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3.xml" ContentType="application/vnd.openxmlformats-officedocument.presentationml.notesSlide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notesSlides/notesSlide4.xml" ContentType="application/vnd.openxmlformats-officedocument.presentationml.notesSlide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notesSlides/notesSlide5.xml" ContentType="application/vnd.openxmlformats-officedocument.presentationml.notesSlide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notesSlides/notesSlide6.xml" ContentType="application/vnd.openxmlformats-officedocument.presentationml.notesSlide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notesSlides/notesSlide7.xml" ContentType="application/vnd.openxmlformats-officedocument.presentationml.notesSlide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notesSlides/notesSlide8.xml" ContentType="application/vnd.openxmlformats-officedocument.presentationml.notesSlide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notesSlides/notesSlide9.xml" ContentType="application/vnd.openxmlformats-officedocument.presentationml.notesSlide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notesSlides/notesSlide10.xml" ContentType="application/vnd.openxmlformats-officedocument.presentationml.notesSlide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notesSlides/notesSlide11.xml" ContentType="application/vnd.openxmlformats-officedocument.presentationml.notesSlide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notesSlides/notesSlide12.xml" ContentType="application/vnd.openxmlformats-officedocument.presentationml.notesSlide+xml"/>
  <Override PartName="/ppt/ink/ink2160.xml" ContentType="application/inkml+xml"/>
  <Override PartName="/ppt/ink/ink216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notesSlides/notesSlide16.xml" ContentType="application/vnd.openxmlformats-officedocument.presentationml.notesSlide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notesSlides/notesSlide17.xml" ContentType="application/vnd.openxmlformats-officedocument.presentationml.notesSlide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notesSlides/notesSlide18.xml" ContentType="application/vnd.openxmlformats-officedocument.presentationml.notesSlide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notesSlides/notesSlide19.xml" ContentType="application/vnd.openxmlformats-officedocument.presentationml.notesSlide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372" r:id="rId2"/>
    <p:sldId id="1411" r:id="rId3"/>
    <p:sldId id="1412" r:id="rId4"/>
    <p:sldId id="1413" r:id="rId5"/>
    <p:sldId id="1414" r:id="rId6"/>
    <p:sldId id="1415" r:id="rId7"/>
    <p:sldId id="1416" r:id="rId8"/>
    <p:sldId id="1417" r:id="rId9"/>
    <p:sldId id="1418" r:id="rId10"/>
    <p:sldId id="1312" r:id="rId11"/>
    <p:sldId id="1313" r:id="rId12"/>
    <p:sldId id="1314" r:id="rId13"/>
    <p:sldId id="1315" r:id="rId14"/>
    <p:sldId id="1419" r:id="rId15"/>
    <p:sldId id="1317" r:id="rId16"/>
    <p:sldId id="1318" r:id="rId17"/>
    <p:sldId id="1319" r:id="rId18"/>
    <p:sldId id="1320" r:id="rId19"/>
    <p:sldId id="1328" r:id="rId20"/>
    <p:sldId id="1322" r:id="rId21"/>
    <p:sldId id="1329" r:id="rId22"/>
    <p:sldId id="1324" r:id="rId23"/>
    <p:sldId id="1325" r:id="rId24"/>
    <p:sldId id="1327" r:id="rId25"/>
    <p:sldId id="1420" r:id="rId26"/>
    <p:sldId id="1421" r:id="rId27"/>
    <p:sldId id="1330" r:id="rId28"/>
    <p:sldId id="1331" r:id="rId29"/>
    <p:sldId id="1332" r:id="rId30"/>
    <p:sldId id="1369" r:id="rId31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07:28:3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16496,'0'0'2146,"12"11"-2013,34 34-78,-2 2 0,-2 2 1,46 69-1,-6 9-3415,-64-94 114,-7-7-1136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39:3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13196,'0'0'12679,"-9"1"-12524,6-1-154,1 1 0,-1-1 0,0 0 0,1 1 0,-1-1 0,1 1 0,-1 0 0,1 0 0,-1 0 0,1 0 0,0 1-1,-1-1 1,1 1 0,0-1 0,0 1 0,0 0 0,0-1 0,0 1 0,0 0 0,1 0 0,-1 1 0,1-1 0,-1 0 0,1 0 0,0 1 0,0-1 0,0 1 0,0-1 0,1 1 0,-1-1 0,0 1 0,1 0 0,0-1 0,0 1 0,0 0-1,0-1 1,0 1 0,1 4 0,-1-7 1,0 1-1,0 0 1,0 0 0,0-1-1,0 1 1,1 0-1,-1-1 1,0 1-1,0 0 1,1-1-1,-1 1 1,0 0-1,1-1 1,-1 1 0,1-1-1,-1 1 1,0-1-1,1 1 1,0-1-1,-1 1 1,1-1-1,-1 1 1,1-1-1,-1 0 1,1 1 0,0-1-1,-1 0 1,1 1-1,0-1 1,28 2 93,26-15 52,-55 12-155,1 0 1,0 1 0,0-1 0,-1 1 0,1-1 0,0 1 0,0 0-1,0-1 1,0 1 0,0 0 0,-1 0 0,1-1 0,0 1 0,0 0-1,0 0 1,0 0 0,0 0 0,0 0 0,0 0 0,0 0-1,0 1 1,-1-1 0,1 0 0,0 0 0,0 1 0,0-1 0,0 1-1,1 0 1,-1 22-2513,-3-5-1890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19474,'0'0'4421,"6"62"-3973,12-44-320,8-3-64,8-4-1313,7-6-2146,0-5-1282,8 0-4003</inkml:trace>
  <inkml:trace contextRef="#ctx0" brushRef="#br0" timeOffset="1">443 39 20403,'0'0'2563,"-30"62"-1763,3-28 322,-3 8 95,-2 0-385,1 1-223,4-7-609,4-6 32,7-6-705,-2-11-736,4-9-1313,-6-4-3268,4-9-8328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62 391 10602,'0'0'6016,"-9"10"-3848,1-2-1574,4-4-328,0 0 1,0 0-1,0 0 0,0 0 1,1 1-1,0-1 1,0 1-1,0 0 1,0 0-1,1 0 1,0 0-1,0 0 0,-2 8 1,4-12-224,1 0 0,-1 0 0,0 0 0,1 0 0,-1 0-1,1 0 1,-1 0 0,1 0 0,-1 0 0,1 0 0,0 0 0,-1 0 0,1-1 0,0 1 0,0 0 0,0 0 0,-1-1 0,1 1 0,0-1 0,0 1 0,0-1 0,0 1-1,0-1 1,0 1 0,0-1 0,0 0 0,0 0 0,1 1 0,-1-1 0,0 0 0,0 0 0,0 0 0,2 0 0,50 1 266,-43-1-215,4 0-74,-1 0 0,1-1 0,-1-1 1,1 0-1,-1-1 0,1-1 0,-1 0 0,0 0 0,-1-1 0,1-1 1,-1 0-1,0-1 0,-1 0 0,1-1 0,-1 0 0,-1-1 0,0 0 1,0-1-1,-1 0 0,0 0 0,0-1 0,-1 0 0,-1 0 1,0-1-1,-1 0 0,0-1 0,0 1 0,-2-1 0,1 0 0,4-27 1,-7 26-17,0 0 1,-1-1 0,0 0 0,-2 1 0,1-1 0,-2 1 0,-5-28 0,5 37-8,1 0 0,-1 0 0,0 0 0,0 0 0,-1 0 0,0 0 1,1 1-1,-1-1 0,-1 1 0,1 0 0,-1 0 0,0 0 1,0 0-1,0 1 0,0-1 0,0 1 0,-1 0 0,0 1 1,0-1-1,1 1 0,-1 0 0,0 0 0,-1 0 0,-4-1 1,2 2-5,0 0 1,1 0-1,-1 0 1,0 1-1,1 0 1,-1 1-1,0 0 1,1 0-1,-1 0 1,-14 6-1,19-6 28,-1 0-1,1 1 1,0 0 0,0-1-1,0 1 1,0 0-1,0 0 1,0 1 0,0-1-1,1 1 1,-1-1-1,1 1 1,0 0 0,0 0-1,0 0 1,0 0 0,0 0-1,1 0 1,-1 0-1,1 1 1,0-1 0,0 1-1,0-1 1,0 1-1,1 4 1,-1-4 0,1 1 1,0 0-1,0-1 0,1 1 1,-1 0-1,1-1 0,0 1 0,0-1 1,1 1-1,-1-1 0,1 1 1,0-1-1,0 0 0,4 6 1,2-1-4,1 0 0,-1 0 0,2 0 1,10 8-1,-8-8-2,5 5-30,-2-3 4,0 1 1,-1 1-1,-1 0 1,0 1 0,13 18-1,-23-27-42,-1-1-1,1 0 1,-1 0-1,0 1 1,-1-1-1,1 1 1,-1-1-1,0 1 1,0 0-1,0 0 1,0 0-1,-1-1 1,0 1-1,0 0 1,-1 0-1,1 0 1,-1-1-1,0 1 1,0 0-1,0 0 1,-1-1-1,0 1 1,0-1-1,0 0 0,-4 7 1,-6 7-2315,3-10-3300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136 348 11499,'0'0'6769,"-1"-8"-4255,0 7-2474,-10-33 1586,10 33-1575,0 1-1,0-1 1,1 0 0,-1 0 0,0 0 0,0 0-1,0 1 1,0-1 0,0 1 0,0-1 0,-1 1-1,1-1 1,0 1 0,0-1 0,0 1-1,0 0 1,-1 0 0,1-1 0,0 1 0,0 0-1,0 0 1,-1 0 0,1 1 0,0-1 0,0 0-1,0 0 1,-1 1 0,1-1 0,0 0 0,0 1-1,0-1 1,0 1 0,0 0 0,0-1-1,0 1 1,-2 1 0,-4 4 57,0-1-1,0 1 1,0 1-1,1-1 1,0 1-1,1 0 1,-1 1-1,1-1 1,1 1-1,-1 0 1,1 0-1,1 1 1,-5 14-1,8-22-94,1 1 0,-1-1 0,1 0 0,-1 0 0,1 0 0,-1 0 0,1 0 0,0-1 0,0 1-1,0 0 1,-1 0 0,1 0 0,0-1 0,0 1 0,0 0 0,0-1 0,0 1 0,0-1 0,0 1 0,0-1-1,1 1 1,-1-1 0,0 0 0,0 0 0,0 1 0,0-1 0,0 0 0,1 0 0,-1 0 0,0 0-1,0-1 1,0 1 0,2 0 0,45-4 280,-33 0-266,0 0 1,0-1-1,0 0 0,-1-2 1,0 1-1,0-2 0,19-13 1,-26 16-24,1 0 1,-1-1-1,0 0 1,0-1 0,0 1-1,-1-1 1,0-1-1,0 1 1,-1-1-1,0 0 1,-1 0 0,1 0-1,4-17 1,-8 25-17,-1 0 1,0 0-1,0-1 1,0 1 0,0 0-1,1-1 1,-1 1-1,0 0 1,0 0-1,0-1 1,0 1-1,0 0 1,0-1 0,0 1-1,0 0 1,0-1-1,0 1 1,0 0-1,0-1 1,0 1-1,0 0 1,0-1 0,0 1-1,0 0 1,0-1-1,-1 1 1,1 0-1,0-1 1,0 1-1,0 0 1,0 0 0,-1-1-1,1 1 1,0 0-1,0 0 1,-1-1-1,1 1 1,-1 0 0,-11 7-196,-11 20 118,18-20 82,2 0 1,-1 0-1,1 1 0,0-1 1,1 1-1,-2 8 1,3-14 6,1-1 1,0 0 0,0 1-1,0-1 1,-1 1 0,1-1 0,1 0-1,-1 1 1,0-1 0,0 1-1,0-1 1,1 0 0,-1 1 0,1-1-1,-1 0 1,1 1 0,0-1 0,-1 0-1,1 0 1,0 0 0,0 0-1,0 1 1,0-1 0,0 0 0,0-1-1,0 1 1,0 0 0,0 0-1,0 0 1,0-1 0,1 1 0,-1 0-1,0-1 1,1 1 0,-1-1-1,0 0 1,1 1 0,-1-1 0,0 0-1,1 0 1,2 0 0,7 0 27,0-1 1,0 0 0,0-1-1,0 0 1,0 0 0,0-1-1,-1-1 1,1 0 0,-1 0 0,0-1-1,0-1 1,-1 1 0,0-2-1,15-11 1,-9 5-5,0 0 1,-1-1-1,0 0 0,-1-1 0,-1 0 1,-1-1-1,15-27 0,-17 25-21,0 0 0,-2-1-1,-1 0 1,0-1 0,5-31-1,-11 51-8,0 0 0,0 0 0,0 0 0,0 0 0,0-1 0,0 1 0,0 0 0,0 0 0,0 0 0,0 0 1,1 0-1,-1-1 0,0 1 0,0 0 0,0 0 0,0 0 0,-1 0 0,1-1 0,0 1 0,0 0 0,0 0 0,0 0 0,0 0 0,0 0 0,0-1 0,0 1 0,0 0 0,0 0 0,0 0 0,0 0 0,0 0 0,-1-1 0,1 1 0,0 0 0,0 0 0,0 0 0,0 0 0,0 0 0,0 0 0,-1 0 0,1 0 0,0 0 0,0 0 0,0 0 0,0 0 0,-1-1 0,1 1 0,0 0 0,0 0 0,0 0 0,0 0 0,0 0 0,-1 0 0,-10 7-140,-8 14 71,14-15 73,-99 155-31,95-143 32,0-1 0,1 1 0,1 1 0,1-1 0,1 1 0,0 1 0,-3 32 0,7-48 9,0 0 1,1 0-1,0 0 0,0 0 0,0 0 1,1 0-1,-1 0 0,1-1 1,0 1-1,0 0 0,0 0 0,0-1 1,1 1-1,0-1 0,0 1 1,0-1-1,0 1 0,0-1 0,0 0 1,1 0-1,0 0 0,-1-1 0,1 1 1,0-1-1,0 1 0,1-1 1,-1 0-1,0 0 0,1 0 0,-1-1 1,1 1-1,0-1 0,-1 0 1,1 0-1,0 0 0,0 0 0,0-1 1,0 0-1,0 0 0,0 0 1,-1 0-1,1 0 0,0-1 0,0 1 1,0-1-1,0 0 0,-1-1 0,7-2 1,-3 1 6,1-1 1,-1 0 0,0 0-1,0-1 1,0 0-1,-1 0 1,1 0-1,-1-1 1,-1 0 0,7-9-1,48-71 27,-40 53-20,-2-1-1,-1 0 0,-2-2 1,-1 1-1,-2-2 0,-1 0 1,7-47-1,-21 67-89,-9 18-48,-12 21 17,13-4 91,0 0 0,2 1 0,0 1 0,1-1 0,1 1 0,1 0 0,0 1 0,-4 37 0,5-12-11,3 0 1,5 90-1,4-89-285,-7-46 288,0 1 0,1-1 0,-1 1 0,0-1 0,1 1 0,-1-1 0,1 1 0,-1-1 0,1 0 0,0 1 0,0-1 0,-1 0 0,1 0 0,0 1 0,0-1 0,0 0 0,0 0 0,1 0 0,-1 0 0,0 0-1,0-1 1,1 1 0,-1 0 0,0 0 0,1-1 0,1 1 0,-2-2 1,0 0 0,0 0 0,0-1 0,-1 1 0,1 0 0,-1-1 1,1 1-1,-1-1 0,1 1 0,-1-1 0,0 1 0,0-1 0,1 1 0,-1-1 0,0 1 0,0-1 0,-1 1 0,1-1 0,-1-1 0,1-1-6,-1-11 17,-1 1 1,0 0-1,-2 0 0,1-1 1,-2 2-1,0-1 0,0 1 1,-2-1-1,-8-13 0,7 12 25,0 0-1,1-1 0,1 0 1,0-1-1,-5-28 1,11 44-16,-1 1 0,1-1 0,0 0 0,0 0 0,0 0 0,0 0 0,0 0 0,0 0 0,0 1 0,0-1 0,1 0 0,-1 0 0,0 0 0,0 0 0,1 1 0,-1-1 0,1 0 0,-1 0 0,1 1 0,-1-1 0,1 0 0,-1 0 0,1 1 0,-1-1 0,1 1 0,0-1 0,-1 1 0,2-1 0,0 0-18,0 0 0,1 0 0,-1 1 0,0-1 0,1 1 0,-1-1 0,0 1 0,1 0 0,-1 0 0,5 1-1,10 2-676,0 0-1,25 10 1,-22-7-1084,25 4-3709,1-3-5135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54 6790,'6'-9'1704,"-3"6"-990,-1 0 1,1 0 0,-1 0 0,0-1 0,0 1 0,-1 0 0,1-1 0,-1 1 0,1-1-1,-1 0 1,1-4 0,-19 17 2216,0 9-2439,0 1 1,2 0-1,0 2 0,1-1 1,1 2-1,2 0 0,0 0 0,-14 42 1,23-59-402,0 1 1,0 0 0,1 0-1,-1 0 1,2 0-1,-1 0 1,1 1 0,-1-1-1,2 0 1,0 7-1,0-11-62,0 0-1,-1 0 1,2 0-1,-1 0 1,0 0-1,0 0 1,1 0-1,-1 0 1,1-1-1,-1 1 1,1-1 0,0 1-1,-1-1 1,1 1-1,0-1 1,0 0-1,0 0 1,0 0-1,0 0 1,1 0-1,-1-1 1,0 1-1,0-1 1,0 1-1,1-1 1,-1 0-1,0 0 1,0 0-1,4 0 1,9 0 80,0 0 0,0 0 1,1-2-1,-1 0 0,0-1 0,0 0 0,-1-1 1,26-11-1,-31 11-95,1 0 0,-1-1 0,0-1 0,-1 0 0,1 0 0,-1 0 0,0-1 0,-1 0 0,1-1 0,-2 0 0,1 0 1,-1 0-1,9-17 0,-8 5 0,-16 21-169,-19 28 18,23-21 141,0 1 1,1 0-1,0 0 1,1 0-1,0 0 0,0 0 1,1 1-1,-1 9 0,2-17 5,1 1-1,0-1 1,0 1-1,0-1 1,0 0-1,0 1 1,0-1-1,1 1 1,-1-1-1,1 0 0,-1 1 1,1-1-1,0 0 1,0 1-1,0-1 1,0 0-1,1 0 1,-1 0-1,0 0 1,1 0-1,0 0 1,-1-1-1,1 1 0,0 0 1,0-1-1,0 1 1,0-1-1,0 0 1,0 0-1,0 0 1,1 0-1,-1 0 1,0 0-1,0 0 1,1-1-1,3 1 0,2 1 36,1-2 0,0 1 0,-1-1 0,1 0 0,0-1 0,0 0 0,-1 0 0,1-1 0,-1 0 0,1 0 0,-1-1 0,13-6 0,-17 7-56,1-1 0,-1 1 1,0-1-1,0 0 0,-1 0 0,1-1 0,-1 1 1,1-1-1,-1 1 0,0-1 0,-1 0 0,1 0 1,0-1-1,-1 1 0,0 0 0,0-1 0,-1 1 1,1-1-1,-1 0 0,0 0 0,0 1 0,0-1 0,-1-10 1,0 13-175,1 0 0,-1 0 0,0 0 0,-1-1 0,1 1 1,0 0-1,-1 0 0,1 0 0,-1 0 0,1 0 0,-1 0 0,0 0 1,0 0-1,-1-2 0,0 3-260,1-1 0,-1 1 0,0 1 0,1-1 0,-1 0 0,0 0 0,1 0 0,-1 1 0,0-1 0,0 1 0,0 0 0,0-1 0,1 1 0,-1 0 0,0 0 0,0 0 0,-2 1 0,-8-1-4823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52 10794,'0'0'6406,"-10"-51"-3491,10 61-2915,3 8-32,8 5-160,3 2-1730,6 3-1377,3 0-1410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142 325 7815,'0'0'12225,"-9"-2"-11579,5 1-587,1 0 0,-1 0-1,0 1 1,0-1 0,1 1 0,-1 0-1,0 0 1,1 1 0,-1-1-1,0 1 1,1-1 0,-1 1 0,0 0-1,1 1 1,-1-1 0,1 1 0,0-1-1,-1 1 1,1 0 0,0 0-1,0 1 1,0-1 0,1 1 0,-1-1-1,0 1 1,1 0 0,0 0-1,-2 3 1,-2 1 188,0 0 0,1 1 0,1 0-1,-6 11 1,9-18-228,1 0-1,-1 0 1,1 0-1,-1 0 1,1 0-1,0 0 1,-1 0-1,1 0 1,0 0-1,0 0 1,0 0-1,0 0 1,0 0-1,0 0 1,0 0-1,0 0 1,0 0-1,0 0 1,0 0-1,1 0 1,-1 0-1,0 0 1,1 0-1,-1 0 1,1 0-1,-1 0 1,1 0-1,0-1 1,-1 1-1,1 0 1,0 0 0,-1-1-1,1 1 1,0 0-1,0-1 1,0 1-1,0-1 1,0 1-1,-1-1 1,1 1-1,0-1 1,0 0-1,0 1 1,0-1-1,0 0 1,0 0-1,0 0 1,0 0-1,1 0 1,0 0-1,10 0 67,0 0-1,-1-1 1,1-1-1,0 0 1,0 0-1,-1-1 1,0-1-1,1 0 1,-1 0-1,-1-1 1,1-1-1,-1 0 1,0 0-1,0-1 1,-1 0-1,0-1 1,0 0 0,0 0-1,8-13 1,-3 6-89,-2-1 0,0 0 0,0-1 1,-2 0-1,0-1 0,-1 0 1,-1-1-1,-1 0 0,0 0 0,6-32 1,-12 45-45,0 0 1,0-1-1,0 1 1,-1 0 0,0-1-1,0 1 1,-1-1-1,0 1 1,0 0-1,0 0 1,-3-7 0,3 11 31,-1-1 0,0 1 1,0-1-1,0 1 0,0 0 0,0 0 1,0 0-1,-1 0 0,1 0 1,0 0-1,-1 1 0,0-1 1,1 1-1,-1 0 0,0 0 1,0 0-1,0 0 0,0 0 1,1 0-1,-1 1 0,0 0 1,0-1-1,0 1 0,0 0 1,-4 1-1,-2 0 17,1 0-1,0 0 1,0 1 0,-1 0 0,1 1-1,1 0 1,-1 0 0,0 0-1,1 1 1,0 0 0,0 1 0,0 0-1,0 0 1,1 0 0,-1 1 0,2 0-1,-1 0 1,1 0 0,-1 1-1,2 0 1,-6 10 0,6-12 1,0 1-1,1 0 1,0 0 0,0 1 0,1-1 0,0 1-1,0-1 1,0 1 0,1-1 0,0 1-1,0 0 1,1 0 0,0 0 0,0 0 0,1-1-1,-1 1 1,1 0 0,1 0 0,0-1-1,-1 1 1,2-1 0,-1 1 0,1-1 0,0 0-1,0 0 1,7 8 0,32 32-4082,2-3-1,61 47 1,-86-76-1349,-3-4-2141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0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53 12300,'0'0'10506,"12"6"-10069,3 1-281,0-1 0,1 0 0,23 5 0,-36-10-108,1 1-1,0-2 1,0 1 0,0 0-1,0-1 1,1 0 0,-1 1-1,0-2 1,0 1-1,0 0 1,0-1 0,0 0-1,0 0 1,0 0 0,0 0-1,-1-1 1,1 0 0,0 1-1,-1-1 1,1-1-1,-1 1 1,0 0 0,6-6-1,-8 8-24,0-1-1,0 0 1,0 0 0,0 0-1,0-1 1,0 1-1,-1 0 1,1 0-1,0 0 1,-1-1-1,1 1 1,0 0-1,-1 0 1,0-1 0,1 1-1,-1-1 1,0 1-1,1 0 1,-1-1-1,0 1 1,0-1-1,0 1 1,-1-1 0,1 1-1,0 0 1,0-1-1,-1 1 1,1 0-1,-1-1 1,1 1-1,-1 0 1,1-1-1,-1 1 1,0 0 0,0 0-1,0 0 1,0 0-1,0 0 1,0 0-1,0 0 1,0 0-1,0 0 1,0 0 0,0 0-1,-1 1 1,1-1-1,0 0 1,0 1-1,-3-1 1,-3-2-20,1 1 0,-1 1 0,0-1 0,0 1 0,1 1 0,-1-1 0,0 1 1,0 0-1,-9 2 0,8 0 3,1 1 1,-1 0-1,1 0 0,-1 0 1,1 1-1,0 1 0,1-1 1,-1 1-1,1 0 1,0 0-1,-7 8 0,9-9-10,0 0 0,0 0 0,1 0 0,0 0 1,0 1-1,0-1 0,0 1 0,0 0 0,1 0 0,0 0 0,0 0 0,1 0 0,-1 0 0,1 0 0,0 1 0,0-1 0,1 10 0,0-13-19,1 0-1,0 0 0,-1-1 1,1 1-1,0 0 1,0-1-1,1 1 1,-1-1-1,0 1 0,0-1 1,1 0-1,-1 1 1,1-1-1,-1 0 0,1 0 1,-1 0-1,1 0 1,0 0-1,0-1 1,-1 1-1,1 0 0,0-1 1,0 1-1,3-1 1,51 7-2529,-53-7 2245,75 0-8785,-39-4 1640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32 13325,'0'0'2738,"-8"-4"-368,-4-1-1637,0 0-1,0 1 1,0 1-1,-1 0 0,-25-2 1,33 4-589,-1 0 1,1 1 0,0 0 0,-1 0 0,1 0 0,-1 0 0,1 1 0,-1 0 0,1 1 0,0-1 0,0 1-1,0 0 1,0 0 0,0 0 0,0 1 0,0 0 0,1 0 0,-1 0 0,-3 4 0,7-6-135,0-1 1,0 1-1,0 0 1,1 0-1,-1 0 0,0 1 1,0-1-1,1 0 1,-1 0-1,1 0 1,-1 0-1,1 1 1,0-1-1,-1 0 1,1 0-1,0 1 1,0-1-1,0 0 1,0 0-1,0 1 0,0-1 1,0 0-1,0 1 1,1-1-1,-1 0 1,0 0-1,1 1 1,-1-1-1,1 0 1,-1 0-1,1 0 1,0 0-1,-1 0 1,1 0-1,0 0 0,0 0 1,0 0-1,0 0 1,0 0-1,0 0 1,0-1-1,0 1 1,0 0-1,0-1 1,0 1-1,0-1 1,1 1-1,1 0 1,10 4 38,-1-1 1,1 0 0,24 5-1,-23-6-56,16 4 24,-9-4-56,-1 2 0,0 1 0,0 0 0,-1 1 0,0 1 0,33 19 0,-51-26 44,1 0 1,-1-1-1,0 1 0,0 0 0,0 0 0,0 0 1,1 0-1,-1 0 0,0 0 0,-1 0 1,1 0-1,0 0 0,0 0 0,0 0 0,-1 0 1,1 1-1,-1-1 0,1 0 0,-1 1 1,1-1-1,-1 0 0,0 1 0,1-1 0,-1 1 1,0-1-1,0 0 0,0 1 0,-1 1 0,0-1 83,0 0 0,0 0 0,-1 0 0,1 0 0,-1 0 0,0 0 0,1 0 0,-1-1 0,0 1 0,0-1 0,0 1-1,0-1 1,0 0 0,-4 2 0,-11 4 466,0-1-1,0-1 0,-21 4 1,12-3-544,-69 11 1051,88-16-1937,-1-1 0,0 0 0,0-1 0,0 1-1,-13-4 1,6-4-5450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346 103 12556,'-3'-11'3432,"2"7"-3196,0-1-1,0 1 0,-1-1 0,0 1 0,0 0 0,0-1 0,0 1 0,0 0 0,-1 0 0,0 1 0,0-1 0,0 0 0,0 1 1,-1 0-1,1 0 0,-1 0 0,0 0 0,0 1 0,0-1 0,0 1 0,0 0 0,-1 0 0,1 0 0,-1 1 0,1 0 1,-1 0-1,-5-1 0,2 0-171,0 1 1,0 0-1,0 1 0,0 0 1,0 0-1,0 1 1,0 0-1,0 0 1,0 1-1,0 0 0,1 0 1,-1 1-1,1 0 1,-1 0-1,1 1 1,0-1-1,0 2 0,-12 9 1,10-6 37,1 0 0,1 1 0,-1-1 0,2 2 1,-1-1-1,1 1 0,0 0 0,1 0 0,0 0 0,1 1 0,0 0 0,-4 20 0,6-23-58,0 1-1,1-1 1,0 1-1,0-1 1,1 1-1,0-1 1,0 1-1,1-1 1,0 1-1,1-1 1,0 1-1,5 12 1,-5-17-33,0 0-1,1 0 1,0 0 0,0 0-1,0-1 1,0 1 0,0-1-1,1 1 1,0-1 0,-1 0-1,1-1 1,0 1 0,1-1 0,-1 0-1,0 0 1,1 0 0,-1 0-1,1-1 1,-1 1 0,1-1-1,0-1 1,0 1 0,6 0 0,3 0 19,0-1 1,0 0 0,-1 0-1,1-2 1,17-3 0,-27 5-28,-1-1 0,1 0 0,-1 0 0,1 0 0,-1 0 0,0 0 0,1-1-1,-1 0 1,0 0 0,0 0 0,0 0 0,0 0 0,-1 0 0,1-1 0,0 0 0,-1 1 0,0-1 0,0 0 0,0 0 0,0 0 0,0 0 0,0 0 0,-1-1 0,1 1 0,0-5 0,-2 7-5,1 0 0,-1-1 0,0 1 0,0 0-1,0-1 1,1 1 0,-1 0 0,-1-1 0,1 1 0,0 0 0,0-1-1,0 1 1,-1 0 0,1-1 0,-1 1 0,1 0 0,-1-1 0,1 1-1,-1 0 1,0 0 0,0 0 0,1 0 0,-1 0 0,0 0 0,-2-2-1,1 2-4,0 0-1,0 0 0,0 0 0,-1 0 0,1 0 1,0 1-1,-1-1 0,1 1 0,-1 0 0,1-1 0,0 1 1,-1 0-1,-2 1 0,-2-1-8,1 1-1,-1 0 0,1 0 1,0 1-1,0 0 1,0 0-1,0 0 1,0 1-1,0 0 1,-7 5-1,-19 36-11,24-18 34,8-25-3,0-1 0,0 1 0,1 0 1,-1-1-1,0 1 0,0 0 0,1-1 0,-1 1 0,0-1 0,0 1 0,1 0 0,-1-1 0,1 1 0,-1-1 1,1 1-1,-1-1 0,1 0 0,-1 1 0,1-1 0,-1 1 0,1-1 0,-1 0 0,1 1 0,0-1 0,-1 0 1,1 0-1,0 0 0,-1 1 0,1-1 0,0 0 0,-1 0 0,2 0 0,10 1 33,0-1 0,-1 0 1,1-1-1,0-1 0,-1 1 0,1-2 0,-1 0 0,0 0 0,0-1 0,12-5 0,16-11-10,52-33 0,-37 20 16,-54 33-47,1-1 0,-1 1-1,0 0 1,1-1 0,-1 1-1,1 0 1,-1-1-1,1 1 1,-1 0 0,1 0-1,-1-1 1,1 1 0,-1 0-1,1 0 1,-1 0-1,1 0 1,-1 0 0,1 0-1,-1-1 1,1 1 0,-1 0-1,1 1 1,-1-1 0,1 0-1,0 0 1,-1 0-1,1 0 1,-1 0 0,1 0-1,-1 1 1,1-1 0,-1 0-1,1 1 1,-1-1-1,1 1 1,-2 20-85,-24 40 93,21-53 10,-5 11-41,1 1-1,0 0 0,2 1 0,-6 26 0,12-47-44,0 1-1,0-1 1,-1 1-1,1-1 0,0 1 1,0-1-1,0 1 1,0-1-1,0 1 1,0 0-1,0-1 0,0 1 1,0-1-1,0 1 1,0-1-1,0 1 1,0-1-1,1 1 0,-1-1 1,0 1-1,0-1 1,0 1-1,1-1 1,-1 1-1,0-1 0,1 1 1,-1-1-1,0 0 1,1 1-1,-1-1 0,1 1 1,-1-1-1,0 0 1,1 0-1,-1 1 1,1-1-1,0 1 1,22-10-2031,19-26-1874,-29 18 1328,0 0 1,13-25-1,14-42-11,19-92 6004,-46 130-1901,-6 23 1769,-14 40 332,-4 9-3314,-2 1 247,1 1 0,1 1-1,1 0 1,2 1 0,1-1 0,1 1-1,-3 57 1,9-85-488,0 0-1,0 1 1,0-1-1,0 0 1,0 0-1,0 0 1,0 0-1,1 0 0,-1 0 1,1 0-1,-1 0 1,1 0-1,0 0 1,0 0-1,0 0 1,0 0-1,0 0 1,0-1-1,1 1 1,-1 0-1,1-1 1,-1 1-1,1-1 1,-1 1-1,1-1 1,0 0-1,0 0 0,-1 0 1,1 0-1,0 0 1,0 0-1,0-1 1,0 1-1,0 0 1,0-1-1,1 0 1,-1 1-1,0-1 1,0 0-1,3 0 1,0-1-316,0 0 0,-1 0 0,1 0 0,-1 0 0,1-1 0,-1 0 0,1 1 0,-1-2 0,0 1 0,0 0 0,0-1 0,0 0 0,-1 0 0,1 0 0,-1 0 0,1-1 0,4-6 1,0-3-665,0 0 0,-1 0 0,8-24 0,-12 31 1816,-1-1-1,0 0 0,-1 0 0,0 0 0,1-12 0,-5 22 2380,-9 19-1783,12-21-1354,-1 0 0,0 1 0,1-1-1,-1 1 1,1 0 0,-1-1 0,1 1-1,0-1 1,-1 1 0,1 0 0,0-1 0,0 1-1,0 0 1,1-1 0,-1 1 0,0-1 0,0 1-1,1 0 1,-1-1 0,1 1 0,0-1 0,-1 1-1,1-1 1,0 1 0,0-1 0,0 0 0,0 0-1,0 1 1,0-1 0,0 0 0,0 0 0,1 0-1,-1 0 1,0 0 0,1 0 0,-1 0 0,1 0-1,-1-1 1,1 1 0,-1-1 0,1 1 0,-1-1-1,1 1 1,0-1 0,-1 0 0,1 0-1,0 0 1,-1 0 0,4 0 0,3 0 146,1-1-1,-1 0 1,1 0-1,-1-1 1,1 0 0,-1 0-1,0-1 1,13-6-1,-6 1-107,0-1 0,24-19-1,-35 25-98,1-1 1,-1 0-1,0 0 0,0 0 0,0-1 1,-1 1-1,0-1 0,1 0 0,-2 0 1,1 0-1,3-11 0,-5 16-13,-1 0 1,0-1-1,0 1 0,0 0 0,0-1 1,0 1-1,0 0 0,0-1 0,0 1 0,0 0 1,0-1-1,0 1 0,0 0 0,0-1 1,0 1-1,0 0 0,-1-1 0,1 1 1,0 0-1,0 0 0,0-1 0,0 1 1,-1 0-1,1-1 0,0 1 0,0 0 1,0 0-1,-1 0 0,1-1 0,0 1 1,-1 0-1,1 0 0,0 0 0,0-1 0,-1 1 1,1 0-1,0 0 0,-1 0 0,1 0 1,0 0-1,-1 0 0,1 0 0,0 0 1,-1 0-1,1 0 0,0 0 0,-1 0 1,1 0-1,0 0 0,-1 0 0,1 0 1,0 0-1,0 0 0,-1 0 0,1 1 1,0-1-1,-1 0 0,1 0 0,0 0 1,-1 1-1,-21 11-277,18-7 282,-1 1 0,1 0 1,0 0-1,0 0 0,0 0 0,1 1 0,0 0 1,0-1-1,1 1 0,0 0 0,0 0 0,-1 14 1,2-18 25,1-1 1,0 1-1,0-1 0,0 1 1,0-1-1,0 1 1,1 0-1,-1-1 1,1 1-1,-1-1 1,1 1-1,0-1 1,0 0-1,0 1 1,0-1-1,1 0 1,-1 0-1,0 0 0,1 0 1,0 0-1,-1 0 1,1 0-1,0 0 1,0-1-1,0 1 1,0 0-1,1-1 1,-1 0-1,0 0 1,0 0-1,1 0 0,-1 0 1,1 0-1,-1 0 1,1-1-1,-1 1 1,1-1-1,-1 0 1,4 0-1,9 0 15,0-1-1,-1-1 1,1 0 0,-1-1-1,0 0 1,1-1-1,-1-1 1,-1 0 0,1-1-1,-1-1 1,0 0-1,-1 0 1,1-1 0,-1-1-1,-1 0 1,0-1-1,0 0 1,-1-1 0,0 0-1,-1 0 1,0-1-1,9-18 1,-13 11-135,-16 21-210,-18 23 22,20-14 282,1-1 0,1 1 0,0 1 0,-7 13 0,11-19-17,1 0-1,-1 0 0,1 0 1,0 0-1,1 0 1,0 1-1,0-1 1,0 0-1,1 1 1,0-1-1,0 7 1,1-12-201,0 0 0,0 0 1,-1 0-1,1 0 1,0 0-1,0-1 0,0 1 1,0 0-1,0-1 0,1 1 1,-1-1-1,0 1 0,0-1 1,0 1-1,0-1 0,0 0 1,1 0-1,-1 0 0,0 1 1,0-1-1,1 0 0,-1-1 1,0 1-1,0 0 0,0 0 1,1 0-1,-1-1 1,0 1-1,0 0 0,0-1 1,0 0-1,1 0 0,18-11-6179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13741,'-7'0'1858,"-2"7"-1250,3 8-415,6 7-65,0 4-160,9-2-865,9 1-1249,0-1-1538,11-3-1793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42 365 10570,'0'0'9070,"-4"8"-8478,1-3-458,-21 33 1121,22-35-1111,1-1 0,0 1 0,-1 0 0,1-1 0,0 1 0,1 0 1,-1 0-1,0 0 0,1 0 0,-1-1 0,1 1 0,0 0 0,0 5 0,1-7-107,0-1-1,0 1 1,0 0-1,0 0 1,0-1-1,0 1 0,0-1 1,0 1-1,0-1 1,0 1-1,0-1 1,1 0-1,-1 1 1,0-1-1,0 0 1,0 0-1,0 0 0,1 0 1,-1 0-1,0 0 1,0 0-1,2-1 1,27-2 309,-15-1-299,-1-1-1,0-1 0,0 0 0,-1-1 0,0 0 1,0-1-1,20-16 0,-9 4-20,-1-1 1,36-40-1,-49 48-17,0 1-1,0-1 1,-1 0 0,-1-1 0,-1 0 0,1-1-1,-2 1 1,0-1 0,-1 0 0,-1-1-1,0 1 1,-1-1 0,2-28 0,-5 41-15,0 0 1,0 1-1,0-1 1,0 0 0,0 0-1,-1 1 1,1-1 0,-1 1-1,0-1 1,1 0-1,-1 1 1,0-1 0,-1 1-1,1 0 1,0-1-1,-1 1 1,0 0 0,1 0-1,-1 0 1,0 0-1,-4-3 1,3 3-11,0 1 1,0 0-1,0 0 0,0 0 1,0 0-1,-1 0 0,1 1 0,0-1 1,-1 1-1,1 0 0,0 0 1,-1 0-1,1 1 0,0-1 1,-4 2-1,-6 1-29,0 2 0,0-1-1,1 1 1,-1 1 0,1 0 0,1 1 0,-19 13-1,20-11 84,0-1 0,0 2-1,0-1 1,1 1-1,-8 13 1,15-20-29,0-1 0,0 1 0,0 0 0,1 0-1,0-1 1,-1 1 0,1 0 0,0 0 0,0 1 0,1-1 0,-1 0 0,1 0 0,-1 0 0,1 0 0,0 1-1,0-1 1,1 0 0,-1 0 0,0 0 0,1 0 0,0 0 0,0 1 0,0-1 0,0 0 0,0-1 0,1 1 0,3 5-1,8 7 25,0-1-1,1 0 0,26 19 1,27 29-2347,-61-56 1109,0 1-1,-1 1 1,0-1 0,7 15 0,-5 0-5153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0 580 13196,'0'0'11403,"73"16"-9673,-39 1-257,9 5-224,7 0-448,4 0-609,8 0-160,-1-6 0,-4-5-704,-5-5-1570,-13-6-1186,-7 0-735,-10-17-1827</inkml:trace>
  <inkml:trace contextRef="#ctx0" brushRef="#br0" timeOffset="1">622 0 1441,'0'0'17265,"0"60"-16529,0-25 866,0 7 96,0 1 127,10 3-255,5-4-737,4-2-609,8-1-160,3 1-64,1-4-833,-3-2-2274,-3-8-2979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4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159 203 6854,'10'-8'3022,"9"-5"-2171,0 2 623,-1-2 0,0 0 0,-1-1 0,0-1 0,17-20 0,-28 22-783,-14 12-110,-15 18-348,11 0-128,1-1-1,1 2 1,1 0-1,0 0 1,2 1-1,-10 30 1,13-34-22,1 0-1,0 0 1,1 0 0,0 0-1,2 1 1,-1-1 0,2 0-1,0 0 1,5 21 0,-2-23-67,1-1 0,1 1 0,0-2 0,0 1 0,1-1 0,0 0 0,1 0 0,16 16 0,-11-12-7,0 2 1,14 22-1,-24-32-11,1 0 0,-1 0 0,0 0 0,-1 0 0,0 1-1,0-1 1,0 1 0,-1-1 0,0 1 0,0 8 0,-2-8 13,0-1-1,0 1 1,0 0 0,-1 0-1,0 0 1,0-1-1,-1 1 1,0-1-1,-1 0 1,1 0 0,-1 0-1,-1 0 1,1-1-1,-1 0 1,0 0 0,0 0-1,-1 0 1,0-1-1,0 0 1,0 0-1,-13 7 1,7-5 254,0-1 1,0 0-1,0-1 1,-1 0-1,0-1 1,1-1-1,-2 0 1,1 0-1,0-1 0,-1-1 1,1-1-1,-19 0 1,29-1-231,-1 1 0,1-1 0,-1 0 1,1 0-1,-1 0 0,1-1 0,0 1 0,-1-1 1,1 1-1,0-1 0,0 0 0,0 0 0,1-1 1,-1 1-1,0-1 0,1 1 0,-1-1 0,1 0 1,0 0-1,0 0 0,0 0 0,1 0 1,-1 0-1,1-1 0,-1 1 0,1-1 0,0 1 1,0-1-1,1 1 0,-1-1 0,1 1 0,0-1 1,0-6-1,0-1-55,0-1 1,1 0 0,0 1-1,1-1 1,0 1 0,1-1-1,0 1 1,1 0 0,8-16-1,8-6-168,0 1-1,2 0 1,44-46-1,92-79-68,-81 84 67,-23 22 177,-29 29 29,0-1 1,-2-1 0,39-52 0,-62 76-20,0 0 1,0 0-1,-1 0 1,1 0 0,0 0-1,-1 0 1,1 0 0,0 0-1,0 0 1,-1 0 0,1 0-1,0 0 1,-1 0 0,1-1-1,0 1 1,0 0-1,-1 0 1,1 0 0,0 0-1,0 0 1,-1-1 0,1 1-1,0 0 1,0 0 0,0 0-1,-1-1 1,1 1-1,0 0 1,0 0 0,0-1-1,0 1 1,0 0 0,-1 0-1,1-1 1,0 1 0,0 0-1,0 0 1,0-1-1,0 1 1,0 0 0,0-1-1,0 1 1,0 0 0,0 0-1,0-1 1,0 1 0,0 0-1,0-1 1,0 1 0,0 0-1,0 0 1,1-1-1,-1 1 1,0 0 0,0 0-1,0-1 1,0 1 0,1 0-1,-1 0 1,0 0 0,0-1-1,1 1 1,-23 8-122,15-4 139,0 1 0,0 0 0,0 0 0,0 0 0,1 1 0,-1 0 0,2 0-1,-1 1 1,1 0 0,0 0 0,0 0 0,1 0 0,0 1 0,0-1 0,1 1 0,0 0-1,0 1 1,-2 11 0,5-18-4,0 0 0,1 0 0,-1 0 1,1 0-1,-1 0 0,1 0 0,0 0 0,0 0 0,-1-1 0,2 1 0,-1 0 0,0 0 0,0-1 0,0 1 0,1-1 0,-1 1 0,1-1 1,-1 0-1,1 0 0,-1 1 0,1-1 0,0 0 0,0 0 0,0-1 0,-1 1 0,1 0 0,0-1 0,0 1 0,0-1 0,0 1 0,0-1 0,2 0 1,12 3 34,0-2 1,-1 0 0,18-1 0,-23 0-34,4 0 0,-1-2-1,1 0 1,-1 0-1,0-2 1,1 1-1,-2-2 1,1 0-1,0 0 1,-1-1-1,13-8 1,-17 9 1,1-1 0,-1 1 1,-1-1-1,1 0 0,-1-1 1,0 0-1,-1 0 0,0-1 1,0 1-1,0-1 0,-1-1 1,0 1-1,-1-1 0,7-16 0,-10 24-17,-1 0 0,0 1 0,1-1 1,-1 0-1,0 1 0,1-1 0,-1 0 0,0 0 0,0 1 0,0-1 0,0 0 0,1 0 0,-1 0 0,0 1 0,0-1 0,-1 0 0,1 0 0,0 1 0,0-1 0,0 0 0,0 0 0,-1 0 0,1 1 0,0-1 0,-1 0 0,1 1 0,-1-1 0,1 0 0,0 1 0,-1-1 0,0 1 0,1-1 0,-1 0 0,1 1 0,-1-1 0,0 1 0,1 0 0,-1-1 0,0 1 0,1-1 0,-1 1 0,0 0 0,0 0 0,1-1 0,-3 1 0,1 0-10,0 0 0,0 1 0,-1-1 0,1 1 1,0-1-1,0 1 0,-1 0 0,1 0 0,0 0 0,0 0 0,0 0 0,0 0 0,0 1 0,-3 2 0,-2 4 39,-1 0 0,1 0 0,1 1-1,0 0 1,-10 20 0,13-25 13,1 0 0,0 0 1,1 1-1,-1-1 0,1 1 1,0-1-1,0 1 0,0 0 0,1 0 1,-1-1-1,1 1 0,0 0 0,1 0 1,-1-1-1,1 1 0,2 6 1,-2-9-13,1 0-1,0 0 1,0 0 0,0 0 0,0 0 0,0 0 0,1-1 0,-1 1 0,0-1 0,1 1 0,-1-1 0,1 0 0,-1 0 0,1 0 0,0-1 0,-1 1 0,1-1 0,0 1 0,0-1 0,-1 0 0,1 0 0,0 0 0,0 0 0,0 0-1,3-2 1,5 1 61,1 0-1,-1-1 0,1 0 0,18-8 1,-19 5-61,0 0 0,-1 0 0,0-2 0,0 1 0,0-1 0,-1 0 0,16-17 0,-20 19-39,-1 0 1,0-1-1,0 1 0,0-1 0,-1 0 0,1 0 0,-2 0 0,1 0 0,-1-1 1,1 1-1,-2-1 0,1 1 0,-1-1 0,0 0 0,0-7 0,-5 10-295,-5 11 122,-5 13 58,11-13 131,0 1-1,0-1 1,1 1-1,1-1 1,-1 1-1,1 0 1,0 0-1,1 14 1,0-19 7,1-1 0,-1 1 1,0-1-1,1 1 0,0-1 0,0 1 0,-1-1 1,1 0-1,1 1 0,-1-1 0,0 0 0,0 0 1,1 0-1,-1 0 0,1 0 0,0 0 0,0 0 1,0-1-1,0 1 0,0 0 0,0-1 0,0 0 1,0 1-1,0-1 0,1 0 0,-1 0 0,0 0 0,1-1 1,-1 1-1,5 0 0,1 0 13,0 0-1,-1-1 0,1 0 1,0 0-1,0 0 1,0-1-1,-1 0 1,1-1-1,-1 0 1,1 0-1,-1-1 0,0 0 1,1 0-1,-1 0 1,-1-1-1,1 0 1,-1-1-1,1 1 1,-1-1-1,8-9 0,-7 7-22,-1-1 0,0 0-1,0 0 1,0 0-1,-1-1 1,-1 1 0,1-1-1,-1-1 1,-1 1-1,0 0 1,0-1 0,-1 0-1,0 0 1,-1 1-1,1-16 1,-2 24-6,0 1 0,0 0 0,0-1 0,0 1 1,0 0-1,0-1 0,0 1 0,-1 0 0,1-1 0,0 1 0,0 0 0,0-1 0,0 1 1,-1 0-1,1 0 0,0-1 0,0 1 0,-1 0 0,1 0 0,0-1 0,0 1 1,-1 0-1,1 0 0,0 0 0,-1-1 0,1 1 0,0 0 0,-1 0 0,1 0 1,0 0-1,-1 0 0,1 0 0,0 0 0,-1 0 0,1 0 0,0 0 0,-1 0 0,1 0 1,0 0-1,-1 0 0,1 0 0,0 0 0,-1 0 0,1 0 0,0 0 0,-1 0 1,1 1-1,0-1 0,-1 0 0,1 0 0,0 0 0,0 1 0,-1-1 0,1 0 0,0 0 1,0 1-1,-1-1 0,1 0 0,0 0 0,0 1 0,0-1 0,-1 1 0,-17 17-141,16-15 151,0 1 0,0 0-1,0-1 1,0 1 0,1 0 0,0 0-1,0 0 1,0 0 0,0 0 0,1 0 0,-1 1-1,1-1 1,0 0 0,0 0 0,1 5-1,0-7 6,0 1 0,0-1 0,0 0 0,0 0 0,0 0 0,0 0 0,0-1-1,1 1 1,-1 0 0,1 0 0,-1-1 0,1 1 0,0-1 0,-1 0 0,1 1 0,0-1-1,0 0 1,0 0 0,0 0 0,0 0 0,0 0 0,0-1 0,1 1 0,-1-1 0,0 1 0,0-1-1,1 0 1,3 0 0,0 1 8,0-1 0,1 0-1,-1 0 1,0-1 0,0 0 0,0 0-1,0-1 1,0 1 0,0-1-1,0 0 1,0-1 0,0 0 0,8-5-1,-3-1-16,1 0-1,-2-1 1,1 0 0,14-19-1,-33 44-131,0 0-1,1 0 1,1 1 0,-9 33-1,8 3 108,13-28-1554,-6-24 1423,1 1 0,-1-1 0,1 1 0,-1-1 0,1 1-1,0-1 1,-1 0 0,1 1 0,0-1 0,-1 0 0,1 0 0,0 1 0,-1-1-1,1 0 1,0 0 0,-1 0 0,1 0 0,0 0 0,0 0 0,-1 0-1,1 0 1,0 0 0,-1 0 0,1 0 0,0-1 0,-1 1 0,1 0-1,0 0 1,-1-1 0,2 0 0,12-10-4425,0-10-3556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12107,'0'0'2499,"0"8"-1827,-2 10-543,2 6-97,2 7-257,14 3-992,7 0 705,9-1-1474,4-6-1217,7-4-3363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107 356 4869,'10'0'3966,"-8"0"-3499,38-2 2853,-38 2-3135,-1 0-1,0 0 0,1 0 0,-1 0 1,0 0-1,1-1 0,-1 1 0,0-1 1,0 1-1,1-1 0,-1 1 1,0-1-1,0 0 0,0 1 0,0-1 1,0 0-1,0 0 0,0 0 0,0 0 1,0 0-1,0 0 0,0 0 0,-1 0 1,1 0-1,0-1 0,-1 1 1,1 0-1,-1 0 0,1-1 0,-1 1 1,1-2-1,-2 3-118,1-1 1,-1 1-1,0-1 1,1 1-1,-1-1 1,0 1-1,1-1 0,-1 1 1,0 0-1,1-1 1,-1 1-1,0 0 1,0-1-1,0 1 1,1 0-1,-1 0 0,0 0 1,0 0-1,0 0 1,1 0-1,-1 0 1,0 0-1,0 0 1,-1 1-1,-24 1 243,15 1-161,2 0 1,-1 1 0,0 0-1,1 0 1,-1 1 0,1 0-1,-12 10 1,16-12 53,1 0 0,0 0 1,-1 1-1,1 0 0,1 0 1,-1 0-1,0 0 0,1 1 0,0-1 1,0 1-1,1 0 0,-1 0 0,1 0 1,0 0-1,-3 10 0,5-14-178,0 0-1,0 0 0,0 0 0,1-1 1,-1 1-1,0 0 0,0 0 0,1 0 1,-1-1-1,0 1 0,1 0 0,-1 0 1,1-1-1,-1 1 0,1 0 0,-1 0 1,1-1-1,-1 1 0,1-1 1,0 1-1,-1-1 0,1 1 0,0-1 1,-1 1-1,1-1 0,0 1 0,0-1 1,-1 0-1,1 0 0,0 1 0,0-1 1,0 0-1,0 0 0,1 0 1,36 2 280,-29-2-227,8-1-114,0-1-1,0 0 1,1-1-1,-2-1 1,1-1-1,0 0 1,-1-1-1,0-1 1,0 0-1,-1-2 1,0 1-1,16-14 1,-19 14-99,-2-1 0,1 0 1,-1 0-1,0-1 0,-1 0 0,0-1 1,-1 0-1,0-1 0,-1 0 1,0 0-1,-1 0 0,0-1 1,-1 0-1,0 0 0,4-22 1,-7 25 54,0 0 0,-1-1 1,-1 1-1,0 0 1,0 0-1,-1 0 1,0-1-1,-3-11 1,3 19 68,0 0 0,-1 0 0,1 0 0,-1 0 0,0 0 1,0 0-1,0 0 0,0 0 0,0 1 0,0-1 0,-1 1 0,1 0 1,-1-1-1,0 1 0,1 0 0,-1 1 0,0-1 0,0 0 0,0 1 0,-1 0 1,1 0-1,0 0 0,0 0 0,-1 0 0,1 1 0,-1-1 0,-4 1 1,-1 0 1,1 0 0,-1 1 0,1 0 0,-1 0 0,1 1 0,0 0 0,0 0 0,0 1 0,0 0 0,0 1 0,0-1 0,1 2 1,0-1-1,0 1 0,-10 8 0,11-8 68,1 0 0,-1 0 0,1 1 0,0 0 0,1 0 0,-1 0 0,1 0 0,0 1 0,1 0 0,-1-1 0,1 1 0,1 0 0,-1 1 0,1-1 1,1 0-1,-1 1 0,0 12 0,2-17-48,1 1 0,-1-1 1,1 0-1,-1 1 1,1-1-1,0 1 0,0-1 1,1 0-1,-1 0 0,0 0 1,1 0-1,0 0 1,0 0-1,0 0 0,0 0 1,4 2-1,0 1 22,0-1 0,0 0 0,0-1 0,1 0 0,0 0 0,14 6 0,3-1-28,0-1 0,1-2 0,38 6 0,-38-8-576,1-1-1,1-1 1,-1-1-1,48-5 0,-64 2 523,0 0-1,1 0 0,-1-1 0,0 0 0,0-1 1,0 0-1,-1-1 0,1 0 0,-1 0 0,0-1 1,-1 0-1,1-1 0,-1 0 0,12-13 0,-11 10 66,0-1 0,-1 1-1,-1-1 1,0 0-1,0-1 1,-1 0-1,0 0 1,-1 0 0,-1-1-1,0 0 1,-1 1-1,0-1 1,-1-1 0,2-24-1,-4 35 6,0 1 1,0 0-1,0 0 0,0 0 0,0 0 1,0 0-1,0 0 0,-1 0 0,1 0 0,-1 0 1,1 0-1,-1 0 0,0 0 0,0 0 0,0 1 1,0-1-1,0 0 0,0 0 0,0 1 1,-1-1-1,1 1 0,-1-1 0,1 1 0,-1 0 1,1-1-1,-1 1 0,0 0 0,0 0 1,1 0-1,-1 0 0,0 1 0,0-1 0,0 0 1,0 1-1,0-1 0,0 1 0,0 0 0,0 0 1,0 0-1,-3 0 0,1 0 24,0 1 0,0 0-1,0 0 1,-1 0 0,1 1-1,0-1 1,1 1 0,-1 0-1,0 0 1,0 0 0,1 0 0,-1 1-1,1 0 1,0-1 0,0 1-1,0 1 1,0-1 0,0 0-1,-2 5 1,-3 7 84,0 1 0,0 0-1,2 1 1,0 0 0,1 0 0,0 0-1,2 1 1,0-1 0,1 1 0,0 0-1,2 0 1,2 26 0,-1-30-123,1 0 1,1 0 0,0 0-1,1 0 1,0-1 0,1 0-1,1 0 1,0 0-1,1 0 1,0-1 0,1 0-1,0-1 1,1 0 0,0 0-1,1-1 1,11 10-1,-11-11-286,1 0 0,0-1-1,0-1 1,1 1-1,0-2 1,0 0-1,1 0 1,0-1-1,-1-1 1,28 6-1,-39-10 266,0 0-1,0 1 0,0-1 0,0 0 1,0 0-1,0 0 0,0 0 1,0 0-1,0 0 0,0 0 1,0 0-1,0-1 0,0 1 1,0 0-1,0-1 0,0 1 0,0 0 1,0-1-1,0 1 0,0-1 1,0 0-1,0 1 0,-1-1 1,1 0-1,0 1 0,-1-1 1,1 0-1,0 0 0,-1 1 0,1-1 1,0-2-1,0 1-37,-1-1 0,0 1 1,0-1-1,0 1 0,0-1 0,-1 1 0,1-1 0,-1 1 1,1-1-1,-1 1 0,0 0 0,-2-4 0,-3-8-419,-2 1-1,1 0 1,-15-17-1,-26-25 276,-80-73 0,-66-36 4815,143 121-2902,51 43-1707,0 0-1,0-1 1,1 1 0,-1 0-1,0 0 1,1-1 0,-1 1-1,0 0 1,1 0 0,-1-1-1,0 1 1,1 0 0,-1 0-1,0 0 1,1 0 0,-1 0-1,0 0 1,1 0-1,-1-1 1,1 1 0,-1 0-1,0 0 1,1 0 0,-1 1-1,1-1 1,-1 0 0,0 0-1,1 0 1,-1 0 0,0 0-1,1 0 1,-1 0 0,1 1-1,-1-1 1,0 0-1,1 1 1,181 62 350,-31-10-593,17-5-2078,-55-24-2688,-30-12-3545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5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17040,'0'0'1895,"16"-1"-790,319-48 1138,-130 14-1480,1646-167-379,14 84-1178,-1500 98 841,1188 11 1378,-1455 13-4126,-33-3-4260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4:1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1098 240 11531,'-11'-7'1543,"-23"-12"-563,-1 2 0,0 2 0,-1 1 0,-48-12 1,54 18-727,0 2-1,0 0 1,-1 3 0,1 0 0,-1 2 0,-44 4 0,60 0-241,1 1-1,-1 0 1,1 1-1,-1 0 1,2 1-1,-1 1 1,1 0-1,0 1 1,0 0-1,-18 17 1,-5 6 33,2 2 1,-32 39 0,33-33-11,1 2 0,2 1 0,2 1 0,2 1 0,2 2 0,1 0 1,3 2-1,2 0 0,2 1 0,3 1 0,1 0 0,-9 102 0,18-103-34,3 0 0,1-1 0,3 1 0,2-1 0,2 0 0,17 58 0,-17-84-11,0 0 1,1-1-1,1 0 0,2 0 0,0-1 1,21 26-1,-23-33 3,2 0 1,0-1 0,1-1-1,0 0 1,0 0-1,1-2 1,0 0 0,1 0-1,28 11 1,-24-13 25,1 0 1,0-2-1,1 0 0,-1-1 1,1-1-1,0-1 1,0-1-1,0-1 0,31-4 1,-23 0 3,0-2 1,-1-1 0,0-1 0,0-1 0,-1-2 0,31-16 0,-10 0 30,0-3 1,-2-2 0,-1-2 0,-2-2 0,-1-2 0,58-68 0,-68 68 117,-2-1 1,-2-1 0,-1-1 0,-2-2-1,-2 0 1,34-91 0,-48 105-7,-1 0-1,-1-1 1,-1 1 0,-2-1 0,-1-1 0,-2 1-1,-1 0 1,-1 0 0,-1-1 0,-2 1 0,-1 0-1,-13-44 1,-9-6-55,-3 1 0,-4 2 1,-2 1-1,-60-90 0,91 159-181,-1-1 1,1 1-1,-1 0 1,0 0-1,-1 0 1,0 1-1,0 0 1,0 0-1,0 1 1,-1 0-1,-9-4 1,13 7-7,0 1 0,-1 0 0,1 0 1,0 0-1,0 0 0,-1 1 0,1-1 1,-1 1-1,1 0 0,0 1 1,-1-1-1,1 1 0,0 0 0,-1 0 1,1 0-1,0 0 0,0 1 0,0 0 1,0 0-1,0 0 0,0 0 0,0 0 1,1 1-1,-1 0 0,-2 3 0,-78 76-6886,47-42-320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8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14029,'0'0'4650,"-6"13"-3609,-7 19-729,1 0 1,2 1-1,-8 44 0,-28 293 467,2-7-442,-57 367-2248,84-636-4218,7-60 1117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8:5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46 237 9513,'0'0'5136,"-9"1"-3108,-27 2-875,36-3-1082,0 0-1,0 0 1,0 0-1,0 0 1,0 0-1,0 0 1,0 0-1,0 0 1,0 0-1,1 0 1,-1 0-1,0 0 1,0 0-1,0 1 1,0-1-1,0 0 1,0 0-1,0 0 1,0 0 0,0 0-1,0 0 1,0 0-1,0 0 1,0 0-1,0 0 1,0 0-1,0 0 1,0 0-1,0 1 1,0-1-1,0 0 1,0 0-1,0 0 1,0 0-1,0 0 1,0 0-1,0 0 1,0 0-1,0 0 1,0 0-1,0 0 1,0 0-1,15 5 405,22 2-731,110 4 797,239-13 0,149-45-214,-56 4-273,-319 37-78,77-6 105,-191 7-237,1-2 0,87-26 0,-87 16-1854,72-39 1,-76 34-2519,-12 7-90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8:5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63 12844,'0'0'4020,"-1"-9"-1394,-5-27-1585,6 35-1011,1 0 0,-1 0-1,0 0 1,0 1 0,1-1-1,-1 0 1,1 0-1,-1 1 1,1-1 0,-1 0-1,1 0 1,-1 1 0,1-1-1,0 1 1,-1-1-1,1 0 1,0 1 0,0-1-1,-1 1 1,1 0 0,0-1-1,0 1 1,0 0-1,-1-1 1,1 1 0,0 0-1,0 0 1,0 0 0,0 0-1,0-1 1,-1 1-1,2 1 1,34-1 753,-28 0-574,2 0-107,90-1 216,0 4 1,168 27-1,-262-29-318,-1 0-1,1 1 0,0 0 0,-1 0 1,0 0-1,1 1 0,-1-1 0,0 1 1,0 1-1,-1-1 0,6 5 0,-8-6 4,0 1 0,0-1 0,-1 0 0,1 1 0,-1-1 0,1 1 0,-1-1 0,0 1 0,0 0 0,0 0-1,0-1 1,-1 1 0,1 0 0,-1 0 0,1 0 0,-1 0 0,0 0 0,0 0 0,-1 0 0,1 0 0,-1-1 0,1 1 0,-1 0-1,-1 3 1,-3 6 42,0 0 0,-1-1-1,0 0 1,-1 0 0,0 0-1,-1-1 1,-15 16 0,-73 64 864,72-70-526,-31 27 186,-41 38 329,43-22-3363,52-75-10566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8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51 658 12524,'0'0'929,"-8"2"240,-28 4 923,36-6-2044,-1 0-1,1 0 0,0 0 0,-1 0 0,1 0 1,0 0-1,0 0 0,-1 0 0,1 0 0,0 0 0,0 0 1,-1 0-1,1 0 0,0 0 0,0-1 0,0 1 1,-1 0-1,1 0 0,0 0 0,0 0 0,0-1 0,-1 1 1,1 0-1,0 0 0,0 0 0,0-1 0,0 1 0,0 0 1,-1 0-1,1-1 0,0 1 0,0 0 0,0 0 1,0-1-1,0 1 0,0 0 0,0 0 0,0-1 0,0 1 1,0 0-1,0 0 0,0-1 0,0 1 0,0 0 1,0 0-1,0-1 0,0 1 0,1 0 0,-1 0 0,0-1 1,0 1-1,0 0 0,0 0 0,0 0 0,1-1 0,-1 1 1,7-15 159,-7 15-167,106-148 1687,-9 14-839,108-224 265,-203 393-165,-17 57-944,7-55-251,1 1 0,3-1 1,1 1-1,1 0 1,5 46-1,3-60-1740,2-12-2117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8:5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12716,'0'0'4933,"-6"62"-4517,3-11 65,-6 11-193,7 7-224,-3 9 0,-1-3 32,1 0-96,1-10-1601,1-9-1795,-1-11 97,-1-18 2114,3-14 288,-7-13-2146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19410,'0'0'10378,"9"32"-13229,2-47-4483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8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7815,'5'-19'1132,"1"0"-1,1 1 0,18-35 0,-22 48-912,1 0-1,-1 0 1,1 1 0,0-1-1,0 1 1,0 0 0,1 0 0,-1 0-1,1 1 1,0 0 0,0 0-1,0 0 1,1 0 0,-1 1 0,0 0-1,1 0 1,10-2 0,-2 2-191,-1 1 1,1 0 0,0 1 0,-1 1 0,1 0-1,0 1 1,-1 0 0,1 1 0,-1 0-1,0 2 1,0-1 0,-1 1 0,1 1-1,-1 0 1,0 1 0,-1 1 0,12 9 0,-20-16 9,-1 1 1,0-1 0,1 1-1,-1 0 1,0 0 0,-1 0 0,1 1-1,0-1 1,0 0 0,-1 1 0,0-1-1,1 1 1,-1-1 0,0 1-1,0 0 1,0-1 0,0 6 0,-1-6 96,0 0 1,0 1 0,-1-1-1,1 0 1,-1 0 0,1 1 0,-1-1-1,0 0 1,0 0 0,0 0-1,0 0 1,-1 0 0,1 0-1,0 0 1,-1 0 0,1-1 0,-3 3-1,-7 5 363,-1 0-1,0 0 1,-1-2-1,1 1 1,-20 7-1,21-10-888,-46 25 598,13-8-1373,17-8-2632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17617,'0'0'1569,"-36"72"-416,36-14 193,2 7-610,19 6-351,11 2-129,11-3-64,2-2-160,3-6 64,-7-5-96,-9-13-1858,-14-10-864,-18-17-3268,-5-17-864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15375,'0'0'2017,"47"-30"-1088,13 9 385,17-9-834,12-10-352,8-6-64,-1-9-800,-12-6-6792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33 12460,'-8'-4'-224,"-59"-24"3298,74 31-2657,0 0-1,1 0 0,-2 0 1,1 1-1,0 0 0,-1 1 0,0-1 1,0 1-1,0 1 0,0-1 0,6 9 1,57 79 156,-40-52-45,143 186-269,391 395 0,-454-515-489,125 115-2311,-230-218 2036,0-1 0,-1 0 0,1 0 0,0-1-1,0 1 1,1-1 0,6 3 0,-7-4-4006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3491,'6'-11'3422,"2"-5"-2481,23-45 3272,-3 22 1881,-28 39-6043,0 0 0,0 0 0,0-1-1,0 1 1,0 0 0,1 0 0,-1 0-1,0-1 1,0 1 0,0 0 0,0 0 0,0 0-1,1 0 1,-1-1 0,0 1 0,0 0-1,1 0 1,-1 0 0,0 0 0,0 0 0,0 0-1,1 0 1,-1-1 0,0 1 0,0 0 0,1 0-1,-1 0 1,0 0 0,0 0 0,1 0-1,-1 0 1,0 0 0,0 0 0,1 0 0,-1 1-1,0-1 1,0 0 0,1 0 0,-1 0-1,0 0 1,0 0 0,0 0 0,1 0 0,-1 1-1,0-1 1,0 0 0,0 0 0,1 1 0,2 16 778,-4 25-360,1-41-391,-4 30-136,-2-1-1,-1 0 1,-14 39 0,-2-6-8266,22-60 4720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8 136 11915,'0'0'5077,"-2"12"-4041,1-6-970,0 3 83,-1-1 0,1 1-1,0 0 1,1-1 0,0 1-1,1 0 1,0-1 0,0 1-1,0-1 1,1 1-1,1-1 1,-1 0 0,1 1-1,1-1 1,7 13 0,-4-13-117,0 0 1,1 0-1,0 0 1,0-1-1,1-1 1,0 1 0,0-1-1,15 7 1,-21-11 50,0-1-1,1 1 1,-1-1 0,1 0 0,-1 1 0,1-2 0,-1 1 0,1 0-1,0-1 1,0 1 0,-1-1 0,1 0 0,0 0 0,-1-1 0,1 1-1,0-1 1,-1 0 0,1 0 0,-1 0 0,1 0 0,-1-1 0,1 1-1,-1-1 1,0 0 0,0 0 0,0 0 0,0 0 0,4-4 0,3-7 271,0-1 1,0 1 0,-1-2 0,-1 1 0,0-1 0,-1-1 0,8-27 0,-2 1-99,11-74 1,-22 56-305,-5 61-4416,-4 1 2340,6-1 544,-11 2-7276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1800 13100,'0'0'1378,"7"-7"-343,40-43 1374,103-83 0,-75 70-1685,790-738 1791,-808 746-2484,-12 12 3,92-86-849,206-251 0,-333 367 725,-1 2-147,-1 0 1,0 0 0,0-1-1,-1 0 1,-1 0 0,0-1 0,5-15-1,-11 28 102,0 0-1,0-1 0,0 1 1,0-1-1,1 1 0,-1-1 1,0 1-1,0-1 1,0 1-1,0-1 0,0 1 1,0-1-1,0 1 0,0-1 1,-1 1-1,1-1 0,0 1 1,0 0-1,0-1 1,0 1-1,-1-1 0,1 1 1,0-1-1,0 1 0,-1 0 1,1-1-1,0 1 1,-1 0-1,1-1 0,0 1 1,-1 0-1,1-1 0,-1 1 1,1 0-1,-1 0 0,1-1 1,0 1-1,-1 0 1,1 0-1,-1 0 0,1 0 1,-1 0-1,1 0 0,-1 0 1,1 0-1,-1 0 0,1 0 1,-1 0-1,1 0 1,-1 0-1,1 0 0,-1 0 1,0 0-1,-20 0-8848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15631,'0'0'5861,"-2"76"-5701,-18-29-95,-5 0 95,-3 4-96,-10-5-64,10-5-513,-3-9 65,12-9-865,4-13-1346,10-10-1985,5-10 320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9289,'0'0'4591,"-5"8"-3577,-6 12-714,1 0-1,1 1 1,1 0 0,1 1-1,0-1 1,2 1-1,1 1 1,0-1 0,0 27-1,3-33-251,2-1 0,-1 1-1,2-1 1,0 0-1,0 0 1,2 0 0,0 0-1,1 0 1,0-1 0,1 0-1,0 0 1,1 0-1,1-1 1,1 0 0,10 14-1,34 28 215,-90-104-7189,6-3 4172,24 37 3119,0 0 1,1-1-1,0 1 1,2-1 0,0-1-1,1 1 1,0-1 0,0-32-1,3 46-236,0 0 0,0 1 0,0-1-1,0 0 1,1 1 0,-1-1 0,1 0 0,0 1-1,0-1 1,0 1 0,0-1 0,0 1 0,0 0-1,1-1 1,-1 1 0,1 0 0,0 0 0,-1 0-1,1 0 1,0 0 0,0 0 0,3-1 0,0 0 24,-1 1 1,1 0 0,0 0 0,0 1 0,0-1 0,0 1-1,1 0 1,-1 0 0,0 1 0,10 0 0,8 1-925,0 2 1,0 0-1,0 2 1,23 8 0,-14-3-7157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15919,'0'0'2595,"86"24"-3236,-34-24-288,17 0-705,3-11-1216,1-12-1699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2723,'0'0'-289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12716,'0'0'5509,"68"45"-5445,-35-46-993,7-11-224,4-4 128,-4 3-928,-1 1-866,-11 9-1858,-6 3 1987</inkml:trace>
  <inkml:trace contextRef="#ctx0" brushRef="#br0" timeOffset="1">327 26 1794,'0'0'6214,"-16"45"-4453,11-30-351,-2-5 31,1-1-512,5-2-449,1-2-63,0-2-321,0-1-481,0 1-1793,0-2 224,1 4-832,3 1-1762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8008,'-14'53'1057,"-6"-1"288,7-2-640,6-2-257,-2-7-352,8-6-1345,-3 0-4068</inkml:trace>
  <inkml:trace contextRef="#ctx0" brushRef="#br0" timeOffset="1">36 635 4901,'0'0'2178,"-23"81"-32,17-43-673,1-3 321,3-2-545,2-3-929,0 0-224,2-4-64,3-1-992,1-1-1219,-3-1 546,-1-2 928,-2-4 673,0-3 64,0-6 128,-2-10-576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73 6694,'0'0'13715,"-1"26"-12893,2-26-593,-1-1-161,0 0 0,0 1 0,-1-1 0,1 0 0,0 0 0,0 0 0,-1 1-1,1-1 1,-1 0 0,1 0 0,-1 1 0,1-1 0,-1 0 0,1 1 0,-1-1 0,0 1 0,1-1-1,-1 1 1,0-1 0,1 1 0,-1-1 0,0 1 0,0 0 0,0-1 0,1 1 0,-1 0 0,0-1-1,0 1 1,0 0 0,0 0 0,1 0 0,-1 0 0,0 0 0,0 0 0,0 0 0,0 0-1,1 0 1,-1 1 0,-1-1 0,-2 1-92,1-1-1,0 1 0,1-1 1,-1 1-1,0 0 0,0 0 1,0 1-1,0-1 1,1 0-1,-5 4 0,3-2 12,1 0-1,-1 1 0,1 0 0,0 0 0,0 0 1,1 0-1,-1 1 0,1-1 0,0 1 1,0-1-1,0 1 0,1 0 0,0 0 1,-1-1-1,2 1 0,-1 0 0,1 0 0,-1 6 1,2-10 11,-1 0 1,1-1-1,0 1 1,-1 0-1,1 0 1,0 0-1,0-1 1,-1 1 0,1 0-1,0-1 1,0 1-1,0-1 1,0 1-1,0-1 1,0 1-1,0-1 1,0 0-1,0 1 1,0-1-1,0 0 1,0 0-1,0 0 1,0 0 0,0 0-1,0 0 1,0 0-1,0 0 1,0 0-1,0 0 1,0-1-1,0 1 1,1-1-1,35-12 456,-30 8-290,0 0-1,0 0 0,0-1 0,-1 0 0,0-1 0,0 1 0,-1-1 0,0 0 0,0 0 0,0-1 0,-1 0 0,-1 1 1,1-1-1,-1-1 0,0 1 0,-1 0 0,0-1 0,0 1 0,1-18 0,-3 25-148,0 0-1,0 0 1,-1 0-1,1 0 0,0 0 1,0 0-1,0 1 1,-1-1-1,1 0 1,0 0-1,-1 0 1,1 0-1,-1 1 1,1-1-1,-1 0 1,1 0-1,-1 1 0,0-1 1,1 0-1,-1 1 1,0-1-1,1 0 1,-1 1-1,0-1 1,0 1-1,0 0 1,1-1-1,-1 1 1,-1-1-1,-1 1-14,1 0 0,-1 0 0,1 0 0,-1 0 0,1 0 0,-1 1 0,1-1 0,0 1 0,-1-1 0,1 1 0,-3 1 0,-3 2-27,1-1-1,0 1 0,0 1 1,0-1-1,0 1 0,-6 6 0,6-3 13,1-1-1,0 1 0,1 0 1,-1 0-1,1 1 0,1 0 1,0-1-1,0 2 0,1-1 1,0 0-1,0 1 0,1-1 1,1 1-1,-2 16 1,3-25-36,0 0 1,0 1-1,1-1 1,-1 0-1,0 0 1,0 1-1,1-1 1,-1 0-1,1 0 1,-1 1-1,1-1 1,0 0-1,0 0 1,-1 0-1,1 0 1,0 0 0,0 0-1,0 0 1,0 0-1,0 0 1,0-1-1,0 1 1,0 0-1,0 0 1,0-1-1,1 1 1,-1-1-1,0 1 1,0-1-1,1 0 1,-1 1-1,0-1 1,1 0-1,-1 0 1,0 0 0,1 0-1,-1 0 1,2-1-1,1 1-277,0 0 0,0 0 0,-1-1 0,1 0 0,0 0 0,-1 0 0,1 0 0,0-1 0,-1 1 0,0-1 0,1 0 0,-1 0 0,3-3 0,16-20-6185,-4-4-6545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12107,'-9'2'1506,"-2"2"-1269,0 0 1,0 1-1,0 0 1,0 1-1,1 0 0,0 1 1,0 0-1,0 0 1,1 1-1,1 1 1,-1-1-1,1 1 0,1 1 1,-8 11-1,6-8-101,1 0 0,1 1 0,0-1 1,1 1-1,0 1 0,1-1 0,1 1 0,0 0 0,2 0 0,-1 0 0,0 22 0,4-34-105,-1 0 0,0 0 0,1-1 0,-1 1-1,1 0 1,0 0 0,0-1 0,0 1 0,1-1 0,-1 1 0,0-1-1,1 1 1,0-1 0,-1 0 0,1 0 0,0 0 0,0 0-1,0 0 1,1 0 0,-1 0 0,0-1 0,1 1 0,-1-1 0,1 1-1,-1-1 1,1 0 0,0 0 0,4 1 0,1 0 99,-1-1 1,1 1-1,-1-1 1,1 0-1,0-1 1,-1 0-1,1 0 1,0-1-1,14-3 1,-21 4-91,1 0 0,-1 0 0,0-1 0,1 1 1,-1 0-1,0-1 0,0 1 0,0-1 0,1 0 1,-1 1-1,0-1 0,0 0 0,0 1 0,0-1 1,0 0-1,0 0 0,0 0 0,0 0 0,-1 0 1,1 0-1,0 0 0,-1 0 0,1-1 0,0 1 1,0-2-1,-1 2-2,0 0 1,0 0-1,0-1 1,-1 1 0,1 0-1,0 0 1,-1 0-1,1 0 1,0 0-1,-1 0 1,1 0-1,-1 0 1,1 0 0,-1 0-1,0 0 1,1 0-1,-1 0 1,0 1-1,0-1 1,0 0 0,-1-1-1,1 1-37,0 1-1,0-1 1,0 0-1,0 1 1,-1-1-1,1 0 1,0 1-1,0 0 1,0-1-1,0 1 1,0 0-1,-1-1 1,1 1-1,0 0 1,0 0-1,-1 0 1,1 0-1,0 0 1,0 0 0,-1 0-1,1 1 1,0-1-1,0 0 1,0 1-1,0-1 1,-1 1-1,1-1 1,0 1-1,0 0 1,0-1-1,0 1 1,0 0-1,0 0 1,1-1-1,-1 1 1,0 0-1,0 0 1,0 0-1,1 0 1,-1 0 0,1 1-1,-1-1 1,0 0-1,1 0 1,0 0-1,-1 0 1,1 0-1,0 1 1,0-1-1,0 0 1,-1 0-1,1 1 1,1 0-1,-2-1-3,1 0 0,0 0 0,0 0-1,0 0 1,0 0 0,0-1-1,0 1 1,0 0 0,0 0 0,0 0-1,1 0 1,-1 0 0,0 0 0,0 0-1,1-1 1,-1 1 0,1 0 0,-1 0-1,0 0 1,1-1 0,0 1-1,-1 0 1,1-1 0,-1 1 0,1 0-1,0-1 1,0 1 0,-1-1 0,1 1-1,0-1 1,1 1 0,1 0 11,0 0 0,0-1 0,1 1 0,-1-1 0,0 0 0,0 0 0,0 0 0,0 0 0,6-2 0,1 0 39,1 0 1,-1-1 0,0-1 0,-1 1-1,13-8 1,-22 11-45,0 0 0,0 0 0,0 0 0,0 0 0,0 0 0,0 1 0,0-1 0,0 0 1,0 0-1,1 0 0,-1 0 0,0 0 0,0 0 0,0 0 0,0 0 0,0 0 0,0 0 0,0 0 0,0 0 0,0 0 0,0 0 0,0 0 0,0 0 1,0 0-1,0 0 0,0 0 0,0 0 0,0 0 0,0 1 0,0-1 0,1 0 0,-1 0 0,0 0 0,0 0 0,-10 13-81,4-6-494,0 0-1,0 0 0,1 1 1,0 0-1,0 0 0,1 0 0,0 0 1,-3 11-1,7-18 262,0 0 199,0-1 0,0 0 0,0 0 0,0 0 0,0 1 0,0-1 0,0 0 0,0 0 0,-1 0 0,1 1 0,0-1 0,0 0 0,0 0 0,0 0 0,0 1 0,0-1 0,0 0 0,1 0 0,-1 1 0,0-1 0,0 0 0,0 0 0,0 0 0,0 1 0,0-1 0,0 0 0,0 0 0,0 0 0,1 0 0,-1 1 0,0-1 0,0 0 0,0 0 0,0 0 0,1 0 0,-1 0 0,0 1 0,0-1 0,0 0 0,0 0 0,1 0 0,-1 0 0,0 0 0,0 0 0,0 0 0,1 0 0,-1 0 0,0 0 0,0 0 0,1 0 0,-1 0 0,0 0 0,0 0 0,0 0 0,1 0 0,-1 0 0,0 0 0,0 0 0,0 0 0,1 0 0,-1 0 0,0-1 0,0 1 0,1 0 0,14-5-5750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0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10154,'0'0'3272,"-8"4"-1777,0 0-1242,0 1 1,0 0-1,0 0 0,1 0 1,0 1-1,0 1 1,0-1-1,1 1 1,0 0-1,0 0 0,0 1 1,-6 12-1,6-9-181,1 1-1,0 0 1,0-1-1,1 1 1,1 1-1,0-1 1,1 0-1,0 1 0,0 20 1,2-28 13,0 0 1,0 0-1,1 1 0,-1-1 1,1 0-1,1 0 0,-1 0 1,1 0-1,-1 0 0,6 9 1,-6-12-58,1-1 1,-1 1 0,1 0-1,0 0 1,0-1 0,0 1-1,-1-1 1,1 0 0,1 1 0,-1-1-1,0 0 1,0 0 0,0 0-1,0-1 1,1 1 0,-1 0-1,0-1 1,1 0 0,-1 1 0,1-1-1,-1 0 1,0 0 0,1 0-1,-1-1 1,0 1 0,5-2 0,-5 1 26,0 0 0,0 0 1,1-1-1,-1 1 0,0-1 1,0 0-1,-1 1 0,1-1 1,0 0-1,0 0 0,-1 0 1,0 0-1,1 0 0,-1-1 1,0 1-1,0 0 0,0-1 1,0 1-1,0-1 1,-1 1-1,1-1 0,-1 1 1,0-1-1,1 1 0,-1-4 1,1-4 25,0-1 1,-1 0-1,0 0 1,-3-20 0,3 30-85,-1 1 0,1 0 0,0 0 0,0 0 1,0-1-1,-1 1 0,1 0 0,0 0 1,0 0-1,-1 0 0,1-1 0,0 1 0,0 0 1,-1 0-1,1 0 0,0 0 0,0 0 0,-1 0 1,1 0-1,0 0 0,0 0 0,-1 0 0,1 0 1,0 0-1,-1 0 0,1 0 0,0 0 1,0 0-1,-1 0 0,1 0 0,0 0 0,0 0 1,-1 1-1,1-1 0,0 0 0,0 0 0,-1 0 1,1 0-1,0 1 0,0-1 0,0 0 0,-1 0 1,1 0-1,0 1 0,0-1 0,0 0 1,0 0-1,0 1 0,-1-1 0,1 0 0,0 0 1,0 1-1,0-1 0,0 0 0,0 1 0,0-1 1,0 0-1,-1 1 0,1-1 0,0 0 0,0 1 0,0-1 0,-1 0 0,1 0 0,0 1 0,0-1 0,0 0 0,0 1 0,0-1 0,0 0 0,0 1 0,0-1 0,0 0 0,0 1 0,0-1 0,0 0 0,0 1 0,0-1 1,0 0-1,0 1 0,0-1 0,0 0 0,0 1 0,0-1 0,1 0 0,-1 1 0,0-1 0,0 0 0,0 0 0,1 1 0,-1-1 0,0 0 0,0 0 0,1 1 0,-1-1 0,0 0 0,0 0 0,1 0 0,-1 1 1,0-1-1,1 0 0,-1 0 0,0 0 0,1 0 0,-1 0 0,0 0 0,1 0 0,-1 0 0,0 0 0,1 0 0,-1 0 0,0 0 0,1 0 0,-1 0 0,0 0 0,1 0 0,22-3 40,1 3 74,-24 0-109,1 1 0,-1-1 0,1 1 1,-1 0-1,1-1 0,-1 1 0,0 0 1,0-1-1,1 1 0,-1 0 0,0 0 1,0 0-1,0-1 0,0 1 0,0 0 0,0 0 1,0-1-1,0 1 0,0 0 0,0 0 1,0-1-1,0 1 0,0 0 0,-1 0 1,1-1-1,0 1 0,-1 0 0,1 0 0,0-1 1,-1 1-1,0 0 0,-35 79 45,-13 36 168,45-101-1080,0 0 0,1 0 0,-2 22 0,4-19-6171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4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10122,'0'0'6886,"52"-9"-6405,-11-3-257,9 2-192,11-1-32,7 5-1185,1 1-961,3 2-1057,-3 3 448,-6-3-800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4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47 801,'109'-19'4485,"-65"9"-2975,0 3 1,1 1 0,0 2-1,75 4 1,-103 3-1470,-1 1 1,0 0-1,0 1 0,-1 1 1,1 1-1,24 15 0,-18-11-9,1 0 0,28 10-1,-36-17-212,0 0-1,0-1 0,1-1 1,-1 0-1,1-1 0,-1-1 1,1 0-1,-1-1 0,1-1 1,-1 0-1,1-1 0,28-10 1,-25 6 559,0-1 0,-1-1 0,17-11 0,-39 17-1782,-8 1-3897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4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61 10634,'0'0'5125,"-19"47"-4324,62-47-321,8-1-288,12 0-32,10-14-128,7 1 65,8-2-97,-1 1-481,4 0-1569,2 1-1121,-5-2-448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4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4420,'8'3'2739,"0"1"-2793,7 4 934,1-1 1,-1-1-1,1 0 0,0-2 0,0 1 0,1-2 1,21 2-1,-1-7-842,-1-1 1,0-3 0,0-1 0,38-12-1,23-5-162,-88 23 46,-7 0-461,-7 1-184,-7 0-1551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4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3658 214 12556,'-80'-38'139,"-1"4"1,-1 4-1,-2 3 1,-1 4-1,-1 3 1,-1 4-1,-169-8 1,160 23-169,0 3 1,0 5 0,-109 22-1,132-14-61,2 4-1,0 2 1,1 4-1,-112 57 1,49-8 82,4 7 1,-217 176-1,165-98 17,-169 193-1,243-235 234,6 5 0,-170 266 0,235-325-150,3 1-1,2 1 0,4 2 1,2 0-1,3 2 0,3 1 1,3 0-1,-12 139 1,27-129-54,3 1 0,4 0 1,3-1-1,3 0 0,40 133 1,-13-95-73,4-3 1,6-1-1,66 113 1,-69-147 34,3-2 1,4-2 0,2-3 0,71 71-1,-80-98 36,2-2 0,3-2 0,1-3 0,2-1 0,1-3 0,93 43 0,-65-43 137,1-5 0,1-3 0,2-3 1,153 20-1,-110-30-23,0-6 0,214-14-1,-228-5-130,-2-6 0,0-4 0,-1-6 0,-1-4 0,-2-5-1,-2-5 1,-1-5 0,114-67 0,-124 56 15,-3-4 1,-2-4-1,-4-5 0,-3-3 1,-2-3-1,-5-4 0,-3-4 1,95-136-1,-124 150 127,-4-3-1,-3-1 1,-3-1 0,-3-3-1,-4 0 1,-3-2 0,-4-1-1,-3 0 1,-4-2 0,-3 0-1,-4 0 1,-4-1 0,-10-141-1,-4 158-57,-2 0-1,-3 1 0,-2 1 1,-4 0-1,-3 2 0,-2 0 0,-3 2 1,-60-95-1,21 55-149,-5 3 1,-4 3-1,-170-161 1,176 192-196,-3 3 1,-3 3-1,-3 3 0,-157-80 1,154 97-1367,-1 4 1,-162-44 0,72 40-2894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7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1065 4132,'0'0'13026,"9"3"-11927,0-1-863,0-1-1,0 0 0,0 0 0,1-1 1,-1 0-1,0 0 0,0-1 1,12-2-1,83-25 1340,-74 19-1259,760-243 2718,16-4-2977,122-12-176,-338 100-2,-536 153 85,-20 6 27,-1-1-1,0-1 0,35-18 0,-58 20-13,-20 5 4,-30 4-16,33 0 27,-129 13-482,-148 33 0,131-19-826,-543 114-3536,-324 156 2834,239 7-699,745-286 3096,36-18-350,1 0 0,-1 0 1,0 0-1,0 0 0,0 0 0,0 0 0,0 0 1,0 1-1,0-1 0,1 0 0,-1 0 0,0 0 0,0 0 1,0 0-1,0 0 0,0 0 0,0 0 0,0 0 1,0 0-1,1 0 0,-1 0 0,0 0 0,0 1 1,0-1-1,0 0 0,0 0 0,0 0 0,0 0 1,0 0-1,0 0 0,0 0 0,0 1 0,0-1 0,0 0 1,0 0-1,0 0 0,0 0 0,0 0 0,0 0 1,0 1-1,68-24 1443,901-295 2552,24 82-3532,-628 154-561,-283 65-47,-36 9-141,-2-2 1,1-2-1,-1-2 1,44-21-1,-76 24 183,-24 5-45,-32 5-129,39 1 214,-111 3-680,-181 30 0,-115 46 560,364-69 177,-461 105-1775,172-33-3107,312-75 4247,-115 27-6034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4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25 5349,'-3'-21'8852,"5"18"-4901,-1 12-1796,-4 44-990,-2-1 0,-15 63 0,-1 14-1163,17-116-1782,-1-20-1843,-3-21-3610,1 2 613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4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25 6822,'0'0'10175,"-5"10"-9822,-2 14-260,0-1 1,2 1-1,0 1 0,2-1 1,1 1-1,0-1 1,4 44-1,-2-68-44,1 1-1,-1-1 1,0 1-1,0 0 1,0-1-1,0 1 1,1-1-1,-1 1 1,0-1-1,1 1 1,-1-1-1,0 1 1,1-1-1,-1 0 1,0 1-1,1-1 1,-1 1 0,1-1-1,-1 0 1,1 1-1,-1-1 1,1 0-1,-1 0 1,1 1-1,-1-1 1,1 0-1,-1 0 1,1 0-1,-1 0 1,1 0-1,0 1 1,-1-1-1,1 0 1,-1 0-1,1-1 1,-1 1-1,1 0 1,0 0-1,-1 0 1,1 0 0,-1 0-1,1-1 1,0 1-1,24-15 1314,0-12-1019,-2-2 1,0-1-1,19-36 1,21-28-432,-48 79-632,-4 9-6551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4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6887,'0'0'8071,"-16"62"-7238,3-16 897,3 5-737,-1 4-705,2-4-192,0-4-32,4-8 0,-1-9-32,5-9 32,-3-9-32,4-16-705,0-22-1505,-4-12-2946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4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3171,'0'0'16063,"12"-12"-14760,24-29-824,-2-2 1,-1-1-1,-3-1 0,33-63 1,-52 87-489,-10 21 8,-1 0 0,0 0 1,0 0-1,0 0 0,0 0 0,0-1 0,0 1 0,0 0 0,0 0 0,0 0 0,1 0 0,-1 0 0,0 0 0,0 0 0,0 0 0,0 0 0,0 0 0,0 0 0,1 0 0,-1-1 0,0 1 0,0 0 0,0 0 0,0 0 0,0 0 1,0 0-1,1 0 0,-1 0 0,0 0 0,0 0 0,0 1 0,0-1 0,0 0 0,1 0 0,-1 0 0,0 0 0,0 0 0,0 0 0,0 0 0,0 0 0,0 0 0,0 0 0,1 0 0,-1 0 0,0 1 0,0-1 0,0 0 0,0 0 1,0 0-1,0 0 0,0 0 0,0 0 0,0 0 0,0 1 0,0-1 0,0 0 0,0 0 0,3 38-151,-3-9 101,1-27 50,4 51-2561,18 71 0,-13-88-1976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9:5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20 7527,'0'0'6412,"-7"0"-6306,5 0-95,1 0-1,-1 0 1,1 0 0,0 0-1,-1 0 1,1 0-1,-1 1 1,1-1-1,-1 1 1,1-1-1,0 1 1,-1-1 0,1 1-1,0 0 1,-1-1-1,1 1 1,0 0-1,0 0 1,0 0 0,0 0-1,-1 1 1,0 2 38,0 1 1,1-1-1,-1 0 1,1 0-1,0 1 1,1-1-1,-1 1 1,1 6-1,-15 239 1579,22-529 139,-7 277-1500,0 28-309,3 54 95,20 112 0,-23-192-53,0 1 1,0-1-1,0 0 0,0 0 0,0 0 0,0 0 0,0 0 0,0 0 0,0 0 0,1 1 0,-1-1 0,0 0 0,0 0 0,0 0 0,0 0 0,0 0 0,0 0 0,0 0 0,0 0 0,1 0 0,-1 0 0,0 0 0,0 0 0,0 0 0,0 0 0,0 0 0,0 1 0,1-1 0,-1 0 0,0 0 0,0 0 0,0 0 0,0-1 1,0 1-1,0 0 0,1 0 0,-1 0 0,0 0 0,0 0 0,0 0 0,0 0 0,0 0 0,0 0 0,0 0 0,1 0 0,-1 0 0,0 0 0,0 0 0,0 0 0,0-1 0,0 1 0,0 0 0,0 0 0,0 0 0,0 0 0,0 0 0,0 0 0,0 0 0,1-1 0,-1 1 0,0 0 0,0 0 0,0 0 0,0 0 0,10-16 183,7-20 236,-8 0-317,-2 1 0,-2-1 1,-1 0-1,-1 0 0,-5-60 1,-3 78-68,5 18-37,0 1 0,0-1 0,0 0 0,0 0 0,0 0 0,0 1 1,0-1-1,0 0 0,0 0 0,0 1 0,0-1 0,0 0 0,0 0 0,0 1 0,0-1 0,0 0 0,-1 0 0,1 0 1,0 0-1,0 1 0,0-1 0,0 0 0,-1 0 0,1 0 0,0 0 0,0 1 0,0-1 0,-1 0 0,1 0 0,0 0 1,0 0-1,0 0 0,-1 0 0,1 0 0,0 0 0,0 0 0,-1 0 0,1 0 0,0 0 0,0 0 0,-1 0 0,1 0 1,0 0-1,0 0 0,0 0 0,-1 0 0,1 0 0,0 0 0,0 0 0,-1 0 0,1 0 0,0 0 0,0-1 0,0 1 1,-1 0-1,1 0 0,0 0 0,0 0 0,0-1 0,0 1 0,0 0 0,-1 0 0,-6 32-25,2 0 0,1 0-1,1 1 1,3 54 0,0-60 24,0-3 0,-1-16-6,1 0 0,-1 1 0,2-1 0,-1 1 0,1-1 0,0 0 0,1 0 0,0 1-1,0-1 1,1 0 0,5 12 0,-7-20 17,0 1 0,-1 0 0,1 0 0,0-1 0,-1 1-1,1 0 1,0-1 0,0 1 0,0-1 0,0 1 0,-1-1-1,1 0 1,0 1 0,0-1 0,0 0 0,0 1 0,0-1 0,0 0-1,0 0 1,0 0 0,0 0 0,2 0 0,3-3-1355,-11 0-4747,-12 0-627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0:0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92 5381,'0'0'1634,"-9"0"-11,-37 1-108,21-1 2858,24 0-3887,16-1-390,134-25 244,-60 9-291,-22 2-36,-41 8 60,-22 6 38,-9 2 71,-33 8 125,-70 28-1,-3 2 1233,47-19-805,54-15-614,46-9-109,46-15-215,83-30 0,-49 13-387,-16 7 404,-253 69 203,-120 28 1335,579-147-1228,-205 54-112,-147 35-22,-48 16 1,63-16 113,-1-1 1,1-2-1,-2 0 0,-55 2 1,137-25-147,107-8-326,-35 7-474,-298 63 825,131-31 311,0-2 0,-1-2 0,0-2 0,-72 4 0,107-17-143,20-5-294,22-6-577,55-18-3881,-38 12-144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0:0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71 4933,'0'0'14926,"9"0"-14585,66-1 438,-27 1-598,72-9 1,-108 8-157,1-2-1,-1 1 1,1-2 0,-1 1 0,0-2 0,0 1 0,-1-2 0,0 0-1,0 0 1,19-15 0,-55 43 626,-1 3-304,-1-2 0,-1 0 0,0-3 0,-2 0 0,-1-1 0,-52 22 0,54-32-52,0-1-1,0-1 1,-1-1-1,0-2 1,-50 1-1,79-5-288,1 0 0,0 0 0,0 0-1,-1 0 1,1 0 0,0 0 0,-1 0-1,1 0 1,0 0 0,0 0 0,-1 0-1,1 0 1,0 0 0,0 0 0,-1 0-1,1 0 1,0 0 0,-1-1 0,1 1-1,0 0 1,0 0 0,0 0 0,-1 0-1,1 0 1,0-1 0,0 1 0,0 0-1,-1 0 1,1 0 0,0-1 0,0 1-1,0 0 1,0 0 0,-1-1 0,1 1 0,0 0-1,0 0 1,0-1 0,6-10-48,14-6-98,23-3 78,1 1-1,1 3 1,0 2-1,72-14 1,-19 4-341,-79 18 373,-25 3 159,-33 7 44,-1 7-160,2 1 0,-73 36 0,70-29 13,-2-2 0,-45 13 0,87-29-14,0 0 0,0-1 0,0 1 0,0-1 0,-1 1-1,1-1 1,0 0 0,0 0 0,0 1 0,0-1-1,-1 0 1,1 0 0,0 0 0,0 0 0,0 0-1,-1 0 1,1-1 0,0 1 0,0 0 0,0 0 0,0-1-1,-1 1 1,1-1 0,0 1 0,0-1 0,0 0-1,0 1 1,-1-2 0,2 0-14,1 0-1,-1 1 0,1-1 1,0 0-1,0 1 1,0-1-1,-1 1 0,1 0 1,1-1-1,-1 1 1,0 0-1,0-1 0,0 1 1,1 0-1,-1 0 1,1 0-1,-1 0 0,1 0 1,-1 1-1,3-2 1,33-19-29,0 2 1,2 1-1,0 2 1,1 2 0,0 2-1,1 1 1,0 2-1,1 2 1,71-3-1,-111 9 15,-1 1-1,1 0 0,0 0 1,0 0-1,-1 0 0,1 1 1,0-1-1,0 0 0,-1 1 1,1-1-1,0 1 0,-1-1 1,1 1-1,-1 0 0,1 0 1,-1 0-1,1 0 0,-1 0 1,1 0-1,-1 0 0,0 0 1,0 0-1,2 3 0,-3-3 21,0 1 0,0-1-1,0 1 1,0-1 0,0 0-1,-1 1 1,1-1 0,-1 0-1,1 1 1,-1-1 0,1 0-1,-1 0 1,0 0 0,1 1-1,-1-1 1,0 0 0,0 0-1,0 0 1,0 0 0,0 0-1,0 0 1,0-1 0,0 1-1,-1 0 1,1-1 0,0 1-1,0 0 1,-1-1 0,1 1-1,0-1 1,-2 1-1,-52 20 60,0-1 0,-1-3-1,-1-3 1,0-2-1,-1-2 1,-60 1-1,104-9-39,-10-1 24,23-4-76,14-5-70,-13 8 93,167-73 308,-80 47-2708,-68 22-820,1 0 0,29 0 0,-41 3-10317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0:1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6342,'0'0'11221,"2"5"-10628,5 18-254,-2 1 0,-1 0 0,-1 0 0,0 0 1,-2 0-1,-3 40 0,1-14 1024,2-69-1180,1-1 0,1 1 1,10-34-1,4-20-100,0-75 1295,-19 257-1325,-1-48-39,3 1 0,8 67 1,-2-136 58,0-15 3,10-69 127,-5-1 0,-1-128 0,-9 218-182,-1 0 1,0 0-1,0 0 1,0 0-1,-1 0 1,1 0-1,0 0 0,-1 0 1,1 0-1,-1 0 1,1 0-1,-1 0 1,0 0-1,0 0 1,0 0-1,0 1 0,0-1 1,-2-1-1,2 2-12,1 1-1,0 0 0,-1 0 1,1 0-1,0 0 0,-1 0 0,1 0 1,-1 0-1,1 0 0,0 0 1,-1 0-1,1 0 0,0 0 1,-1 0-1,1 0 0,-1 0 1,1 0-1,0 1 0,-1-1 1,1 0-1,0 0 0,-1 0 1,1 0-1,0 1 0,-1-1 1,1 0-1,0 0 0,0 1 0,-1-1 1,1 1-1,-12 22-91,-4 36 45,4 0-1,1 1 1,-2 94 0,10-118 36,1 67 55,24-164 17,3-22 61,24-144-1,-78 537-973,25-171-6017,4-132 1143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0:1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97 201 1121,'0'0'2493,"-3"-8"-1030,0-3-1093,1 3 225,0 1 0,0-1 1,-1 1-1,0 0 0,0 0 1,0 0-1,-1 0 0,-1 0 1,1 1-1,-7-8 0,11 14-546,-1 0-1,1-1 1,-1 1-1,1 0 1,0 0-1,-1 0 1,1 0-1,-1 0 1,1 0-1,-1 0 1,1 0-1,-1 0 0,1 0 1,-1 0-1,1 0 1,0 0-1,-1 0 1,1 0-1,-1 1 1,1-1-1,0 0 1,-1 0-1,1 0 1,-1 1-1,1-1 1,0 0-1,-1 0 1,1 1-1,0-1 0,-1 0 1,1 1-1,0-1 1,0 1-1,-1-1 1,1 0-1,0 1 1,0-1-1,0 1 1,-1-1-1,1 0 1,0 1-1,0-1 1,0 1-1,0-1 1,0 1-1,-6 26-15,6-24 107,-14 103 799,1 180 1,14-293-811,0 0 1,0 0 0,1 0 0,0 0-1,5-13 1,4-12 261,-5 9-226,14-50 10,-3-1 0,-3 0 0,6-114 0,-20 188-173,0 0 1,0 0 0,0 0-1,0-1 1,0 1 0,1 0-1,-1 0 1,0 0-1,0-1 1,0 1 0,0 0-1,0 0 1,0-1 0,0 1-1,0 0 1,0 0 0,0 0-1,0-1 1,0 1 0,0 0-1,0 0 1,0-1-1,0 1 1,0 0 0,0 0-1,0-1 1,0 1 0,0 0-1,-1 0 1,1 0 0,0-1-1,0 1 1,0 0 0,0 0-1,0 0 1,-1 0 0,1-1-1,0 1 1,0 0-1,0 0 1,-1 0 0,1 0-1,0 0 1,0-1 0,0 1-1,-1 0 1,1 0 0,0 0-1,0 0 1,-1 0 0,1 0-1,0 0 1,0 0-1,0 0 1,-1 0 0,-10 16 177,-7 28 36,4 15-225,3 1-1,2 0 0,3 1 1,3 89-1,4-154-15,0-1 0,0 1 0,1-1 0,-1 1 0,1 0 0,0 0 0,4-6 0,6-15 86,10-43 27,-3-2 1,10-79-1,-22 111 37,-74 347-387,40-140-485,35-196 352,33-131-1646,-37 133 614,0 0 1,-1-34-1,-25 136-324,13-1 1472,3 130 0,6-202 191,0 9-4620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0:1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30 195 5669,'0'0'11152,"0"-6"-10458,2-30 211,-1 27-521,1 0 0,-2-1 0,0 1 0,0 0 0,0-1 0,-1 1 0,-3-13 0,4 22-378,0 0-1,-1-1 1,1 1-1,0 0 1,0 0-1,0 0 1,-1-1-1,1 1 1,0 0-1,0 0 1,0 0-1,-1 0 1,1 0-1,0-1 1,-1 1-1,1 0 1,0 0-1,0 0 1,-1 0-1,1 0 1,0 0-1,0 0 1,-1 0-1,1 0 0,0 0 1,-1 0-1,1 0 1,0 0-1,0 0 1,-1 0-1,1 0 1,0 1-1,0-1 1,-1 0-1,1 0 1,0 0-1,0 0 1,-1 0-1,1 1 1,0-1-1,0 0 1,0 0-1,-1 0 1,1 1-1,0-1 1,0 0-1,0 0 1,0 1-1,0-1 1,-1 0-1,1 0 1,0 1-1,0-1 1,0 0-1,0 1 1,-8 13-57,8-13 44,-2 4-1,0 0 0,1 0-1,-1 1 1,1-1 0,1 0 0,-1 1 0,1-1 0,0 0 0,0 1 0,2 10-1,-2-16 10,1 0 0,-1 0 0,1 0 0,-1 0 0,1 1 0,-1-1 0,1 0 0,-1 0 0,1 0-1,-1 0 1,1 0 0,-1 0 0,0 0 0,1 0 0,-1 0 0,1 0 0,-1-1 0,1 1-1,-1 0 1,1 0 0,-1 0 0,1-1 0,-1 1 0,1 0 0,-1 0 0,0-1 0,1 1 0,-1 0-1,0-1 1,1 1 0,-1 0 0,1-1 0,12-12 124,-9 7 7,1 0-1,-1 0 0,0-1 1,-1 1-1,0-1 0,0 0 1,0 0-1,-1 0 0,0-1 1,0 1-1,0 0 0,-1-1 1,-1 1-1,1-9 0,-1 15-124,0 1 1,0 0-1,0-1 0,0 1 0,0 0 0,0 0 1,0-1-1,0 1 0,0 0 0,0-1 0,0 1 1,0 0-1,0-1 0,0 1 0,0 0 0,0 0 0,0-1 1,0 1-1,0 0 0,0-1 0,-1 1 0,1 0 1,0 0-1,0-1 0,0 1 0,0 0 0,-1 0 1,1 0-1,0-1 0,0 1 0,-1 0 0,1 0 1,0 0-1,0 0 0,-1-1 0,1 1 0,0 0 1,0 0-1,-1 0 0,-10 8-18,-7 18-138,14-13 129,1 0-1,0 0 1,1 1-1,0-1 0,1 1 1,2 19-1,-1-33 21,0 0 0,0-1 0,0 1 0,0 0 0,0 0-1,0-1 1,0 1 0,0 0 0,1 0 0,-1 0 0,0-1 0,0 1 0,0 0-1,1 0 1,-1 0 0,0 0 0,0-1 0,0 1 0,1 0 0,-1 0 0,0 0-1,0 0 1,1 0 0,-1 0 0,0 0 0,0 0 0,1 0 0,-1 0 0,0-1-1,0 1 1,1 0 0,-1 1 0,0-1 0,0 0 0,1 0 0,-1 0 0,0 0-1,0 0 1,1 0 0,-1 0 0,0 0 0,0 0 0,0 0 0,1 1 0,-1-1-1,0 0 1,0 0 0,0 0 0,1 0 0,-1 1 0,0-1 0,0 0 0,0 0-1,0 0 1,1 1 0,-1-1 0,0 0 0,0 0 0,0 1 0,0-1 0,0 0-1,0 0 1,0 1 0,0-1 0,0 0 0,0 0 0,0 1 0,14-17 104,-10 6-77,0 0 1,-1 0-1,0 0 0,0-1 0,-1 1 1,0-1-1,-1 1 0,0-1 0,-1-19 0,0 30-24,0-1-1,0 1 1,0-1-1,1 1 1,-1-1-1,0 1 1,0-1-1,0 1 1,0-1-1,0 1 1,0-1-1,0 0 1,0 1-1,0-1 0,-1 1 1,1-1-1,0 1 1,0-1-1,0 1 1,-1 0-1,1-1 1,0 1-1,0-1 1,-1 1-1,1-1 1,0 1-1,-1 0 1,1-1-1,0 1 0,-1 0 1,1-1-1,-1 1 1,1 0-1,-1-1 1,1 1-1,-1 0 1,1 0-1,-1 0 1,1 0-1,-1-1 1,1 1-1,-1 0 0,1 0 1,-1 0-1,1 0 1,-1 0-1,1 0 1,-1 0-1,-1 1-17,1 0-1,0-1 1,-1 1-1,1 0 0,0 0 1,0 0-1,0 0 1,-1 0-1,1 0 1,0 0-1,0 0 1,1 0-1,-1 0 0,0 1 1,-1 2-1,-2 5-5,1 1 0,0 0-1,0 0 1,1 0 0,1 0-1,0 1 1,0 11 0,5-17 8,6-11 71,7-10 89,9-27 36,-25 40-152,0 1 1,0 0 0,0-1-1,0 1 1,-1-1 0,1 1-1,0-1 1,-1 1 0,0-1-1,0 0 1,0 1 0,0-1-1,0 1 1,0-1-1,-1 0 1,1 1 0,-2-3-1,2 4-27,0 1-1,0-1 0,0 1 0,-1-1 0,1 1 0,0-1 0,0 1 1,-1-1-1,1 1 0,0 0 0,-1-1 0,1 1 0,-1 0 1,1-1-1,0 1 0,-1 0 0,1-1 0,-1 1 0,1 0 0,-1 0 1,1 0-1,-1-1 0,1 1 0,-1 0 0,1 0 0,-1 0 0,1 0 1,-1 0-1,1 0 0,-1 0 0,0 0 0,-16 11-85,-7 21-75,19-23 147,1-1 0,1 1 0,0 0 0,0 0 0,1 0 0,0 0 0,-1 12 0,31-51-1309,-8-4-3496,-18 22-1212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4028 5951 13549,'0'0'1628,"-9"4"-971,0 1-557,6-3-59,-1-1 0,1 1 0,0 0 0,-1-1 0,1 0 0,-1 0 0,1 0 0,-1 0 0,1 0 0,-1-1 0,-5 1 0,8-2 55,0 1 0,0-1-1,0 1 1,1-1 0,-1 0-1,0 1 1,0-1 0,0 0-1,1 0 1,-1 0 0,0 1-1,1-1 1,-1 0 0,1 0-1,-1 0 1,1 0 0,-1 0-1,1 0 1,0 0 0,-1 0-1,1 0 1,0 0 0,0-1-1,0 1 1,0 0 0,0-1-1,-3-40 711,3 33-346,-20-172 1276,-1-39-1251,19 118-435,-25-431 170,15 421-189,-5 0 0,-54-187 0,15 136-42,-90-182 0,-103-143-15,153 305 26,41 78 961,-118-173 0,152 255-891,17 20-602,13 14-127,3 3 569,1-1 0,1 0 0,0-1 1,0 0-1,2-1 0,-1-1 0,1 0 0,1-1 1,0-1-1,29 10 0,-45-17 99,1 0 1,-1 0-1,0 0 0,0-1 0,0 1 1,0 1-1,0-1 0,0 0 0,0 0 0,0 0 1,0 0-1,-1 1 0,1-1 0,0 0 1,-1 1-1,1-1 0,-1 0 0,0 1 1,1-1-1,-1 1 0,0-1 0,0 1 1,0-1-1,0 1 0,0-1 0,0 1 1,0-1-1,0 1 0,-1-1 0,0 2 1,1 2 2,-1 0 1,0 0-1,-1 0 1,1-1 0,-1 1-1,0 0 1,0-1 0,-3 5-1,-5 2 7,0 0-1,-1-1 0,0-1 0,0 0 0,-1 0 1,0-1-1,-1-1 0,0 0 0,0 0 1,0-2-1,-1 1 0,-16 3 0,-23 4 40,-103 13 0,-364 8 22,162-16-59,120 2-42,-60 7 37,-317-14 0,545-18-15,-1-2 0,-90-22 1,124 20 7,0-2 0,1-1 0,0-2 0,1-1 0,-63-39 1,83 43-2,2 0 0,0 0 0,0-2 0,1 1 0,0-1 0,1-1 0,1 0 0,0-1 0,1 0 0,1 0 0,0-1 1,1 0-1,1-1 0,0 1 0,1-1 0,-4-28 0,0-22-45,3-1 1,2 1-1,6-69 1,0 38 98,-2-525-25,1 568-80,2 0 0,2 0-1,3 1 1,2 0-1,3 1 1,2 0 0,33-79-1,-37 112 31,1 0-1,0 0 0,1 1 0,1 1 0,1 0 0,1 1 1,0 0-1,1 2 0,1 0 0,1 0 0,38-21 1,11-1-190,1 3 0,93-30 0,81-19-450,390-82-1,269 28 611,-872 134 42,1793-221-52,-1365 155 78,747-107-12,-1162 171-68,-6-2-25,2 3 0,-1 1 1,73 4-1,-107-1 70,-1 1 0,1 0 1,-1 0-1,1 0 0,-1 0 0,0 1 1,0-1-1,1 1 0,-1 0 0,0 0 0,-1 0 1,1 0-1,0 0 0,0 1 0,-1-1 0,0 1 1,1 0-1,-1 0 0,0 0 0,0 0 1,-1 0-1,1 0 0,-1 0 0,1 1 0,0 5 1,3 9 17,-1 0 1,-1 1-1,1 35 1,2 5 24,16 36-20,5-2 1,54 127-1,-9-25-21,328 1042 435,-247-630 350,-44 8-49,-95-534-679,39 231 65,108 355 1,-147-623-266,32 67 1,-34-88-1453,0-2 1,22 29-1,-1-12-5422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10698,'0'0'9097,"0"73"-8937,0-31-32,0 5-96,0 1-64,0 0-2018,0-2-3267,0-7-2883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7303,'-5'50'865,"-4"3"192,5-5-513,1 1-448,1-9-128,-2-5-32,4-6 32,0-5 96,0-1-64,0-2 96,0 5-64,4 3-96,1 4-833,-5 4-416,2 5-673,0 5-832</inkml:trace>
  <inkml:trace contextRef="#ctx0" brushRef="#br0" timeOffset="1">36 752 897,'0'62'1762,"-4"2"-1026,-6 0-544,1-5 289,3-4 1377,1-9 608,3-7-1217,2-12-800,0-4-385,0-5-321,2 0-2721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5701,'0'0'1538,"0"58"-4421</inkml:trace>
  <inkml:trace contextRef="#ctx0" brushRef="#br0" timeOffset="1">13 726 12524,'-4'63'3331,"-1"-10"-3203,1-10-384,4-3-737,0-7-2883,0-1-512,0-1 32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3267,'6'202'2909,"15"101"-3003,-2-26 2607,-8-161-4472,-11-108-2051</inkml:trace>
  <inkml:trace contextRef="#ctx0" brushRef="#br0" timeOffset="1">59 1200 3395,'0'12'9978,"-5"91"-7506,-1 41-4031,5-153-1121,-7-9-2264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10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9513,'0'0'8168,"84"-9"-7848,-32 9-256,8 0-32,8-3 0,9-2-865,-7 0-3427,-3-2-5125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0:5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7175,'0'0'11878,"7"-2"-11366,50-4-631,0 1 0,64 5 1,69-6-5991,-154 1 3726,49-14-1,-53 12-221,-10 2-1009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0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1185,'0'0'4260,"59"11"-3267,-41-5-544,2 1 63,1-4-256,2 0-128,-1-1 0,1-2-63,4 0-1,-4 0-64,4-4-353,-4-3-383,2 3-97,0-4-320,-5 3-545</inkml:trace>
  <inkml:trace contextRef="#ctx0" brushRef="#br0" timeOffset="1">720 14 7399,'0'0'1634,"54"0"-1314,-31-1-320,2-6-1313,3 1-3428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0:5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3651,'0'0'6727,"52"0"-6247,-31 0-288,4 0-160,7 0 1,-2 0-98,8 0-543,-4-2-737,0 2-353,-4 0-416,-1 0-1345</inkml:trace>
  <inkml:trace contextRef="#ctx0" brushRef="#br0" timeOffset="1">526 5 2114,'0'0'2819,"48"4"-2147,-28-2 65,-3-1 192,1-1 64,0 0-160,4 0-289,-5 0 33,3 0-65,-2 0-160,-2 0-223,-2 0-65,6 0-32,-6-3-96,0-1-1057,1-1-2915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0:5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10410,'0'0'32,"88"0"0,-29 0 64,3-5-320,1-3-129,1 2 321,-1-4 32,-8 0 32,-3-1-576,-8 0-1922,-4 1-2403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0:5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3043,'0'0'11883,"9"4"-10377,1 0-1382,1-1 1,-1 0 0,0 0-1,1-1 1,0-1 0,-1 0 0,1 0-1,0-1 1,0 0 0,18-4 0,2-1-147,0 0 1,56 0-1,-86 5 6,-15-1-1286,-2-5-3396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5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7639 576 10282,'-9'-8'763,"-14"-14"-341,10 8-336,-1 1 0,0 1 1,-1 0-1,-1 1 0,1 0 0,-21-9 0,-43-7-180,-1 3 0,0 4-1,-105-12 1,93 16 60,-1498-235 349,1035 196-243,-939 28 0,1043 54-175,1 21 0,-604 141 0,855-141 74,-198 74 0,318-92 104,2 3-1,1 4 1,2 2-1,2 5 1,-88 67-1,137-93-69,1 2 0,0 1 0,1 0 0,2 2 0,0 0-1,1 1 1,2 1 0,-27 53 0,36-61-16,1-1-1,0 1 1,2 0 0,0 0-1,0 1 1,2-1-1,0 1 1,1-1 0,1 1-1,0 0 1,2-1 0,0 1-1,1-1 1,0 0-1,2 1 1,9 23 0,2-6-6,1-1 1,2 0-1,1-1 1,2-1-1,1-1 0,2-1 1,0-2-1,2 0 1,2-2-1,61 46 1,-24-28 50,2-3 0,1-2 1,2-4-1,103 36 0,-12-17 23,231 44 0,178-2 16,58-18-17,1224-11 0,-1518-81-27,0-14 0,338-75 0,-463 57 203,-2-9 1,-4-9-1,-2-8 1,248-128-1,-346 145 43,114-81 0,-176 106-235,-2-2 0,-1-2 0,-1-1 0,-2-2 0,36-47 0,-61 69-58,0 0 0,-1-1 0,-1-1-1,0 1 1,-1-1 0,-1-1-1,-1 1 1,0-1 0,-1-1 0,-1 1-1,-1 0 1,-1-1 0,0 0 0,-1 0-1,-1 1 1,-1-1 0,-1 0 0,0 1-1,-1-1 1,-2 1 0,1-1 0,-2 2-1,-1-1 1,0 1 0,-1 0 0,0 0-1,-2 1 1,0 0 0,-1 0 0,-21-22-1,-1 5-865,-2 2 0,-2 1 0,0 1 0,-76-41 0,-56-21-4214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 13293,'0'0'9838,"5"16"-7462,-2-71 1003,-13 106-3176,10-51-187,0 38-5,0-37-232,0-1 1,0 1 0,0 0-1,0 0 1,0 0-1,0-1 1,0 1 0,0 0-1,0 0 1,0 0 0,0-1-1,0 1 1,-1 0 0,1 0-1,0-1 1,-1 1 0,1 0-1,0-1 1,-1 1 0,1 0-1,-1-1 1,1 1 0,-1-1-1,1 1 1,-1-1 0,0 1-1,1-1 1,-2 1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5285,'-8'125'2875,"8"-110"-3127,1-1 1,1 1 0,0-1 0,0 0-1,2 1 1,7 21 0,0-1-2093,-2 21 4654,4 12 3196,4-26-4823,-11-39-624,-4-8-7197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1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7399,'0'0'1698,"9"55"-1026,-4-42-544,1 0-64,-1-1-64,0-7 32,-5-2-1057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1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10666,'0'0'449,"82"6"-1635,-32-6-1056</inkml:trace>
  <inkml:trace contextRef="#ctx0" brushRef="#br0" timeOffset="1">1509 1 6822,'52'0'1794,"3"0"-1249,1 1-1,1-1-448,2 0-480,5 0-2018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1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3844,'48'-1'1473,"-2"1"32,1 0-191,-4 0-578,3 0-287,-1 0-193,1 0-128,1 0-128,-3 0-897,6 0-2594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20 153 6758,'0'0'1826,"1"-8"-870,-1-7-2268,3-16 5295,-1-5 423,0 11-5197,-1 5-4159,-1 2-5365,-2 24 18211,-3 4-4762,-8 18-1027,5 42-1169,8-21-7145,0-25-1421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9033,'0'0'7527,"-32"75"-7495,32-26-96,0 10 96,-5 8-32,3 6-1730,-4 1-1281,1-6-1185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1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4004,'0'0'5771,"9"0"-5622,91 0-859,-54 0 2856,-40-2-2867,-1-7-2327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1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12172,'0'0'5818,"10"1"-5012,127 5 1232,-59-4-2090,112 17-1,-121-12-3257,1-6-3901,-64-1 6356,29 0-4975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1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6726,'0'0'1821,"10"-1"95,77-6 2208,9-1-3762,122 4-1,-77 1 1049,-140 3-1373,-8 0-2637,-2 0-1307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5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4612,'7'-93'12252,"-7"148"-11691,-2 12 325,4 1 0,19 130 0,-20-193-838,0 0 0,1 0 0,-1-1 0,1 1 0,0 0 0,1-1 0,-1 1 0,1-1 0,0 1 0,0-1 0,4 4 1,-5-6-13,0 0 1,0-1 0,0 0 0,0 1-1,0-1 1,0 0 0,0 0 0,1 0 0,-1-1-1,0 1 1,0 0 0,1-1 0,-1 1-1,1-1 1,-1 0 0,0 0 0,1 0 0,-1 0-1,1 0 1,-1-1 0,0 1 0,1-1-1,-1 0 1,0 1 0,1-1 0,2-2-1,6-3 150,0 0-1,-1-1 1,0 0-1,-1-1 0,1 0 1,-2 0-1,1-1 0,-1 0 1,10-15-1,0-3-13,0 0 0,18-42 1,-28 53-68,0 0 0,-1-1 1,-1 1-1,-1-2 0,-1 1 1,0 0-1,-1-1 0,-1 0 1,0 1-1,-2-28 0,0 45-107,0 0 1,0-1-1,0 1 0,0 0 0,-1-1 1,1 1-1,0-1 0,0 1 0,0 0 0,-1-1 1,1 1-1,0 0 0,0-1 0,-1 1 1,1 0-1,0 0 0,-1-1 0,1 1 0,0 0 1,-1 0-1,1-1 0,0 1 0,-1 0 1,1 0-1,-1 0 0,1 0 0,0 0 0,-1 0 1,1 0-1,-1 0 0,1 0 0,0 0 1,-1 0-1,1 0 0,-1 0 0,1 0 0,0 0 1,-1 0-1,1 0 0,-1 0 0,1 0 1,0 0-1,-1 1 0,1-1 0,0 0 0,-1 0 1,1 1-1,0-1 0,-1 0 0,1 0 1,0 1-1,-1-1 0,1 1 0,-17 14-393,14-11 39,0 0 0,1 1 1,0-1-1,0 1 0,0 0 0,-2 9 0,3-13 102,1 1-1,0-1 1,-1 0-1,1 1 1,0-1-1,0 1 1,0-1-1,0 0 1,0 1-1,0-1 1,0 1-1,0-1 1,1 1 0,-1-1-1,0 0 1,1 1-1,0-1 1,-1 0-1,1 1 1,0-1-1,-1 0 1,1 0-1,0 0 1,0 0-1,0 1 1,0-1-1,0 0 1,2 1-1,18 4-4474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1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9033,'0'0'13180,"6"10"-12764,-1 1-296,-1 1-1,1 0 0,-2-1 0,0 1 1,0 1-1,-1-1 0,0 0 0,-1 25 0,-5 63 526,1-51-345,5 71-1,-2-117-295,1 0-1,-1 0 1,1 0-1,0 0 1,0-1-1,0 1 1,0 0-1,0-1 1,1 1-1,2 4 1,-4-7-54,0 0 0,0 0 0,1 1 0,-1-1 0,0 0 0,0 0 0,1 0 0,-1 1 0,0-1 0,0 0 0,1 0 0,-1 0 0,0 0 0,1 1 1,-1-1-1,0 0 0,0 0 0,1 0 0,-1 0 0,0 0 0,1 0 0,-1 0 0,0 0 0,1 0 0,-1 0 0,0 0 0,1 0 0,-1 0 0,0 0 0,0 0 1,1-1-1,-1 1 0,1 0 0,8-19-3944,-4-1-2028,0-3-5039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0 865,'0'0'18908,"3"3"-17840,1-1-871,0 0 1,1 0-1,-1 0 1,0 0-1,0-1 1,1 0-1,-1 0 0,0 0 1,1 0-1,6-1 1,57-1 868,-30 0-706,381 10 195,-419-9-288,-13 0-1345,13-12-6684,0 4 374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9833,'0'0'9529,"3"9"-8194,7 27-97,-1 0 1,8 73-1,-17-108-1249,8 47 402,-8-48-414,0 1 1,0 0-1,0-1 1,1 1-1,-1-1 1,0 1-1,0-1 1,0 1-1,1-1 1,-1 1-1,0-1 1,1 1-1,-1-1 1,0 1-1,1-1 1,-1 1-1,1-1 1,-1 0-1,1 1 1,-1-1-1,0 0 1,1 1-1,0-1 1,-1 0-1,1 0 1,0 0-130,0-1 0,0 1 0,0-1 0,0 0 1,0 1-1,0-1 0,0 0 0,-1 0 0,1 0 0,0 0 0,-1 0 1,1 0-1,0 0 0,-1 0 0,1 0 0,-1 0 0,1 0 0,-1-2 1,6-16-3266,0-2-2413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6534,'0'0'14024,"12"4"-13132,42 5-387,-1-3 0,100 1 1,-126-6-473,-19 0-15,-1 0 0,1-1 0,0 1-1,-1-2 1,1 1 0,-1-1 0,1 0 0,-1-1 0,1 0-1,11-4 1,-28 8-843,-1 1-1127,3-2-3663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5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5862,'16'-2'128,"-5"2"-64,2 4 0,1 0 320,-2 3-32,-1 1 129,0 1 160,-2 0 95,10-3 65,-4-3 32,10-2-64,-6-1-449,8 0-192,-4 0-64,4-4-929,-2-1-736,-4 1-417,-3-2-3620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56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8840,'0'0'2040,"-3"8"-1555,0 2-258,0 0 0,1 0-1,1 1 1,-1-1 0,1 1-1,1-1 1,1 14-1,13 81 944,-1-9-485,-5 233 414,-5-70 311,-1-226-1113,2 0-1,7 34 1,-9-56-232,1 0 0,0-1 1,0 0-1,1 1 0,1-1 0,0-1 0,0 1 0,1-1 0,0 0 1,7 9-1,-12-17-49,0 0 1,0 0 0,0 0-1,0 0 1,0 0-1,0 0 1,0 0 0,1 0-1,-1-1 1,0 1-1,0 0 1,1-1 0,-1 1-1,0-1 1,1 0-1,2 1 1,-4-1-31,1 0 1,0 0 0,-1-1-1,1 1 1,-1 0-1,1 0 1,0-1-1,-1 1 1,1 0 0,-1-1-1,1 1 1,-1-1-1,1 1 1,-1-1-1,0 1 1,1-1-1,-1 1 1,0-1 0,1 1-1,-1-1 1,0 1-1,1-1 1,-1 0-1,0 1 1,0-2 0,2-4-1115,-1 0 0,0 0 1,-1-1-1,0 1 0,0-12 1,-3-10-4751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5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89 10314,'0'0'3491,"-2"8"-2680,1-6-764,0 0 0,1 0 0,-1 0 0,1 1 0,-1-1 0,1 0 0,0 0 0,0 0 0,0 1 0,0-1 0,0 0 0,1 0 0,-1 0 0,0 1 0,2 1 0,-1-2 5,1 0 0,0 0 0,0 0 0,-1-1 0,1 1 0,0 0 0,0-1 0,1 0 0,-1 1 0,0-1 0,0 0 0,1 0 0,-1-1 1,1 1-1,-1 0 0,0-1 0,1 1 0,3-1 0,26 5 201,0-1 1,0-2-1,58-4 1,99-19-174,-152 16-48,563-122-2525,-589 124 2574,36-6-176,-45 9 133,-1 0 0,0 0 0,1 0 1,-1 0-1,0 0 0,1 0 0,-1 1 0,0-1 1,0 0-1,1 1 0,-1-1 0,0 1 0,0-1 1,0 1-1,0-1 0,0 1 0,1 0 0,-1 0 1,0 0-1,-1 0 0,1-1 0,0 1 0,0 0 1,0 0-1,0 1 0,-1-1 0,1 0 1,-1 0-1,2 2 0,15 22 1005,-3-19-1573,1-13-3725,-10 0 139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5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28 432 12684,'0'0'1954,"-6"-9"-673,3 2-1196,0 1-1,0-1 1,0 1 0,1-1 0,0 0-1,0 0 1,1 0 0,0 0-1,0 0 1,0 0 0,1 0-1,0 0 1,1-1 0,2-13 0,7-15 13,19-40 0,-20 55 113,-1-1 1,0 1-1,-2-1 1,0 0-1,-2-1 0,4-38 1,-9 61-205,1 0-1,-1 0 1,0 0 0,1 1 0,-1-1 0,1 0-1,-1 0 1,0 1 0,1-1 0,-1 0 0,1 1-1,-1-1 1,1 1 0,-1-1 0,1 0 0,0 1-1,-1-1 1,1 1 0,0-1 0,-1 1 0,1 0-1,0-1 1,-1 1 0,1-1 0,0 1 0,0 0-1,0-1 1,-1 1 0,1-1 0,0 1-1,0 0 1,0 0 0,-1 78 57,-1-35 35,2 1 0,2 0-1,1 0 1,3 0 0,11 45 0,0-50 373,-3-23-1594,5-11-4859,-13-6-1081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5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5830,'0'0'7068,"10"0"-5766,187-13 2615,111-44-3590,-283 53 625,0 0 1,32 0-1,-38 3-1284,-19 0 100,1 1-1,-1-1 1,1 1 0,0-1-1,-1 1 1,1-1 0,-1 0-1,0 1 1,1-1 0,-1 0-1,1 1 1,-1-1 0,0 0-1,0 1 1,1-1 0,-1 0-1,0 0 1,0 1-1,0-1 1,0 0 0,0 0-1,0 0 1,0 1 0,0-1-1,0 0 1,0 0 0,0 1-1,0-1 1,-1-1 0,1-4-2049,0-5-1269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5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9033,'0'0'7655,"-25"58"-6886,19-30 223,3 3-159,1 4-128,2-1-449,0 0-192,2-4-64,9 0 32,3-5-32,-5-7-192,2-5-897,-3-5-1441,0-8-1730,-3-4-1986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5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95 104 8968,'0'0'12327,"-9"4"-12034,3-1-274,-1 1 0,0 0 0,1 1 0,0 0-1,0 0 1,0 0 0,-8 11 0,11-13-33,0 1 0,0 0 1,1-1-1,-1 1 0,1 0 1,0 1-1,0-1 0,1 0 1,-1 0-1,1 1 0,0-1 0,0 1 1,0-1-1,1 1 0,0 0 1,-1-1-1,2 7 0,0-10 10,-1-1 0,1 1 0,-1 0 0,1 0-1,0 0 1,0 0 0,0 0 0,-1-1 0,1 1-1,0 0 1,0-1 0,0 1 0,0-1 0,0 1 0,0-1-1,0 1 1,0-1 0,0 0 0,0 1 0,1-1-1,-1 0 1,0 0 0,0 0 0,0 0 0,0 0-1,2 0 1,39 0 75,-29-1-61,-8 2-17,1-1 0,-1 1 0,0 1 0,0-1 0,1 1 0,-1 0 0,0 0 0,0 0-1,-1 1 1,1 0 0,-1 0 0,1 0 0,-1 0 0,0 1 0,0 0 0,0 0 0,0 0 0,-1 0-1,0 0 1,0 1 0,0-1 0,3 8 0,7 13-15,-1 0-1,-2 1 1,8 29 0,-13-42 23,3 13 16,-1 0 0,-1 1-1,-1 0 1,-1-1 0,-2 1-1,0 1 1,-4 45 0,1-69 53,0 0 0,0 0 0,0 0 0,-1 0 0,0 0 0,1 0 0,-1 0 0,-1 0 0,1 0 0,0-1 0,-1 1 0,0-1 0,0 0 0,0 0 0,0 0 0,0 0 0,-5 2 0,7-4-13,-1 0 1,0 0-1,1 0 0,-1 0 0,0 0 0,0-1 1,0 1-1,1-1 0,-1 1 0,0-1 0,0 0 1,0 1-1,0-1 0,0 0 0,0 0 0,0-1 1,0 1-1,0 0 0,0-1 0,0 1 0,0-1 1,1 1-1,-1-1 0,0 0 0,0 0 0,0 0 1,1 0-1,-1 0 0,1 0 0,-1-1 1,1 1-1,-1 0 0,1-1 0,0 1 0,0-1 1,-1 1-1,1-1 0,-1-2 0,-4-9-27,0 0-1,0-1 1,1 0 0,1 0-1,1 0 1,0 0 0,0 0-1,0-28 1,1-3-478,8-70-1,-4 95 398,1-1-1,1 1 1,0 1 0,2-1-1,0 0 1,2 1 0,12-23-1,-14 30 38,1 1-1,1 0 1,0 0 0,0 0-1,1 1 1,0 0 0,1 1-1,0 0 1,1 1-1,0 0 1,0 1 0,13-7-1,21-6 45,-35 17-13,1-1 1,-1 0-1,0-1 1,0 0-1,0-1 1,-1 0-1,0 0 0,0-1 1,-1 0-1,0 0 1,0-1-1,8-10 1,-15 16 3,0 1 1,0-1-1,0 1 1,0-1 0,0 1-1,-1-1 1,1 0 0,-1 1-1,1-1 1,-1 0 0,0 0-1,1 1 1,-1-1-1,0 0 1,0 0 0,0 1-1,-1-3 1,1 3 2,-1 0 1,1 0-1,0 1 0,-1-1 0,0 0 1,1 0-1,-1 1 0,1-1 0,-1 1 1,0-1-1,1 0 0,-1 1 0,0-1 1,1 1-1,-1-1 0,0 1 0,0 0 1,0-1-1,1 1 0,-1 0 0,0 0 1,0-1-1,0 1 0,-1 0 0,-1 0-11,0 0 0,0 0 0,-1 0 0,1 1 0,0-1 0,0 1 0,0 0 0,0-1-1,0 2 1,0-1 0,0 0 0,0 0 0,0 1 0,0 0 0,1 0 0,-1-1 0,-3 5-1,-3 4-26,0 0-1,1 0 0,0 1 0,1 1 0,0-1 0,0 1 1,2 1-1,-1-1 0,2 1 0,-1 0 0,2 0 0,0 0 1,0 0-1,1 0 0,1 1 0,0-1 0,3 25 0,-2-34 11,1-1 0,0 0-1,0 0 1,0 0-1,0 0 1,0 0-1,1 0 1,-1 0 0,1 0-1,0 0 1,0-1-1,0 1 1,0-1-1,1 1 1,-1-1 0,0 0-1,1 0 1,3 2-1,-1-1 14,1 0-1,0-1 1,-1 1-1,1-2 1,0 1-1,0 0 1,0-1-1,0 0 1,8 0 0,2-1-42,0 0 0,0-1 0,0-1 0,0-1 0,-1 0 0,26-8 0,-22 4-687,-1 0 1,0 0-1,0-2 0,-1 0 1,0-1-1,-1-1 1,0-1-1,0 0 0,18-19 1,-24 14-431,-13 9 420,2 8 749,-1 0 0,1 0 0,0 1 0,-1-1 0,1 0 0,0 1 0,0-1 0,0 1 0,-1-1 1,1 1-1,0 0 0,0-1 0,0 1 0,0 0 0,0 0 0,0 0 0,0 0 0,0 0 0,0 0 0,1 0 0,-1 0 0,0 1 0,-3 2 284,1 0 0,0 1 0,1-1 0,-1 1 0,1 0 0,0-1-1,0 1 1,1 0 0,-1 0 0,1 1 0,0-1 0,0 0 0,1 0 0,-1 8-1,2-12-299,0-1 1,-1 1-1,1-1 0,-1 1 0,1 0 0,0-1 0,-1 1 0,1-1 0,0 1 0,0-1 0,0 0 1,-1 1-1,1-1 0,0 0 0,0 1 0,0-1 0,0 0 0,-1 0 0,1 0 0,0 0 0,0 0 1,0 0-1,0 0 0,0 0 0,0 0 0,-1 0 0,1-1 0,0 1 0,1-1 0,25-11-2925,-15-9-2576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5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11787,'0'0'3497,"10"2"-2526,28 3-568,0-2 1,0-1-1,49-4 0,-46 0-82,0 1 1,0 3 0,62 9-1,-69 0-5942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1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38 12268,'-59'7'572,"34"-5"260,1 1-1,-1 2 1,1 0-1,-25 9 0,49-14-817,0 0 0,0 0 0,0 1 0,0-1 0,0 0 0,1 0 0,-1 0 0,0 0 0,0 0 0,0 0 0,0 1-1,0-1 1,0 0 0,0 0 0,0 0 0,0 0 0,0 1 0,0-1 0,0 0 0,0 0 0,0 0 0,0 0 0,0 1 0,0-1-1,0 0 1,0 0 0,0 0 0,0 0 0,0 1 0,0-1 0,0 0 0,0 0 0,0 0 0,0 0 0,0 0 0,-1 1 0,1-1-1,0 0 1,0 0 0,0 0 0,0 0 0,0 0 0,0 0 0,-1 0 0,1 1 0,0-1 0,0 0 0,0 0 0,0 0-1,0 0 1,-1 0 0,1 0 0,0 0 0,0 0 0,0 0 0,0 0 0,-1 0 0,1 0 0,0 0 0,0 0 0,0 0 0,0 0-1,-1 0 1,1 0 0,0 0 0,0 0 0,0 0 0,-1-1 0,21 5 151,32-3-105,45-6 137,146-25 1,-52 3-209,-185 27 6,306-22-721,-397 28 989,0 3 1,-111 27 0,101-17-95,-381 76 3488,546-100-3916,-16 4 294,716-119-286,-735 111 284,-25 4 15,-23 2 149,-102 8-32,0 4 0,-166 36 0,3-1-1627,213-39-3070,17-4-5819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1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7687,'0'0'2947,"-14"82"-2851,5-40-64,3 1 0,5-5-192,1-4-32,0-6-32,7-7-417,5-5-224,2-1 64,-1-2-288,-2-3-2626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1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4100,'-3'65'5061,"-3"-6"-4581,6-3-352,0-4-32,0-4-64,0-8 0,0-6-32,6-5-512,3-2-193,-4-5 289,0 3 160,-5 3-97,0 3-159,0 6-4421</inkml:trace>
  <inkml:trace contextRef="#ctx0" brushRef="#br0" timeOffset="1">54 2046 9097,'0'47'224,"-4"-5"-3107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1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9033,'-6'83'1313,"3"-2"-1185,3-6-32,0-7-705,0-7-1761,0-13-2562</inkml:trace>
  <inkml:trace contextRef="#ctx0" brushRef="#br0" timeOffset="1">49 1013 6278,'0'108'4196,"0"0"-3107,0-3-865,0-8-160,0-10-32,5-11-897,-1-12-1120,7-17-2372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1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9417,'-9'107'1505,"4"-5"-1120,1-7-33,-1-12-32,5-12-288,0-11-224,0-14-865,5-11-1121,4-1-1441</inkml:trace>
  <inkml:trace contextRef="#ctx0" brushRef="#br0" timeOffset="1">79 894 384,'23'180'6914,"15"88"-6957,-21-156 214,10 50 313,11 85-760,-32-185 651,31 269 1503,1-111-5332,-33-194-1826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1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3331,'2'329'8528,"0"0"-5674,-2-332-6645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2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40 8680,'0'0'8803,"-1"8"-8296,-4 50 525,5 78-1,1-62-734,13-127 1625,-8 6-1785,-1-1 0,-4-96 0,-1 143-122,0-1 0,0 1 1,-1 0-1,1 0 0,0 0 1,0 0-1,-1 0 0,1 0 1,-1 0-1,1-1 0,-1 1 1,1 0-1,-1 1 0,1-1 1,-1 0-1,0 0 0,0 0 0,0 0 1,1 0-1,-1 1 0,-1-2 1,1 2-10,0 0 1,1 0 0,-1 0 0,0 0-1,1 0 1,-1 0 0,0 0 0,1 0-1,-1 0 1,0 0 0,1 0-1,-1 0 1,1 1 0,-1-1 0,0 0-1,1 1 1,-1-1 0,1 0 0,-1 1-1,1-1 1,-1 0 0,1 1-1,-1-1 1,1 1 0,-1-1 0,1 1-1,0-1 1,-1 1 0,1 0 0,0-1-1,-1 1 1,1-1 0,0 1-1,0 0 1,-1-1 0,1 1 0,0 0-1,-6 24-25,0-1 0,2 1 0,1 0-1,0 0 1,2 0 0,3 35 0,-1-17 9,-2-41 8,1-1 1,0 1-1,0 0 0,0-1 1,0 1-1,0 0 0,1-1 0,-1 1 1,0 0-1,1-1 0,-1 1 1,1-1-1,0 1 0,0 1 0,0-3 3,-1 0-1,1 0 1,-1 0-1,1 0 0,-1 0 1,0 0-1,1 0 1,-1-1-1,1 1 0,-1 0 1,1 0-1,-1 0 1,0-1-1,1 1 0,-1 0 1,1-1-1,-1 1 0,0 0 1,1-1-1,-1 1 1,0 0-1,0-1 0,1 1 1,-1-1-1,0 1 1,0 0-1,0-1 0,1 1 1,-1-1-1,20-48 132,-13 17-68,-2 0 0,-1-1 0,-2 1 1,-2-41-1,0 68-44,-17 60-4,-7 139-17,22-163-5416,2-44 41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2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36 149 14414,'0'0'1804,"-1"10"-880,0-5-816,-2 16 683,1 0 1,1 36-1,1-58-776,0 1 1,0-1-1,0 1 0,0 0 1,1 0-1,-1-1 0,0 1 1,0 0-1,1-1 0,-1 1 1,0 0-1,0 0 0,1 0 1,-1-1-1,0 1 0,1 0 1,-1 0-1,0 0 0,1-1 1,-1 1-1,0 0 0,1 0 1,-1 0-1,0 0 0,1 0 1,-1 0-1,1 0 0,-1 0 1,0 0-1,1 0 0,-1 0 1,0 0-1,1 0 0,-1 0 1,0 0-1,1 1 0,-1-1 1,0 0-1,1 0 0,-1 0 1,0 0-1,1 1 0,-1-1 1,0 0-1,0 0 1,1 1-1,-1-1 0,0 0 1,0 1-1,1-1 0,-1 0 1,0 0-1,0 1 0,0-1 1,0 0-1,1 1 0,-1-1 1,0 1-1,0-1 0,0 0 1,0 1-1,0-1 0,0 0 1,0 1-1,0 0 0,16-28 1551,-11 8-710,-2 0-1,0 0 0,-1 0 0,-1-31 0,-1 50-840,0 0 0,0 0 0,0 0 0,0 0 0,0-1 0,0 1 0,1 0 0,-1 0 0,0 0-1,0 0 1,0 0 0,0-1 0,0 1 0,0 0 0,0 0 0,0 0 0,0 0 0,0-1 0,0 1 0,0 0-1,0 0 1,0 0 0,0 0 0,0 0 0,0-1 0,0 1 0,-1 0 0,1 0 0,0 0 0,0 0-1,0 0 1,0-1 0,0 1 0,0 0 0,0 0 0,0 0 0,-1 0 0,1 0 0,0 0 0,0 0 0,0 0-1,0-1 1,0 1 0,0 0 0,-1 0 0,1 0 0,0 0 0,0 0 0,0 0 0,0 0 0,-1 0-1,1 0 1,0 0 0,0 0 0,0 0 0,0 0 0,-1 0 0,1 0 0,0 0 0,0 0 0,-9 12 97,-6 20-285,4 69 110,8-67-61,11-64 249,-1-1 0,-1 0 0,-1-1 0,0-38 0,-6 76-124,0-1 1,0 1-1,0-1 1,-1 0-1,0 0 1,-5 10-1,-4 14-27,7-15 25,-3 11-12,1 1 0,1 0 0,-2 40 0,21-98-105,-5 15 150,4-11 11,-2 0 0,-1-1-1,-2 0 1,-1-1 0,0 1-1,-3-2 1,2-36 0,-6 67-38,0 0 0,0 0 0,0 0 1,-1 0-1,1 0 0,0 0 0,0 0 0,0 0 0,0 0 1,0 0-1,0 0 0,-1 0 0,1 0 0,0 0 1,0 0-1,0 0 0,0 0 0,0 0 0,0 0 0,-1 0 1,1 0-1,0 0 0,0 0 0,0 0 0,0 0 0,0 0 1,0 0-1,-1 0 0,1 0 0,0 0 0,0-1 1,0 1-1,0 0 0,0 0 0,0 0 0,0 0 0,0 0 1,0 0-1,-1 0 0,1 0 0,0-1 0,0 1 1,0 0-1,0 0 0,0 0 0,0 0 0,0 0 0,0-1 1,0 1-1,0 0 0,0 0 0,0 0 0,0 0 1,0 0-1,0 0 0,0-1 0,0 1 0,0 0 0,0 0 1,0 0-1,0 0 0,0 0 0,1 0 0,-1-1 1,0 1-1,0 0 0,0 0 0,0 0 0,0 0 1,-8 13 27,-7 20-130,-3 20 66,2 1 0,3 0 1,-9 74-1,64-220 58,-12 7 20,-27 77-16,-1-1-1,0 1 0,-1 0 1,0-1-1,0 1 0,-1-1 0,0 0 1,-2-13-1,-19 56-131,8 6 63,1 0 1,2 1-1,-9 72 1,40-154-59,-2-10 176,-3 0 0,-1-2 0,8-64 0,-67 338-324,20-107 163,81-234-2733,-52 106 1949,-1 0 1,-1 0-1,0 0 0,-1 0 0,0 0 0,0-15 1,-5 30 730,1 1 0,-1-1 0,1 1 0,0 0 0,0 0 0,0 0 0,0 0 0,0 0 0,-1 3 0,-2 7 567,0 0 0,1 0 1,0 0-1,1 0 0,1 1 0,0 0 1,1-1-1,0 1 0,1 0 1,1 14-1,-1-5-971,3-99 990,-1 41-129,-1 0-1,-7-57 1,-1 73 381,0 25-106,-3 32-443,7-2-169,1 0 0,2 1 0,1-1 0,8 45 1,-9-79 9,-1 0 0,1 0 0,0 1 0,1-1 0,-1 0 0,0 1 0,0-1 0,0 0 0,1 0 0,-1 0 0,1 1 0,-1-1 0,1 0 0,-1 0 0,1 0 0,0 0 0,0 0 0,-1 0 0,1 0 0,0 0 0,0 0 0,0 0 0,0 0 0,0-1 0,0 1 0,2 0 0,-2-1 12,0-1-1,0 0 0,1-1 1,-1 1-1,0 0 1,0 0-1,0 0 0,0-1 1,0 1-1,0 0 1,0-1-1,-1 1 0,1-1 1,-1 1-1,1-1 1,0-2-1,20-75 172,-15 43-273,-2-1 0,-1-54-1,-13 109-974,-1 18 729,-2 70-577,5-32-1204,0-27-2053,1-19-4031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4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743 1 6374,'0'0'5840,"-8"1"-5066,-138 30 1829,42-12-5553,13-1 1042,-28 5 1811,86-18 1780,-55 0 1,81-5-1431,-6 0-986,0 0 0,0 0 0,0 1 0,-1 1 0,2 0 0,-1 1 0,-13 5 0,11-4-425,0 0-1368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5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57 12588,'0'0'62,"0"0"0,0 0 1,0 0-1,0 0 0,-1 0 0,1 1 1,0-1-1,0 0 0,0 0 0,0 0 1,0 0-1,0 1 0,0-1 0,0 0 1,0 0-1,0 0 0,0 0 0,0 1 1,0-1-1,0 0 0,0 0 0,0 0 1,0 0-1,1 1 0,-1-1 0,0 0 1,0 0-1,0 0 0,0 0 0,0 0 1,0 1-1,0-1 0,0 0 0,1 0 0,-1 0 1,0 0-1,0 0 0,0 0 0,0 0 1,0 1-1,1-1 0,-1 0 0,0 0 1,0 0-1,0 0 0,0 0 0,1 0 1,-1 0-1,0 0 0,0 0 0,0 0 1,0 0-1,1 0 0,-1 0 0,0 0 1,0 0-1,0 0 0,0 0 0,1 0 1,-1 0-1,0-1 0,0 1 0,0 0 1,0 0-1,0 0 0,1 0 0,-1 0 1,0 0-1,0-1 0,3 31 944,-5 40-454,-7 60 753,7 133 0,2-257-1265,0-1-1,1 1 1,0-1-1,0 1 0,0-1 1,1 0-1,0 1 1,0-1-1,0 0 0,1 0 1,3 6-1,-4-10 0,-1 1 0,0-1-1,1 0 1,-1 0 0,1 0 0,0 0-1,-1 0 1,1 0 0,0 0-1,-1 0 1,1 0 0,0-1 0,0 1-1,0-1 1,0 0 0,0 1 0,-1-1-1,1 0 1,0 0 0,0 0-1,0 0 1,0-1 0,0 1 0,0 0-1,0-1 1,-1 1 0,1-1 0,0 0-1,0 0 1,-1 0 0,1 1-1,0-1 1,-1-1 0,1 1 0,-1 0-1,3-3 1,27-22 560,-2-2 0,-1-1-1,-1-1 1,38-55 0,-22 28-315,-8 12-140,194-257 139,-212 281-2507,-38 50-3923,1-7-675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4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586 44 4869,'0'0'2754,"-52"0"-2273,33 0 1120,-4 0-1409,5 0-96,-4 2 1,5-2 127,-1 0-128,2 0-64,3 0 96,4-2-224,0-7-288,0 1-1570,-3 0-1506</inkml:trace>
  <inkml:trace contextRef="#ctx0" brushRef="#br0" timeOffset="1">60 14 6502,'0'0'-544,"-59"-13"-5414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4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1 801,'0'0'2850,"-53"0"-4195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4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30 4356,'-7'0'780,"-6"1"-357,0-1 1,0-1 0,0 0 0,0-1 0,1 0 0,-1-1 0,1 0-1,0-1 1,-18-9 0,28 13-390,1 0 0,0-1 0,0 1 0,-1 0 1,1 0-1,-1 0 0,1 0 0,0 0 0,-1 0 0,1 0 0,0 1 0,-1-1 0,1 0 0,0 1 0,0-1 0,-1 1 0,1-1 0,0 1 0,0 0 0,0-1 0,0 1 1,0 0-1,-1 0 0,2 0 0,-1 0 0,0 0 0,0 0 0,0 0 0,0 0 0,1 0 0,-1 1 0,0-1 0,0 2 0,0-1-40,-1 0-1,1 0 1,-1 0-1,0 0 1,0 0-1,0-1 0,0 1 1,0 0-1,0-1 1,0 0-1,0 1 1,-3 0-1,3-1 43,0-1 0,0 0-1,0 1 1,0-1 0,0 0-1,0 0 1,0 0 0,0 0-1,0 0 1,0 0 0,1-1-1,-5 0 1,-3-6-2347,4 1-1132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4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8968,'0'0'2333,"-3"10"-1783,-4 16-463,1 1 1,2 0-1,1-1 0,0 1 0,3 1 0,0-1 1,1 0-1,9 46 0,6 7-2921,6 87 0,-20-44 1683,-4-84 3399,-10 47 1,-1 7-1600,3 0 1,4 110-1,7-184-830,2-1 0,0 1-1,0 0 1,11 27 0,-7-24-889,-1 1 0,4 35 0,-2 51-2018,2 55 3521,-4-67-313,-4-54-1279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4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5509,'0'62'1698,"0"-2"-769,0-1-64,0-1-321,0-5-416,0-3-64,0-4-704,0-1-1603,0-4-1088,0 1-192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4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64,'0'114'3129,"-1"310"2668,-16 3-5829,6 308 1222,15-676-2223,20 90 0,-17-114-1316</inkml:trace>
  <inkml:trace contextRef="#ctx0" brushRef="#br0" timeOffset="1">68 2539 8136,'0'96'961,"0"-5"-833,0-3 32,2-10-32,1-9-128,3-10 32,-1-9-416,-3-9-1570,7-3-1025</inkml:trace>
  <inkml:trace contextRef="#ctx0" brushRef="#br0" timeOffset="2">152 3883 6150,'2'90'608,"1"-7"-512,-1-8-96,1-12-64,-3-8-1345,0-13-1057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4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8872,'-5'76'481,"-4"-9"-449,3-7 0,1-12-32,3-10-1121,-5-8-2787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4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7239,'0'13'1041,"0"21"-909,-2 0 0,-1-1 0,-10 47 0,5-44-100,3 2 0,0-1-1,2 63 1,2-54 1141,-11 83-1,1-43-2544,8-99-1201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5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87 180 12300,'0'0'10490,"13"-3"-9802,125-34 668,-90 21-1190,0 3-1,2 2 1,-1 2-1,79-4 1,-127 13-92,-108 19 1309,-33 21-1313,80-21 446,-1-2 0,-118 16 0,288-65-364,3-3-182,-70 23 21,18-5-9,1 3 0,125-14-1,-216 32 37,0 2 1,1 1-1,-32 11 0,-10 3 5,25-9-9,1 1 85,0-2 1,-1-2-1,-81 5 0,126-14-83,0 0-1,0 0 1,-1 0-1,1 0 0,0 0 1,0 0-1,0 0 0,0-1 1,0 1-1,0 0 1,0 0-1,0-1 0,0 1 1,0-1-1,0 1 0,0-1 1,1 1-1,-1-1 1,0 0-1,-1 0 0,2 0-14,0 1 1,0-1-1,0 0 0,-1 1 0,1-1 0,0 0 0,0 1 1,0-1-1,0 0 0,0 1 0,0-1 0,1 1 0,-1-1 1,0 0-1,0 1 0,0-1 0,1 0 0,-1 1 0,0-1 1,1 1-1,-1-1 0,0 1 0,1-2 0,3-2-29,0-1 0,0 1 0,0 0 0,0 0 0,1 0 0,4-3 0,18-8 13,0 0 0,1 2 0,0 1 0,1 1 0,0 1 1,42-7-1,-1 4-16,117-7 1,-142 18-110,-34 2 84,-32 1 129,-224 27 16,70-5-77,58-10-252,184-17 168,0-2-1,68-16 1,-76 10 18,0 3 0,0 3 0,79 1 1,-137 5 32,1 0 0,-1 0 0,0 0 0,0 0 0,1 0 0,-1 0 0,0 0 0,0 1 0,1-1 0,-1 0 1,0 1-1,0-1 0,0 1 0,1-1 0,-1 1 0,0 0 0,0-1 0,0 1 0,0 0 0,1 2 0,-1-3 13,-1 1 0,0 0 1,0 0-1,0 0 0,-1-1 0,1 1 0,0 0 0,0 0 0,0-1 0,0 1 0,-1 0 0,1 0 0,0-1 0,-1 1 1,1 0-1,-1 0 0,1-1 0,-1 1 0,1-1 0,-1 1 0,1 0 0,-1-1 0,0 1 0,-6 5 7,0 0 0,-1 0 0,1-1 0,-12 5-1,-30 13 35,-2-3 0,0-2-1,-1-2 1,-1-3 0,0-2-1,-1-2 1,0-2-1,-86-2 1,180-22-423,-11 8 334,189-54 70,-167 51-157,1 2 1,66-5 0,-118 15 140,41 2-538,-41-2 537,1 0 1,-1 0 0,1 0-1,0 1 1,-1-1 0,1 0-1,-1 0 1,1 0 0,0 1 0,-1-1-1,1 0 1,-1 1 0,1-1-1,-1 1 1,1-1 0,-1 0-1,0 1 1,1-1 0,-1 1 0,1-1-1,-1 1 1,0-1 0,1 1-1,-1 0 1,0-1 0,0 1-1,0-1 1,1 1 0,-1 0-1,0-1 1,0 1 0,0-1 0,0 1-1,0 0 1,0-1 0,0 1-1,0 0 1,0-1 0,0 1-1,-1-1 1,1 1 0,0 0-1,0-1 1,0 1 0,-1-1 0,1 1-1,0-1 1,-1 1 0,1-1-1,-1 1 1,1-1 0,0 1-1,-1-1 1,1 1 0,-1-1 0,1 0-1,-1 1 1,0-1 0,-4 5 12,0 0 0,-1-1 0,1 0 0,-1 0 0,1 0 0,-1-1 0,0 0 0,-11 4 0,-59 18 80,66-22-73,-49 12 224,-1-3 1,0-2-1,-1-3 0,-83 0 1,143-7-235,-1 0 0,1 0 0,0 0 0,0 0 0,0 0 0,-1 0 0,1 0 0,0-1 0,0 1 0,0 0 0,0-1 0,0 1 0,0-1 0,0 1 0,0-1 0,0 0 0,-1 0 0,1 0-11,1 1 1,0-1-1,0 1 1,-1-1 0,1 1-1,0-1 1,0 1-1,0-1 1,0 1 0,-1-1-1,1 0 1,0 1-1,0-1 1,0 1 0,0-1-1,1 1 1,-1-1-1,0 1 1,0-1 0,0 0-1,0 1 1,0-1-1,1 1 1,-1-1 0,2-2-18,0 0 1,0 0 0,0 0 0,0 1 0,1-1-1,-1 1 1,0 0 0,1-1 0,0 1-1,3-2 1,18-8 10,0 1 0,1 1-1,0 1 1,0 2 0,0 0 0,31-3-1,160-11-768,-194 20 530,-17 1 161,-11 0 52,-31 1 66,-53 6 64,-93 26 363,-18 3 42,257-46-656,68-21 1,4 0 37,-61 17 22,0 4 1,85-3 0,-152 14 94,0-1 0,0 0 0,0 0 0,0 0 0,-1 0 0,1 0 0,0 1 0,0-1 0,0 0 0,0 0 0,0 0 0,0 0 0,-1 1 0,1-1 0,0 0 0,0 0 0,0 0 0,0 1 0,0-1 0,0 0 0,0 0 0,0 1 0,0-1 0,0 0 0,0 0 0,0 0 0,0 1 0,0-1 0,0 0 0,0 0-1,0 0 1,0 1 0,0-1 0,0 0 0,1 0 0,-1 0 0,0 1 0,0-1 0,0 0 0,0 0 0,0 0 0,0 0 0,1 1 0,-1-1 0,0 0 0,0 0 0,0 0 0,1 0 0,-1 0 0,0 0 0,0 1 0,0-1 0,1 0 0,-1 0 0,0 0 0,0 0 0,0 0 0,1 0 0,-1 0 0,0 0 0,0 0 0,0 0 0,1 0 0,-18 12 3,-34 13 90,-1-2 0,-1-3-1,0-2 1,-2-2 0,0-3 0,-87 10-1,126-21-63,0 0 19,0 0 0,-28-2 0,42 0-44,0 0 0,0 0 0,0 0 0,0 0 0,0 0 0,0-1 0,0 1-1,0-1 1,0 1 0,0-1 0,0 0 0,0 1 0,1-1 0,-1 0 0,0 0 0,1-1 0,-1 1 0,0 0 0,1 0-1,0-1 1,-1 1 0,1-1 0,0 1 0,0-1 0,0 0 0,0 1 0,0-1 0,0 0 0,0 0 0,0-2 0,1 1-16,0 0 0,0 1 1,1-1-1,-1 0 0,1 0 1,0 1-1,0-1 0,0 1 1,0-1-1,0 1 0,0-1 1,1 1-1,-1 0 0,1 0 1,0 0-1,0 0 0,0 0 1,0 0-1,0 0 0,0 0 1,0 1-1,1-1 0,-1 1 1,0-1-1,5 0 0,7-5-20,1 0 0,0 1 0,16-4 1,7 1-30,-1 1 1,1 2 0,58-1 0,113 12-1067,-206-5 1083,48 6-710,-48-6 686,0 1 1,-1-1-1,1 1 0,0 0 1,-1 0-1,1 0 0,-1 0 1,1 1-1,-1-1 0,1 0 1,-1 1-1,0 0 0,0 0 1,3 2-1,-5-3 65,1-1-1,-1 1 1,0 0 0,0-1 0,1 1-1,-1 0 1,0-1 0,0 1-1,0 0 1,0-1 0,0 1-1,0 0 1,0-1 0,0 1-1,0 0 1,0-1 0,0 1-1,0 0 1,0-1 0,-1 1-1,1 0 1,0-1 0,-1 1-1,1-1 1,0 1 0,-1 0 0,1-1-1,0 1 1,-1-1 0,1 1-1,-1-1 1,1 0 0,-1 1-1,1-1 1,-1 1 0,0-1-1,1 0 1,-1 1 0,1-1-1,-2 0 1,-29 12 133,27-11-123,-40 11 28,-1-3 0,0-1 0,-1-3 0,-60 0 1,-19-5-4743,92-2-720,8-2-4314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5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25 7239,'0'0'12374,"0"-6"-11925,-1-13-322,0 25 68,-2 44 262,2-21-243,-15 505 517,16-533-704,0-18 149,2-118 134,2 49-257,-5 0 1,-16-125-1,15 203-19,2 5-5,0 0-1,0-1 1,-1 1 0,0-1-1,0 1 1,0 0-1,0 0 1,0 0-1,0-1 1,-1 1-1,1 0 1,-4-4-1,0 35 20,-2 475 476,18-543-210,-2 12-180,5-55-57,-3 0 1,-5-1-1,-3-104 1,-26 456-308,21-208 144,2 230-1125,1-285 651,1 14-912,2-9-4952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39:3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12684,'0'0'6470,"-5"10"-5541,-3 9-391,2 0 0,0 0 0,1 1-1,1-1 1,0 1 0,2 0 0,0 37 0,1-49-446,1 5-46,0 1 0,1-1 0,5 26 0,-6-37-11,0-1 0,0 0 0,0 0 0,0 1 0,1-1 1,-1 0-1,0 0 0,1 1 0,-1-1 0,1 0 0,0 0 0,-1 0 0,1 0 1,0 0-1,-1 0 0,1 0 0,0 0 0,0 0 0,0 0 0,0 0 0,0 0 1,0-1-1,0 1 0,0 0 0,1-1 0,-1 1 0,0-1 0,0 1 0,0-1 0,1 1 1,-1-1-1,0 0 0,1 0 0,-1 0 0,0 0 0,0 0 0,1 0 0,-1 0 1,0 0-1,1 0 0,-1-1 0,0 1 0,0 0 0,1-1 0,-1 1 0,0-1 1,0 0-1,0 1 0,0-1 0,0 0 0,0 1 0,0-1 0,2-2 0,9-7 55,-1 0-1,0 0 1,0-2-1,9-12 1,-10 11-86,1 1 0,1 0 1,16-14-1,-34 69-378,3-32 374,1 0 0,0 0 0,1 0 0,0 0 0,0 0 0,1 0 0,2 12 0,-1-21 5,0-1 0,0 0 0,0 1 0,0-1 0,0 0-1,0 0 1,0 0 0,0 0 0,1 0 0,-1 0 0,1 0 0,-1-1-1,0 1 1,1 0 0,-1-1 0,1 1 0,-1-1 0,1 0 0,0 1 0,-1-1-1,1 0 1,-1 0 0,1 0 0,0 0 0,-1 0 0,1-1 0,-1 1-1,1 0 1,-1-1 0,4 0 0,-2 1 4,-1-1 0,1 1 1,0-1-1,0 1 0,-1-1 0,1 0 0,0 0 1,-1 0-1,1 0 0,-1-1 0,0 1 0,1-1 1,-1 1-1,0-1 0,0 0 0,0 0 0,0 0 1,2-2-1,-4 4 1,0-1 0,0 1 0,0 0 0,0-1 0,0 1 0,0 0 0,0 0 0,0-1 0,0 1 0,0 0 0,0-1 0,0 1 0,0 0-1,0-1 1,0 1 0,0 0 0,0 0 0,0-1 0,0 1 0,0 0 0,-1 0 0,1-1 0,0 1 0,0 0 0,0 0 0,0-1 0,-1 1 0,1 0 0,0 0 0,0 0 0,-1-1 0,1 1 0,0 0 0,0 0 0,-1 0 0,1 0 0,0 0 0,0 0 0,-1-1 0,1 1 0,0 0 0,-1 0 0,1 0 0,0 0 0,0 0 0,-1 0 0,1 0 0,0 0 0,-1 0-1,1 0 1,0 1 0,0-1 0,-1 0 0,1 0 0,0 0 0,-1 0 0,1 0 0,0 0 0,0 1 0,-1-1 0,1 0 0,0 0 0,0 0 0,0 1 0,-1-1 0,1 0 0,0 0 0,0 1 0,-7 3-150,13-6 339,-4 0-163,0 0 0,0 0-1,0 0 1,0 0 0,0-1-1,-1 1 1,1-1 0,-1 1-1,1-1 1,-1 0 0,0 1-1,0-1 1,0 0 0,-1 0-1,2-5 1,4-45 744,-5-7-422,-1 59-385,25 4-283,101 21-312,-70-21-5984,-44-3 275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5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10442,'0'0'3950,"10"4"-1857,-3-1-1634,-5-1-349,1-1-1,-1 1 1,1-1-1,0 0 1,-1 0-1,1 0 0,0 0 1,0-1-1,-1 1 1,1-1-1,0 1 1,0-1-1,0 0 0,0 0 1,0-1-1,0 1 1,-1 0-1,1-1 0,0 0 1,0 0-1,0 0 1,-1 0-1,3-1 1,9-8 258,0 0 0,-1-1 1,0-1-1,-1 0 0,-1 0 1,0-1-1,0-1 0,-1 0 1,-1 0-1,-1-1 0,12-28 1,-17 30 294,-14 26-623,-17 29-161,19-24 105,0 1 0,1 0 0,1 0 0,1 0 0,1 1-1,0 0 1,2 0 0,-3 39 0,6-57 6,0 0 0,0 0-1,0 0 1,0 0 0,1 0-1,-1 0 1,0 0 0,1 0-1,0 0 1,-1 0 0,1 0-1,0 0 1,0 0 0,0-1-1,0 1 1,0 0 0,1-1-1,-1 1 1,0-1 0,1 1-1,-1-1 1,4 3 0,-2-3 9,0 0 1,1 1 0,-1-1 0,1 0 0,-1 0-1,1-1 1,-1 1 0,1-1 0,-1 1-1,1-1 1,7-1 0,3-1 26,-1-1 0,1 0-1,0-1 1,-1 0 0,22-11 0,-29 12-20,89-48 36,-86 46-15,-1-1 1,0 1-1,-1-2 0,1 1 0,-1-1 1,0 0-1,-1-1 0,10-13 1,-15 19 30,1 0 1,-1-1 0,0 1-1,0 0 1,-1-1-1,1 1 1,0 0 0,-1-1-1,1 1 1,-1-1 0,0 1-1,0-1 1,0 1 0,0-1-1,0 1 1,-1-1-1,1 1 1,-1 0 0,0-1-1,1 1 1,-1 0 0,0-1-1,0 1 1,-1 0 0,1 0-1,0 0 1,-1 0-1,1 0 1,-3-2 0,-5-5 8,-1 1 0,0 0 0,0 0 0,-20-10 0,-8-7-58,30 19-6,5 5-10,1-1 1,-1 0-1,1 1 1,0-1-1,0 0 1,0 0-1,0 0 1,0-1 0,0 1-1,1 0 1,-2-3-1,5 3-30,1 1 0,-1 0 0,0 0 0,1 0 0,0 1-1,-1-1 1,1 1 0,-1-1 0,1 1 0,0 0 0,-1 0 0,1 0 0,4 1-1,-3-1 14,354-6-350,-356 5 353,-1 1-1,1 0 1,0 0-1,-1 0 1,1 0 0,-1 0-1,1 0 1,0 0-1,-1 1 1,1-1-1,-1 1 1,1-1 0,-1 1-1,1-1 1,-1 1-1,1 0 1,-1 0 0,0 0-1,1-1 1,-1 1-1,0 1 1,0-1 0,0 0-1,0 0 1,0 0-1,0 1 1,0-1-1,0 0 1,0 1 0,1 2-1,-2-1 18,0 1 0,0 0 0,0 0 0,0-1 0,-1 1 0,1 0 0,-1-1 1,0 1-1,0-1 0,-1 1 0,1-1 0,-4 7 0,-28 45 88,25-45-69,1 0 0,1 0 0,0 1-1,1 0 1,0 0 0,0 0 0,-5 23 0,10-34-17,0 1 1,0-1-1,1 0 1,-1 1-1,1-1 1,-1 0-1,0 1 1,1-1-1,-1 0 1,0 0-1,1 1 1,-1-1-1,1 0 1,-1 0-1,1 0 1,-1 0-1,1 1 1,-1-1-1,1 0 1,-1 0 0,1 0-1,-1 0 1,1 0-1,-1 0 1,1 0-1,-1 0 1,1-1-1,-1 1 1,0 0-1,1 0 1,-1 0-1,1 0 1,-1-1-1,1 1 1,-1 0-1,0 0 1,1-1-1,-1 1 1,1-1-1,21-9 78,10-13-121,-1-2 0,-1-1 1,-2-1-1,37-46 1,-19 23 26,-51 79-414,-1-11 440,1 1-1,0-1 1,1 1-1,1 0 1,1 0 0,0 34-1,2-50 3,1-1 0,-1 0-1,0 0 1,1 1 0,-1-1-1,1 0 1,0 0 0,-1 0-1,1 0 1,0 0 0,0 0-1,1 0 1,-1 0 0,0 0-1,0 0 1,1-1-1,0 1 1,-1-1 0,1 1-1,0-1 1,3 3 0,-2-3 7,0 0 1,0 0 0,1 0 0,-1 0-1,0-1 1,0 1 0,1-1-1,-1 0 1,0 0 0,1 0 0,-1-1-1,0 1 1,5-2 0,1 0 19,0-1 0,0 0 0,-1 0 1,1-1-1,-1-1 0,1 1 0,-1-1 1,-1-1-1,12-9 0,-11 7-7,0 0-1,-1-1 1,0 0-1,0 0 1,-1-1-1,-1 1 1,1-1-1,-2-1 1,1 1-1,-1-1 1,-1 0-1,0 0 1,0 0-1,-2 0 1,1 0-1,0-18 1,-2 28-28,0 1 0,0-1 0,0 0 0,0 0 0,0 0 0,0 0 0,0 1 0,0-1 0,-1 0 0,1 0 0,0 0 0,0 1 0,-1-1 0,1 0 1,0 0-1,-1 1 0,1-1 0,-1 0 0,1 0 0,-1 1 0,1-1 0,-2 0 0,-10 8-100,-9 28-65,19-31 148,1 0 0,0 0 0,0-1 0,0 1 0,0 0 0,1 0 0,-1 0 0,1 0 0,0 0 0,0 0 0,1 0 0,0 7 0,0-10 10,0 1 0,0 0 0,0-1-1,0 1 1,1 0 0,-1-1 0,0 0-1,1 1 1,-1-1 0,1 0 0,-1 1-1,1-1 1,0 0 0,-1 0 0,1 0 0,0-1-1,0 1 1,0 0 0,-1-1 0,1 1-1,0-1 1,0 1 0,0-1 0,0 0 0,0 0-1,2 0 1,7 0 26,0 0-1,0-1 1,0-1-1,-1 1 1,1-2-1,0 1 1,-1-1-1,0-1 1,0 0-1,0-1 1,0 1-1,0-2 1,-1 0 0,0 0-1,0 0 1,-1-1-1,0 0 1,0-1-1,-1 0 1,0 0-1,0-1 1,0 0-1,-2 0 1,1 0-1,4-11 1,-43 56-149,-4 37 93,35-68 43,0 0-1,0 0 1,1-1-1,0 2 0,0-1 1,0 0-1,0 0 1,1 0-1,0 0 1,0 0-1,0 0 0,0 1 1,3 7-1,-2-11-7,0-1 0,0 0 0,0 1 0,0-1-1,0 0 1,0 0 0,0 0 0,0 0 0,1 0 0,-1 0 0,0 0 0,1 0-1,-1 0 1,1-1 0,-1 1 0,1-1 0,-1 1 0,1-1 0,0 1-1,-1-1 1,1 0 0,-1 0 0,3 0 0,41-1 52,-41 0-42,19-3-214,1-1 0,-1-2 0,-1 0 0,1-2-1,-1 0 1,-1-1 0,39-26 0,52-23-795,-120 100-8690,8-33 4836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5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9673,'0'0'7106,"-7"7"-6984,3-4-105,1 1 1,0 0-1,0 0 0,0-1 0,0 2 0,1-1 0,-1 0 0,1 0 0,0 1 0,0-1 1,1 1-1,-2 7 0,0 8 126,0 1 0,0 24 0,-1 921 897,8-489-938,2-260 270,-1 72 1402,-6-276-1485,2-6-187,-1-1 0,0 1 0,-1 0 0,0 0 0,0 0 0,0-1 0,-3 8 0,-6-67-2941,8 45 820,-3-16-5108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5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746 34 7751,'0'0'11590,"-27"-10"-7624,-27 5-1830,-103 5-1,104 2-2016,1-2 0,-64-8 1,66 3-130,-1 2 1,1 3 0,-86 9-1,179-22-5307,-28 13 1250,0 0-2340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5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7111,'0'0'14808,"-3"8"-14637,-7 47 475,3 0 0,1 0 0,3 62 0,3-117-603,-5-8-12236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2:5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34 10410,'0'0'11242,"-6"1"-10099,-58 10 1003,44-6-1693,-1-2 1,1 0 0,0-1 0,-1-1 0,-30-2 0,19-11-114,30 11-343,0 0 0,0 1 0,1-1 0,-1 0 0,1 0 0,-1 0 0,1 0 0,-1 0 0,1 0-1,-1-1 1,1 1 0,0 0 0,0-1 0,0 1 0,0-1 0,-1-1 0,39-6-6627,-23 3 672,-1-4-5114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17873,'0'0'5381,"20"56"-4100,-4-35-352,-4 0-545,8-3-287,-6-1-33,6-2-32,-6-4 0,6-4-160,-6-3-769,8-3-641,-5-1-704,5 0-1281,-1-12-3364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13293,'0'0'5188,"-48"72"-2625,26-33-1026,1 3-512,3 5-64,5 2-544,-1-2-353,12-5-64,2-5-32,0-11-1121,7-10-929,8-11-833,-6-6-3075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18 195 11851,'0'0'2787,"-3"8"-609,-9 24-123,11-32-2013,1 0 0,0 1 0,0-1 0,0 0-1,0 0 1,-1 1 0,1-1 0,0 0 0,0 1 0,0-1 0,0 0-1,0 0 1,0 1 0,0-1 0,0 0 0,0 1 0,0-1 0,0 0-1,0 1 1,0-1 0,0 0 0,0 0 0,0 1 0,0-1 0,0 0-1,0 1 1,0-1 0,0 0 0,1 0 0,-1 1 0,0-1 0,0 0-1,0 0 1,1 1 0,-1-1 0,0 0 0,0 0 0,0 1 0,1-1-1,-1 0 1,0 0 0,1 0 0,-1 0 0,0 0 0,0 1-1,1-1 1,-1 0 0,0 0 0,1 0 0,-1 0 0,0 0 0,0 0-1,1 0 1,-1 0 0,0 0 0,1 0 0,-1 0 0,0 0 0,1 0-1,-1 0 1,0-1 0,0 1 0,1 0 0,17-8 706,1-8-492,-2 0 0,0-2-1,0 0 1,-2-1-1,-1-1 1,18-29-1,-9 14 1,-12 15-9,-10 18-161,0-1-1,1 0 0,-1 1 0,1-1 1,-1 1-1,1 0 0,0-1 0,0 1 1,2-2-1,-2 36 235,-12 58 345,3-44-1623,4 0-4787,9-54-5972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11627,'0'0'13164,"5"48"-13035,1-22-65,-1-1-32,0-1 0,3 0-96,-3-3-1346,-2-2-1536,-1-9-3781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12588,'0'0'7217,"0"8"-5434,0-4-1636,0 0-1,1 0 0,-1 0 0,1-1 1,0 1-1,0 0 0,0-1 0,0 1 1,1-1-1,-1 1 0,1-1 0,0 0 0,0 1 1,0-1-1,1 0 0,-1 0 0,1-1 1,0 1-1,-1-1 0,1 1 0,0-1 1,1 0-1,-1 0 0,0 0 0,1 0 1,-1-1-1,5 2 0,64 29 471,-31-22-2617,-38-10 1152,0 0 1,0 0 0,0 0 0,0 0 0,0 0 0,0-1 0,1 1 0,-1-1-1,4-2 1,7-7-4603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13229,'0'0'5092,"-25"60"-2721,13-27-642,-1 6-351,1 4-321,-5 4-513,7 0-384,-1-2-96,6-6-64,-1-8 0,6-9-1025,0-10-897,0-9-1152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59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88 174 15054,'-4'0'433,"1"1"-1,-1-1 1,0 1-1,1 0 0,-1 0 1,1 0-1,-1 0 1,1 0-1,-6 4 1,6-4-345,0 1 1,0 0-1,0 0 1,0 0-1,0 1 1,1-1 0,-1 1-1,1-1 1,-1 1-1,1 0 1,0 0-1,0 0 1,0 0 0,1 0-1,-1 0 1,1 0-1,-1 1 1,1-1-1,0 1 1,1-1 0,-1 1-1,0-1 1,1 1-1,0-1 1,0 1-1,1 7 1,0-10-80,0 1 1,0-1-1,0 1 0,1-1 0,-1 0 1,0 1-1,1-1 0,-1 0 1,1 0-1,-1 0 0,1 0 0,0 0 1,-1 0-1,1-1 0,0 1 1,0 0-1,0-1 0,-1 0 0,1 1 1,0-1-1,0 0 0,0 0 1,0 0-1,0 0 0,0 0 1,3-1-1,54-7 151,-45 3-331,0 0 1,-1-1-1,1-1 1,-2 0-1,1 0 1,-1-1-1,0-1 1,0 0-1,-1-1 1,14-15-1,-12 10 149,-1 1-1,-1-2 1,0 0 0,-1 0-1,-1-1 1,0 0-1,9-28 1,-17 44 52,0 0 0,-1 0 0,1 0 0,-1 0 0,0 0 0,1 0 0,-1 0 0,0 0 0,1 0 0,-1 0 0,0 0 0,0 0 0,0 0 0,0 0 0,0 0 0,0 0 0,0 0 0,-1 0 0,1-1 0,0 1 0,-1 0 0,1 0 0,0 0 0,-1 0 0,0-1 0,0 2-11,-1 0 0,1 1 0,0-1 0,0 0 0,0 1 0,-1-1 0,1 1 0,0 0 0,0-1 0,0 1 0,0 0 0,0-1 0,0 1 0,0 0 0,0 0 0,1 0 0,-1 0 0,0 0 0,0 0 0,1 0 0,-1 0 0,0 2 0,-11 15 139,2 0 0,0 1-1,1 0 1,-9 25 0,14-33-39,1 1-1,0-1 1,1 0 0,0 1-1,0 0 1,2-1-1,-1 1 1,1-1-1,3 17 1,-2-24-113,0-1 1,0 0-1,1 0 0,-1 0 0,1 0 0,0 0 1,0 0-1,0 0 0,0 0 0,0-1 1,1 1-1,-1-1 0,1 0 0,0 0 1,-1 0-1,1 0 0,0 0 0,0 0 1,0-1-1,1 1 0,-1-1 0,0 0 0,0 0 1,1 0-1,-1-1 0,4 1 0,10 2-53,-1-2 0,1 0-1,33-2 1,-36-1-114,1 0-1,0-1 1,0-1 0,-1 0 0,0-1 0,0-1 0,0 0-1,-1-1 1,0 0 0,0-1 0,-1-1 0,0 0 0,0 0 0,-1-1-1,16-18 1,-70 62 1544,39-30-1259,-24 29 774,26-32-847,1 1-1,0-1 1,0 1 0,0 0-1,0-1 1,0 1-1,0 0 1,1 0-1,-1 0 1,0-1-1,1 1 1,0 0 0,-1 0-1,1 0 1,0 0-1,0 0 1,0 3-1,1-4-43,0-1-1,0 1 0,0 0 1,0 0-1,0-1 1,0 1-1,0-1 0,0 1 1,0-1-1,1 1 0,-1-1 1,0 0-1,0 1 0,0-1 1,1 0-1,-1 0 0,0 0 1,0 0-1,1 0 1,-1 0-1,2-1 0,29-1 180,-16-3-483,-1 0 1,0-1-1,0-1 0,0 0 0,-1-1 1,0 0-1,0-1 0,-1-1 1,-1 0-1,1-1 0,10-12 0,-30 33 571,0 0-1,1 0 0,0 0 1,1 1-1,-7 18 1,2-6 194,3-2-273,1 1 0,0 0 0,2 1 0,0-1 0,2 1 0,1 0 0,0-1 0,5 40 0,-2 11-130,-2-69-142,0 0-1,-1 0 1,1 0 0,-1 1-1,0-1 1,0 0-1,-1 0 1,1 0-1,-1 0 1,0-1-1,0 1 1,0 0-1,0-1 1,-1 1-1,1-1 1,-1 0-1,0 0 1,0 0-1,0 0 1,0 0-1,-1-1 1,1 0-1,-1 1 1,0-1 0,1 0-1,-1-1 1,0 1-1,0-1 1,0 0-1,0 0 1,0 0-1,0 0 1,-1-1-1,1 1 1,0-1-1,0 0 1,-1 0-1,-5-2 1,7 1-180,1 1 1,-1-1-1,1 0 0,0 0 1,0 0-1,-1 0 1,1 0-1,0-1 0,0 1 1,0-1-1,0 1 1,0-1-1,0 0 1,1 1-1,-1-1 0,1 0 1,-1 0-1,1-1 1,-1 1-1,1 0 0,0 0 1,0-1-1,0 1 1,1 0-1,-1-1 0,0 1 1,1-1-1,0 1 1,-1-1-1,1 1 0,1-4 1,-2-2-233,1 1 1,1 0 0,-1 0-1,1-1 1,0 1-1,1 0 1,0 0 0,0 0-1,6-13 1,16-15-1461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0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8456,'0'0'13698,"8"2"-12251,-6-2-1353,1 1 0,-1-1-1,1 1 1,-1-1 0,1 0 0,-1 0-1,1 0 1,-1-1 0,1 1 0,-1 0 0,1-1-1,-1 0 1,1 0 0,-1 1 0,3-3-1,0 0 25,-1 0 1,1-1-1,-1 0 0,0 0 0,0 0 0,0 0 0,5-8 0,50-73 725,-59 85-834,0 0 0,0-1-1,0 1 1,0 0 0,0 0 0,0 0-1,0 0 1,0 0 0,0 0-1,0-1 1,0 1 0,0 0-1,1 0 1,-1 0 0,0 0-1,0 0 1,0 0 0,0 0-1,0 0 1,0-1 0,0 1-1,0 0 1,1 0 0,-1 0-1,0 0 1,0 0 0,0 0-1,0 0 1,0 0 0,0 0 0,1 0-1,-1 0 1,0 0 0,0 0-1,0 0 1,0 0 0,0 0-1,0 0 1,1 0 0,-1 0-1,0 0 1,0 0 0,0 0-1,0 0 1,0 0 0,0 0-1,1 0 1,-1 0 0,0 0-1,0 1 1,0-1 0,0 0-1,0 0 1,0 0 0,0 0-1,1 0 1,-1 0 0,0 0 0,0 0-1,0 1 1,0-1 0,0 0-1,0 0 1,0 0 0,0 0-1,3 17 192,-4 20-17,-2 2-108,0 9-745,-1-18-3043,1-18-3104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13805,'0'0'10762,"73"13"-10634,-25-13-64,0 0-768,6 0-1218,-8 0-384,-5 0-1474,-1 0-1217,-12 0-2049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3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4516,'0'0'15567,"63"-5"-15343,-31-2-192,2 0-608,1-3-3780,5 0-3140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13773,'0'0'8568,"13"-1"-8509,-6 1-124,40-4-2876,62 3 0,-108 0 2855,0 1 0,0 0 1,1 0-1,-1 0 0,0 0 1,0 0-1,0 0 0,0 1 1,0-1-1,0 0 0,0 0 0,0 1 1,0-1-1,0 1 0,0-1 1,0 1-1,0-1 0,0 1 1,-1-1-1,1 1 0,0 0 0,0 0 1,-1-1-1,1 1 0,0 0 1,-1 0-1,1 0 0,0 0 0,-1 0 1,0 0-1,1 0 0,0 2 1,-1 0 354,-1 0 0,1 0 0,-1 0 0,0 0 0,0 0 1,0 0-1,0 0 0,-3 5 0,-5 19 1818,19-26-9379,-6-1 838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 17 12075,'0'0'3353,"11"-1"-2750,9 0-227,-1 2 0,1 0 0,-1 0-1,29 8 1,-18-1-308,0-2 0,1 0 0,0-2 0,0-2 0,0-1 0,48-4-1,-107-8-638,-255 9 544,232 4 220,-238 15 928,287-17-1073,47-9-255,1 3 0,0 1 0,82 4 0,51-6-780,-418 7 1771,195 2-577,-457 14 1044,482-19-1162,26-5-75,30-6-5,57 5-20,181 6-1,-99 4 40,63-11-209,-335 15 336,-158 29 1,70-7 136,168-25-280,-280 21 1108,321-24-3647,46-8 1,-12 1 473,25-1-1070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13261,'0'0'8130,"13"0"-7703,26 4-173,0 2-1,67 18 1,89 36-158,-172-53-83,3 1 11,45 16 5,-67-23-29,1 1-1,-1 0 0,0 0 0,-1 0 0,1 0 1,0 1-1,-1 0 0,1 0 0,-1 0 0,0 0 0,0 0 1,4 5-1,-7-7 0,1 0 0,-1 0 1,1 0-1,-1 0 0,0 1 1,1-1-1,-1 0 0,0 0 1,0 0-1,0 1 0,0-1 1,0 0-1,0 0 0,0 0 1,-1 1-1,1-1 0,0 0 1,-1 0-1,1 0 0,-1 0 0,1 0 1,-1 0-1,1 0 0,-1 0 1,0 0-1,1 0 0,-1 0 1,0 0-1,-1 1 0,-30 20 155,-55 21 593,-126 42 0,134-56-704,1 2 0,-118 67 0,155-73-3160,7-6-2975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17008,'0'0'4004,"4"50"-3171,-4-27-385,0 1-288,0 0-128,0 0-32,0-2-1089,0-5-1025,0-6-2370,-9-3-1666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12 215 4869,'-3'-14'5285,"1"2"-4721,0-1 299,0 0 0,0 0-1,1-24 1,1 33-668,1 0 0,-1 0 0,1 0 0,-1 1 0,1-1 0,0 0-1,1 1 1,-1-1 0,0 0 0,1 1 0,0 0 0,0-1 0,0 1 0,0 0 0,1 0 0,-1 0 0,1 0 0,0 1 0,0-1 0,3-2 0,5-1 8,1 1 1,1-1 0,-1 2 0,1 0 0,-1 0-1,1 1 1,0 1 0,24-2 0,-2 3-122,1 1 1,38 5 0,-63-4-58,1 1 1,-1 1 0,0 0-1,0 0 1,0 1 0,-1 1 0,1 0-1,14 9 1,-23-13 31,1 0 1,-1 1 0,0 0-1,0-1 1,1 1-1,-1 0 1,0 0-1,-1 0 1,1 0-1,0 0 1,-1 1-1,1-1 1,-1 1-1,0-1 1,1 1-1,-1-1 1,-1 1-1,1-1 1,0 1-1,0 0 1,-1 0-1,0-1 1,0 1-1,1 0 1,-1 0-1,-1-1 1,1 1-1,0 0 1,-1 0-1,1-1 1,-1 1-1,0 0 1,0-1-1,0 1 1,0-1-1,-1 1 1,1-1-1,-1 0 1,1 1-1,-3 1 1,-9 11 281,-1-2 0,0 1 0,-1-2 0,0 0 0,-1-1 0,0 0 0,-1-2 0,0 0 0,-29 11 0,59-20-684,0 0-1,0 0 1,0 1 0,-1 1 0,1 0 0,0 1 0,-1 0 0,0 1 0,0 0 0,23 13 0,-31-15 341,-1 0-1,1 1 1,-1 0-1,0-1 1,1 2-1,-1-1 1,-1 0-1,1 0 1,0 1-1,-1-1 1,0 1 0,0 0-1,0 0 1,0 0-1,-1 0 1,1 0-1,-1 0 1,0 0-1,0 1 1,-1-1 0,1 0-1,-1 1 1,0-1-1,0 0 1,0 0-1,-1 1 1,0-1-1,1 0 1,-1 0 0,-1 1-1,1-1 1,-1 0-1,0 0 1,1 0-1,-2-1 1,1 1-1,-4 5 1,0-1 236,1-1 1,-1 1-1,0-1 1,0-1-1,-1 1 0,0-1 1,0 0-1,-1-1 1,0 0-1,1 0 1,-2 0-1,1-1 0,0 0 1,-1-1-1,0 0 1,0 0-1,-9 1 0,14-4-261,1 1 0,-1-1-1,1 0 1,-1 0-1,1 0 1,-1 0-1,1-1 1,0 1-1,-1-1 1,1 0-1,-1 0 1,1 0-1,0-1 1,0 1 0,0-1-1,0 0 1,0 1-1,0-1 1,0-1-1,-3-2 1,4 3-244,1 0 1,0 0 0,0 0 0,0 0-1,0 0 1,0 0 0,0 0-1,1 0 1,-1 0 0,1 0 0,-1-1-1,1 1 1,0-4 0,0 2-553,0 0 0,1 0-1,0-1 1,-1 1 0,2 0 0,-1 0 0,0 0 0,5-7 0,13-18-6974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7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54 9833,'0'0'12465,"7"-3"-12352,-4 2-94,-2 0-13,0 1 1,1 0-1,-1-1 1,1 1-1,-1-1 1,1 0-1,-1 1 1,0-1 0,0 0-1,1 0 1,-1 0-1,0 0 1,0 0-1,0 0 1,0 0-1,0 0 1,0 0-1,0 0 1,0-1-1,-1 1 1,1 0 0,0-1-1,-1 1 1,1 0-1,-1-1 1,1 1-1,-1-1 1,0 1-1,0-1 1,1 1-1,-1-1 1,-1-2-1,1 3 3,0 1-1,0-1 0,-1 1 0,1 0 0,-1-1 0,1 1 1,0 0-1,-1-1 0,1 1 0,-1 0 0,1-1 0,-1 1 1,1 0-1,-1 0 0,1 0 0,-1-1 0,1 1 0,-1 0 1,1 0-1,-1 0 0,1 0 0,-1 0 0,1 0 0,-1 0 1,1 0-1,-1 0 0,1 0 0,-1 0 0,1 0 1,-1 1-1,1-1 0,-1 0 0,1 0 0,-1 1 0,1-1 1,-1 0-1,0 1 0,-17 11 253,12-5-185,1 0 0,-1 1 1,2-1-1,-1 1 0,1 0 0,0 0 1,1 1-1,-1-1 0,2 1 1,-1 0-1,1 0 0,1-1 1,0 1-1,0 1 0,1-1 1,0 12-1,1-19-66,-1 1 1,1-1-1,0 0 1,0 0-1,0 0 1,0 0 0,0 0-1,0-1 1,0 1-1,1 0 1,-1 0-1,1-1 1,-1 1-1,1-1 1,0 1-1,0-1 1,-1 0-1,1 0 1,0 1-1,0-1 1,0-1-1,0 1 1,0 0-1,1 0 1,-1-1 0,0 1-1,0-1 1,0 0-1,0 0 1,1 0-1,-1 0 1,0 0-1,0 0 1,1 0-1,1-1 1,5 0 23,1 0 0,-1-1 0,0 0 0,0 0 0,0-1 0,0-1 0,10-4 0,-3-1-2,-1-1 1,1-1-1,-2 0 0,27-26 0,-35 30-24,-1 1 0,1 0 1,-1-1-1,0 0 0,0-1 0,-1 1 0,0-1 0,0 1 0,-1-1 1,0 0-1,-1-1 0,4-15 0,-6 24-10,0 0 1,0 0-1,0 1 0,0-1 0,0 0 1,0 0-1,0 0 0,0 0 1,0 0-1,-1 0 0,1 0 0,0 0 1,0 0-1,0 0 0,0 0 1,0 1-1,0-1 0,0 0 0,0 0 1,0 0-1,0 0 0,0 0 1,-1 0-1,1 0 0,0 0 0,0 0 1,0 0-1,0 0 0,0 0 1,0 0-1,0 0 0,0 0 0,-1 0 1,1 0-1,0 0 0,0 0 1,0 0-1,0 0 0,0 0 0,0 0 1,0 0-1,0 0 0,0 0 1,-1 0-1,1 0 0,0 0 0,0-1 1,0 1-1,0 0 0,0 0 1,0 0-1,0 0 0,0 0 0,0 0 1,0 0-1,0 0 0,0 0 1,0 0-1,0-1 0,-1 1 0,1 0 1,0 0-1,0 0 0,0 0 1,0 0-1,0 0 0,0 0 0,0 0 1,0-1-1,-11 12-119,-9 15-28,10-8 199,1 1 0,1 0 1,0 1-1,2-1 0,0 1 0,1 1 0,-3 24 0,8-44-41,0 0 0,0 1 1,0-1-1,0 1 0,0-1 1,0 1-1,0-1 1,0 0-1,0 1 0,1-1 1,-1 1-1,0-1 0,1 0 1,-1 1-1,1-1 0,0 0 1,-1 0-1,1 1 0,0-1 1,0 0-1,0 0 0,0 0 1,0 0-1,0 0 0,0 0 1,0 0-1,2 1 1,0-1 12,0-1 0,-1 1 0,1-1 0,0 1 1,0-1-1,0 0 0,0 0 0,-1 0 0,1 0 1,0-1-1,0 1 0,5-2 0,4-2 31,-1 0-1,1-1 0,-1 0 1,0-1-1,14-9 1,-6-1-19,0 0 0,-1-1 1,-1-1-1,0-1 0,-2 0 0,14-22 1,-34 85-468,1-26 442,-1-3 24,2 1 1,0-1 0,0 1 0,1 0 0,1-1 0,2 28 0,-1-41-27,1-1 1,-1 1-1,1 0 1,-1-1-1,1 1 1,0-1-1,0 1 0,0-1 1,-1 1-1,2-1 1,-1 0-1,0 1 1,0-1-1,0 0 0,0 0 1,1 0-1,-1 0 1,1 0-1,-1 0 1,1 0-1,-1 0 1,1-1-1,-1 1 0,1-1 1,0 1-1,-1-1 1,1 1-1,0-1 1,-1 0-1,1 0 0,0 0 1,0 0-1,-1 0 1,1 0-1,0-1 1,-1 1-1,1 0 0,0-1 1,2 0-1,3-1 31,-1 0-1,1 0 1,-1 0 0,1-1-1,-1 0 1,0 0-1,0 0 1,10-8-1,-9 5 18,0-1-1,0-1 1,0 1 0,-1-1-1,0-1 1,0 1 0,-1-1-1,-1 0 1,1 0 0,-1 0-1,-1 0 1,1-1 0,-2 0-1,1 0 1,-2 1-1,2-21 1,-7 25-155,-5 11 15,-5 10 30,13-14 60,-1 0-1,1 1 1,0-1 0,0 0 0,1 1-1,-1-1 1,0 1 0,1-1 0,-1 1-1,1-1 1,0 1 0,0-1 0,0 1-1,0-1 1,0 1 0,1-1 0,-1 1-1,1-1 1,0 0 0,0 1 0,1 3-1,0-4 11,0-1 0,0 1 0,0 0 0,1-1-1,-1 1 1,0-1 0,1 0 0,-1 0 0,1 1-1,0-2 1,-1 1 0,1 0 0,-1-1-1,1 1 1,0-1 0,0 0 0,-1 0 0,1 0-1,3 0 1,11-1 32,0 0-1,0-1 1,-1-1-1,1-1 0,-1 0 1,28-12-1,-33 12-33,0-1 0,-1 0-1,0-1 1,-1 0 0,1 0-1,-1-1 1,0-1 0,-1 1-1,0-1 1,15-18 0,-23 25-10,1 0 1,0 1-1,-1-1 1,1 0-1,-1 0 0,1 0 1,-1 1-1,1-1 1,-1 0-1,1 0 1,-1 0-1,0 0 1,0 0-1,1 0 1,-1 0-1,0 0 0,0 0 1,0 0-1,0 0 1,0-2-1,-15 4-91,-24 21-94,22-6 177,-31 36 0,43-46 52,1-1-1,0 1 1,0 0 0,1 0-1,0 0 1,0 0 0,0 1-1,1-1 1,-1 1 0,2 0-1,-2 8 1,3-14-43,0 0-1,0 0 1,0 0-1,1 0 0,-1 0 1,0 0-1,1 0 1,-1 0-1,1 0 1,-1 0-1,1 0 1,-1 0-1,1-1 1,0 1-1,0 0 1,-1 0-1,1-1 1,0 1-1,0 0 1,0-1-1,-1 1 1,1-1-1,0 1 1,0-1-1,0 0 1,0 1-1,0-1 1,0 0-1,0 1 1,0-1-1,0 0 1,0 0-1,2 0 1,44 1-178,-35-1-97,60-8-3400,-2-13-5598,-22 2-3484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14157,'0'0'5189,"-10"5"-3438,3-1-1502,-61 35 2946,61-34-2852,0-1-1,0 1 0,1 1 0,0-1 0,-1 1 1,2 1-1,-10 11 0,15-18-344,-1 1 0,1-1 0,0 0 0,0 1 0,-1-1 0,1 1 0,0-1 0,0 0 0,0 1 0,-1-1 0,1 1 0,0-1 0,0 1 0,0-1 0,0 0 0,0 1 0,0-1 0,0 1 0,0-1 0,0 1 0,0-1 0,0 1 0,0-1 0,0 0 0,1 1 0,-1-1 0,0 1 0,0-1 0,0 1 0,1-1 0,-1 0 0,0 1 0,0-1 0,1 0 0,-1 1 0,19 2-242,26-12-758,1-13-1132,-38 17 1611,0 0 1,0 1-1,1 0 0,0 0 0,0 1 1,0 0-1,13-2 0,-21 5 514,0 1 1,0-1-1,-1 0 0,1 0 0,0 1 1,0-1-1,-1 0 0,1 1 0,0-1 1,-1 0-1,1 1 0,-1-1 0,1 1 1,-1-1-1,1 1 0,-1 0 0,1-1 1,-1 1-1,1-1 0,-1 1 0,0 0 1,1-1-1,-1 1 0,0 0 0,1 0 0,-1-1 1,0 1-1,0 0 0,0 0 0,0-1 1,0 1-1,0 0 0,0 0 0,0-1 1,0 2-1,-1 35 89,0-31-64,-5 31 436,-1-1-1,-2 1 0,-16 38 0,2-1 1620,15-47-1154,4-10-587,0-1-1,-1 0 0,-1 0 1,-1-1-1,-13 24 0,20-39-323,0-1-1,0 1 0,0 0 0,0-1 0,0 1 0,0 0 1,0 0-1,0-1 0,0 1 0,0 0 0,0 0 0,-1-1 0,1 1 1,0 0-1,0 0 0,0-1 0,0 1 0,-1 0 0,1 0 1,0 0-1,0-1 0,0 1 0,-1 0 0,1 0 0,0 0 0,0 0 1,-1-1-1,1 1 0,0 0 0,-1 0 0,1 0 0,0 0 1,0 0-1,-1 0 0,1 0 0,0 0 0,0 0 0,-1 0 0,1 0 1,0 0-1,-1 0 0,1 0 0,0 0 0,0 0 0,-1 0 1,1 0-1,0 1 0,-1-1 0,1 0 0,0 0 0,0 0 0,0 0 1,-1 0-1,1 1 0,0-1 0,0 0 0,0 0 0,-1 1 1,1-1-1,0 0 0,0 0 0,0 1 0,0-1 0,-1 0 0,0-25 143,1 24-161,0-24-281,2 1 0,1-1 0,0 1 0,2 0 1,1 0-1,1 0 0,11-23 0,-13 33 136,2 0 0,0 1 0,0 0 0,1 0 0,1 1 0,0 0 0,1 0 1,0 1-1,1 0 0,0 1 0,0 1 0,24-16 0,-30 22 253,-1 1 0,0-1 0,1 1 0,-1 0 0,1 0 0,-1 1 1,1-1-1,0 1 0,0 0 0,0 0 0,0 1 0,0-1 0,0 1 0,0 1 0,0-1 0,-1 0 0,1 1 0,0 0 0,0 0 0,0 1 0,-1-1 0,1 1 1,0 0-1,-1 0 0,6 4 0,-5-3-67,0 0 1,0 0 0,1-1 0,-1 1-1,1-1 1,-1-1 0,1 1 0,-1-1-1,1 0 1,0 0 0,0-1-1,-1 1 1,1-1 0,0-1 0,0 1-1,-1-1 1,8-2 0,13-3-300,-1-1 0,38-16 0,-33 11-42,-19 7 272,-1 2 1,0-1-1,1 1 0,0 1 1,0 0-1,0 0 0,19 1 1,-28 1 41,-1 0 0,0 1 0,0-1 0,1 1 0,-1-1 0,0 1 0,0-1 1,1 1-1,-1 0 0,0 0 0,0 0 0,0-1 0,0 1 0,0 0 0,0 0 1,-1 1-1,1-1 0,0 0 0,0 0 0,-1 0 0,1 0 0,0 1 0,-1-1 1,0 0-1,1 1 0,-1-1 0,0 0 0,1 1 0,-1 2 0,1 52 602,-1-25-503,2-25-164,-1-1 1,1 0-1,0 0 0,1 0 0,0 0 1,-1 0-1,1-1 0,1 1 0,-1-1 1,1 1-1,0-1 0,0 0 0,0-1 1,0 1-1,7 3 0,-5-2-139,0 0 1,-1 0-1,1 0 0,-1 1 0,0 0 0,0 0 1,5 9-1,-5-5 56,-1 0-1,0 1 1,-1-1 0,-1 1 0,1 0 0,-2-1 0,0 1-1,0 0 1,0 0 0,-2 0 0,1 0 0,-4 18 0,1-17 491,0 0 0,0 0 0,-1 0 1,-1 0-1,0-1 0,0 0 0,-1 0 1,0 0-1,-1 0 0,-16 17 0,22-27-213,0 1-1,0-1 0,0 1 0,-1-1 0,1 0 0,-1 0 0,1 1 0,-1-1 0,1 0 0,-1 0 1,0 0-1,1 0 0,-1-1 0,0 1 0,0 0 0,0-1 0,1 0 0,-1 1 0,0-1 1,-4 0-1,5 0-57,-1-1 0,1 1 1,0-1-1,-1 0 0,1 0 1,0 0-1,0 1 1,-1-1-1,1 0 0,0-1 1,0 1-1,0 0 0,0 0 1,0 0-1,1-1 1,-1 1-1,0 0 0,1-1 1,-2-2-1,-1-6 47,0 0 1,0 0-1,1-1 1,1 1-1,-1-22 0,2 17-118,0-1 0,1 1 0,0 0 0,1-1-1,1 1 1,0 0 0,1 0 0,1 0-1,1 1 1,0 0 0,0 0 0,1 0 0,1 1-1,1 0 1,0 0 0,0 1 0,18-18 0,34-15-1798,-18 16-4843,-15 8-3365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5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72 9289,'3'-8'4836,"-3"6"-4717,1-1 235,0 0 0,-1 0-1,1 0 1,-1-1-1,1 1 1,-1 0 0,0 0-1,0 0 1,-1-4-1,0 6-264,1-1 0,-1 1 0,0 0 0,1-1 0,-1 1 0,0 0 0,0 0 0,0-1 0,0 1-1,0 0 1,0 0 0,0 0 0,0 0 0,-1 0 0,1 0 0,0 0 0,-1 1 0,1-1 0,0 0 0,-1 1-1,1-1 1,-1 1 0,1 0 0,-1-1 0,1 1 0,-1 0 0,-3 0 0,-10-2 75,0 1 1,-1 1-1,1 0 0,-31 6 1,38-5-109,-1 1 0,2 0 0,-1 1 0,0 0 0,0 0 0,1 0 0,0 1 0,-1 0 0,1 1 0,1 0 1,-8 6-1,13-11-68,0 1 0,1-1 0,-1 1 1,0-1-1,0 1 0,1 0 1,-1-1-1,0 1 0,1 0 1,-1-1-1,1 1 0,-1 0 0,1 0 1,-1 0-1,1-1 0,0 1 1,-1 0-1,1 0 0,0 0 0,0 0 1,-1 0-1,1 0 0,0 0 1,0 0-1,0-1 0,0 1 0,0 0 1,0 0-1,1 0 0,-1 0 1,0 0-1,0 0 0,1 0 1,-1 0-1,0-1 0,1 1 0,-1 0 1,1 0-1,-1 0 0,1-1 1,-1 1-1,1 0 0,0-1 0,-1 1 1,1 0-1,0-1 0,0 1 1,-1-1-1,1 1 0,0-1 0,0 0 1,0 1-1,0-1 0,-1 0 1,1 1-1,0-1 0,0 0 0,0 0 1,1 0-1,10 3-525,0 0 1,-1-1-1,18 1 0,-27-3 386,98 4-3833,-69-5 3909,0 2-1,1 1 1,-1 1-1,56 15 1,-86-18 173,1 0 1,0 1-1,0-1 0,0 0 1,-1 1-1,1 0 1,0-1-1,-1 1 0,1 0 1,0 0-1,-1 0 0,1 0 1,-1 0-1,0 1 1,1-1-1,-1 0 0,0 1 1,0-1-1,1 1 0,-1-1 1,0 1-1,-1-1 1,1 1-1,0 0 0,0-1 1,-1 1-1,1 0 0,-1 0 1,1-1-1,-1 1 1,0 0-1,0 0 0,0 0 1,0 3-1,-1-1 116,-1 0-1,0 0 1,0 0-1,0 0 1,0 0-1,0-1 1,-1 1-1,0-1 1,1 0 0,-1 1-1,-1-1 1,1-1-1,-7 6 1,-13 8-79,-1 0 0,0-2 0,-2-1 0,1-1 0,-2-1 0,-46 13 0,15-11-3338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55 9641,'0'-20'450,"-1"-15"8149,-3 38-4878,-5 22-3572,-1 14 637,1-1 0,2 2-1,2-1 1,0 54 0,4-91-779,1 0 1,0 0-1,0 0 1,0 1-1,0-1 0,0 0 1,1 0-1,-1 0 0,1 0 1,-1 0-1,1 0 0,-1 0 1,1 0-1,0 0 0,0-1 1,0 1-1,0 0 1,1 0-1,-1-1 0,0 1 1,1-1-1,-1 1 0,1-1 1,-1 1-1,1-1 0,0 0 1,-1 0-1,1 0 0,0 0 1,0 0-1,0 0 1,0-1-1,0 1 0,0-1 1,0 1-1,0-1 0,0 0 1,0 1-1,0-1 0,0 0 1,0 0-1,1-1 1,1 1-1,5-2 26,0 0 1,0 0-1,0-1 1,-1 0-1,1 0 0,-1-1 1,0 0-1,14-10 1,1-4 16,41-40 0,-29 25-6,-39 73-220,-6-10 310,7-21-98,0-1 0,0 0-1,1 1 1,0-1-1,1 1 1,0 0 0,0-1-1,0 1 1,2 9 0,-1-17-31,1 0 1,-1 0-1,1 0 0,-1 0 1,1 0-1,0-1 1,-1 1-1,1 0 1,0 0-1,0-1 1,0 1-1,-1 0 0,1-1 1,0 1-1,0-1 1,0 1-1,0-1 1,0 0-1,0 1 0,0-1 1,0 0-1,0 0 1,0 1-1,0-1 1,0 0-1,0 0 0,0 0 1,0 0-1,0 0 1,0-1-1,0 1 1,0 0-1,0 0 0,0-1 1,0 1-1,0 0 1,2-2-1,38-15 194,-15-1-181,-1-2 0,-1-1 0,42-45 0,-56 56-36,-10 10 17,0 0 0,0 0 0,0 1 0,0-1 0,0 0 0,0 0 0,0 0 0,0 0 0,0 0 0,0 0 0,0 0 0,0 0 1,0 1-1,0-1 0,0 0 0,0 0 0,0 0 0,0 0 0,0 0 0,0 0 0,0 0 0,0 0 0,0 0 0,1 1 0,-1-1 0,0 0 0,0 0 0,0 0 0,0 0 0,0 0 0,0 0 1,0 0-1,0 0 0,0 0 0,1 0 0,-1 0 0,0 0 0,0 0 0,0 0 0,0 0 0,0 0 0,0 0 0,0 0 0,1 0 0,-1 0 0,0 0 0,0 0 0,0 0 0,0 0 0,0 0 1,0 0-1,0 0 0,0 0 0,1 0 0,-1 0 0,0 0 0,0-1 0,0 1 0,0 0 0,0 0 0,0 0 0,0 0 0,0 0 0,0 0 0,0 0 0,0 0 0,0 0 0,1-1 0,-3 17-132,-6 18-58,0-18 193,3-7 0,1 0 0,-1 1-1,2-1 1,-1 1 0,2 0 0,-1 0-1,0 11 1,4-21-54,0 0-1,0 0 0,0 1 1,0-1-1,0 0 0,0 0 1,0 0-1,0 0 0,1 0 1,-1 0-1,0 0 0,0-1 1,0 1-1,0 0 0,0-1 1,0 1-1,0 0 0,0-1 1,0 1-1,0-1 0,1 0 1,57-45-9264,-41 30 1517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15471,'0'0'3427,"-53"24"-3779,49-23-2723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2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13261,'0'0'9977,"7"8"-9625,-5-6-306,0 0 0,0 0 0,0 1 0,0-1 0,0 1-1,0-1 1,-1 1 0,0 0 0,1 0 0,-1-1 0,0 1 0,0 0-1,0 6 1,-1-4 69,0 1 0,-1-1-1,0 0 1,0 0-1,0 0 1,0 0 0,-1 0-1,0 0 1,-5 9 0,-5 9 484,-7 19 521,18-42-1113,1 0 1,0 1 0,0-1 0,0 0 0,0 0 0,0 0-1,0 0 1,0 1 0,0-1 0,0 0 0,0 0-1,0 0 1,0 0 0,0 0 0,1 1 0,-1-1 0,0 0-1,0 0 1,0 0 0,0 0 0,0 0 0,0 1-1,0-1 1,0 0 0,0 0 0,0 0 0,1 0-1,-1 0 1,0 0 0,0 0 0,0 0 0,0 1 0,0-1-1,0 0 1,1 0 0,-1 0 0,0 0 0,0 0-1,0 0 1,0 0 0,1 0 0,-1 0 0,0 0 0,0 0-1,0 0 1,0 0 0,0 0 0,1 0 0,-1 0-1,0 0 1,0 0 0,0 0 0,0 0 0,0 0 0,1-1-1,-1 1 1,0 0 0,0 0 0,0 0 0,17-8 177,14-11-60,13-16-85,-30 23-114,0 0 1,1 0-1,1 2 0,0 0 1,0 0-1,24-8 1,-40 18 65,0-1 0,1 1 0,-1 0 0,1 0 0,-1 0 0,0 0 0,1 0 0,-1 0 0,1 0 0,-1 0 0,0 0 0,1 0 0,-1 0 0,0 0 0,1 0 0,-1 0 0,1 0 0,-1 0 0,0 1 0,1-1 0,-1 0 0,0 0 0,1 0 0,-1 1 0,0-1 0,1 0 0,-1 0 0,0 1 0,0-1 0,1 0 0,-1 0 0,0 1 0,0-1 0,1 0 0,-1 1 0,0-1 0,0 0 0,0 1 0,0-1 0,1 1 0,-1 22-75,-12 23 115,6-32-101,-2 5-241,6-10-7223,2-23 337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17328,'0'0'1826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9737,'0'0'8275,"2"-10"-7122,-1 6-1044,1-1 0,-1 1 0,1-1 1,0 1-1,0 0 0,0 0 0,1 0 1,-1 0-1,1 0 0,0 0 0,0 1 0,1-1 1,-1 1-1,1 0 0,-1 0 0,1 0 0,0 1 1,0-1-1,0 1 0,1 0 0,-1 0 1,1 0-1,8-2 0,-13 4-98,13-4 201,-1 0-1,1 1 1,25-3 0,-36 6-204,0 0 0,0-1 0,0 1 0,0 0 1,0 0-1,0 0 0,0 1 0,0-1 0,0 0 0,0 1 0,0-1 0,0 1 1,0 0-1,0 0 0,0-1 0,0 1 0,0 0 0,-1 1 0,1-1 0,0 0 1,-1 0-1,1 1 0,-1-1 0,0 1 0,1 0 0,-1-1 0,0 1 0,0 0 1,0-1-1,0 1 0,0 0 0,0 0 0,-1 0 0,2 2 0,-1 9 48,-1-1 0,0 1-1,0-1 1,-1 0-1,-1 1 1,0-1 0,-1 0-1,0 0 1,0 0-1,-2 0 1,-8 18 0,4-11 77,2 2 1,-8 32-1,15-53-131,0 0-1,-1 1 1,1-1 0,0 0 0,0 0-1,0 1 1,0-1 0,0 0-1,0 1 1,0-1 0,0 0 0,0 1-1,0-1 1,0 0 0,0 1-1,0-1 1,0 0 0,0 1-1,0-1 1,0 0 0,0 1 0,0-1-1,1 0 1,-1 1 0,0-1-1,0 0 1,0 0 0,1 1 0,-1-1-1,0 0 1,0 0 0,1 1-1,-1-1 1,0 0 0,0 0-1,1 0 1,-1 1 0,0-1 0,0 0-1,1 0 1,-1 0 0,0 0-1,1 0 1,-1 0 0,0 0 0,1 0-1,-1 0 1,0 0 0,1 0-1,-1 0 1,0 0 0,1 0 0,-1 0-1,0 0 1,1 0 0,-1 0-1,0 0 1,1 0 0,-1 0-1,0-1 1,1 1 0,-1 0 0,0 0-1,0 0 1,1-1 0,-1 1-1,0 0 1,22-15 186,-6 1-129,0-2 0,24-31 0,-26 30-33,0 0 1,30-26 0,-49 86-492,3-33 485,-2 3 5,0 0 0,1 1 0,1-1 0,0 1-1,1-1 1,0 1 0,2 18 0,-1-31-15,1-1 0,-1 1 0,0 0 0,0 0 0,1-1 0,-1 1 0,0 0 0,1-1 0,-1 1 0,0 0-1,1-1 1,-1 1 0,1-1 0,-1 1 0,1-1 0,-1 1 0,1-1 0,0 1 0,-1-1 0,1 1 0,0-1 0,-1 0 0,1 1 0,0-1 0,-1 0 0,1 0 0,1 1 0,26-3 432,24-20 481,36-39-368,-52 35-557,40-22-1,-73 46-13,0 1 0,0-1 1,0 1-1,1-1 0,-1 1 0,1 0 0,-1 0 0,1 1 1,3-1-1,-6 1 7,0 0 1,0 0 0,0 0 0,0 0-1,0 1 1,0-1 0,0 0-1,0 1 1,0-1 0,-1 1-1,1-1 1,0 1 0,0-1 0,0 1-1,0-1 1,-1 1 0,1 0-1,0 0 1,-1-1 0,1 1-1,0 0 1,-1 0 0,1 0-1,-1 0 1,1-1 0,-1 1 0,0 0-1,1 0 1,-1 0 0,0 0-1,0 0 1,1 2 0,2 21 44,0 1 0,-2 0 0,-2 34 0,0-13 49,1-45-75,0-1-1,0 1 0,0-1 1,0 0-1,0 1 0,0-1 1,0 1-1,0-1 0,0 1 1,0-1-1,1 0 1,-1 1-1,0-1 0,0 0 1,0 1-1,0-1 0,1 1 1,-1-1-1,0 0 0,1 1 1,-1-1-1,0 0 1,0 0-1,1 1 0,-1-1 1,1 0-1,-1 0 0,0 1 1,1-1-1,-1 0 0,0 0 1,1 0-1,-1 0 1,1 0-1,-1 1 0,0-1 1,1 0-1,21-5 268,15-18 88,-2-5-192,45-33-91,-74 57-104,2-1 0,-1 1 1,0 1-1,1-1 0,0 1 1,-1 1-1,1-1 0,1 1 1,9-1-1,-17 3 17,1 0 0,-1 0 0,0 0 0,1 0 0,-1 0 1,0 0-1,0 0 0,1 1 0,-1-1 0,0 0 0,1 1 0,-1-1 0,0 1 1,0-1-1,0 1 0,0 0 0,0-1 0,1 1 0,-1 0 0,0 0 0,-1 0 1,1 0-1,0 0 0,0 0 0,0 0 0,0 0 0,-1 0 0,1 0 0,0 2 1,7 41-157,-8-40 152,0 1-1,0-1 1,1 0 0,0 1-1,0-1 1,0 0 0,0 0-1,1 1 1,2 4-1,-3-8 14,0 0-1,0 0 0,0 0 1,0 0-1,0-1 0,0 1 1,1 0-1,-1-1 0,0 1 1,0-1-1,1 1 0,-1-1 1,0 1-1,1-1 0,-1 0 0,0 0 1,1 0-1,-1 0 0,1 0 1,-1 0-1,0 0 0,1 0 1,-1-1-1,0 1 0,1 0 1,1-2-1,33-15 126,-13 2-152,1 2-1,30-14 0,-46 24-244,-1 0-1,0 0 1,1 1-1,0 0 1,0 0 0,-1 1-1,1 0 1,0 0-1,0 1 1,0 0-1,0 1 1,9 1 0,-15-1 168,0-1-1,-1 1 1,1 0 0,-1-1 0,1 1 0,-1 0 0,0 0 0,1 0 0,-1 0 0,0 0-1,0 1 1,1-1 0,-1 0 0,0 1 0,0-1 0,-1 0 0,1 1 0,0-1-1,0 1 1,-1 0 0,1-1 0,0 3 0,4 35-4906,-5-26-1480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61 7431,'0'-2'430,"1"0"1,-1-1-1,0 1 0,0 0 1,0 0-1,0 0 0,0 0 0,0 0 1,0 0-1,-1 0 0,1 0 1,-1 0-1,1 0 0,-1 0 1,0 0-1,0 0 0,0 1 0,0-1 1,0 0-1,0 0 0,0 1 1,-1-1-1,1 1 0,0-1 0,-3-1 1,-1 1-79,1 1 0,-1-1 0,0 1 0,0 0 0,0 0-1,0 0 1,0 1 0,0 0 0,-8 0 0,1 1-261,0 1-1,0 0 0,0 0 0,1 1 1,-1 1-1,1 0 0,0 1 0,0 0 1,0 0-1,1 1 0,0 1 0,0 0 1,1 0-1,-1 1 0,2 0 0,-1 0 1,-7 11-1,7-9-23,1 0 1,0 1 0,0 0-1,1 0 1,1 1 0,0 0-1,0 0 1,1 0-1,1 1 1,0-1 0,1 1-1,0 0 1,1 1 0,0-1-1,1 17 1,1-27-64,0 0 0,1 0 0,-1 0-1,1 0 1,0 0 0,0-1 0,0 1 0,0 0 0,0 0 0,1-1 0,-1 1-1,1-1 1,0 1 0,0-1 0,0 0 0,0 1 0,0-1 0,5 3 0,-2-2 11,0 1 0,1-2 0,-1 1 0,1 0 0,0-1 0,0 0 0,0-1 0,12 3 0,-6-3 3,0 0-1,0 0 1,0-1-1,0-1 1,0 0-1,0-1 1,0 0-1,0 0 1,14-6-1,-19 4-9,0 0-1,0 0 1,0-1-1,0 0 0,6-6 1,-12 10-1,1 1 0,-1-1-1,0 0 1,0 0 0,0 0 0,0 1 0,0-1 0,0 0 0,0-1-1,-1 1 1,1 0 0,0 0 0,0 0 0,-1 0 0,1-1-1,-1 1 1,1 0 0,-1-1 0,0 1 0,1 0 0,-1-1 0,0 1-1,0 0 1,0-1 0,0 1 0,0 0 0,0-1 0,0 1 0,0 0-1,-1-1 1,1 1 0,-1 0 0,1-1 0,-1 1 0,1 0 0,-1 0-1,0-1 1,1 1 0,-1 0 0,-1-1 0,-1 0-7,1 1 1,-1-1-1,0 1 0,1 0 1,-1 0-1,0 0 0,0 1 1,1-1-1,-1 1 1,0-1-1,0 1 0,0 0 1,0 0-1,0 0 0,0 1 1,1-1-1,-1 1 1,-3 0-1,0 1-30,0-1 1,0 1-1,0 0 1,0 1-1,1-1 0,-1 1 1,-7 6-1,9-7 33,1 1-1,-1 0 1,1 0-1,0 0 1,0 0-1,0 0 1,0 0-1,1 1 1,-1-1-1,1 1 1,0 0-1,0 0 1,1 0-1,-1 0 1,1 0 0,-2 5-1,4-9 0,0 1 0,0 0-1,-1-1 1,1 1 0,0-1 0,0 1-1,0-1 1,-1 0 0,1 1 0,0-1 0,0 0-1,0 1 1,0-1 0,0 0 0,0 0-1,0 0 1,0 0 0,0 0 0,0 0 0,0 0-1,0 0 1,-1 0 0,1 0 0,0-1-1,0 1 1,1-1 0,29-5 110,-15 0-161,-1-1-1,0-1 0,0-1 1,-1 0-1,16-12 0,-15 9-211,1 1-1,0 1 0,27-13 0,-43 23 255,0 0-1,1 0 1,-1 0 0,0-1 0,1 1 0,-1 0-1,0 0 1,1 0 0,-1 0 0,1 0-1,-1 0 1,0 0 0,1 0 0,-1 0-1,0 0 1,1 0 0,-1 0 0,0 0 0,1 0-1,-1 0 1,1 0 0,-1 1 0,0-1-1,1 0 1,-1 0 0,0 0 0,0 1-1,1-1 1,-1 0 0,0 0 0,1 1 0,-1-1-1,0 0 1,0 0 0,1 1 0,-1 0-1,3 17-54,-11 23 194,-3-8-33,7-25-132,1 0 0,0 0 0,1 0-1,0 0 1,0 0 0,0 12 0,15-27-3005,3-16-293,3-9-2525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15375,'0'0'1729,"-26"58"-960,2-18 993,-1 6-161,0 0-31,8-2-65,4-3-640,4-8-673,9-9-192,0-10 0,11-8-256,3-6-1122,0 0-704,2-9-1793,-5-6-3108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35 15150,'0'0'2851,"-4"10"-1041,-13 32-385,17-41-1396,-1-1 1,1 1-1,0-1 0,0 1 0,-1 0 1,1-1-1,0 1 0,0 0 0,0-1 1,0 1-1,0 0 0,0-1 1,0 1-1,0 0 0,0-1 0,0 1 1,0 0-1,0 0 0,0-1 0,0 1 1,1-1-1,-1 1 0,0 0 0,1-1 1,-1 1-1,0-1 0,1 1 1,-1 0-1,0-1 0,1 1 0,-1-1 1,1 1-1,-1-1 0,1 0 0,0 1 1,-1-1-1,1 0 0,-1 1 0,1-1 1,0 0-1,-1 1 0,1-1 0,0 0 1,-1 0-1,2 0 0,31-1 62,-28 1-1,1-1-97,0-1-1,0 1 1,0-1 0,0 0-1,-1 0 1,1-1-1,-1 0 1,1 0 0,-1 0-1,0-1 1,6-5 0,-8 7-44,0-1-1,0 0 1,0 0 0,0 0 0,0-1 0,-1 1 0,1 0 0,-1-1-1,0 0 1,0 0 0,-1 1 0,1-1 0,-1 0 0,0 0-1,0 0 1,0-1 0,0-4 0,-1 9 42,0 0 0,0-1-1,-1 1 1,1 0 0,0-1 0,0 1 0,0 0-1,-1-1 1,1 1 0,0 0 0,-1 0 0,1-1-1,0 1 1,-1 0 0,1 0 0,0 0 0,-1-1-1,1 1 1,-1 0 0,1 0 0,0 0 0,-1 0-1,1 0 1,0 0 0,-1 0 0,1 0 0,-1 0 0,1 0-1,0 0 1,-1 0 0,1 0 0,-1 0 0,1 0-1,0 0 1,-1 1 0,1-1 0,0 0 0,-1 0-1,1 0 1,-1 1 0,1-1 0,0 0 0,-1 1-1,-18 8-92,12-3 185,0 0 1,0 1 0,1-1-1,0 1 1,0 0 0,1 1-1,0-1 1,0 1-1,0 0 1,1 1 0,1-1-1,-1 1 1,1-1 0,1 1-1,0 0 1,0 0 0,-1 13-1,3-21-67,0 0-1,1 0 0,-1 0 1,0 0-1,0 0 0,1 0 1,-1-1-1,0 1 1,1 0-1,-1 0 0,1-1 1,-1 1-1,1 0 0,-1 0 1,1-1-1,0 1 0,-1-1 1,1 1-1,0 0 1,0-1-1,-1 1 0,1-1 1,0 0-1,0 1 0,0-1 1,-1 0-1,1 1 1,0-1-1,0 0 0,0 0 1,0 0-1,0 0 0,0 0 1,-1 0-1,1 0 0,0 0 1,0 0-1,0 0 1,0 0-1,0-1 0,0 1 1,1-1-1,42-14 253,-23 3-262,-2-1 0,1-1 0,-2 0-1,21-22 1,33-24-1087,-72 60 1057,0-1-1,1 1 0,-1 0 0,0-1 0,0 1 0,0 0 0,1-1 1,-1 1-1,0 0 0,1 0 0,-1-1 0,0 1 0,1 0 0,-1 0 1,0 0-1,1-1 0,-1 1 0,0 0 0,1 0 0,-1 0 0,1 0 0,-1 0 1,0 0-1,1 0 0,-1 0 0,0 0 0,1 0 0,-1 0 0,1 0 1,-1 0-1,0 0 0,1 0 0,-1 0 0,1 0 0,-1 1 0,0-1 1,1 0-1,-1 0 0,0 0 0,1 1 0,-1-1 0,0 0 0,0 0 1,1 1-1,-1-1 0,1 1 0,-3 24-239,-19 40 807,19-58-486,-6 14 240,1-1 347,0-1 1,1 1-1,0 0 1,2 0-1,-3 36 1,7-55-631,0-1 1,0 1 0,0-1 0,0 0 0,0 1 0,0-1-1,0 1 1,0-1 0,0 0 0,0 1 0,0-1 0,1 1-1,-1-1 1,0 0 0,0 1 0,0-1 0,0 0 0,1 1 0,-1-1-1,0 0 1,0 1 0,1-1 0,-1 0 0,0 0 0,1 1-1,-1-1 1,0 0 0,1 0 0,-1 1 0,0-1 0,1 0-1,-1 0 1,1 0 0,-1 0 0,0 0 0,1 0 0,0 0-1,19-5 229,15-18-62,-26 14-460,-1 1 1,1-2-1,-2 1 0,11-16 1,-13 15-969,0 1 1,0-1-1,-1 0 1,0-1-1,3-12 1,0-19-7125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3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18385,'0'0'8745,"62"-9"-16561,-33 9 65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8776,'0'0'6737,"-7"10"-4729,3-5-1797,-2 3 224,0 1 1,0 0-1,1-1 1,-4 12-1,8-17-388,0-1 1,0 1-1,0 0 0,0 0 0,0 0 0,1 0 1,0 0-1,-1 1 0,1-1 0,0 0 0,0 0 1,1 0-1,-1 0 0,1 0 0,0 0 1,-1 0-1,1 0 0,0 0 0,1 0 0,-1-1 1,2 4-1,24 32 10,-19-30-50,0 2 0,-1-1-1,-1 1 1,1 0 0,-2 1 0,1-1 0,-1 1 0,-1 0 0,0 1 0,-1-1-1,0 1 1,-1-1 0,0 1 0,1 15 0,-4-18 172,1 1-1,-2 0 1,1 0 0,-1-1 0,0 1 0,-1-1-1,-6 15 1,8-22-97,0 0 0,0 0 1,0 0-1,0 0 0,0 0 0,0 0 0,-1 0 1,1 0-1,-1 0 0,1 0 0,-1-1 0,0 1 1,0-1-1,0 1 0,1-1 0,-2 0 0,1 1 1,0-1-1,0 0 0,0-1 0,0 1 0,-1 0 1,1-1-1,0 1 0,0-1 0,-1 1 0,1-1 1,-1 0-1,1 0 0,0 0 0,-1-1 0,1 1 1,0 0-1,-1-1 0,1 1 0,0-1 0,-3-1 1,2 0-48,0 0 0,0-1 0,0 1 0,0-1 1,1 0-1,-1 1 0,1-1 0,0 0 1,-1 0-1,1-1 0,1 1 0,-1 0 0,0-1 1,1 1-1,0-1 0,-1 0 0,2 1 1,-1-1-1,0 0 0,1 1 0,-1-6 0,0 0-58,1-1-1,0 1 0,0 0 0,1 0 0,0 0 1,0 0-1,1 1 0,3-11 0,-2 12-5,1 0-1,0 0 1,0 0 0,1 1-1,-1-1 1,1 1-1,1 0 1,-1 1-1,1-1 1,9-5 0,11-7-37,38-21 0,-43 28 82,0-2 1,31-24-1,-51 36-8,1 0-1,-1 0 0,0 0 0,1-1 0,-1 1 0,0 0 0,0-1 0,0 1 1,0 0-1,0-1 0,0 0 0,-1 1 0,1-1 0,0 1 0,-1-1 0,1 0 1,0-2-1,-2 4-1,1-1 0,0 0 1,0 1-1,0-1 0,-1 1 1,1-1-1,0 1 0,-1-1 1,1 0-1,-1 1 1,1-1-1,0 1 0,-1 0 1,1-1-1,-1 1 0,1-1 1,-1 1-1,0 0 0,1-1 1,-1 1-1,1 0 0,-1 0 1,1-1-1,-1 1 0,0 0 1,1 0-1,-1 0 0,0 0 1,0 0-1,-3-1-5,1 1 0,0 0 0,-1 0 0,1 1 0,0-1 0,-1 1 0,1 0 0,0-1 0,0 2 0,-1-1 0,1 0 0,0 0 0,0 1 0,0 0 0,1 0 0,-1-1 0,-4 5 0,1 1 17,0 1 0,1 0 0,-1 0 0,2 1 0,-7 13 0,10-20-32,0 1 0,0-1 0,0 1 0,1-1 1,-1 1-1,1 0 0,-1-1 0,1 1 0,0 0 0,0 0 0,1 2 0,-1-3-23,0-1 1,1 0-1,-1 0 0,1 0 1,-1 0-1,1 0 1,-1 0-1,1-1 0,0 1 1,0 0-1,-1 0 1,1 0-1,0-1 0,0 1 1,0 0-1,0-1 1,0 1-1,0 0 0,0-1 1,0 1-1,0-1 1,0 0-1,0 1 0,0-1 1,0 0-1,0 0 1,2 1-1,26-1-3759,4-4-4152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74 8008,'0'0'1484,"5"-9"774,3-2-1303,-6 8-487,1-1 0,0 0 0,-1 0 0,0 0 0,0-1 0,0 1 0,-1 0 0,3-10 0,-4 14-393,0 0 0,0-1 0,0 1 0,-1 0 0,1-1 0,0 1 0,0 0 0,0-1 0,0 1 0,-1-1 0,1 1 0,0 0 0,0 0 0,0-1 0,-1 1 0,1 0 0,0-1 0,-1 1 0,1 0 0,0 0 0,-1 0 0,1-1 0,0 1 0,-1 0 0,1 0 0,0 0 0,-1 0 0,1 0 0,0-1 0,-1 1 0,1 0 0,-1 0 0,1 0 0,0 0 0,-1 0 0,1 0 0,0 0 0,-1 0 0,1 1 0,-1-1 0,0 0 0,-19 3 203,3 6-276,0 0-1,0 1 1,1 1 0,0 1 0,1 0 0,0 1 0,1 0 0,1 1 0,0 1 0,-12 17 0,25-32-7,0 1 0,-1-1 0,1 0 0,0 1 0,-1-1 0,1 1 0,0-1 0,0 0 0,0 1 0,-1-1 0,1 1 0,0-1 0,0 1 0,0-1 0,0 1 0,0-1 1,0 1-1,0-1 0,0 1 0,0-1 0,0 1 0,0-1 0,0 1 0,0-1 0,0 0 0,0 1 0,0-1 0,0 1 0,1-1 0,-1 1 0,1 0 0,15 5-10,37-6 141,-37-1-115,31 0-1,-19 0-15,53 5 0,-80-4 1,1 0 1,-1 0 0,0 0 0,0 0 0,1 0 0,-1 0 0,0 1 0,1-1-1,-1 0 1,0 1 0,0-1 0,0 1 0,0 0 0,1-1 0,-1 1 0,0 0-1,0 0 1,0-1 0,0 1 0,0 0 0,-1 0 0,1 0 0,0 0 0,0 0-1,-1 1 1,1-1 0,0 0 0,-1 0 0,1 0 0,-1 0 0,0 1 0,1-1 0,-1 0-1,0 1 1,0-1 0,0 0 0,0 0 0,0 2 0,0 0 35,-1 0 0,0 0 1,0-1-1,0 1 0,0 0 0,-1-1 1,1 1-1,-1-1 0,1 0 1,-1 1-1,0-1 0,0 0 0,0 0 1,0 0-1,0 0 0,-3 1 1,-8 6 97,-1-1 0,1 0 0,-2-1 0,1 0 1,-1-1-1,0-1 0,0 0 0,-1-2 0,1 1 0,-1-2 1,0 0-1,-21 0 0,36-2-186,0 0-1,0 0 1,0 0 0,0-1-1,0 1 1,0 0 0,0 0-1,0 0 1,0-1 0,0 1 0,0-1-1,0 1 1,1-1 0,-1 1-1,0-1 1,0 1 0,0-1-1,1 0 1,-1 1 0,0-1 0,1 0-1,-1 0 1,1 1 0,-1-1-1,1 0 1,-1 0 0,1 0-1,-1 0 1,1 0 0,0 1-1,0-1 1,-1 0 0,1 0 0,0 0-1,0 0 1,0 0 0,0 0-1,0 0 1,0 0 0,0 0-1,0 0 1,1 0 0,-1 0-1,0 0 1,1 0 0,-1 0 0,1-1-1,1-3-791,0 0 0,0 0 0,1-1 0,-1 2 0,1-1 1,0 0-1,6-6 0,28-24-6124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63 130 6182,'0'0'4938,"-2"-8"-1959,-7-24-262,9 31-2630,0 1-1,0 0 1,0-1 0,0 1-1,0 0 1,0-1 0,0 1-1,0-1 1,0 1 0,0 0 0,0-1-1,0 1 1,-1 0 0,1-1-1,0 1 1,0 0 0,0-1-1,0 1 1,0 0 0,-1 0-1,1-1 1,0 1 0,0 0-1,-1-1 1,1 1 0,0 0 0,0 0-1,-1 0 1,1-1 0,0 1-1,-1 0 1,1 0 0,0 0-1,-1 0 1,1-1 0,0 1-1,-1 0 1,1 0 0,0 0 0,-1 0-1,1 0 1,0 0 0,-1 0-1,1 0 1,0 0 0,-1 0-1,1 0 1,-1 0 0,1 1-1,0-1 1,-1 0 0,1 0 0,0 0-1,0 0 1,-1 0 0,1 1-1,0-1 1,-1 0 0,1 1-1,-9 13 48,9-14-67,-6 12 9,2 1-1,-1 0 1,1 0-1,1 1 0,1-1 1,0 1-1,-1 22 1,3-35-69,0 0 1,1-1-1,-1 1 0,0 0 1,1-1-1,-1 1 1,0-1-1,1 1 1,-1-1-1,1 1 1,-1-1-1,0 1 1,1-1-1,0 1 1,-1-1-1,1 0 1,-1 1-1,1-1 1,-1 0-1,1 1 1,0-1-1,-1 0 0,1 0 1,-1 0-1,1 0 1,0 1-1,-1-1 1,1 0-1,0 0 1,-1 0-1,1 0 1,0 0-1,-1-1 1,1 1-1,0 0 1,-1 0-1,1 0 1,0-1-1,-1 1 0,1 0 1,-1 0-1,1-1 1,-1 1-1,1 0 1,0-2-1,32-14 226,-10-4-138,-1 0 1,33-39-1,-31 32-257,31-28 1,-55 55 157,0 0 1,1 0-1,-1 0 1,0-1-1,0 1 1,0 0-1,0 0 0,0 0 1,0 0-1,0 0 1,1 0-1,-1 0 1,0 0-1,0 0 1,0 0-1,0-1 1,0 1-1,1 0 0,-1 0 1,0 0-1,0 0 1,0 0-1,0 0 1,0 0-1,1 0 1,-1 0-1,0 0 1,0 0-1,0 0 1,0 0-1,0 1 0,1-1 1,-1 0-1,0 0 1,0 0-1,0 0 1,0 0-1,0 0 1,1 0-1,-1 0 1,0 0-1,0 0 1,0 1-1,0-1 0,0 0 1,0 0-1,0 0 1,0 0-1,0 0 1,1 0-1,-1 1 1,0-1-1,0 0 1,0 0-1,0 0 0,0 0 1,0 1-1,0-1 1,0 0-1,0 0 1,0 0-1,0 0 1,0 0-1,0 1 1,0-1-1,0 0 1,-2 21-353,-7 21-108,7-34 477,-15 63 533,16-66-482,0 0 0,0 1 0,1-1 1,0 1-1,0-1 0,0 1 0,1-1 0,-1 1 1,1-1-1,2 7 0,-2-11-13,0 0 1,0 0-1,0 0 1,0 0-1,0 0 0,0 0 1,0 0-1,0 0 1,0-1-1,0 1 0,0-1 1,0 1-1,1 0 1,-1-1-1,0 0 1,0 1-1,1-1 0,-1 0 1,0 0-1,1 1 1,-1-1-1,0 0 0,0 0 1,1-1-1,-1 1 1,0 0-1,1 0 0,-1-1 1,0 1-1,0 0 1,1-1-1,1-1 0,3 0 126,-1 0-1,0 0 0,1-1 1,-1 0-1,0 0 0,5-4 1,5-7-53,0 0 1,-1-1-1,19-26 1,-28 33-114,0 0 1,0 0-1,0 0 1,-1-1-1,-1 1 1,1-1-1,-1 0 1,-1 0-1,0 0 1,2-10-1,-5 19-17,1 0 0,0 0-1,0 1 1,0-1 0,0 0-1,0 0 1,-1 0 0,1 1-1,0-1 1,0 0 0,0 0-1,-1 0 1,1 0 0,0 0-1,0 0 1,0 1 0,-1-1-1,1 0 1,0 0 0,0 0-1,-1 0 1,1 0 0,0 0-1,0 0 1,-1 0 0,1 0-1,0 0 1,0 0 0,-1 0-1,1 0 1,0 0 0,0 0-1,-1-1 1,1 1 0,0 0-1,0 0 1,0 0 0,-1 0-1,1 0 1,0 0 0,0-1-1,0 1 1,-1 0 0,1 0-1,0 0 1,0-1 0,0 1-1,0 0 1,0 0 0,-1 0-1,1-1 1,0 1 0,0 0-1,0 0 1,0-1 0,0 1-1,0 0 1,0 0 0,0-1-1,0 1 1,0 0 0,-14 17-125,7-4 150,1-1 0,0 1 0,1 0 0,0 1 0,1-1 0,1 1 0,0 0 0,0 17 0,2-30-9,1 0 0,0-1-1,0 1 1,0 0 0,0 0 0,0 0 0,0 0 0,0 0-1,0 0 1,0 0 0,0 0 0,0 0 0,1 0 0,-1 0-1,0 0 1,1-1 0,-1 1 0,0 0 0,1 0 0,-1 0-1,1-1 1,0 1 0,-1 0 0,1 0 0,0-1-1,-1 1 1,1-1 0,0 1 0,0 0 0,-1-1 0,1 1-1,0-1 1,0 0 0,0 1 0,0-1 0,0 0 0,0 0-1,-1 1 1,1-1 0,0 0 0,0 0 0,0 0 0,0 0-1,0 0 1,0 0 0,0 0 0,0-1 0,0 1-1,0 0 1,0 0 0,0-1 0,1 0 0,4-1 51,0 0 0,0 0 1,0-1-1,0 0 1,0 0-1,7-5 0,7-10-21,0-1-1,0-1 0,-2 0 1,-1-1-1,0-1 0,-2-1 1,17-31-1,-64 119-762,26-53 892,1 1 1,1 0 0,0 0 0,1 1-1,0-1 1,-1 19 0,4-32-161,0 1 1,0 0 0,0 0-1,0-1 1,0 1 0,0 0-1,0-1 1,0 1 0,1 0-1,-1-1 1,0 1 0,0 0-1,1-1 1,-1 1 0,1 0-1,-1-1 1,0 1 0,1-1-1,-1 1 1,1-1 0,-1 1-1,1-1 1,0 1 0,-1-1-1,1 0 1,-1 1 0,1-1-1,0 0 1,-1 0 0,2 1 0,27-3 573,-25 1-886,0 0 1,0 0 0,0 0-1,0-1 1,-1 0-1,1 0 1,0 0 0,-1 0-1,0-1 1,1 1-1,-1-1 1,4-5-1,-1-16-9210,-6 9 363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15759,'0'0'9609,"58"69"-21012,-39-46 4292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93 252 5093,'0'0'15150,"-8"-3"-14461,6 2-656,0 0 0,0 1 1,0-1-1,0 1 0,0-1 0,0 1 1,0 0-1,0 0 0,0 0 1,0 0-1,0 0 0,0 0 0,0 1 1,0-1-1,0 1 0,0-1 1,0 1-1,0 0 0,0 0 0,0 0 1,0 0-1,1 0 0,-3 2 1,0 0 98,1 1 0,0-1 1,1 1-1,-1-1 0,1 1 1,-1 0-1,1 0 1,0 0-1,1 1 0,-1-1 1,1 0-1,-2 9 1,2-10-53,0-1 0,0 1 1,1 0-1,-1-1 0,1 1 1,0 0-1,-1 0 0,1-1 1,0 1-1,1 0 0,-1 0 1,0-1-1,1 1 1,0 0-1,0-1 0,-1 1 1,1-1-1,1 1 0,-1-1 1,0 1-1,1-1 0,-1 0 1,1 1-1,0-1 1,2 2-1,-1-2-59,0-1 1,1 1-1,-1-1 1,1 0-1,-1 0 1,1-1 0,0 1-1,-1-1 1,1 1-1,0-1 1,-1 0-1,1 0 1,0-1-1,-1 1 1,1-1-1,-1 0 1,1 0-1,-1 0 1,5-2-1,5-3 2,-1 0 0,0 0 0,0-1 0,0-1 0,-1 0 0,0 0 1,0-1-1,-1-1 0,0 0 0,-1 0 0,0 0 0,-1-2 0,13-21 0,-13 20-82,0-1 1,-1 0-1,-1-1 1,-1 0-1,0 0 1,0 0 0,-1-1-1,-2 1 1,1-1-1,-2 0 1,0-27-1,-1 41 17,0 1 0,0-1 0,0 1-1,0 0 1,0-1 0,0 1 0,-1 0 0,1-1-1,-1 1 1,1 0 0,-1-1 0,1 1-1,-1 0 1,0 0 0,1-1 0,-1 1 0,0 0-1,0 0 1,0 0 0,0 0 0,0 0 0,0 0-1,0 1 1,0-1 0,-1 0 0,1 0 0,0 1-1,0-1 1,-1 1 0,1-1 0,0 1-1,-1 0 1,1-1 0,-1 1 0,1 0 0,-2 0-1,0 0-13,-1 1 0,1-1 0,0 1 0,0 0 0,0 0 0,0 0 0,-1 0 0,1 1 0,0-1 0,1 1 0,-1 0 0,0-1 0,0 1 0,-3 5 0,-12 11 106,2 0 0,0 2-1,-21 32 1,30-41 192,1 1 0,-1 0 0,2 1-1,0-1 1,0 1 0,1 0 0,1 0 0,-3 17 0,6-28-226,0 0 1,0-1 0,0 1 0,0 0 0,0 0 0,0 0 0,0-1 0,1 1 0,-1 0 0,1 0 0,-1-1 0,1 1 0,0 0 0,0-1 0,-1 1 0,1-1 0,0 1 0,0-1 0,1 1 0,-1-1 0,0 1-1,0-1 1,3 1 0,-1 0 5,0 0 0,1 0-1,-1-1 1,1 1-1,-1-1 1,1 0 0,0 0-1,-1-1 1,1 1-1,6 0 1,6-1-229,0-1 0,0-1 1,-1 0-1,23-6 0,43-18-4730,-6 2-5341,-74 23 10444,0 0 0,1 0 0,-2 0 1,1-1-1,0 1 0,0 0 0,0 0 0,0-1 0,-1 1 0,1-1 0,-1 1 0,1-1 0,-1 1 0,0 0 0,1-1 0,-1 0 0,0 1 0,0-1 0,0 1 0,0-3 0,3-15 362,8-12-242,29-75-321,-8 42 3110,-28 113 1169,-8 35-2975,1-62-1131,2 0 0,0-1 1,2 1-1,0 0 0,1 0 1,2-1-1,7 29 0,-7-36-151,-2-8-73,0 1 0,0-1 1,1 0-1,0 0 0,0 0 0,6 8 0,-66-70-1922,-16-15 2565,67 64-351,0 0-1,1 0 1,0 0 0,0-1 0,1 1-1,0-1 1,0 0 0,-4-16 0,8 23-152,0 0 1,0-1 0,-1 1 0,1 0-1,0 0 1,1 0 0,-1-1 0,0 1-1,0 0 1,0 0 0,1 0 0,-1-1-1,1 1 1,-1 0 0,1 0 0,-1 0-1,1 0 1,-1 0 0,1 0-1,0 0 1,0 0 0,0 0 0,-1 1-1,1-1 1,0 0 0,0 0 0,0 1-1,0-1 1,0 0 0,1 1 0,-1-1-1,0 1 1,0 0 0,0-1-1,0 1 1,0 0 0,1 0 0,-1-1-1,0 1 1,2 0 0,61-2-383,-46 3 456,85-9-4158,-48-2-3022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9705,'1'7'12057,"-3"24"-9230,-7 42-2133,6-59-539,-6 22 350,2 1 0,-3 67 1,10-103-503,0 0 1,-1 0-1,1 0 1,0 0 0,0 0-1,1 0 1,-1 0-1,0 0 1,0 0 0,0 0-1,1 0 1,-1 0-1,0 0 1,1 0 0,-1 0-1,1 0 1,0 0 0,-1 0-1,1-1 1,-1 1-1,1 0 1,0 0 0,0-1-1,0 1 1,-1 0-1,3 0 1,-2 0 8,1-1 0,0 0-1,-1 0 1,1 0 0,0 0 0,-1 0 0,1 0 0,0 0-1,0 0 1,-1-1 0,1 1 0,-1-1 0,1 1-1,2-2 1,5-2 37,-1-1-1,0 0 1,0 0 0,13-12-1,-16 12-45,-3 2-5,1 0 0,0 0-1,0 0 1,0 0 0,0 0 0,0 1 0,1-1 0,-1 1-1,1 0 1,7-3 0,-10 9-39,0 0 1,-1 0-1,1 0 0,-1 0 1,0 0-1,0 0 0,-2 6 1,2-2 39,-9 98-463,9-106 409,0 0 0,0 0 0,0 1 0,0-1 0,0 0 1,0 0-1,0 0 0,0 1 0,0-1 0,0 0 0,0 0 0,0 0 0,0 0 0,0 1 1,1-1-1,-1 0 0,0 0 0,0 0 0,0 0 0,0 0 0,0 1 0,0-1 0,0 0 1,1 0-1,-1 0 0,0 0 0,0 0 0,0 0 0,0 0 0,1 0 0,-1 0 1,0 0-1,0 1 0,0-1 0,0 0 0,1 0 0,-1 0 0,0 0 0,0 0 0,0 0 1,0 0-1,1 0 0,-1 0 0,0 0 0,0-1 0,0 1 0,1 0 0,-1 0 0,0 0 1,0 0-1,14-7-1323,9-12-1081,-3-5-1694,1-1-1628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94 193 13100,'0'0'2387,"-5"9"303,-16 20-1032,7-11-424,1 2 0,1-1-1,-14 30 1,26-48-1216,0-1-1,-1 1 1,1-1 0,0 1-1,0-1 1,0 1 0,-1-1 0,1 1-1,0-1 1,0 1 0,0-1-1,0 1 1,0 0 0,0-1-1,0 1 1,0-1 0,0 1-1,0-1 1,0 1 0,0 0-1,0-1 1,1 1 0,-1-1-1,0 1 1,0-1 0,1 1-1,-1 0 1,14-4 251,16-19-40,-13 3-637,0-1-1,-1 0 1,-2-1-1,0-1 1,17-37 0,-43 124-1253,8-52 1656,1 0 0,0 0-1,2 0 1,-1 0 0,1 0-1,2 15 1,-1-27-43,0 0-1,0 0 1,1 0 0,-1-1-1,0 1 1,0 0-1,1 0 1,-1-1 0,1 1-1,-1 0 1,1-1 0,-1 1-1,1 0 1,-1-1-1,1 1 1,-1-1 0,1 1-1,0-1 1,-1 1 0,1-1-1,0 1 1,0-1-1,-1 0 1,1 1 0,0-1-1,0 0 1,-1 0 0,1 1-1,0-1 1,0 0-1,0 0 1,0 0 0,-1 0-1,1 0 1,0 0 0,0 0-1,0-1 1,-1 1-1,1 0 1,0 0 0,1-1-1,33-15-2024,-18 1 1208,0-1 0,-2 0 0,0-1 0,-1-1-1,0 0 1,13-25 0,-9 11 910,-1-1 0,24-70 1,-34 77 2073,-17 50 1083,1-3-2592,-15 29 657,12-26-341,0 1 0,1 1-1,2-1 1,1 2 0,-7 36 0,14-62-910,1 0 0,0 1 0,0-1 0,0 0-1,0 0 1,0 1 0,0-1 0,0 0 0,0 0 0,1 1 0,-1-1 0,0 0-1,1 0 1,-1 0 0,1 1 0,-1-1 0,1 0 0,0 0 0,-1 0 0,1 0-1,0 0 1,0 0 0,0 0 0,0-1 0,0 1 0,0 0 0,0 0 0,0-1-1,0 1 1,0 0 0,0-1 0,0 1 0,0-1 0,0 0 0,1 1 0,-1-1-1,0 0 1,0 0 0,1 0 0,-1 1 0,0-1 0,0-1 0,1 1 0,1 0-1,9-1-230,0-1 0,-1 0-1,1-1 1,11-4 0,4 0-699,-19 5 784,0 1 0,0 0 0,1 0 0,-1 1 0,1 0 0,-1 0 1,10 2-1,-16-2 171,0 1 0,0 0 1,-1-1-1,1 1 1,0 0-1,-1-1 1,1 1-1,-1 0 1,1 0-1,-1 0 0,1 1 1,-1-1-1,0 0 1,0 0-1,1 1 1,-1-1-1,0 1 0,0-1 1,0 1-1,-1-1 1,1 1-1,0 0 1,0-1-1,-1 1 1,1 0-1,-1 0 0,0-1 1,0 1-1,1 0 1,-1 0-1,0 0 1,0-1-1,-1 1 1,1 0-1,0 0 0,-1-1 1,1 1-1,-2 3 1,1-2 119,0 0 0,-1 0 0,0 0 0,1-1 0,-1 1 0,0 0 0,0-1 1,-1 1-1,1-1 0,-1 0 0,1 0 0,-1 0 0,0 0 0,1 0 0,-1-1 0,0 1 0,0-1 1,0 0-1,0 1 0,-4 0 0,-66 15 1255,56-14-1206,-1-1-1,1-1 1,-1 0-1,-30-4 1,43 2-347,0 0 0,0 0 0,0 0 0,0-1-1,0 0 1,0 0 0,1 0 0,-1 0 0,-5-5 0,8 6-202,0-1 0,0 0 0,0 0-1,0-1 1,0 1 0,0 0 0,1-1 0,-1 1 0,1 0 0,0-1-1,0 0 1,-1 1 0,2-1 0,-1 0 0,0 0 0,1 1 0,-1-6 0,2-12-4279,10 2-1858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1:3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74 11179,'0'0'4324,"9"1"-1917,-3 0-2118,2 0 328,-1-1-1,1 1 0,0-1 1,0-1-1,0 0 1,9-1-1,-15 1-562,0 0-1,0 1 1,0-1-1,0 0 1,0 0 0,-1 0-1,1 0 1,0 0 0,-1 0-1,1-1 1,-1 1 0,1 0-1,-1-1 1,1 1 0,-1-1-1,0 0 1,0 1-1,0-1 1,0 0 0,0 0-1,0 0 1,-1 0 0,1 0-1,0 0 1,-1 0 0,0 0-1,1 0 1,-1 0 0,0 0-1,0 0 1,0 0-1,0 0 1,-1-2 0,1 3-52,-1 0 0,1 0 0,-1-1 0,0 1 0,1 0 0,-1 0 0,0 0 0,0 0 0,0 1 0,0-1 0,0 0 0,1 0 0,-1 0 0,-1 1 0,1-1 0,0 0 0,0 1 0,0-1 0,0 1 0,0-1 0,-1 1 0,1 0 0,0 0 0,0-1 0,0 1 0,-1 0 0,1 0 0,0 0 0,0 0 0,-1 0 0,1 1 0,0-1 0,0 0 0,-1 0 0,1 1 0,-1 0 0,-5 0-14,1 0 1,-1 1-1,1 0 1,-1 0-1,-9 5 1,11-4 103,1 0 1,-1 0-1,1 0 0,0 1 0,-1 0 1,2 0-1,-1 0 0,0 0 1,1 1-1,0-1 0,0 1 0,0 0 1,0 0-1,1 0 0,0 0 0,0 0 1,0 1-1,1-1 0,0 0 1,-1 8-1,2-12-72,1 1 1,-1-1-1,1 0 0,0 0 1,-1 1-1,1-1 1,0 0-1,0 0 0,0 0 1,0 0-1,0 0 1,0 0-1,0 0 0,0 0 1,0-1-1,0 1 0,0 0 1,0 0-1,1-1 1,-1 1-1,0-1 0,1 1 1,-1-1-1,0 0 1,1 0-1,-1 1 0,0-1 1,1 0-1,-1 0 1,2 0-1,51 0 109,-47-1-84,11-1-112,0-1 0,0-1-1,0-1 1,-1 0 0,27-13 0,44-12-1073,-87 30 1132,-1 0 0,0-1 1,1 1-1,-1 0 0,1 0 0,-1 0 0,1 0 0,-1 0 0,1 0 0,-1 0 1,1 0-1,-1 0 0,1 0 0,-1 0 0,1 0 0,-1 0 0,1 0 1,-1 0-1,0 1 0,1-1 0,-1 0 0,1 0 0,-1 1 0,1-1 0,-1 0 1,0 0-1,1 1 0,-1-1 0,0 1 0,1-1 0,-1 0 0,1 1 1,-2 18-35,-15 22 515,15-38-383,-6 10 294,1 1 0,0 1 1,1-1-1,-5 26 1,10-40-370,0 1 0,0-1 0,0 1 0,0-1 0,0 0 1,0 1-1,0-1 0,0 1 0,0-1 0,0 0 0,0 1 1,0-1-1,0 0 0,0 1 0,1-1 0,-1 0 1,0 1-1,0-1 0,0 0 0,1 1 0,-1-1 0,0 0 1,1 1-1,-1-1 0,0 0 0,0 0 0,1 1 0,-1-1 1,0 0-1,1 0 0,-1 0 0,0 0 0,1 1 0,0-1 1,18 0 246,19-12-14,32-33-119,-60 37-176,1 0 0,0 0 0,0 1-1,1 1 1,0 0 0,0 0 0,1 1 0,-1 1-1,1 0 1,14-2 0,-26 6 34,0 0 0,-1-1 0,1 1 0,0 1-1,-1-1 1,1 0 0,0 0 0,-1 0 0,1 0 0,0 0 0,-1 0 0,1 1 0,-1-1 0,1 0 0,0 1-1,-1-1 1,1 0 0,-1 1 0,1-1 0,-1 1 0,1-1 0,-1 0 0,1 1 0,-1 0 0,0-1 0,1 1 0,-1-1-1,0 1 1,1-1 0,-1 1 0,0 0 0,1 0 0,-2 28-35,-17 27-639,17-54 541,0 2-616,-6 13 11,1-11-7676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8456,'0'0'9897,"7"6"-8920,0-1-822,1-1-1,-1 1 1,1-2-1,0 1 1,0-1-1,1 0 1,-1-1-1,1 0 1,-1 0 0,11 0-1,104 5 968,-92-7-885,30 1 286,313 1 1139,-269-7-1519,162-27 1,-252 30-122,-9 1-11,-1 1 1,1-1-1,0 0 1,-1 0-1,1 0 0,-1-1 1,1 0-1,-1 0 1,0-1-1,0 1 1,0-1-1,9-6 1,-14 8-33,0 1 1,0 0-1,0 0 1,0 0 0,0-1-1,0 1 1,0 0-1,0 0 1,0-1-1,0 1 1,0 0 0,0 0-1,0 0 1,0-1-1,0 1 1,0 0-1,0 0 1,-1 0 0,1-1-1,0 1 1,0 0-1,0 0 1,0 0-1,0 0 1,0-1 0,-1 1-1,1 0 1,0 0-1,0 0 1,0 0 0,0 0-1,-1 0 1,1-1-1,0 1 1,0 0-1,0 0 1,-1 0 0,1 0-1,0 0 1,0 0-1,0 0 1,-1 0-1,1 0 1,0 0 0,0 0-1,-1 0 1,1 0-1,0 0 1,0 0-1,-1 0 1,-15 0-1276,12 0 943,-66 0-9112,30 0-1009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16 10346,'-11'-2'955,"-15"-3"992,0 1 0,-29 0 0,54 4-1906,1 0 0,0 0 0,0 0 1,-1 0-1,1 0 0,0 0 0,-1 0 1,1 0-1,0 0 0,0 1 0,-1-1 1,1 0-1,0 0 0,0 0 0,0 0 1,-1 0-1,1 1 0,0-1 0,0 0 1,0 0-1,-1 1 0,1-1 0,0 0 1,0 0-1,0 0 0,0 1 0,0-1 1,0 0-1,-1 1 0,1-1 0,0 0 1,0 0-1,0 1 0,0-1 0,0 0 1,0 0-1,0 1 0,0-1 0,0 0 1,0 1-1,0-1 0,1 0 0,-1 0 1,0 1-1,0-1 0,0 0 1,0 0-1,0 1 0,0-1 0,1 0 1,-1 0-1,0 1 0,0-1 0,0 0 1,1 0-1,-1 0 0,0 0 0,0 1 1,0-1-1,1 0 0,-1 0 0,0 0 1,0 0-1,1 0 0,-1 0 0,16 15 114,1-7 30,0 0-1,0-2 1,0 0 0,1-1-1,33 5 1,96 4 648,-120-13-740,624 9 859,-175-9-239,-5 38-216,-459-37-478,-3-2-17,0 2 1,1-1 0,-1 1-1,0 1 1,0-1 0,-1 1-1,1 1 1,9 5 0,-18-9-100,0 1 0,-1-1 0,1 0 0,0 1 0,0-1 0,-1 0 0,1 1 0,0-1 0,-1 0 1,1 1-1,0-1 0,-1 0 0,1 0 0,-1 0 0,1 1 0,0-1 0,-1 0 0,1 0 0,-1 0 1,1 0-1,-1 0 0,1 0 0,0 0 0,-1 0 0,1 0 0,-1 0 0,1 0 0,-1 0 0,1 0 1,-1 0-1,1 0 0,0 0 0,-1 0 0,0-1 0,-24 1-5560,-1-4-5228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3491,'0'0'-704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36 12300,'0'0'1489,"-9"-5"641,-6-3-1226,-7-4 116,-4 2 2667,238 61-1201,-153-40-2514,-1 2 0,101 38 0,-156-50 30,0 0 0,0 1 0,0-1 0,0 1 0,0 0 0,0 0 0,-1 0 0,1 0 0,-1 0 0,1 0 0,-1 1 0,0-1 0,0 1 0,2 4 0,-3-6 10,-1 1 1,0-1-1,0 0 1,1 1-1,-1-1 0,0 1 1,-1-1-1,1 1 1,0-1-1,0 0 0,-1 1 1,1-1-1,0 1 1,-1-1-1,1 0 1,-1 1-1,0-1 0,0 0 1,1 0-1,-1 0 1,0 1-1,0-1 0,0 0 1,0 0-1,0 0 1,0-1-1,0 1 1,-1 0-1,1 0 0,0 0 1,0-1-1,-1 1 1,1-1-1,-3 2 0,-203 92 1452,9-4-1593,184-83-180,-18 10-1032,12-8-2999,8-7-6721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16 370 9577,'0'0'12188,"6"-5"-11676,-2 3-493,-1-1 0,0 1 0,0-1 0,0 0 0,0 0 0,0 0-1,-1-1 1,1 1 0,-1 0 0,0-1 0,0 0 0,0 0 0,-1 1 0,1-1 0,-1 0 0,0 0-1,0 0 1,0-1 0,-1 1 0,0 0 0,1 0 0,-1 0 0,-1-7 0,1 11-23,0 0 1,-1 0-1,1 0 1,0-1-1,0 1 1,0 0-1,0 0 1,0 0-1,0 0 1,-1 0-1,1 0 0,0-1 1,0 1-1,0 0 1,-1 0-1,1 0 1,0 0-1,0 0 1,0 0-1,0 0 1,-1 0-1,1 0 1,0 0-1,0 0 1,0 0-1,-1 0 1,1 0-1,0 0 0,0 0 1,0 0-1,-1 0 1,1 0-1,0 0 1,0 0-1,0 0 1,-1 1-1,1-1 1,0 0-1,0 0 1,0 0-1,0 0 1,-1 0-1,1 0 1,0 1-1,0-1 0,0 0 1,0 0-1,0 0 1,0 0-1,0 1 1,0-1-1,-1 0 1,1 0-1,0 0 1,0 1-1,0-1 1,0 0-1,0 0 1,-8 13-26,1-1 1,1 1-1,0 1 1,0-1-1,1 1 1,1 0-1,1 0 1,0 0-1,0 0 1,1 1-1,1-1 1,1 1 0,0-1-1,3 21 1,-3-32 34,1 0 0,0 0 0,0 0 0,0 0 0,1 0 0,-1 0 1,1-1-1,0 1 0,-1 0 0,1-1 0,0 1 0,1-1 1,-1 0-1,0 0 0,1 0 0,-1 0 0,1 0 0,-1 0 0,1 0 1,0-1-1,0 0 0,0 1 0,0-1 0,0 0 0,0 0 1,0-1-1,0 1 0,0-1 0,1 0 0,-1 1 0,0-1 0,0 0 1,6-2-1,1 1 36,0 0 0,0-1 0,-1 0 0,1-1 0,-1 0 0,0-1 0,0 0 0,0 0 0,16-11 1,-16 8-62,0 0 1,0-1 0,-1-1-1,0 1 1,-1-1 0,0 0-1,0-1 1,-1 0 0,0 0-1,-1 0 1,0 0 0,-1-1 0,0 0-1,0 0 1,-1 0 0,-1-1-1,0 1 1,0-1 0,-1 1-1,-1-21 1,0 31 10,0 1 1,0 0-1,0 0 0,0-1 1,0 1-1,0 0 0,0 0 1,0-1-1,0 1 0,0 0 1,0 0-1,0-1 0,0 1 1,-1 0-1,1 0 0,0 0 0,0-1 1,0 1-1,0 0 0,0 0 1,0 0-1,0-1 0,-1 1 1,1 0-1,0 0 0,0 0 1,0 0-1,-1 0 0,1-1 1,0 1-1,0 0 0,0 0 1,-1 0-1,1 0 0,0 0 0,0 0 1,0 0-1,-1 0 0,1 0 1,0 0-1,0 0 0,-1 0 1,1 0-1,0 0 0,0 0 1,-1 0-1,1 0 0,0 0 1,0 0-1,0 0 0,-1 0 1,1 0-1,0 0 0,0 0 0,0 0 1,-1 1-1,1-1 0,0 0 1,0 0-1,0 0 0,-1 0 1,1 1-1,0-1 0,0 0 1,0 0-1,0 0 0,0 1 1,-1-1-1,-11 13-215,7-5 245,1 0-1,0 0 0,1 1 1,0-1-1,0 1 1,0-1-1,1 1 0,1 0 1,-1 0-1,1 0 0,1 0 1,0 0-1,1 10 0,-1-18-9,1 1 0,0-1 0,-1 0 0,1 1-1,0-1 1,0 0 0,0 0 0,0 0 0,0 1 0,0-1-1,0 0 1,0-1 0,1 1 0,-1 0 0,0 0 0,0 0-1,1-1 1,-1 1 0,0-1 0,1 1 0,-1-1-1,1 1 1,-1-1 0,1 0 0,-1 0 0,1 0 0,-1 0-1,1 0 1,-1 0 0,1 0 0,-1 0 0,2-1 0,53-10 596,-38 4-550,-1-2 0,0 0 0,0-1 1,-1 0-1,0-2 0,0 1 0,-2-2 1,1 0-1,-2-1 0,23-29 0,-11 8-31,-2 0 0,-1-2-1,31-73 1,-36 55 2,-13 37-122,-12 34-313,1 5 363,-8 19 71,2 1 0,-12 60-1,23-89 11,1 1 0,0 0 0,0 0 0,1-1 0,1 1 0,0 0 0,1 0 0,0-1 0,1 1 0,0-1 0,1 0 0,10 21 0,-6-16-9,1-1 0,0-1 0,1 0 0,1 0 0,1 0 0,22 21 0,-65-78-1374,-8-1-754,-1 1 0,-54-40 0,-37-11 5646,131 93-3499,0 0-1,0 0 1,0 0-1,1 0 0,-1 1 1,0-1-1,0 0 1,0 0-1,0 0 1,1 0-1,-1 0 0,0 0 1,0 0-1,0 0 1,0 0-1,1 0 0,-1 0 1,0 0-1,0 0 1,0 0-1,0 0 0,1-1 1,-1 1-1,0 0 1,0 0-1,0 0 1,0 0-1,1 0 0,-1 0 1,0 0-1,0 0 1,0 0-1,0-1 0,0 1 1,0 0-1,0 0 1,1 0-1,-1 0 0,0 0 1,0-1-1,0 1 1,0 0-1,0 0 1,0 0-1,0 0 0,0-1 1,0 1-1,0 0 1,0 0-1,0 0 0,0-1 1,0 1-1,0 0 1,0 0-1,0 0 1,0 0-1,0-1 0,0 1 1,0 0-1,0 0 1,0 0-1,-1 0 0,1 0 1,0-1-1,0 1 1,31-2 679,35 3-468,-25 2-134,0 0-183,1-1 1,74-7-1,-115 5-75,0 0 0,0 0-1,0 0 1,1-1 0,-1 1 0,0-1-1,0 1 1,0-1 0,0 1 0,0-1-1,0 1 1,0-1 0,0 0 0,0 0-1,0 0 1,0 1 0,-1-1 0,2-2-1,-1 2-110,-1 0 0,0 1 0,0-1 1,1 0-1,-1 0 0,0 0 0,0 0 0,0 0 0,0 0 0,0 0 0,0 1 0,0-1 0,0 0 0,0 0 0,-1 0 0,1 0 1,0 0-1,-1 0 0,1 1 0,0-1 0,-1 0 0,1 0 0,-1 0 0,1 1 0,-1-1 0,0 0 0,-23-20-8874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1601 42 10826,'0'0'9326,"-11"-7"-8584,5 3-628,1 0-30,-1 1 1,1-1-1,-1 1 1,0 0-1,0 1 1,0-1-1,0 1 1,0 0-1,0 1 1,-1-1-1,1 1 1,-7 0-1,-126 2 1711,-263 37-1,-129 63-1821,333-61 464,193-39-427,-28 7 21,0-2 0,0-2-1,-67 1 1,99-5-116,0 0 0,0 0-1,0 0 1,0 0 0,0 0 0,0-1-1,0 1 1,0 0 0,0 0 0,0-1-1,0 1 1,0-1 0,0 1 0,0-1-1,0 1 1,0-1 0,0 0 0,1 1-1,-1-1 1,0 0 0,1 0 0,-1 0-1,0 1 1,1-1 0,-1 0 0,1 0-1,-1 0 1,1 0 0,-1 0 0,1 0-1,0 0 1,0 0 0,-1-1 0,1-1-396,0 1 1,0-1-1,1 1 1,-1-1-1,1 1 1,-1-1-1,1 1 1,0 0-1,0-1 1,0 1-1,0 0 1,0 0 0,3-4-1,15-17-5210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844 23 11723,'0'0'8536,"-11"-5"-7452,3 2-925,5 1-129,0 0-1,-1 0 0,0 0 0,1 1 0,-1 0 0,0 0 0,0 0 0,0 0 0,0 0 0,1 1 1,-1 0-1,0 0 0,0 0 0,0 0 0,0 0 0,0 1 0,-5 1 0,-116 48 1309,-135 75-1,133-61-542,58-33-575,46-22-178,-1 1-1,1 1 1,1 1 0,0 2-1,-28 21 1,49-35-44,1 0 0,0 0 1,-1 0-1,1 1 0,0-1 1,0 0-1,-1 0 0,1 0 0,0 0 1,0 0-1,-1 1 0,1-1 1,0 0-1,0 0 0,-1 0 0,1 1 1,0-1-1,0 0 0,0 0 1,-1 1-1,1-1 0,0 0 0,0 0 1,0 1-1,0-1 0,0 0 1,0 1-1,0-1 0,-1 0 0,1 1 1,0-1-1,0 0 0,0 0 1,0 1-1,0-1 0,1 0 0,-1 1 1,0-1-1,0 0 0,0 1 1,0-1-1,0 0 0,0 0 0,0 1 1,0-1-1,1 0 0,-1 1 1,0-1-1,0 0 0,0 0 0,1 0 1,-1 1-1,0-1 0,0 0 1,1 0-1,-1 0 0,0 1 0,0-1 1,1 0-1,-1 0 0,1 0 1,22 2-49,-19-2 62,253-1 277,126 3-199,-352-1-133,-1 2 0,0 1 0,0 1 0,54 16 0,-69-15-1091,0 0 0,0 1 0,19 13 0,-13-5-3852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10570,'0'222'16207,"0"-221"-16430,0 0-1,0 0 0,0 0 1,0 1-1,0-1 0,0 0 0,0 0 1,1 0-1,-1 0 0,0 0 1,1 0-1,-1 0 0,0 0 1,1 0-1,-1 0 0,1 0 0,0 0 1,-1 0-1,1-1 0,0 1 1,0 0-1,-1 0 0,1-1 1,0 1-1,0 0 0,0-1 1,0 1-1,0-1 0,0 1 0,1 0 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2 126 13965,'0'0'4234,"-1"-10"-2014,1 8-2083,0-1 0,0 0 0,0 0 0,0 0 0,1 0 0,-1 0 0,1 1 1,-1-1-1,1 0 0,0 0 0,0 1 0,0-1 0,1 1 0,-1-1 0,2-2 0,1 2 37,-1 0 1,1 0-1,0 0 1,0 0-1,0 1 1,0-1-1,0 1 1,1 0-1,-1 1 1,1-1 0,7-1-1,24-8 81,1 2-1,0 2 1,0 1 0,1 2 0,-1 1-1,69 5 1,-105-2-250,0 0 1,0 0-1,1 0 1,-1 0-1,0 0 0,0 0 1,0 0-1,0 0 1,0 0-1,1 1 0,-1-1 1,0 1-1,0-1 1,0 1-1,0-1 0,0 1 1,0-1-1,0 1 0,0 0 1,-1-1-1,1 1 1,0 0-1,0 0 0,-1 0 1,1 0-1,0 0 1,-1 0-1,1 0 0,-1 0 1,1 0-1,-1 0 0,1 0 1,-1 0-1,0 0 1,1 0-1,-1 0 0,0 1 1,0-1-1,0 0 1,0 0-1,0 0 0,0 0 1,0 0-1,-1 1 1,1-1-1,0 0 0,-1 0 1,1 0-1,-1 0 0,1 0 1,-1 0-1,1 0 1,-1 0-1,-1 1 0,-3 6 100,0 0 0,0-1-1,-1 0 1,0 0-1,-11 8 1,-14 10 246,-1-2 0,-59 32 1,10-8 286,130-58-601,-18 1-139,2 1 0,-1 1-1,1 3 1,0 0 0,46 0-1,-76 5 81,-1 0 0,1 0 0,0 1 0,0-1 0,0 0 0,0 1 0,0 0 0,0 0 0,-1 0 0,1 0 0,0 0 0,-1 0 0,1 1 0,-1-1 0,1 1 0,-1 0 0,0 0-1,0 0 1,0 0 0,0 0 0,0 0 0,0 1 0,3 4 0,-4-4 24,0 0-1,0 1 1,0-1-1,0 0 1,0 1 0,-1-1-1,1 1 1,-1-1-1,0 1 1,0-1-1,-1 1 1,1-1-1,-1 1 1,1-1 0,-1 0-1,0 1 1,0-1-1,-1 0 1,1 0-1,-3 5 1,-2 0 72,0 0 0,0 0 0,-1 0 0,0-1 0,0 0 0,0-1 0,-1 0 0,0 0 0,-1 0 0,1-1 0,-13 5 0,-7 4 292,-2-2 0,-37 10 0,39-15-357,-1 0 0,1-2 0,-33 2 1,-3-6-2823,38-6-1569,12-7-2714,0-6-8348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3683,'0'0'-3042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08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32,'20'-55'8451,"-20"53"-8049,1 1 1,-1-1-1,0 0 1,0 1-1,1-1 1,-1 0 0,0 1-1,-1-1 1,1 0-1,0 0 1,0 1-1,-1-1 1,1 0-1,-1 1 1,1-1 0,-1 0-1,-1-1 1,-2-11 4976,36 13-3100,-25-1-2208,-1 1-1,1-1 0,0 0 0,-1-1 1,1 0-1,-1 0 0,0 0 0,0 0 0,0-1 1,-1 0-1,7-6 0,-9 8-56,0-1-1,-1 1 1,1-1-1,0 0 1,-1 0 0,1 0-1,-1-1 1,0 1 0,0 0-1,-1-1 1,1 0 0,-1 1-1,1-1 1,-1 0-1,0 0 1,-1 1 0,1-1-1,0 0 1,-1 0 0,0 0-1,-1-5 1,1 8-10,0 0 0,-1-1-1,1 1 1,-1-1 0,0 1 0,0 0 0,1 0 0,-1-1 0,0 1 0,0 0-1,0 0 1,0 0 0,0 0 0,0 0 0,-1 0 0,1 0 0,0 0-1,0 1 1,-1-1 0,1 0 0,0 1 0,-1-1 0,1 1 0,-1 0-1,1-1 1,-1 1 0,1 0 0,-1 0 0,1 0 0,-1 0 0,1 0-1,-1 0 1,1 0 0,-3 1 0,-1-1-6,0 1 1,1 0-1,-1 0 0,0 0 0,0 1 0,1 0 1,-1 0-1,1 0 0,-7 4 0,5-1 38,0 1 0,1-1 0,0 1-1,0 0 1,0 0 0,1 1 0,0-1-1,0 1 1,1 0 0,0 0 0,0 0 0,0 0-1,1 1 1,0-1 0,0 1 0,1 0-1,0-1 1,1 1 0,0 15 0,0-21-21,1 1 0,0-1 0,-1 1 0,1-1 1,0 0-1,0 1 0,0-1 0,1 0 0,-1 0 1,0 1-1,1-1 0,0 0 0,-1 0 0,1-1 1,0 1-1,0 0 0,0-1 0,0 1 0,0-1 1,0 1-1,1-1 0,-1 0 0,0 0 0,1 0 1,-1 0-1,1-1 0,-1 1 0,1 0 0,-1-1 1,1 0-1,4 0 0,6 2 34,1-2 0,0 1 0,-1-2 0,25-3 0,-23 1-29,-1-1-1,0 0 1,0-2-1,-1 1 1,0-1-1,24-16 1,-28 17-13,0-1-1,-1-1 0,1 1 1,-2-2-1,1 1 1,-1-1-1,0 0 1,0 0-1,-1-1 1,6-12-1,-11 19-3,0 0 0,0 0-1,0 0 1,-1 0-1,1 0 1,-1 0 0,0-1-1,1 1 1,-1 0 0,0 0-1,-1-5 1,-5 3-18,-7 16-60,8-6 74,1 1 0,-1 0 0,1 0 1,0 0-1,1 1 0,-1-1 1,1 1-1,1 0 0,0 0 0,0 0 1,0 0-1,1 0 0,0 0 1,1 12-1,0-19 5,1 0 0,-1 1 0,1-1 1,0 0-1,0 0 0,-1 0 0,1 0 0,0 0 0,0 0 1,0 0-1,0 0 0,0 0 0,0 0 0,0 0 0,1-1 1,-1 1-1,0 0 0,0-1 0,1 1 0,-1-1 1,0 1-1,0-1 0,1 0 0,-1 0 0,1 1 0,-1-1 1,0 0-1,1 0 0,-1 0 0,0 0 0,3-1 0,45-9 210,-35 4-187,-1-1 1,0 0-1,-1-1 0,0-1 1,0 0-1,-1 0 0,0-1 1,-1 0-1,0-1 0,0-1 1,-1 1-1,-1-2 0,0 1 1,-1-1-1,8-16 1,-20 40-17,2 0 0,0-1 0,0 1 0,1 1 0,0-1 1,1 0-1,1 1 0,-1-1 0,2 0 0,1 15 0,-1-24 0,1 0-1,-1 0 0,1 0 0,-1 0 1,1 0-1,-1 0 0,1-1 0,0 1 0,0 0 1,0-1-1,0 0 0,0 1 0,1-1 1,-1 0-1,0 0 0,0 0 0,1 0 1,-1-1-1,1 1 0,-1-1 0,0 1 1,1-1-1,-1 0 0,1 0 0,-1 0 0,1 0 1,-1 0-1,1-1 0,4 0 0,1-1 59,0 1 1,0-2-1,0 1 0,0-1 0,0 0 0,0 0 0,11-8 0,-10 5-30,-1-1-1,0 0 1,-1-1 0,1 0 0,-1 0 0,-1 0 0,0-1-1,8-14 1,-11 18-19,0-1-1,0 0 0,-1 0 0,0 0 0,0 0 0,0-1 1,-1 1-1,1 0 0,-2-1 0,1 1 0,-1-1 1,0 1-1,0-1 0,-1 0 0,-1-5 0,2 11-20,0 0 0,0 1 0,-1-1 0,1 1 0,0-1 0,0 1 0,-1-1 0,1 1 0,-1 0 0,1-1 0,0 1 0,-1-1 0,1 1 0,-1 0 0,1-1 0,-1 1 0,1 0 0,-1-1-1,1 1 1,-1 0 0,1 0 0,-1 0 0,0 0 0,1-1 0,-1 1 0,1 0 0,-1 0 0,1 0 0,-1 0 0,0 0 0,1 0 0,-1 0 0,1 1 0,-1-1 0,0 0 0,1 0 0,-1 0 0,1 1-1,-1-1 1,1 0 0,-1 1 0,-21 14-77,21-12 81,-1-1 0,1 0 0,0 0 1,0 1-1,0-1 0,0 0 1,0 1-1,0-1 0,0 1 0,1-1 1,-1 1-1,1-1 0,0 1 0,0 0 1,0-1-1,0 1 0,0-1 1,1 1-1,-1 0 0,1-1 0,-1 1 1,1-1-1,0 0 0,0 1 0,0-1 1,1 1-1,-1-1 0,0 0 0,1 0 1,-1 0-1,1 0 0,0 0 1,0 0-1,0-1 0,0 1 0,0 0 1,0-1-1,0 0 0,1 1 0,-1-1 1,0 0-1,1 0 0,-1 0 1,1 0-1,-1-1 0,1 1 0,-1-1 1,6 1-1,9 1 22,1 0 1,-1-1 0,0-1-1,1 0 1,27-5-1,-34 3-12,0 0 0,-1-1 0,1 0-1,-1-1 1,0 0 0,0-1 0,0 0-1,0 0 1,-1-1 0,10-7-1,-17 11 1,0 0 0,0 0 0,0 0 0,0 0 0,0 0-1,0 0 1,-1 0 0,1-1 0,-1 1 0,1-1 0,-1 1-1,0-1 1,0 1 0,0-1 0,-1 0 0,1 1 0,-1-1-1,1 0 1,-1 0 0,0 1 0,0-5 0,0 5-9,-1 1 1,0-1-1,1 1 0,-1 0 1,0-1-1,0 1 0,1 0 1,-1 0-1,0-1 0,0 1 1,-1 0-1,1 0 1,0 0-1,0 0 0,0 1 1,-1-1-1,1 0 0,0 0 1,-1 1-1,1-1 1,-1 1-1,1-1 0,0 1 1,-1 0-1,1-1 0,-1 1 1,1 0-1,-1 0 1,0 0-1,1 0 0,-1 0 1,1 0-1,-1 1 0,1-1 1,0 0-1,-1 1 1,-2 0-1,-2 2-4,0-1 1,-1 1-1,1 0 1,0 0-1,1 1 1,-1-1-1,0 1 1,1 1-1,0-1 1,-5 6-1,8-8 11,-1 0 0,1 1 0,0-1 0,0 1 0,0-1 0,0 1 0,0 0 0,0 0 0,1 0-1,-1 0 1,1 0 0,0 0 0,0 0 0,0 0 0,1 0 0,-1 1 0,1-1 0,-1 0-1,1 0 1,0 1 0,0-1 0,1 4 0,1-4-24,-1-1 0,1 0 0,-1 0 0,1 0 0,0-1 0,0 1 0,0 0 0,0-1 0,0 1 0,0-1 0,1 1-1,-1-1 1,0 0 0,1 0 0,-1 0 0,1 0 0,-1-1 0,1 1 0,-1-1 0,1 1 0,3-1 0,61 4-2705,-60-4 1944,30-2-3785,-2-4-2445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 15503,'0'0'3656,"-11"-1"-1472,7 0-2126,-2-1 271,0 1-1,0 0 1,-1 1 0,1-1-1,0 1 1,-1 0-1,1 1 1,0 0 0,-1 0-1,1 0 1,0 1 0,0-1-1,0 1 1,0 1 0,0-1-1,1 1 1,-9 6 0,12-8-312,0 0 0,0 1 1,0-1-1,0 0 1,0 1-1,1 0 1,-1-1-1,1 1 1,-1 0-1,1 0 1,0 0-1,0 0 1,0 0-1,0 0 1,0 0-1,0 1 1,0-1-1,1 0 1,-1 0-1,1 1 1,-1-1-1,1 0 1,0 1-1,0-1 1,1 3-1,0-2-25,0-1 0,0 0 0,0 1 0,1-1 0,-1 0 0,1 0 0,0 0 0,-1 0 0,1 0 0,0 0 0,0 0 0,0-1 0,1 1-1,-1-1 1,0 0 0,0 1 0,1-1 0,-1 0 0,1 0 0,-1-1 0,5 2 0,33 8-520,-22-6 216,-2 0 0,1 2 0,0 0 0,18 9 0,-30-12 281,0 0 1,0 1 0,0 0-1,0-1 1,-1 2-1,0-1 1,0 0 0,0 1-1,0 0 1,0 0-1,-1 0 1,0 0 0,0 1-1,-1-1 1,1 1-1,1 6 1,0 0 23,-1 1 0,-1 0 0,0 0 0,0 0 0,-1 0 0,-1 0 0,0 0 0,-3 19 0,2-25 68,0 0 0,-1-1 0,0 1 0,0 0 0,0-1 0,-1 0 0,0 1 0,0-1 0,-1 0 0,0-1 0,0 1 0,0-1 1,-1 1-1,1-1 0,-1-1 0,0 1 0,-8 5 0,11-9 13,0 1 0,0-1 1,0 1-1,0-1 0,0 0 1,0 0-1,0 0 0,0 0 1,0-1-1,-1 1 0,1 0 1,0-1-1,0 0 1,-1 1-1,1-1 0,0 0 1,-1 0-1,1 0 0,0-1 1,-5 0-1,6 0-38,-1 0 0,1 0-1,-1 0 1,1 0 0,0-1 0,0 1-1,-1-1 1,1 1 0,0-1 0,0 1-1,0-1 1,0 1 0,1-1 0,-1 0 0,0 0-1,1 1 1,-1-1 0,1 0 0,-1-3-1,0-6-48,0 0 0,1 1 0,0-1 0,1 0 0,0 1 0,1-1 0,4-15 0,1 7-93,0 0-1,2 1 0,0 0 0,1 0 1,0 1-1,24-28 0,-24 33 48,0 1 1,1 0-1,0 0 0,1 2 0,0-1 1,0 2-1,1-1 0,0 2 0,24-11 1,-22 14 64,0 1-1,0 0 1,0 1 0,0 1 0,0 0 0,17 2 0,47-4 22,-68 2-21,12-4-11,-1 2 0,1 1 0,0 1 0,0 0 0,-1 2 0,37 6 0,-56-6 3,0 0 0,0 0 1,-1 1-1,1-1 0,-1 1 0,1 0 0,-1 0 1,0 0-1,0 0 0,0 0 0,0 0 1,0 1-1,0-1 0,0 0 0,-1 1 1,0 0-1,1-1 0,-1 1 0,0 0 1,0 0-1,0-1 0,0 7 0,0-5 5,1 0-1,-1 0 1,1 0-1,-1 0 1,1-1-1,0 1 1,0 0 0,1-1-1,-1 1 1,6 5-1,-5-7-11,-1 1 1,0 0-1,0 0 0,0-1 0,0 1 1,0 0-1,0 0 0,-1 1 0,0-1 0,0 0 1,1 0-1,-2 1 0,1-1 0,0 1 1,-1-1-1,0 1 0,1-1 0,-1 0 0,-1 1 1,1-1-1,0 1 0,-1-1 0,-2 6 1,1 0 10,0-1-1,-1 0 1,-1 1 0,1-2 0,-1 1 0,-1 0 0,0-1 0,-8 10 0,13-16 10,0-1 1,0 0-1,0 1 1,0-1-1,-1 0 1,1 1-1,0-1 1,0 0-1,-1 1 1,1-1-1,0 0 1,-1 0-1,1 1 1,0-1-1,-1 0 1,1 0-1,0 0 1,-1 0-1,1 1 1,-1-1-1,1 0 1,0 0-1,-1 0 1,1 0-1,0 0 1,-1 0-1,1 0 1,-1 0-1,1 0 1,0 0-1,-1 0 1,1 0-1,-1 0 1,1-1-1,0 1 1,-1 0-1,1 0 1,-1 0 0,-6-17 98,6 12-113,0 1 0,1-1 0,0 1 0,0-1-1,0 1 1,0 0 0,2-7 0,0 6 10,1 1 1,0-1-1,0 0 1,1 1-1,-1-1 1,1 1-1,0 0 1,0 1-1,0-1 0,9-5 1,56-32 111,-46 28-106,-12 8 19,-9 4-21,1 0 1,-1 0 0,1 0 0,-1 0 0,1 0-1,-1-1 1,0 1 0,0-1 0,0 1 0,0-1-1,0 0 1,0 0 0,0 0 0,0 0 0,-1 0 0,1 0-1,-1-1 1,0 1 0,2-4 0,-6 3-1042,-3-4-3308,6 6 4154,0 1-1,0 0 1,0 0-1,-1 0 1,1-1-1,0 1 1,0 0-1,0 0 1,0 0-1,0-1 1,-1 1-1,1 0 1,0 0-1,0-1 1,0 1-1,0 0 1,0 0-1,0-1 1,0 1-1,0 0 1,0-1-1,0 1 1,0 0-1,0 0 1,0-1-1,0 1 1,0 0-1,0 0 1,0-1-1,0 1 1,0 0-1,1 0 1,-1-1-1,0 1 1,0 0-1,0 0 1,0-1-1,1 1 1,-1 0-1,0 0 1,0 0-1,0 0 1,1-1-1,-1 1 1,0 0 0,0 0-1,0 0 1,1 0-1,-1 0 1,0 0-1,1-1 1,-1 1-1,0 0 1,0 0-1,-1 3 5112,1-3-4834,0 1 0,0-1 0,0 0 0,0 0 0,0 0 1,0 1-1,0-1 0,-1 0 0,1 0 0,0 0 0,0 0 0,0 1 0,0-1 1,-1 0-1,1 0 0,0 0 0,0 0 0,0 0 0,-1 0 0,1 1 1,0-1-1,0 0 0,-1 0 0,1 0 0,0 0 0,0 0 0,0 0 1,-1 0-1,1 0 0,0 0 0,0 0 0,-1 0 0,1 0 0,0 0 0,0 0 1,0 0-1,-1-1 0,1 1 0,0 0 0,-1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24 14862,'-3'-24'2390,"-3"31"-158,-5 39-1281,1 5-60,6-37-565,1 0 1,1-1-1,0 1 1,1 0-1,0 0 0,1 0 1,3 22-1,-3-35-298,1 0 0,0 1-1,-1-1 1,1 0 0,0 0-1,0 1 1,0-1-1,0 0 1,0 0 0,0 0-1,0 0 1,0 0 0,0 0-1,0 0 1,1-1 0,-1 1-1,0 0 1,1-1 0,-1 1-1,0-1 1,1 1-1,-1-1 1,1 0 0,-1 1-1,0-1 1,1 0 0,-1 0-1,1 0 1,-1 0 0,1 0-1,-1-1 1,1 1-1,-1 0 1,3-1 0,3-1 57,0 1 0,-1-1 0,1 0 1,0 0-1,12-7 0,-9 2-22,0 0 1,-1 0-1,1-1 0,-1 0 1,-1-1-1,9-10 0,-16 19-59,-1 0 1,0 0-1,0-1 0,0 1 1,0 0-1,0 0 0,0 0 1,0 0-1,0 0 0,1 0 1,-1 0-1,0 0 0,0 0 1,0 0-1,0 0 0,0-1 1,1 1-1,-1 0 0,0 0 1,0 0-1,0 0 0,0 0 1,0 0-1,1 0 0,-1 0 1,0 0-1,0 0 0,0 0 1,0 1-1,0-1 0,0 0 1,1 0-1,-1 0 0,0 0 1,0 0-1,0 0 0,0 0 1,0 0-1,0 0 0,1 0 1,-1 0-1,0 1 0,0-1 1,0 0-1,0 0 0,0 0 1,0 0-1,0 0 0,0 0 1,0 1-1,0-1 0,0 0 1,0 0-1,0 0 0,0 0 1,0 0-1,0 1 0,0-1 1,0 0-1,0 0 0,0 0 1,0 0-1,0 0 0,0 1 1,3 20 90,-3 35-82,0-45 40,0-9-44,0-1-1,0 1 1,0 0 0,0-1-1,0 1 1,0-1 0,0 1-1,0-1 1,1 1-1,-1-1 1,1 1 0,-1-1-1,1 1 1,0-1 0,-1 0-1,1 1 1,0-1-1,0 0 1,0 1 0,0-1-1,2 2 1,-1-3 30,1 1 0,-1 0 0,0-1 0,1 1 0,-1-1 0,0 0 0,1 1 0,-1-1 0,1 0-1,-1-1 1,1 1 0,-1 0 0,0-1 0,4 0 0,3-3 40,0 1-1,0-1 1,0 0-1,0-1 1,-1 0-1,0 0 0,0-1 1,-1 0-1,8-7 1,-7 5-58,1 1 1,0 0-1,0 1 0,1 0 1,-1 0-1,14-5 1,-23 11-28,1 0 0,0 0 0,-1 0 0,1-1 0,0 1 0,0 0 0,-1 0 0,1 0 0,0 0 0,-1 0 0,1 0 0,0 1 0,-1-1 1,1 0-1,0 0 0,-1 0 0,1 1 0,0-1 0,-1 0 0,1 1 0,0-1 0,-1 0 0,1 1 0,-1-1 0,1 1 0,-1-1 1,1 1-1,-1-1 0,1 1 0,-1-1 0,0 1 0,1 0 0,-1-1 0,0 1 0,1-1 0,-1 1 0,0 0 0,0-1 0,0 1 0,1 0 1,-1 1-1,3 36 88,-2-22-60,-1-13-17,1-1 0,-1 1 0,1-1 0,-1 1 0,1 0 0,0-1-1,0 0 1,0 1 0,0-1 0,0 1 0,1-1 0,-1 0 0,1 0 0,-1 0-1,1 0 1,0 0 0,0 0 0,0 0 0,0-1 0,0 1 0,0-1 0,5 3-1,-3-3 15,1 0 0,-1 0 0,1-1 0,-1 1 0,0-1 0,1 0 0,0 0 0,-1-1-1,0 1 1,1-1 0,-1 0 0,9-3 0,2-1-39,0-1 0,0-1 0,13-8 0,7-11-3372,-33 25 2592,-1-1 0,1 0 0,-1 1-1,1-1 1,-1 0 0,0 0 0,0 0 0,1 0-1,-1 0 1,-1-1 0,1 1 0,1-4 0,-2-7-6599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21 116 11435,'0'0'8039,"-20"-56"-4964,20 43-608,0 1-898,3 6-896,10 1-609,5 3-128,9-3-1474,1-1-4099,4-4-11563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32 116 5061,'-3'-1'448,"1"-1"1,0 0-1,0 0 1,-1 0 0,1 0-1,0 0 1,1 0-1,-1-1 1,0 1-1,1 0 1,-1-1-1,1 0 1,0 1 0,0-1-1,0 0 1,0 0-1,0 1 1,1-1-1,-1 0 1,1 0 0,-1 0-1,1 0 1,0 0-1,1 0 1,-1 0-1,1-4 1,0 4-289,0 1 0,1-1 0,-1 1 0,1-1 0,-1 1 0,1 0 0,0-1 0,0 1 0,0 0 0,0 0 0,0 0 0,0 1 0,1-1 0,-1 0 0,1 1 0,-1 0 0,1-1 0,-1 1 0,1 0 0,0 0 0,0 1 0,-1-1 0,1 0 0,0 1 0,0 0 0,3 0 0,-2-1-110,0 0 1,-1 1-1,1 0 0,0 0 0,-1 0 0,1 1 0,0-1 1,-1 1-1,1 0 0,0 0 0,-1 0 0,1 0 0,-1 0 0,0 1 1,1 0-1,3 2 0,-5-1-32,0-1 1,0 1-1,-1 0 1,1 0-1,-1 0 1,1 0-1,-1 0 1,0 1-1,0-1 1,-1 0-1,1 1 1,-1-1-1,1 0 1,-1 1-1,0-1 0,0 0 1,-1 6-1,0-3 9,0-1-1,0 0 1,0 1-1,-1-1 1,0 0-1,0 0 1,0 0-1,-4 5 0,3-5-2,1-1 0,0 1 0,0 0-1,0 0 1,0-1 0,1 1-1,0 0 1,0 0 0,-1 7 0,3-12-10,-1 1 1,1-1 0,-1 1 0,1-1-1,-1 1 1,1-1 0,0 1 0,-1-1-1,1 1 1,0-1 0,-1 0 0,1 0-1,0 1 1,-1-1 0,1 0 0,0 0-1,0 0 1,-1 1 0,1-1 0,0 0-1,0 0 1,-1 0 0,1 0 0,0-1-1,0 1 1,-1 0 0,1 0 0,0 0-1,1-1 1,25-5 311,-8-3-265,0 0-1,-1-2 1,0 0-1,-1-1 1,0-1-1,0-1 1,-2 0-1,27-31 1,-40 44-136,-7 11 31,2-3 124,-1 0 0,1 0-1,0 1 1,1-1 0,0 1-1,0-1 1,0 1 0,1 0-1,0-1 1,1 9 0,1-15-51,0 0-1,0 1 1,0-1-1,0 0 1,1 0 0,-1 0-1,0 0 1,0-1 0,1 1-1,-1 0 1,1-1 0,-1 1-1,1-1 1,-1 1 0,1-1-1,-1 1 1,1-1-1,-1 0 1,1 0 0,0 0-1,-1 0 1,1 0 0,-1 0-1,1 0 1,2-1 0,45-7 667,-26-1-583,0 0 0,0-2-1,26-16 1,-26 14-57,0 1 0,42-16 0,-65 28-57,1 0-1,-1 0 1,0 0-1,0 0 1,1 0-1,-1 0 1,0 0-1,1 0 0,-1 0 1,0 0-1,0 0 1,1 0-1,-1 0 1,0 0-1,1 0 1,-1 0-1,0 0 0,0 0 1,1 0-1,-1 0 1,0 1-1,0-1 1,1 0-1,-1 0 0,0 0 1,0 0-1,1 1 1,-1-1-1,0 0 1,0 0-1,0 1 1,1-1-1,-1 0 0,0 0 1,0 1-1,0-1 1,0 0-1,0 0 1,0 1-1,1 16 113,-8 20 184,6-35-286,-4 16 68,4-14-46,-1 0 1,1 0-1,0 0 0,0 0 1,1 0-1,-1 0 0,1 1 1,0 4-1,0-8-8,1 0 0,-1 1-1,1-1 1,0 0 0,-1 0 0,1 0-1,0 0 1,0 0 0,0 0 0,-1 0-1,1-1 1,0 1 0,0 0 0,0 0-1,0-1 1,0 1 0,1 0 0,-1-1 0,0 1-1,0-1 1,0 0 0,1 1 0,-1-1-1,0 0 1,0 0 0,0 0 0,1 0-1,-1 0 1,0 0 0,0 0 0,1 0-1,1-1 1,15 0 95,0-1 0,0-1-1,-1-1 1,1-1 0,25-9-1,-27 8-128,0 0-1,1 1 0,0 1 1,0 1-1,1 0 0,22 0 1,-39 3 14,0 0 0,0 1 0,0-1 1,0 0-1,0 0 0,0 1 0,0-1 1,0 1-1,-1-1 0,1 0 0,0 1 0,0 0 1,-1-1-1,1 1 0,0-1 0,0 1 1,-1 0-1,1 0 0,-1-1 0,1 1 1,-1 0-1,1 0 0,-1 0 0,1-1 0,-1 1 1,0 0-1,1 2 0,-1-2 1,0-1 0,0 1-1,1 0 1,-1 0 0,1 0 0,-1 0-1,0 0 1,1 0 0,-1-1 0,1 1-1,0 0 1,-1 0 0,1-1 0,0 1-1,-1-1 1,1 1 0,0 0 0,0-1-1,0 1 1,-1-1 0,1 1 0,0-1-1,0 0 1,0 1 0,0-1 0,0 0-1,0 0 1,0 0 0,1 0 0,26-4-2373,-6-15-5774,-4-1-7365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15310,'0'0'2339,"49"-3"-2403,-1 3 96,11 1 224,9 4-865,5-1-5252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260 123 7111,'9'-9'715,"-7"7"-666,37-40 2054,-37 40-1752,0-1 1,0 1-1,0 0 1,-1-1 0,1 1-1,-1-1 1,1 1-1,-1-1 1,0 0-1,0 0 1,0 0-1,0 1 1,-1-1-1,1 0 1,-1 0-1,0 0 1,1 0-1,-2 0 1,1-5-1,-1 7-261,0 0-1,0 0 1,0 0-1,-1 0 1,1 1-1,0-1 1,0 0-1,-1 0 1,1 1 0,0-1-1,-1 1 1,1 0-1,0-1 1,-1 1-1,1 0 1,-1 0-1,1-1 1,0 1 0,-1 0-1,1 1 1,-1-1-1,1 0 1,-2 1-1,-34 5 405,23-1-406,1 1 1,0 0 0,1 1-1,0 0 1,0 1 0,0 0 0,1 1-1,0 0 1,-12 14 0,3-2 328,2 0 1,1 1-1,-25 43 1,37-57-273,0 1 1,1 0 0,1 0 0,0 0-1,-4 15 1,7-22-135,-1 0 0,1-1 0,-1 1-1,1 0 1,0-1 0,0 1 0,0 0 0,0-1 0,0 1 0,0 0-1,0 0 1,1-1 0,-1 1 0,1 0 0,-1-1 0,1 1-1,-1-1 1,1 1 0,0-1 0,0 1 0,0-1 0,0 1 0,0-1-1,0 0 1,0 1 0,1-1 0,-1 0 0,0 0 0,1 0-1,-1 0 1,0 0 0,1 0 0,0 0 0,-1-1 0,1 1 0,-1-1-1,3 1 1,7 1 52,0-1 0,0 0 1,0-1-1,0 0 0,0-1 0,0 0 0,-1-1 0,1 0 0,0-1 0,-1 0 0,1 0 0,-1-1 0,0-1 0,0 0 1,0 0-1,-1-1 0,0 0 0,0 0 0,-1-1 0,1-1 0,9-10 0,-12 3 109,-19 18-174,-19 17-88,19-8 86,-26 26-23,37-36 42,0 1 0,0-1 0,0 1 1,0-1-1,1 1 0,-1 0 0,1 0 0,0 0 1,-1 0-1,1 0 0,1 0 0,-1 0 1,0 4-1,1-6-3,1 0 0,0-1 0,-1 1 0,1-1 0,0 1 0,0-1 1,-1 1-1,1-1 0,0 0 0,0 1 0,0-1 0,0 0 0,0 1 0,-1-1 0,1 0 1,0 0-1,0 0 0,0 0 0,0 0 0,0 0 0,0 0 0,0 0 0,1-1 0,26-1 210,-13-1-153,1-1 0,-1-1-1,-1 0 1,17-8 0,-17 7-62,1 0 1,0 0-1,27-5 1,-42 11-27,1 1-1,-1-1 1,1 0 0,-1 0 0,0 1-1,1-1 1,-1 1 0,1-1 0,-1 0-1,0 1 1,1-1 0,-1 1 0,0-1-1,1 1 1,-1-1 0,0 1 0,0-1-1,0 1 1,1-1 0,-1 1 0,0-1-1,0 1 1,0-1 0,0 1 0,0-1-1,0 1 1,0 0 0,0-1-1,0 1 1,0-1 0,0 1 0,-1 0-1,-1 21-348,-16 22-2032,5-15-5375,12-23 1412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16111,'0'0'1596,"-7"8"-133,-13 22 115,1 2-1,1-1 1,-23 59 0,32-65-1512,0 0 0,2 1 1,1-1-1,0 1 0,2 1 0,0 31 1,3-57-77,1 0 1,0 0 0,0 0-1,0 0 1,0 0 0,0 0 0,0 0-1,0 0 1,0 0 0,0 0 0,1 0-1,-1 0 1,0 0 0,1 0 0,-1 0-1,1 0 1,-1 0 0,1 0-1,-1-1 1,1 1 0,-1 0 0,1 0-1,0 0 1,0-1 0,-1 1 0,1-1-1,0 1 1,0 0 0,0-1 0,-1 1-1,1-1 1,0 0 0,0 1-1,0-1 1,0 0 0,0 1 0,0-1-1,0 0 1,0 0 0,0 0 0,0 0-1,0 0 1,0 0 0,0 0 0,0 0-1,0-1 1,0 1 0,0 0-1,0 0 1,0-1 0,0 1 0,0-1-1,0 1 1,0-2 0,5 0-190,0-1-1,-1 0 1,0 0 0,0 0 0,0-1 0,0 0-1,6-6 1,33-49-900,-41 54 1092,0 0 0,0 0 0,0-1 1,-1 1-1,0-1 0,0 1 0,0-1 0,0 0 0,-1 0 1,0-6-1,-17 28-185,15-14 192,-1 0 0,1 0 1,0 0-1,0 0 0,0 1 1,0-1-1,0 0 0,1 1 1,-1-1-1,1 0 0,-1 1 1,1-1-1,0 4 0,0-5 13,0 0 0,1 0 0,-1 0 0,0 0 0,1-1-1,-1 1 1,1 0 0,-1 0 0,1 0 0,-1-1 0,1 1-1,0 0 1,-1-1 0,1 1 0,0 0 0,0-1 0,-1 1-1,1-1 1,0 1 0,0-1 0,0 1 0,0-1-1,0 0 1,0 0 0,-1 1 0,1-1 0,0 0 0,0 0-1,0 0 1,0 0 0,0 0 0,0 0 0,0 0 0,1 0-1,6-1 53,0 0-1,-1 0 0,1 0 1,0-1-1,-1-1 0,1 1 0,-1-1 1,0 0-1,0-1 0,0 1 1,-1-1-1,1-1 0,-1 1 1,0-1-1,0 0 0,0-1 1,-1 0-1,0 1 0,0-2 0,0 1 1,4-9-1,-41 51-187,28-29 157,0 1 0,0-1 0,1 1 0,0 0 0,0 1 0,1-1 0,0 0 0,0 1 0,1-1 0,0 10 0,1-17-19,0 0 0,0 0 0,0 0 1,1 1-1,-1-1 0,0 0 0,0 0 0,1 0 0,-1 0 0,1 0 1,-1 0-1,1 0 0,-1 0 0,1-1 0,0 1 0,-1 0 1,1 0-1,0 0 0,0-1 0,0 1 0,-1 0 0,1-1 0,0 1 1,1 0-1,32 7 479,-22-8-348,-1 0 0,0-1-1,1-1 1,13-3-1,-11 1-102,-1-1 0,1 0-1,-1-1 1,0 0-1,-1-2 1,0 1-1,14-12 1,72-70-132,-98 89 88,0 0-8,-53 59-511,49-55 490,0 1 0,1 0 1,0 0-1,0 0 0,0 0 0,1 0 1,-1 1-1,1-1 0,1 1 1,-1-1-1,-1 12 0,3-16-60,0-1 0,0 0 0,0 0 0,0 0-1,0 1 1,0-1 0,0 0 0,0 0 0,0 0 0,0 1 0,0-1-1,0 0 1,0 0 0,0 0 0,0 1 0,1-1 0,-1 0 0,0 0-1,0 0 1,0 1 0,0-1 0,0 0 0,0 0 0,1 0-1,-1 0 1,0 1 0,0-1 0,0 0 0,0 0 0,1 0 0,-1 0-1,0 0 1,0 0 0,0 0 0,1 0 0,-1 0 0,0 1 0,0-1-1,0 0 1,1 0 0,-1 0 0,0 0 0,0 0 0,1 0 0,11-7-2898,10-11-3447,-3-7-3980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11211,'0'0'5221,"-43"47"-5061,42-25-160,1 0-257,1-2-3010,16-2-3395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89 289 12043,'-8'8'758,"1"-3"-729,0 1 553,0-1 1,0 1-1,1 1 0,-1-1 0,1 1 0,1 0 0,0 0 0,0 1 1,0-1-1,1 1 0,-5 12 0,9-19-564,0 0-1,0 0 1,0 0-1,0 0 0,0 0 1,1 0-1,-1-1 1,0 1-1,1 0 1,-1 0-1,0 0 1,1 0-1,-1-1 1,1 1-1,0 0 1,-1-1-1,1 1 1,0 0-1,-1-1 1,1 1-1,0-1 1,-1 1-1,1-1 1,0 1-1,0-1 1,0 0-1,-1 1 1,1-1-1,0 0 0,0 0 1,0 1-1,0-1 1,0 0-1,0 0 1,0 0-1,-1 0 1,1 0-1,0 0 1,0-1-1,0 1 1,0 0-1,1-1 1,45-7 330,-30 2-311,-1-2 1,0 1 0,0-2-1,-1 0 1,0-1-1,-1 0 1,0-1 0,0-1-1,-2 0 1,1-1-1,17-24 1,-21 27-32,-2-1 0,1 0 0,-1-1 0,-1 1 1,0-1-1,0-1 0,-1 1 0,-1-1 0,0 0 0,-1 0 0,0 0 0,-1 0 1,-1 0-1,0-1 0,-1 1 0,-1-15 0,1 26-12,-1 0 1,1 0-1,-1 1 0,1-1 0,-1 0 1,0 0-1,0 1 0,0-1 1,0 0-1,0 1 0,0-1 1,0 1-1,-1-1 0,1 1 0,0 0 1,-1-1-1,0 1 0,1 0 1,-1 0-1,1 0 0,-1 0 1,0 1-1,0-1 0,1 0 1,-1 1-1,0-1 0,0 1 0,0-1 1,0 1-1,0 0 0,0 0 1,0 0-1,1 0 0,-1 0 1,0 1-1,0-1 0,0 0 0,0 1 1,-2 0-1,-4 1 6,-1 0 0,0 1-1,1 0 1,0 0 0,-1 1 0,-13 9-1,5-1 74,0 1 0,2 0 0,-16 17 0,27-26-45,0 1-1,0-1 1,0 1-1,1 0 1,-1 0-1,1 1 1,0-1-1,1 1 1,0-1-1,-1 1 1,2 0-1,-1 0 1,1 0 0,-1 10-1,2-15-21,0 1-1,1 0 0,0 0 1,-1-1-1,1 1 1,0 0-1,0-1 0,0 1 1,0-1-1,0 1 1,0-1-1,0 0 0,1 1 1,-1-1-1,0 0 1,1 0-1,-1 0 1,1 0-1,-1 0 0,1 0 1,0 0-1,1 0 1,49 19 119,-33-13-124,-7-3 11,-1 1 1,0 1-1,0 0 0,0 0 1,-1 1-1,0 1 0,11 9 1,-19-15-30,0 0 1,0 1 0,0-1-1,0 0 1,0 1-1,-1-1 1,1 1 0,-1 0-1,0-1 1,1 1 0,-1 0-1,0 0 1,-1 0-1,1 0 1,0-1 0,-1 1-1,0 0 1,0 0-1,0 0 1,0 0 0,0 0-1,0 0 1,-1 0 0,1 0-1,-1 0 1,0 0-1,0 0 1,0 0 0,0-1-1,-1 1 1,1 0-1,-1-1 1,0 1 0,1-1-1,-4 3 1,-9 12-2541,4-5-2531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127 156 12524,'2'-8'2600,"2"-5"-829,-1-1 0,0 1 0,1-25 0,-4 37-1741,0 1 1,0-1-1,0 1 1,0-1 0,0 1-1,0-1 1,0 0-1,0 1 1,0-1-1,0 1 1,0-1 0,-1 1-1,1-1 1,0 1-1,0-1 1,0 1 0,-1-1-1,1 1 1,0-1-1,-1 1 1,1 0-1,-1-1 1,1 1 0,0-1-1,-1 1 1,1 0-1,-1-1 1,1 1-1,-1 0 1,1 0 0,-1-1-1,0 1 1,-19 4 109,-15 22-339,30-19 187,0-1 1,0 1-1,1 0 0,0 0 1,0 1-1,1-1 0,0 1 0,0 0 1,1 0-1,0 0 0,0 0 1,1 0-1,0 0 0,0 1 1,1 12-1,1-20 11,-1 0 0,0 0-1,1 0 1,-1 0 0,1 1 0,-1-1-1,1 0 1,0 0 0,0 0 0,-1 0-1,1-1 1,0 1 0,0 0 0,0 0 0,0 0-1,0-1 1,0 1 0,0 0 0,0-1-1,0 1 1,0-1 0,2 1 0,37 12 83,-2 0-93,-33-10-5,0 1 1,-1 0-1,0 1 1,0-1-1,0 1 1,-1 0-1,1 0 1,-1 0-1,0 0 1,-1 1-1,1-1 1,-1 1-1,0 0 1,0-1-1,-1 1 1,0 0-1,0 0 1,0 0-1,-1 0 1,0 11-1,0-8 25,0 0-1,-1 0 0,0 0 0,-1 0 0,0 0 1,0 0-1,-1 0 0,0 0 0,0-1 0,-1 0 1,0 1-1,-11 14 0,10-18 156,1 1 1,-1-1-1,0-1 0,-1 1 0,1-1 1,-1 1-1,0-2 0,0 1 1,0-1-1,-1 0 0,1 0 1,-1 0-1,1-1 0,-1 0 0,0 0 1,0-1-1,-12 1 0,18-2-128,0 0 0,0 0-1,0 0 1,0 0-1,0 0 1,0 0 0,0-1-1,0 1 1,1 0 0,-1-1-1,0 1 1,0 0-1,0-1 1,0 1 0,0-1-1,1 1 1,-1-1 0,0 0-1,0 1 1,1-1-1,-1 0 1,0 1 0,1-1-1,-1 0 1,1 0 0,-1 0-1,1 1 1,-1-1-1,1 0 1,-1-1 0,1-1-14,-1 0 0,1-1 0,0 1 0,0 0 0,0 0 0,0 0 1,0-1-1,1 1 0,1-5 0,1-3-69,0 0-1,1 0 1,1 1 0,8-17-1,20-18-343,69-76-1,-68 84 187,-1-2 0,44-67 0,-76 105 180,0-1 0,0 1 0,0-1 0,0 0 0,0 0 0,-1 1 0,1-1 0,0 0 0,-1 0 0,0 0 0,1 0 0,-1-3 0,0 4 16,0 1 0,0-1 1,0 1-1,-1-1 0,1 1 0,0 0 1,0-1-1,-1 1 0,1-1 0,0 1 1,0 0-1,-1-1 0,1 1 0,0 0 1,-1 0-1,1-1 0,-1 1 0,1 0 1,0 0-1,-1-1 0,1 1 0,-1 0 1,1 0-1,0 0 0,-1 0 0,1 0 0,-1 0 1,1 0-1,-1 0 0,1 0 0,-1 0 1,0 0-1,-2 0-11,-1 1 0,0 0 0,1 0 0,-1 0 0,1 0 0,-1 0 1,1 1-1,0 0 0,-1-1 0,-5 6 0,2-3 68,0 1-1,0 1 1,1 0 0,-1 0-1,1 0 1,1 0 0,-1 1-1,1 0 1,0 0 0,1 1-1,-1-1 1,1 1 0,-3 10-1,7-18-41,0 1 0,0-1-1,0 1 1,1 0 0,-1-1-1,0 1 1,0-1 0,0 1-1,1-1 1,-1 1 0,0-1-1,0 1 1,1-1 0,-1 1-1,0-1 1,1 1 0,-1-1-1,1 1 1,-1-1 0,1 0-1,-1 1 1,1-1 0,-1 0-1,1 0 1,-1 1 0,1-1-1,-1 0 1,1 0 0,-1 1-1,1-1 1,0 0 0,-1 0-1,1 0 1,-1 0 0,1 0-1,-1 0 1,1 0 0,0 0-1,0 0 1,28-1 163,-27 0-148,12-1 28,1-1 1,-1-1-1,0 0 1,-1-1-1,1 0 1,-1-1-1,0-1 0,16-10 1,4-5 48,53-48-1,-64 52-71,-31 31-162,-11 15 145,16-21-11,-21 35 195,24-41-151,0 1 1,0 0 0,0 0 0,0 0-1,0 0 1,1 0 0,-1 0 0,1 0 0,-1 0-1,1 0 1,0 0 0,0 0 0,0 0 0,0 0-1,0 0 1,1 1 0,-1-1 0,2 4-1,0-6 35,1 1-1,0 0 1,-1 0 0,1-1-1,0 1 1,-1-1-1,1 0 1,0 0-1,0 0 1,-1 0-1,1-1 1,0 1-1,-1-1 1,1 0-1,0 1 1,-1-1-1,4-2 1,8-4-13,0-1 0,0 0 0,-2 0 0,1-2 0,-1 0 0,0 0 0,-1-1 0,11-12 0,2-3-138,-23 25-225,-21 27-194,10-16 478,0 3 4,3-5 3,1 1-1,0 0 1,0 0 0,0 0 0,1 1-1,-5 15 1,10-24 9,0-1-1,0 1 1,0-1 0,1 1-1,-1-1 1,0 1 0,0-1 0,1 1-1,-1-1 1,0 1 0,1-1-1,-1 0 1,1 1 0,-1-1-1,0 0 1,1 1 0,-1-1-1,1 0 1,-1 1 0,1-1-1,-1 0 1,1 0 0,-1 0 0,1 1-1,-1-1 1,1 0 0,-1 0-1,1 0 1,-1 0 0,1 0-1,0 0 1,-1 0 0,1 0-1,-1 0 1,1 0 0,-1-1-1,1 1 1,-1 0 0,1 0-1,-1 0 1,2-1 0,25-5 173,-15 0-141,0-1 0,0 0 1,-1-1-1,0 0 0,-1-1 0,0 0 0,11-13 1,2-5-4,29-43 0,-52 70-51,0 0 1,0 0-1,0 0 0,0 0 1,0 0-1,-1 0 1,1 0-1,0 0 1,0 0-1,0 0 1,0 0-1,0 0 1,0 0-1,0 0 1,0 0-1,0 0 1,0 0-1,0 0 1,0-1-1,0 1 1,0 0-1,0 0 1,0 0-1,0 0 1,0 0-1,0 0 1,0 0-1,-11 10-95,-12 15 75,21-23 39,1-1-1,0 1 1,0-1-1,0 1 1,0-1-1,0 1 1,0 0-1,0-1 1,0 1-1,1 0 1,-1 0-1,1-1 1,-1 1-1,1 0 1,0 0-1,0 0 1,-1 0-1,1 0 1,1 0-1,-1-1 0,1 5 1,0-5 7,0 0 0,0-1 0,0 1 0,0 0 0,0 0 0,0-1-1,0 1 1,1 0 0,-1-1 0,0 0 0,0 1 0,1-1 0,-1 0 0,0 1 0,1-1 0,-1 0 0,0 0 0,1 0-1,-1 0 1,0 0 0,1 0 0,1-1 0,8-1 32,0 0-1,0-1 1,0 0 0,0-1-1,20-10 1,61-45 16,-121 99-549,16-22 509,2-5 55,1 1 0,1 0 1,0 0-1,1 1 0,0 0 1,-10 31-1,18-46-65,-1 0 0,1 1-1,0-1 1,0 0 0,0 0 0,0 1 0,0-1 0,0 0 0,0 0 0,0 1 0,0-1-1,0 0 1,0 0 0,0 1 0,0-1 0,0 0 0,0 0 0,0 1 0,0-1 0,1 0-1,-1 0 1,0 0 0,0 1 0,0-1 0,0 0 0,0 0 0,0 0 0,1 1 0,-1-1-1,0 0 1,0 0 0,0 0 0,1 0 0,-1 0 0,0 1 0,0-1 0,0 0 0,1 0-1,-1 0 1,0 0 0,14-2 98,13-10-181,12-30-2671,-30 29 611,0-1-1,0 0 1,7-20 0,1-11-4576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10666,'-7'3'4965,"-10"11"-4933,7 1 0,1 5 0,9 0 0,0 2-224,0-2-1794,14 0-1666,9-5-1857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72 244 13004,'0'0'6465,"-5"8"-5381,-57 75 1457,62-82-2536,-1-1 0,1 0 0,0 0 0,-1 1 0,1-1 0,0 0 0,-1 1 0,1-1 0,0 0 0,0 1 0,0-1 1,-1 0-1,1 1 0,0-1 0,0 0 0,0 1 0,0-1 0,0 1 0,0-1 0,0 1 0,0-1 0,0 0 0,0 1 0,0-1 0,0 1 0,0-1 0,0 0 0,0 1 0,0-1 0,0 1 1,0-1-1,0 0 0,1 1 0,-1-1 0,0 0 0,0 1 0,0-1 0,1 0 0,-1 1 0,1-1 0,18-2 247,26-18 15,-31 9-344,0 0 1,0-1-1,-1 0 0,-1-1 1,0 0-1,-1-1 1,0-1-1,-1 0 0,-1 0 1,0-1-1,-1 0 0,-1 0 1,-1-1-1,0 0 1,-1 0-1,5-28 0,-10 43 64,1 0-1,-1 0 0,0 0 0,0 0 1,1 0-1,-1 0 0,0 0 1,-1 0-1,1 1 0,0-1 0,-1 0 1,1 0-1,-1 0 0,1 0 1,-1 0-1,0 1 0,0-1 0,0 0 1,0 1-1,0-1 0,0 1 1,0-1-1,0 1 0,-3-3 1,2 3 1,-1 0 0,1 0 0,0 1 0,-1-1 0,1 1 1,-1-1-1,1 1 0,-1 0 0,1 0 0,-1 0 1,1 0-1,-1 0 0,1 1 0,-1-1 0,1 1 1,-3 0-1,-6 3 31,0 0 0,0 0 1,1 1-1,0 1 0,0 0 0,0 0 0,-10 9 1,16-11-23,-1 0-1,1 1 1,0-1 0,0 1 0,0 0 0,1 1 0,-1-1 0,1 0 0,1 1 0,-1 0 0,1 0 0,0 0 0,0 0 0,0 0-1,1 0 1,0 0 0,1 0 0,-1 1 0,1-1 0,0 0 0,1 0 0,-1 1 0,1-1 0,0 0 0,1 0 0,0 0 0,0 0 0,0 0-1,1 0 1,-1-1 0,1 1 0,7 9 0,-1-6-159,0 0-1,0 0 1,0-1 0,1 0-1,14 8 1,-20-14-178,0 0 0,0 0 0,0 0 0,0-1 0,0 0 0,0 0 0,0 0 0,7 1 0,-9-2-161,1 0 0,-1 0 1,0 0-1,0-1 0,0 1 1,0-1-1,1 1 0,-1-1 0,0 0 1,0 1-1,0-1 0,0 0 1,0-1-1,-1 1 0,1 0 1,0 0-1,2-3 0,11-14-6524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1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7175,'0'0'10869,"0"8"-10101,-18 261 3978,18-266-4707,0 25 129,0-1 1,2 1-1,1-1 1,8 34-1,-48-176-3108,-35-62 2949,60 153 343,7 16-38,2 1-1,-1-1 0,1 1 0,0-1 1,-4-16-1,7 24-281,1-1 0,-1 1 0,0-1 0,0 1 0,0-1 1,1 1-1,-1 0 0,0-1 0,0 1 0,1 0 0,-1-1 0,0 1 1,1 0-1,-1 0 0,0-1 0,1 1 0,-1 0 0,0 0 0,1-1 0,-1 1 1,1 0-1,-1 0 0,0 0 0,1 0 0,-1 0 0,1 0 0,-1-1 0,1 1 1,-1 0-1,1 0 0,-1 0 0,0 1 0,1-1 0,0 0 0,21 1 6,-20-1-4,22 4-48,-1 1 1,26 8-1,38 9-3351,-34-17-1573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21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2969 460 5990,'-367'-117'2570,"132"45"-2546,-34-34 107,19 7 648,202 83-602,0 3 0,0 1 0,-70-6 0,38 13-162,-1 4 0,-149 17 0,-158 48-15,261-40 8,56-11 36,1 3-1,0 3 1,-86 37-1,132-47-30,2 2-1,-1 1 0,2 0 1,0 1-1,0 2 0,1 0 1,1 1-1,1 1 0,0 1 1,1 0-1,1 2 0,1-1 1,-14 24-1,25-36-17,0 1-1,1-1 1,-1 1 0,1 0-1,1 0 1,0 0 0,0 0 0,0 0-1,1 1 1,0-1 0,1 1-1,0-1 1,0 0 0,1 1-1,0-1 1,0 1 0,5 13-1,-1-11 15,0 0-1,0 0 1,2-1-1,-1 0 1,1 0-1,0 0 0,1-1 1,0 0-1,1 0 1,0-1-1,18 13 0,25 14 89,1-3 0,2-1 0,1-3-1,1-3 1,1-2 0,78 20-1,-3-11 1,247 28 0,-104-39 629,513-28 0,-171-57-370,-445 34-288,258-77-1,-252 41-41,-159 57 148,0-1 0,-1-1 0,-1 0 0,0-1 0,0-1 0,24-24 0,-38 33-92,0 1 1,-1-1 0,0 0-1,1-1 1,-1 1 0,0-1-1,-1 1 1,1-1 0,-1 0-1,0 0 1,0 0 0,-1 0-1,0 0 1,1 0 0,-2 0-1,1 0 1,0-1 0,-1 1-1,0 0 1,0-1 0,-1 1-1,0 0 1,0 0 0,0 0-1,0-1 1,-1 1 0,0 0-1,0 1 1,0-1 0,0 0-1,-1 1 1,0-1 0,0 1-1,0 0 1,-1 0 0,-7-7-1,-11-8-48,-1 1-1,-1 2 0,0 0 0,-2 2 0,1 1 1,-2 1-1,0 1 0,-32-9 0,-25-3-62,-121-17 0,-118 9-1070,-1 25-3840,177 5 1885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2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3317 510 3491,'0'-8'221,"-1"0"1,0 1-1,0-1 0,-1 0 0,0 0 0,0 1 0,0-1 0,-1 1 0,-1 0 1,1 0-1,-1 0 0,0 0 0,-1 1 0,1-1 0,-1 1 0,-1 0 0,1 1 0,-7-6 1,-5-5-98,0 1 1,0 1 0,-2 0-1,1 2 1,-2 0 0,-34-16 0,-134-42 4,120 46-85,-55-14 131,-1 5 1,-2 6-1,-240-21 1,-389 27 20,699 21-149,-28 0-30,0 4 0,0 4 0,1 3 0,-136 36 0,182-36-12,1 1 0,0 2 0,1 2 0,1 1 0,0 2 0,1 1 0,1 1 0,2 2 0,0 1 0,1 2-1,1 0 1,-35 45 0,26-21-7,3 1 0,2 2 0,3 1 0,-30 75 0,42-85 1,2 1 0,2 1 0,1 0 1,3 1-1,2 0 0,0 52 0,7-73-8,2 0 0,1 0 0,1 0-1,1-1 1,2 1 0,0-1 0,2-1 0,20 43-1,-5-22 21,1-2-1,2-1 0,54 63 0,-52-74 24,1-1 1,2-1 0,0-2-1,2-1 1,1-2-1,1-1 1,1-2 0,1-2-1,1-1 1,0-2 0,1-2-1,1-1 1,42 7 0,5-4-16,2-4 1,-1-4 0,1-4-1,0-3 1,102-14 0,-70-3 29,-2-5 1,0-5-1,149-54 1,333-163 264,-484 190-237,-2-5-1,175-119 0,-242 141-8,-3-2 0,83-87-1,-102 94-14,-2-1-1,-1-1 1,-1-1 0,-2-1-1,20-47 1,-31 58-14,-1 0 0,-1-1 0,-1-1 0,-1 1 0,-1-1 0,-1 0 0,-1-33 0,-2 46 28,-2-1 0,0 1-1,0-1 1,-1 1 0,-1 0 0,0 0 0,-1 0 0,0 0 0,-1 1 0,-1-1 0,0 1 0,0 0 0,-1 1-1,-1 0 1,-15-18 0,7 14 114,0 2 0,-1 0-1,0 0 1,-1 2 0,-1 0-1,0 1 1,0 1 0,-1 1 0,0 1-1,0 0 1,-39-6 0,-8 2-280,0 3 1,-95 2 0,43 8-783,-1 6 0,1 5 1,0 5-1,-139 40 0,115-20-1361,4-2-2579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20 100 13004,'0'0'3593,"0"8"-2584,1-2-837,-1-5-125,-1 1 0,1-1 0,0 1 0,0-1 0,0 1 0,1-1 0,-1 1 0,0-1 0,0 1 0,1-1 0,-1 1 0,1-1 0,-1 1 0,1-1 0,0 0 0,0 1 0,-1-1 0,1 0 1,0 0-1,0 1 0,0-1 0,0 0 0,1 0 0,-1 0 0,0 0 0,0-1 0,1 1 0,-1 0 0,0 0 0,1-1 0,-1 1 0,1-1 0,-1 1 0,0-1 0,1 1 0,-1-1 0,4 0 0,2 0 13,1 0 0,-1-1 0,0 1 0,1-2 0,-1 1 0,0-1 0,0 0 0,0 0 0,0-1 0,-1 0 0,1 0 0,7-6 0,-11 7 16,1-1-1,0 1 1,-1-1 0,1 0-1,-1-1 1,0 1 0,0-1 0,-1 1-1,1-1 1,0 0 0,-1 0-1,0 0 1,0 0 0,0 0-1,-1-1 1,0 1 0,1 0-1,-1-1 1,-1 1 0,1-1-1,-1-4 1,1 7-31,-1 1 0,0-1-1,0 1 1,-1-1 0,1 1 0,0-1-1,0 1 1,-1-1 0,1 1 0,-1-1 0,1 1-1,-1-1 1,0 1 0,0 0 0,0-1-1,1 1 1,-1 0 0,0 0 0,0 0-1,-1 0 1,1 0 0,0 0 0,-2-2 0,0 2-26,0 0 0,1 0 1,-1 0-1,0 1 0,1-1 1,-1 1-1,0-1 0,0 1 1,1 0-1,-1 0 0,0 0 1,-4 1-1,0 1-26,0-1 1,0 1-1,1 0 1,-1 0-1,0 1 0,1 0 1,-1 0-1,1 1 1,-11 7-1,11-5 67,-1 1 1,1-1-1,0 1 0,1 0 0,0 1 1,0-1-1,1 1 0,-1 0 0,2 0 1,-1 1-1,1-1 0,1 1 0,-1-1 0,1 1 1,1 0-1,0 0 0,0 0 0,1 0 1,0 0-1,1 10 0,0-16-54,-1-1-1,1 1 1,0-1-1,0 1 0,0-1 1,1 1-1,-1-1 1,1 0-1,-1 0 1,1 0-1,0 0 0,-1 0 1,1 0-1,0 0 1,0 0-1,1-1 1,-1 1-1,3 1 1,1 0 16,1 0 0,-1 0 1,1-1-1,-1 0 1,1 0-1,13 1 1,0-2-262,0 0 0,0-1 0,0-1 0,20-3 0,19-14-3418,-6-9-4852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2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10425 13068,'0'0'582,"-6"-10"-368,5 8-206,0 0-2,-1 0 1,1 0 0,0 0-1,0 0 1,0 0 0,0 0-1,0 0 1,0 0 0,1-1-1,-1 1 1,1 0-1,-1-1 1,1 1 0,0 0-1,0-1 1,0 1 0,0 0-1,0-1 1,1 1-1,-1 0 1,1-1 0,0 1-1,-1 0 1,1 0 0,0 0-1,0-1 1,0 1 0,1 0-1,-1 0 1,0 1-1,1-1 1,-1 0 0,1 0-1,2-1 1,198-213-416,10 10-1,279-211 1,183-52-1418,44 66 2528,-129 133-561,11 27 1,682-179 0,-310 204 124,13 61 51,-2-1-70,551-159-171,-8-45-128,-1375 325 58,1510-391 70,-30-93 1302,-460 49-779,-859 325-412,483-310 1,-563 296-184,-6-9-1,244-240 0,-314 253 19,-7-7 0,-7-6 0,164-258 0,-188 233 84,-9-5 0,-9-5 0,-8-4 0,-10-4 0,57-236 0,-101 311 171,53-225 257,-79 300-107,-3 0 0,-3-1 1,-4-114-1,-3 162-269,-1 0-1,0 0 1,-1 0-1,-1 0 1,-1 1-1,0 0 0,-1 0 1,0 0-1,-11-17 1,3 12-103,0 0 0,-1 1 0,-1 1 1,-1 1-1,-26-23 0,15 10-1353,27 28 816,0-1 1,0 0-1,0 1 0,0-1 1,1 1-1,-1-1 1,1 0-1,0 1 0,0-1 1,0 0-1,0 0 1,0 1-1,1-5 1,8-33-9218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15182,'0'0'3940,"3"12"-2760,17 92 322,4 24-789,-20-112-693,1 1-1,0 0 1,2-1 0,0 0-1,10 17 1,-16-31 37,0 0 1,1 0-1,-1 0 1,0 0-1,1 0 0,-1 0 1,1 0-1,0 0 1,0 0-1,0-1 1,-1 1-1,2-1 1,-1 0-1,0 1 0,0-1 1,0 0-1,0 0 1,1 0-1,-1 0 1,1-1-1,-1 1 1,0-1-1,1 1 1,2-1-1,-2-1 69,1 0 0,-1 0 0,0 0-1,1 0 1,-1-1 0,0 1 0,0-1 0,0 0 0,0 0 0,0 0-1,-1 0 1,1-1 0,-1 1 0,5-6 0,4-6 283,0-1-1,-2 0 1,0-1 0,0 0-1,8-23 1,-9 16-202,-1 0 1,0-1-1,-2 0 1,0 0 0,-2 0-1,-1-1 1,-2-45-1,0 69-198,1 0 0,-1 0-1,0 0 1,0-1 0,0 1 0,-1 0-1,1 0 1,0 0 0,0 0 0,0 0-1,-1 1 1,1-1 0,-1 0 0,1 0-1,-1 0 1,1 0 0,-1 0 0,1 0-1,-1 1 1,0-1 0,1 0-1,-1 0 1,-1 0 0,1 1-11,0 0 1,0 0-1,0 0 0,0 0 1,1 0-1,-1 0 0,0 0 1,0 1-1,0-1 0,0 0 0,1 1 1,-1-1-1,0 1 0,0-1 1,1 1-1,-1-1 0,0 1 1,0-1-1,1 1 0,-2 1 1,-2 3-54,-1 0 0,1 1 0,0 0 0,0 0 0,-5 9 0,7-10-233,1 0 0,-1-1-1,0 1 1,1 0 0,0 0 0,0 0-1,1 0 1,-1 0 0,1 0-1,0 0 1,2 9 0,-2-13-61,1 1 1,-1-1 0,1 0-1,-1 1 1,1-1-1,-1 0 1,1 1 0,0-1-1,0 0 1,0 0-1,0 0 1,0 0-1,0 0 1,0 0 0,0 0-1,3 2 1,-2-2-342,0-1-1,0 1 1,1 0-1,-1-1 1,0 1 0,1-1-1,-1 1 1,0-1 0,1 0-1,-1 0 1,0 0 0,1-1-1,2 0 1,23-6-9667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53 264 13196,'0'0'9257,"-6"9"-8226,3-3-922,-29 53 752,30-54-825,0-1 0,0 1 0,1 0 0,0 0-1,-1 0 1,2 0 0,-1 0 0,1 0-1,-1 1 1,1-1 0,1 0 0,0 8 0,0-12-35,-1-1 0,1 1 0,-1-1 0,1 1 0,-1-1 0,1 1 0,-1-1-1,1 1 1,-1-1 0,1 1 0,-1-1 0,1 0 0,0 1 0,-1-1 0,1 0 0,0 0 0,-1 1 0,1-1 0,0 0 0,0 0 0,-1 0 0,1 0 0,0 0 0,-1 0 0,1 0 0,0 0 0,0 0 0,-1 0 0,1 0 0,0-1 0,1 1 0,22-9 149,-16 4-107,0-1 0,-1 0 1,0 0-1,10-11 0,-13 12-71,0 0 0,1 0 1,0 0-1,0 1 0,1 0 0,-1 0 0,1 0 1,0 0-1,0 1 0,0 0 0,6-2 1,-10 5 14,-1 0 1,0 0 0,0 0 0,0 0 0,1 0-1,-1 0 1,0 0 0,0 0 0,0 0 0,0 1-1,0-1 1,1 1 0,-1-1 0,0 1 0,0-1 0,0 1-1,0-1 1,0 1 0,0 0 0,0 0 0,-1 0-1,1-1 1,0 1 0,0 0 0,-1 0 0,1 0-1,0 0 1,-1 0 0,1 0 0,-1 0 0,1 0-1,0 3 1,9 43-64,-8-34 74,14 92 22,-5 1-1,-3 114 1,-8-207-5,-1-1 1,0 1 0,-1-1-1,0 0 1,-1 0-1,0 0 1,-1 0-1,-1 0 1,0 0 0,0-1-1,-8 12 1,12-21 7,0-1 0,0 0 1,0 1-1,1-1 1,-1 0-1,0 0 0,-1 0 1,1 0-1,0 0 0,0 0 1,0 0-1,-1 0 1,1-1-1,0 1 0,-1 0 1,1-1-1,0 1 0,-1-1 1,1 0-1,-1 1 1,1-1-1,-1 0 0,-1 0 1,2 0-3,-1 0 0,1-1 0,0 1 0,0-1 0,0 0 1,0 1-1,0-1 0,0 0 0,0 0 0,0 1 0,0-1 1,1 0-1,-1 0 0,0 0 0,0 0 0,1 0 0,-1 0 1,1 0-1,-1 0 0,1-1 0,-1 1 0,1 0 0,0 0 1,-1 0-1,1 0 0,0-1 0,0 1 0,0 0 0,0-2 1,-1-28-10,1 0 0,1 0 0,1 0 0,2 0 0,2 0 1,0 1-1,2 0 0,23-55 0,13-14 12,68-112 0,-66 130-21,-17 31 3,-14 27 7,-2-2-1,0 1 0,-1-2 0,-1 1 1,7-31-1,-17 55-10,-1 1-1,0-1 1,1 0 0,-1 1 0,0-1 0,0 0 0,1 0 0,-1 1-1,0-1 1,0 0 0,0 0 0,0 0 0,0 1 0,0-1-1,0 0 1,0 0 0,-1 1 0,1-1 0,0 0 0,0 0 0,-1 1-1,1-1 1,0 0 0,-1 1 0,1-1 0,0 0 0,-1 1-1,1-1 1,-1 1 0,1-1 0,-1 0 0,0 1 0,0-1-1,-1 1 7,0 0 0,0 0-1,0 0 1,1 0 0,-1 1-1,0-1 1,0 1 0,1-1-1,-1 1 1,0 0-1,1 0 1,-1 0 0,-2 1-1,-48 40 139,35-25-107,1 0 1,1 1-1,0 1 1,-14 24-1,24-35-22,1 0-1,0 1 0,0-1 1,0 1-1,1-1 1,0 1-1,1 0 0,0 0 1,0 1-1,1-1 1,0 0-1,1 0 0,1 15 1,-1-20-14,1-1-1,0 0 1,0 0 0,1 0 0,-1-1 0,1 1 0,-1 0 0,1 0-1,0-1 1,0 1 0,0-1 0,0 1 0,0-1 0,1 0-1,-1 0 1,1 0 0,-1 0 0,1-1 0,0 1 0,0-1-1,0 1 1,0-1 0,0 0 0,0 0 0,0-1 0,3 2 0,10 1-602,1-1 1,-1 0-1,29-2 1,-34 0-229,36-2-3156,2-8-1756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10730,'0'0'11147,"-7"55"-9097,7-44-577,0-4-800,0-3-513,9-4-3427,0-18-4517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58 14286,'0'0'3010,"-2"8"-1910,-5 31-225,2 0-1,2 0 1,1 0-1,2 0 1,6 44 0,-5-70-676,1 0 0,1 0 1,0 0-1,0-1 0,7 17 1,-9-27-161,-1-1 0,1 1 0,0 0 1,0 0-1,-1 0 0,1-1 0,0 1 0,1 0 1,-1-1-1,0 1 0,0-1 0,1 1 1,-1-1-1,0 1 0,1-1 0,0 0 0,-1 0 1,1 0-1,0 0 0,-1 0 0,1 0 1,0-1-1,0 1 0,0 0 0,0-1 0,0 0 1,0 1-1,0-1 0,-1 0 0,1 0 1,0 0-1,0 0 0,0 0 0,0-1 0,0 1 1,0 0-1,0-1 0,0 0 0,0 1 1,0-1-1,-1 0 0,1 0 0,0 0 0,-1 0 1,3-2-1,7-6 185,-1 1 1,0-2-1,-1 1 1,0-1-1,-1-1 1,12-17-1,39-76 420,-55 97-617,59-121 567,-55 109-383,-1-1 0,0-1 0,-1 1 1,5-36-1,-27 131-129,0-7-1569,12-23-4000,10-53-1452,-3 4 5197,11-14-4156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16367,'0'0'5472,"-10"2"-3539,6-2-1809,1 0-62,0 0 0,0 1 0,-1-1 0,1 1 0,0 0 0,0 0 0,-1 0-1,1 0 1,0 1 0,0-1 0,0 1 0,0-1 0,1 1 0,-1 0 0,0 0 0,1 1 0,0-1-1,-1 0 1,1 1 0,0 0 0,0-1 0,-3 6 0,-11 24 274,1 1 1,2 1-1,1 0 0,2 1 1,1 0-1,2 0 0,1 0 1,2 1-1,0 44 0,4-75-326,0-1 0,0 0 0,0 0 0,1 1 0,0-1 0,0 0 0,0 0 0,0 0 0,0 0 0,1 0 0,0 0 0,0 0 0,0 0 0,0-1 0,0 1 0,5 3 0,-5-4 5,1-1 1,0 0 0,0 0-1,0-1 1,0 1-1,0-1 1,1 1-1,-1-1 1,0 0-1,1 0 1,-1 0 0,1-1-1,-1 0 1,1 1-1,-1-1 1,1 0-1,-1 0 1,1-1-1,-1 1 1,5-2 0,-3 1 25,0-1 1,1 0 0,-1 0 0,0 0 0,0-1 0,-1 1 0,1-1 0,0 0-1,-1-1 1,0 1 0,0-1 0,0 0 0,0 0 0,0 0 0,-1 0 0,0-1-1,0 0 1,0 1 0,0-1 0,-1 0 0,0 0 0,0 0 0,0-1 0,-1 1-1,0 0 1,0-1 0,0 1 0,0-1 0,-1 1 0,0-1 0,-1-8 0,0 12-39,0 0 1,1-1 0,-1 1-1,0 0 1,-1 0 0,1 0 0,0 0-1,-1 0 1,1 0 0,-1 0 0,1 1-1,-1-1 1,0 1 0,0-1-1,0 1 1,0-1 0,0 1 0,0 0-1,0 0 1,0 0 0,-1 0 0,1 1-1,0-1 1,0 0 0,-1 1-1,1 0 1,-1-1 0,1 1 0,0 0-1,-1 0 1,1 1 0,0-1 0,-5 1-1,2 0-15,-1-1 0,1 1-1,0 0 1,0 0-1,0 1 1,0-1 0,0 1-1,0 0 1,0 0 0,1 1-1,-1 0 1,1-1 0,-1 1-1,-6 7 1,10-9 7,0 0 1,0 0-1,0 0 1,1 1 0,-1-1-1,0 0 1,0 0-1,1 1 1,-1-1-1,1 1 1,-1-1-1,1 0 1,0 1-1,-1-1 1,1 1 0,0 1-1,0-3 2,0 1 1,1-1-1,-1 0 0,0 1 0,0-1 1,1 1-1,-1-1 0,1 0 0,-1 1 1,0-1-1,1 0 0,-1 1 0,1-1 1,-1 0-1,0 0 0,1 0 0,-1 1 1,1-1-1,-1 0 0,1 0 1,-1 0-1,1 0 0,-1 0 0,1 0 1,-1 0-1,1 0 0,-1 0 0,1 0 1,0 0-1,4-1 3,0 0-1,0 0 1,0 0 0,0-1 0,0 0-1,0 0 1,8-4 0,22-18 18,35-30 1,-5 3-297,-65 51 277,0 0-1,0-1 1,0 1-1,1 0 1,-1 0-1,0 0 1,0 0 0,0-1-1,1 1 1,-1 0-1,0 0 1,0 0-1,1 0 1,-1 0-1,0 0 1,0 0-1,1-1 1,-1 1-1,0 0 1,0 0-1,1 0 1,-1 0-1,0 0 1,0 0-1,1 0 1,-1 0-1,0 0 1,0 1-1,1-1 1,-1 0-1,0 0 1,0 0-1,1 0 1,-1 0-1,0 0 1,0 0-1,0 1 1,1-1-1,-1 0 1,0 0-1,0 0 1,0 0-1,0 1 1,1-1-1,-1 0 1,0 0-1,0 1 1,0-1-1,0 0 1,0 1-1,2 20-134,-10 23-52,-5 0 58,7-25-203,1 0-1,0 1 0,1-1 0,-1 26 0,18-50-6254,1-13-175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16784,'0'0'1826,"4"87"-545,-1-33-224,3 4-353,3 4-223,1 1-321,-1-4-128,2-9 0,0-6-32,-1-11-160,-2-8-1249,-3-15-513,-18-35-10602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31 201 9065,'-4'-9'2711,"1"2"-2380,-2-2 772,1-1-1,0 1 0,1-1 0,-3-13 1,5 20-909,1 0 0,0 0 1,-1 1-1,1-1 0,0 0 1,0 0-1,1 0 0,-1 1 1,0-1-1,1 0 0,0 1 1,0-1-1,0 0 0,0 1 1,0-1-1,0 1 0,1-1 0,-1 1 1,1 0-1,-1-1 0,1 1 1,0 0-1,3-2 0,6-4 85,0 1 0,1 1-1,-1 0 1,1 0 0,0 2 0,1-1-1,-1 1 1,1 1 0,0 1-1,22-3 1,0 3-14,0 1-1,62 6 1,-88-4-264,-1 0 0,0 0 0,0 1 0,0 0 1,-1 0-1,1 1 0,0 0 0,-1 1 0,0-1 0,1 2 0,-1-1 0,-1 1 0,1 0 0,-1 0 0,8 8 1,-11-9 20,0 0 1,-1 0 0,1 1 0,-1-1 0,0 1 0,0-1 0,0 1 0,-1 0 0,1 0 0,-1 0 0,0 0 0,-1 0 0,1 0 0,-1 0 0,0 0 0,0 0 0,-1 0-1,1 0 1,-1 0 0,0 0 0,-1 0 0,1 0 0,-1 0 0,0-1 0,-4 8 0,-5 8 129,-1-1 1,0-1-1,-2 0 0,0-1 1,-1-1-1,-20 19 0,-32 34 939,100-65-840,-23-4-245,0 0 0,0 1 1,-1 0-1,1 0 0,-1 1 1,1 1-1,-1 0 0,0 0 1,0 0-1,0 1 0,0 1 1,11 7-1,-9-3-93,0 0 0,-1 0 0,0 1 1,-1 1-1,0 0 0,-1 0 0,0 1 0,6 12 0,-11-19-180,-2-3-193,0 1-1,1 0 1,-1-1 0,1 1-1,0-1 1,0 0-1,0 1 1,0-1-1,0 0 1,0 0 0,5 3-1,8-3-5587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11275,'0'0'9320,"-3"14"-8839,-5 40 276,-3 63-1,10-88-601,1 0 1,1 0-1,1 0 1,10 42-1,-11-67-141,0 0 1,0 1-1,1-1 0,-1 0 0,1 0 1,0-1-1,0 1 0,0 0 0,1-1 1,0 1-1,-1-1 0,1 0 0,0 1 0,0-1 1,6 3-1,-6-4 3,-1-1 1,1 0-1,0 0 1,0 0-1,0-1 0,0 1 1,0-1-1,0 1 1,0-1-1,0 0 1,0 0-1,0-1 0,0 1 1,0 0-1,0-1 1,0 0-1,-1 0 1,1 0-1,0 0 0,0 0 1,0 0-1,-1-1 1,4-2-1,28-20 137,-27 19-148,0 0-1,0 0 1,0 0-1,0 0 0,1 1 1,0 1-1,13-5 1,-20 8-9,-1-1 0,1 1-1,0 0 1,0 0 0,-1 0 0,1 0 0,0 0 0,0 0 0,-1 0 0,1 1 0,0-1 0,0 0 0,-1 0 0,1 1 0,0-1 0,0 0 0,-1 1 0,1-1 0,-1 1 0,1-1 0,0 0 0,-1 1 0,1 0 0,-1-1 0,1 1 0,-1-1 0,1 1 0,-1 0 0,0-1-1,1 1 1,-1 0 0,0-1 0,1 1 0,-1 0 0,0-1 0,0 1 0,0 0 0,1 0 0,-1-1 0,0 2 0,0 38 229,0-29-39,0-4-110,-1-1 0,1 0 0,-1 0 0,-1 0 0,1 1 0,-1-1 0,0 0 0,0-1 0,-1 1 0,0 0 0,0-1 0,0 1 0,-1-1 0,1 0 0,-1 0 0,-1-1 0,1 1 0,-1-1 0,1 0 0,-1 0 0,0 0 0,-8 4 0,7-5-3,0 0 0,-1 0-1,0 0 1,0-1 0,0 1 0,0-2-1,0 1 1,0-1 0,-1 0-1,1-1 1,0 1 0,-1-2 0,1 1-1,0-1 1,0 0 0,-1 0-1,1-1 1,0 0 0,-8-4 0,12 5-130,0 0 1,0 0-1,1-1 1,-1 1 0,0-1-1,1 0 1,0 0 0,-1 0-1,1 0 1,0 0 0,0 0-1,0-1 1,0 1-1,1-1 1,-1 1 0,1-1-1,-1 0 1,-1-4 0,3 4-252,-1 0 0,1 0 0,0 0-1,0 0 1,0 0 0,0 0 0,0 0 0,1 0 0,-1 0 0,1 0 0,0 1 0,0-1 0,0 0 0,0 0 0,0 1 0,1-1 0,-1 1 0,1-1 0,0 1 0,-1-1 0,1 1 0,0 0 0,1 0 0,-1 0 0,0 0 0,1 0 0,-1 1 0,3-2 0,27-13-4701,5 0-693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47 154 9897,'0'0'3524,"11"-2"-439,2-1-2490,-1 0 0,0-1-1,0-1 1,0 1-1,13-9 1,-21 11-525,0 0-1,-1-1 1,1 1-1,-1-1 1,0 0-1,0 0 1,0 0 0,0-1-1,0 1 1,-1-1-1,1 1 1,-1-1-1,0 0 1,0 0-1,0 0 1,-1 0 0,1 0-1,-1 0 1,0 0-1,-1-1 1,1 1-1,0-8 1,-1 11 14,0 0 1,0 0 0,0 0-1,0-1 1,0 1-1,0 0 1,-1 0 0,1 0-1,0-1 1,-1 1 0,1 0-1,-1 0 1,1 0-1,-1 0 1,1 0 0,-1 0-1,0 0 1,0 0-1,1 0 1,-1 0 0,0 0-1,0 1 1,0-1-1,0 0 1,0 1 0,-2-2-1,0 1 24,1 0 0,-1 1-1,1 0 1,-1-1 0,0 1 0,1 0-1,-1 0 1,0 0 0,1 0-1,-1 1 1,-5 1 0,2-1 6,-1 2-1,1-1 1,-1 0 0,1 1-1,0 1 1,0-1 0,0 1-1,1 0 1,-9 6 0,4 3-55,1-1 1,0 1-1,0 1 1,-13 28-1,20-37-50,-1 1 0,1 0 1,0-1-1,0 1 0,1 0 0,0 0 0,0 0 0,0 1 0,1-1 0,0 0 0,0 0 0,0 0 0,1 0 1,0 1-1,3 10 0,-3-15-28,1 0-1,-1 0 1,1 0 0,0 0 0,-1-1 0,1 1 0,0-1-1,0 1 1,0-1 0,0 1 0,0-1 0,1 0 0,-1 0-1,0 0 1,1 0 0,-1 0 0,0-1 0,1 1 0,-1-1-1,1 0 1,-1 1 0,1-1 0,-1 0 0,5-1 0,4 1-245,1-1 0,0-1 0,-1 0 0,13-3 0,1-5-1796,1-1 0,-1-1 0,-1-1 0,41-29 1,-62 40 1745,54-36-7218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193 149 17136,'0'0'1057,"-9"7"-779,-15 14-151,1 1 1,1 1-1,1 1 0,1 0 1,1 2-1,-31 54 0,50-79-103,-1 0 0,1 1 0,-1-1 0,1 0 0,-1 0 0,1 0 0,0 0 0,-1 0-1,1 0 1,0 1 0,0-1 0,0 0 0,0 0 0,0 0 0,0 0 0,0 1 0,0-1 0,1 0 0,-1 1-1,1-1-12,-1-1-1,1 1 1,0-1 0,-1 0-1,1 1 1,-1-1-1,1 0 1,-1 0-1,1 1 1,0-1-1,-1 0 1,1 0-1,0 0 1,-1 0-1,1 0 1,-1 0-1,1 0 1,0 0-1,-1 0 1,1 0-1,0 0 1,-1 0-1,1-1 1,0 1 0,44-22 368,-4-5-260,0-3-1,-2-1 1,53-55-1,91-120 33,-199 246-470,7-13 344,-33 68 45,11-27 952,-22 72 0,52-137-917,-10 47 928,11-49-1018,-1 0 0,1 1 0,0-1 0,0 0 0,0 1 0,0-1 0,0 1 0,0-1 0,0 0 0,1 1 0,-1-1 0,0 0 0,1 1 0,-1-1 0,1 0 0,0 0 0,-1 1 0,1-1 0,0 0 0,0 0 0,-1 0 0,1 0 0,0 0 0,0 0 0,0 0 0,0 0 0,0 0 0,1-1 0,-1 1 0,0 0 0,2 0 0,6 0 15,-1 0 0,1 0 0,0-1 0,0 0 0,0-1-1,0 0 1,0 0 0,-1-1 0,1 0 0,-1-1 0,1 0 0,-1 0 0,0-1 0,11-6 0,10-6-247,-1-2-1,40-32 1,-45 30-400,0 0 0,36-43-1,-53 56 530,0-1-1,0 1 0,-1-1 0,1-1 1,-2 1-1,1-1 0,-1 0 0,-1 0 1,0 0-1,0-1 0,0 1 0,1-18 1,-4 27 88,0 0 0,0 0 0,0-1 0,0 1 0,0 0 0,-1 0 0,1-1 0,0 1 0,0 0 0,0 0 0,0 0 0,0-1 0,-1 1 0,1 0 0,0 0 0,0 0 0,-1 0 0,1-1 0,0 1 0,0 0 1,0 0-1,-1 0 0,1 0 0,0 0 0,0 0 0,-1 0 0,1-1 0,0 1 0,-1 0 0,1 0 0,0 0 0,0 0 0,-1 0 0,1 0 0,0 0 0,0 1 0,-1-1 0,1 0 0,0 0 0,0 0 0,-1 0 0,1 0 1,0 0-1,-1 1 0,-12 4-40,-8 9 165,1 1 0,0 1 0,2 0 0,-18 21 0,-14 11 681,5-9 175,17-17 456,-46 51-1,74-73-1435,-1 0-1,1 0 1,0 1-1,-1-1 1,1 0-1,-1 1 1,1-1 0,0 1-1,-1-1 1,1 0-1,0 1 1,-1-1-1,1 1 1,0-1-1,0 1 1,0-1 0,-1 1-1,1-1 1,0 1-1,0-1 1,0 1-1,0-1 1,0 1-1,0-1 1,0 1 0,0-1-1,0 1 1,0-1-1,0 1 1,0-1-1,1 1 1,-1-1-1,0 1 1,0-1 0,0 1-1,1-1 1,-1 1-1,0-1 1,1 1-1,-1-1 1,0 0-1,1 1 1,-1-1-1,0 0 1,1 1 0,-1-1-1,1 0 1,-1 1-1,1-1 1,-1 0-1,1 0 1,-1 1-1,1-1 1,-1 0 0,1 0-1,-1 0 1,1 0-1,-1 0 1,1 0-1,-1 0 1,1 0-1,-1 0 1,1 0 0,0 0-1,45-1-207,-37 0 127,78-13-2800,-1-12-3769,-25 4-2533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224 237 11723,'-10'4'1489,"-5"2"-714,1 1 0,0 1 0,0 0 0,1 1 0,0 0 0,1 1 0,0 1 0,-14 14-1,18-16-425,0 0 0,0 1-1,0 0 1,1 1-1,1-1 1,0 1 0,0 0-1,1 1 1,0 0-1,1-1 1,-4 25 0,7-35-343,1 0 1,0 0 0,0 0-1,0 0 1,0 0 0,0 0 0,0 1-1,0-1 1,0 0 0,0 0-1,0 0 1,1 0 0,-1 0-1,0 0 1,1 0 0,-1 0 0,1 0-1,-1 0 1,1 0 0,0 0-1,-1 0 1,1 0 0,0 0-1,0 0 1,-1-1 0,1 1-1,0 0 1,0-1 0,0 1 0,0 0-1,0-1 1,0 1 0,0-1-1,0 0 1,0 1 0,0-1-1,0 0 1,0 0 0,1 1-1,-1-1 1,0 0 0,0 0 0,0 0-1,0 0 1,0-1 0,0 1-1,1 0 1,0-1 0,6 0 45,0-1 0,-1 0 0,1 0 0,-1-1 0,15-7 0,3-5 59,-1-1 0,0-1 0,-1-1-1,-1-1 1,-1-1 0,27-32 0,-24 23 187,-2-1 1,0-1 0,-3-1-1,26-54 1,-37 68-168,-1 0 1,0-1-1,-2 0 0,5-26 1,-12 33-81,-7 15-80,-9 18-73,-10 22 87,3 1 0,2 1 0,2 1 0,-17 53 0,35-90 17,-4 9 29,1 0 0,1 1 0,-4 24 0,9-39-23,0 0 1,-1 1-1,1-1 1,1 1-1,-1-1 1,1 0-1,-1 1 1,4 7 0,-4-11-7,1 1 0,0 0 0,0 0 0,0-1 0,0 1 0,0 0 1,1-1-1,-1 1 0,0-1 0,1 0 0,-1 1 0,1-1 0,-1 0 1,1 0-1,0 0 0,0 0 0,-1 0 0,1 0 0,4 1 1,1 0-131,0-1 1,1 1-1,-1-1 1,0-1-1,1 1 1,-1-1 0,1-1-1,-1 1 1,1-1-1,-1-1 1,15-3-1,-16 2-1105,1 1-1,0-1 1,-1-1-1,1 1 1,-1-1-1,0 0 1,9-9-1,10-11-8637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44 150 6951,'0'0'9715,"-8"7"-5620,-23 22-1666,31-29-2392,0 0 0,-1 0 0,1 0 0,0 0 0,-1 1 0,1-1 0,0 0 0,0 0 0,0 1 0,-1-1 0,1 0 0,0 0-1,0 1 1,0-1 0,-1 0 0,1 1 0,0-1 0,0 0 0,0 1 0,0-1 0,0 0 0,0 1 0,0-1 0,0 0 0,0 1 0,0-1 0,0 0 0,0 1 0,0-1 0,0 0 0,0 1 0,0-1 0,0 0 0,0 1 0,0-1 0,1 0 0,-1 1 0,0-1 0,0 0 0,0 0 0,1 1-1,-1-1 1,0 0 0,0 0 0,1 1 0,-1-1 0,0 0 0,0 0 0,1 0 0,-1 1 0,0-1 0,1 0 0,-1 0 0,0 0 0,1 0 0,-1 0 0,0 0 0,1 0 0,-1 0 0,0 0 0,1 0 0,-1 0 0,0 0 0,1 0 0,-1 0 0,0 0 0,1 0 0,-1 0 0,29-1 261,-27 1-136,15-2-16,0-1 1,-1-1 0,1 0 0,-1-1-1,0-1 1,28-15 0,-20 8-125,-1-1 0,0-1 0,32-27 1,-55 42-23,28-28 47,-27 27-40,0 0 0,0 0 0,0-1 0,0 1 1,0 0-1,-1-1 0,1 1 0,0-1 0,-1 1 0,1-1 0,-1 1 1,1-1-1,-1 1 0,0-1 0,0 1 0,1-1 0,-1 0 1,0 1-1,0-1 0,-1-2 0,0 4-5,0-1-1,0 0 1,0 0-1,1 0 1,-1 1-1,-1-1 0,1 1 1,0-1-1,0 1 1,0-1-1,0 1 1,0 0-1,0-1 1,0 1-1,-1 0 1,1 0-1,0 0 1,0 0-1,0 0 1,-1 0-1,1 0 1,0 0-1,0 0 1,0 1-1,0-1 1,0 0-1,-1 1 1,1-1-1,-1 2 1,-34 12-47,17-2 52,1 1 0,0 1 0,1 1 0,1 0 0,1 1 0,0 1 0,1 0 0,0 1 0,2 1 0,0 0 0,1 0 0,-15 40 0,24-55 7,0 1 0,1-1 0,0 1 0,0 0 1,0 0-1,0 0 0,1 0 0,0-1 0,0 7 0,0-10-8,1 1-1,-1-1 1,0 0-1,1 0 0,0 0 1,-1 0-1,1 0 1,0 0-1,-1 0 0,1 0 1,0 0-1,0 0 1,0 0-1,0 0 0,0 0 1,0 0-1,0-1 1,0 1-1,0-1 0,0 1 1,0 0-1,0-1 1,1 0-1,-1 1 1,0-1-1,0 0 0,1 0 1,-1 1-1,0-1 1,0 0-1,1 0 0,-1 0 1,0-1-1,0 1 1,1 0-1,-1 0 0,1-1 1,10-2 21,0 0 0,-1 0 0,0-1 0,0 0 0,0-1 1,0-1-1,-1 0 0,0 0 0,11-9 0,83-73 15,-97 81-40,25-23-317,-2-1 0,27-36 0,-77 112-438,7-23 877,2-1 1,0 1-1,2 1 0,0 0 1,2 0-1,-8 35 0,15-57-106,0 0-1,0 0 0,-1 0 0,1 0 1,0 0-1,0 0 0,0 0 1,0 0-1,0 0 0,0 0 0,1 0 1,-1 0-1,0 0 0,0 0 1,1 0-1,-1 0 0,1 0 0,-1 0 1,1 0-1,-1 0 0,1 0 1,0 0-1,-1 0 0,1 0 1,0-1-1,0 1 0,-1 0 0,2 0 1,0 0 20,0-1 1,0 0 0,0 1 0,0-1-1,0 0 1,-1 0 0,1 0-1,0-1 1,0 1 0,0 0-1,0-1 1,-1 1 0,1-1 0,3-1-1,5-2 116,-1-1 0,0 0 1,1 0-1,12-12 0,10-14-109,-1-1 1,-2-1 0,-2-2 0,0 0 0,-3-2-1,21-42 1,-70 151-633,14-47 602,3-9 25,1 1 0,0 0 0,1 0 1,1 0-1,1 0 0,0 1 0,-2 22 0,7-38-32,-1-1 0,0 0 0,0 0-1,0 0 1,1 0 0,-1 1 0,1-1 0,-1 0 0,1 0 0,-1 0-1,1 0 1,0 0 0,-1 0 0,1 0 0,0 0 0,0 0-1,0-1 1,-1 1 0,1 0 0,0 0 0,0-1 0,0 1 0,0-1-1,1 1 1,-1-1 0,0 1 0,0-1 0,0 0 0,0 1-1,0-1 1,1 0 0,-1 0 0,0 0 0,0 0 0,0 0 0,3 0-1,3 0-42,0-1 0,1 1 0,-1-2 0,0 1 0,10-4 0,-5 1-869,0-2 0,0 1 0,0-2 0,0 1 0,10-10 0,18-16-5336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12460,'0'0'8579,"-5"16"-7837,-26 87 489,5 2 1,5 0 0,-10 127 0,30-227-1195,1 0 1,0 0 0,0 0-1,1 0 1,-1 0-1,1-1 1,0 1-1,2 6 1,-2-11-27,-1 1 0,0 0-1,1-1 1,-1 1 0,1 0 0,-1-1 0,1 1 0,-1 0 0,1-1-1,0 1 1,-1-1 0,1 1 0,0-1 0,-1 1 0,1-1 0,0 0-1,0 1 1,-1-1 0,1 0 0,0 1 0,1-1 0,0 0 11,0 0 0,-1 0 0,1 0 0,0-1 1,0 1-1,0 0 0,0-1 0,0 0 0,0 1 0,-1-1 0,1 0 1,3-2-1,4-3 44,0-1 1,0-1-1,0 1 1,-1-1-1,0-1 1,-1 0-1,0 0 1,11-19-1,42-86 52,-59 113-114,32-69-324,-32 108-390,-2-16 694,0-15 10,0 0 1,1 1 0,0-1-1,1 0 1,-1 0 0,4 14 0,-3-19 4,0 0 0,0 0 1,0 0-1,1 0 1,-1 0-1,0 0 1,1-1-1,-1 1 0,1 0 1,-1-1-1,1 0 1,0 1-1,0-1 1,0 0-1,0 0 1,0 0-1,0 0 0,0 0 1,0 0-1,0-1 1,0 1-1,0-1 1,1 1-1,-1-1 0,0 0 1,0 0-1,3 0 1,4 0 7,-1 0 1,0-1-1,0 0 1,1 0-1,-1-1 1,0 0-1,0 0 1,-1-1-1,1 0 1,10-6-1,6-5 24,40-30 0,-46 30-115,1 0 1,40-20-1,-59 33 62,1 1 0,0-1 0,0 1 0,0 0 0,-1-1 1,1 1-1,0 0 0,0 0 0,0-1 0,0 1 0,0 0 0,0 0 0,-1 0 0,1 0 0,0 0 0,0 0 1,0 1-1,0-1 0,0 0 0,0 0 0,0 0 0,-1 1 0,1-1 0,0 1 0,0-1 0,0 1 0,-1-1 1,2 1-1,-1 1 6,0-1 1,0 1-1,0 0 1,0-1 0,-1 1-1,1 0 1,0 0 0,-1-1-1,0 1 1,1 0-1,-1 0 1,0 0 0,0 2-1,-6 62 44,5-62-38,-6 28 36,-6 29 64,12-58-86,1 1 0,-1-1 0,1 1 0,0-1 0,0 1 0,1-1 0,-1 1 0,1-1-1,0 1 1,0-1 0,0 0 0,0 1 0,2 3 0,-1-5 0,0 0-1,0 0 1,0-1-1,0 1 1,0-1-1,0 1 1,0-1-1,0 0 1,1 0 0,-1 0-1,0 0 1,1 0-1,-1 0 1,4 0-1,46 7 72,-10 0-102,-34-6-79,0 1 0,-1 0 0,0 1 0,1-1 0,-1 1 0,0 1 0,-1 0 0,1 0 0,-1 0 0,0 0 0,-1 1 0,1 0 0,-1 1 0,5 7 0,-4-4 70,-1-1-1,0 2 1,-1-1-1,0 0 1,0 1-1,-1 0 1,-1 0-1,0 0 1,2 18-1,-4-14 63,0 1-1,0 0 0,-2 0 1,0-1-1,0 1 0,-1 0 1,-1-1-1,-1 0 0,0 0 1,-1-1-1,-1 1 1,0-1-1,-1 0 0,-17 22 1,20-29 34,-1 0 0,0 0 0,0-1 0,0 0 0,0 0-1,-1-1 1,0 0 0,-1 0 0,1 0 0,-1-1 0,1 0 0,-1-1 0,-1 0 0,1 0 0,0 0 0,-13 1 0,19-4-40,0 0 0,1 0 0,-1-1 0,0 1 0,0-1 0,0 1 0,1-1 0,-1 1 0,0-1 0,0 0 0,1 0 0,-1 0 0,1 0 0,-1 0 0,1 0 0,-1 0 0,1 0 0,0-1 0,0 1 0,-1-1 0,1 1 0,0-1 0,0 1 0,0-1 0,1 0 0,-1 1 0,0-1 0,1 0 0,-1 0 0,1 1 0,-1-1 0,1-3 0,-3-9 130,2 1 0,0 0 0,1-21 1,0 24-136,1-5-39,0 0-1,1 0 1,1 0 0,0 0-1,1 0 1,1 1-1,0 0 1,1 0-1,1 0 1,0 0 0,0 1-1,2 0 1,14-18-1,-8 14-112,0 1-1,1 1 1,1 1-1,0 0 0,1 1 1,0 1-1,1 1 1,36-17-1,27-12-8072,-51 18-2072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2 106 7687,'0'0'2984,"-1"-10"-544,0-33 21,2 40-2317,-1 1 0,0 0 0,0 0-1,1 0 1,-1 0 0,1 0 0,0 0 0,0 0-1,0 0 1,0 0 0,0 0 0,0 0 0,0 0-1,0 1 1,1-1 0,-1 0 0,1 1 0,-1 0 0,1-1-1,0 1 1,0 0 0,-1-1 0,1 1 0,0 0-1,0 0 1,0 1 0,0-1 0,0 0 0,0 1-1,0-1 1,1 1 0,1-1 0,9 0 196,-1 0 1,0 0-1,1 1 1,13 1-1,-21 0-152,11 1-11,0 0 1,0 2 0,0 0-1,-1 0 1,1 2 0,-1 0-1,0 1 1,-1 0 0,0 1-1,0 1 1,22 17 0,-29-21-168,-1 0 0,0 1 1,0-1-1,-1 1 1,1 0-1,-1 1 0,-1-1 1,1 1-1,-1 0 1,0 0-1,0 0 0,-1 1 1,0 0-1,-1-1 1,1 1-1,-2 0 0,1 0 1,-1 0-1,0 0 1,-1 0-1,1 0 0,-2 0 1,1 1-1,-1-1 1,-3 11-1,2-13 83,-1 0 0,-1 0 0,1 0 0,-1 0-1,0 0 1,0-1 0,-1 1 0,1-1 0,-1-1 0,0 1 0,-1-1 0,1 1 0,-1-1 0,0-1 0,0 1-1,0-1 1,0 0 0,0-1 0,-1 1 0,-6 0 0,-8 3 167,1-1 1,0 0-1,-1-2 0,0-1 0,-29 0 1,45-2-280,-1 0 0,0-1 0,0 1 0,0-1 0,0-1 1,1 1-1,-1-1 0,0 0 0,1 0 0,0-1 1,-1 1-1,1-1 0,0 0 0,0-1 0,1 1 0,-1-1 1,1 0-1,-8-9 0,12 13-105,-1-1 1,1 1-1,0 0 1,0-1-1,-1 1 1,1-1-1,0 1 1,0-1-1,0 1 1,0 0-1,-1-1 0,1 1 1,0-1-1,0 1 1,0-1-1,0 1 1,0-1-1,0 1 1,0-1-1,1 1 1,-1-1-1,0 1 1,0 0-1,0-1 0,0 1 1,1-1-1,-1 1 1,0-1-1,0 1 1,1 0-1,-1-1 1,0 1-1,0 0 1,1-1-1,-1 1 1,1 0-1,-1-1 0,0 1 1,1 0-1,-1 0 1,1-1-1,-1 1 1,0 0-1,1 0 1,-1 0-1,1 0 1,-1 0-1,1-1 1,-1 1-1,1 0 0,-1 0 1,1 0-1,0 1 1,32-2-5093,-26 1 2978,31-2-9384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3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238 366 7559,'0'0'1447,"3"-9"416,0 1-1806,-1 3 608,0-1 0,0 0 0,0-1-1,-1 1 1,0 0 0,0-8 0,-1 13-514,0-1 1,0 0 0,0 1 0,0-1-1,-1 1 1,1-1 0,-1 1-1,1 0 1,-1-1 0,1 1-1,-1-1 1,0 1 0,0 0 0,1-1-1,-1 1 1,0 0 0,0 0-1,-1 0 1,1 0 0,0 0-1,0 0 1,0 0 0,-1 0-1,1 0 1,0 1 0,-1-1 0,1 0-1,-1 1 1,1-1 0,0 1-1,-1 0 1,1-1 0,-1 1-1,-2 0 1,-4-1-39,0 1 1,1 1-1,-1-1 0,1 1 0,-1 0 1,1 1-1,0 0 0,-1 0 0,1 1 1,0 0-1,0 0 0,1 0 0,-1 1 1,1 0-1,-1 0 0,1 1 0,-9 9 1,6-6-9,0 1 1,1 0 0,1 0 0,-1 1 0,2 0 0,-1 0 0,1 1 0,1 0-1,0 0 1,-5 17 0,9-26-89,0-1 0,1 1 0,0-1 0,-1 1 0,1 0 0,0-1 0,0 1 0,0-1 0,0 1 0,0 0 0,0-1 0,0 1 0,1-1 0,-1 1 0,1-1 0,0 3 1,-1-4-11,1 1 1,-1 0-1,1-1 1,0 1 0,-1-1-1,1 1 1,0-1 0,-1 1-1,1-1 1,0 1 0,0-1-1,-1 0 1,1 1 0,0-1-1,0 0 1,0 0-1,-1 1 1,1-1 0,0 0-1,0 0 1,2 0 0,3-1 33,0 0 1,-1 0-1,1-1 1,0 1 0,0-1-1,-1-1 1,9-3-1,16-11 59,-1-1 0,-1-1 0,-1-1 0,30-29 0,91-104-50,-132 136-25,-1-1 1,0 0-1,-1-1 0,-1-1 1,-1 0-1,-1 0 1,11-28-1,-22 48-17,0 0 0,0 0 0,0 0 0,0 0 0,0 0 0,0 0 0,-1 0 0,1 0 0,0 0 0,0 0 0,0 0 0,0 0 0,0-1 0,0 1 0,0 0 0,0 0 0,0 0 0,-1 0 0,1 0 0,0 0 0,0 0 0,0 0 0,0 0-1,0 0 1,0 0 0,0 0 0,0-1 0,0 1 0,0 0 0,0 0 0,0 0 0,0 0 0,0 0 0,0 0 0,0 0 0,0 0 0,0-1 0,0 1 0,0 0 0,0 0 0,0 0 0,0 0 0,0 0 0,0 0 0,0 0 0,0 0 0,0-1 0,0 1 0,0 0 0,-11 14 87,-14 23-71,7-7 7,1 1-1,2 0 1,1 1 0,1 0 0,2 1 0,2 1 0,0 0-1,-5 56 1,14-88-25,-1 0 0,1 0 0,0 0-1,0 0 1,0 0 0,0 0-1,0 0 1,1 0 0,-1 0 0,1 0-1,-1 0 1,1 0 0,0-1-1,-1 1 1,1 0 0,0 0 0,0 0-1,0-1 1,1 1 0,-1-1-1,0 1 1,1-1 0,-1 1 0,1-1-1,-1 0 1,4 3 0,-1-3 11,-1-1 1,1 1-1,-1-1 0,1 1 1,-1-1-1,1 0 0,-1 0 1,1 0-1,-1-1 0,1 0 1,-1 1-1,1-1 1,-1 0-1,0 0 0,5-3 1,7-3 9,1-1 1,-1-1-1,-1 0 1,0-1-1,0 0 1,-1-1-1,0-1 1,15-18-1,-11 10-24,-1 0 0,-1-2 0,0 0-1,20-43 1,-28 41-62,-7 24 56,0 0 0,-1 0 0,1-1 0,0 1-1,0 0 1,0 0 0,0 0 0,-1-1 0,1 1 0,0 0-1,0 0 1,-1 0 0,1 0 0,0 0 0,0-1 0,0 1 0,-1 0-1,1 0 1,0 0 0,0 0 0,-1 0 0,1 0 0,0 0-1,0 0 1,-1 0 0,1 0 0,0 0 0,0 0 0,-1 0-1,1 0 1,0 0 0,0 0 0,-1 0 0,1 1 0,0-1-1,0 0 1,-1 0 0,1 0 0,0 0 0,0 0 0,0 1 0,-1-1-1,-34 28-164,-26 31 248,-70 90 0,126-136 463,16-16-325,25-17-135,-33 18-51,34-20 1,0 1-1,2 2 1,57-20 0,-73 32-41,0 1-1,0 0 1,1 2-1,-1 1 1,1 1 0,0 0-1,43 5 1,-61-3 15,-1 2 1,1-1-1,-1 1 1,0 0-1,1 0 0,-1 0 1,0 1-1,0 0 1,0 0-1,-1 0 0,1 0 1,-1 1-1,1 0 1,-1 0-1,-1 0 0,1 0 1,0 1-1,-1-1 0,0 1 1,0 0-1,0 0 1,-1 0-1,0 1 0,0-1 1,0 0-1,-1 1 1,1-1-1,-1 1 0,0 0 1,-1-1-1,0 1 1,0 0-1,0-1 0,0 1 1,-1 0-1,0-1 1,0 1-1,-4 10 0,5-91 2049,7 8-1781,9-180-59,-16 246-250,0 1 0,0-1 1,0 1-1,0-1 0,1 1 1,-1 0-1,0-1 0,0 1 1,1-1-1,-1 1 0,0 0 0,0-1 1,1 1-1,-1 0 0,0-1 1,1 1-1,-1 0 0,0-1 1,1 1-1,-1 0 0,1 0 1,-1-1-1,1 1 0,-1 0 1,0 0-1,1 0 0,-1 0 0,1 0 1,-1 0-1,1 0 0,-1 0 1,1 0-1,-1 0 0,1 0 1,-1 0-1,1 0 0,-1 0 1,1 0-1,-1 0 0,0 0 0,1 0 1,0 1-1,25 7-878,-21-6 774,14 4-756,1-1 0,0 0 1,1-2-1,24 2 0,42-3-5671,-16-4-3808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4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65 119 6790,'1'-10'3113,"1"-6"-2065,-2 1 602,2 1 0,-1 0 1,2-1-1,4-14 0,-1 24 417,-2 14-1435,1 17-192,-3 12 333,-2 0-1,-1 0 0,-11 66 1,-36 110-295,16-81 219,31-127-614,-3 28 573,4-33-646,1 0-1,-1-1 1,0 1-1,1 0 0,-1 0 1,0 0-1,1-1 0,-1 1 1,1 0-1,-1-1 0,1 1 1,0 0-1,-1-1 0,1 1 1,0-1-1,-1 1 0,1-1 1,0 1-1,-1-1 1,1 1-1,0-1 0,0 0 1,0 1-1,0-1 0,-1 0 1,1 0-1,0 0 0,0 0 1,0 0-1,0 1 0,0-2 1,-1 1-1,3 0 1,8-1 28,0-1 1,0 0 0,0-1 0,0 0 0,-1-1 0,1 0 0,-1-1 0,10-6 0,23-9-59,60-15-1832,-33 14-4104,-49 15 2869,16-6-6293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4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217 139 7207,'0'0'4260,"0"-10"-1527,-2-31 11,2 39-2585,0 1 1,-1-1-1,1 0 1,-1 0-1,1 1 1,-1-1-1,0 0 0,0 1 1,0-1-1,0 1 1,0-1-1,0 1 0,0-1 1,0 1-1,-1 0 1,1 0-1,0 0 1,-1 0-1,1 0 0,-1 0 1,0 0-1,1 0 1,-1 0-1,1 1 0,-1-1 1,0 0-1,0 1 1,1 0-1,-1-1 1,0 1-1,0 0 0,0 0 1,1 0-1,-1 0 1,-2 1-1,-2-1 11,1 0 1,0 1-1,0 0 0,0 0 1,0 0-1,0 1 0,0-1 1,0 1-1,0 0 0,-5 4 1,1 1-64,0 1 1,1 0 0,-1 1 0,2-1 0,-1 2 0,1-1 0,1 1 0,0 0 0,0 0-1,1 1 1,0 0 0,1 0 0,0 0 0,1 0 0,0 0 0,1 1 0,0 0 0,0 15 0,2-26-105,0 0 1,0 0 0,1 0-1,-1 0 1,0 0 0,0 0-1,1 0 1,-1 0 0,1 0-1,-1 0 1,1 0 0,-1 0 0,1 0-1,0 0 1,-1-1 0,1 1-1,0 0 1,0 0 0,-1-1-1,1 1 1,0 0 0,0-1 0,0 1-1,0-1 1,0 0 0,0 1-1,0-1 1,0 0 0,0 1-1,0-1 1,0 0 0,0 0 0,0 0-1,0 0 1,0 0 0,0 0-1,0 0 1,1 0 0,-1 0-1,0-1 1,0 1 0,0 0-1,0-1 1,1 0 0,4-1 19,1 0 1,-1 0-1,0 0 1,-1-1-1,1 0 1,8-6-1,4-6 11,-1 0-1,0-1 1,-2-1-1,0 0 0,15-24 1,-22 31-21,-1 0 0,-1-1 0,0 0 0,-1 0 0,0-1 0,0 0 1,-2 0-1,1 0 0,-1 0 0,-1 0 0,1-14 0,-18 52-168,6 0 152,1 0-1,2 1 0,0-1 1,-2 42-1,3 112 260,5-171-232,1 7 110,2 0 0,0 0-1,0-1 1,2 1 0,0-1 0,0 0 0,2 0 0,0 0-1,11 16 1,-8-14-38,-1 1-1,-1-1 1,-1 2-1,0-1 1,7 34-1,-13-46-30,0 0-1,0 0 1,-1-1-1,0 1 1,0 0-1,-1 0 0,1 0 1,-1 0-1,0 0 1,-1-1-1,-3 10 1,4-13-35,-1 1 1,0-1 0,1 1-1,-1-1 1,-1 0-1,1 1 1,0-1-1,0 0 1,-1-1-1,1 1 1,-1 0-1,0-1 1,1 1 0,-1-1-1,0 0 1,0 0-1,0 0 1,0 0-1,0-1 1,0 1-1,0-1 1,0 1-1,0-1 1,-3 0 0,0 0-7,0-1 0,0 1 1,1-1-1,-1 0 1,1 0-1,-1 0 1,1-1-1,-1 0 1,1 0-1,0 0 1,0-1-1,0 0 1,0 0-1,0 0 1,1 0-1,-6-6 0,3 2 2,1 0-1,-1-1 1,1 0-1,1 0 1,-1 0-1,1-1 1,1 0-1,0 0 1,-4-10-1,4 8-85,1 1-1,0-1 0,1 0 1,0 0-1,0 0 0,1 0 0,0 0 1,1-1-1,1 1 0,0 0 1,0 0-1,1 0 0,0 0 1,1 0-1,0 0 0,1 1 0,8-16 1,-1 12-1095,0 1 1,1 0 0,0 1-1,1 0 1,1 1-1,18-12 1,-3 1-3140,6-5-4087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4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28 4708,'0'0'14382,"-10"-6"-12722,7 4-1580,0 0 22,1-1 0,-1 1 0,0 1 1,0-1-1,0 0 0,0 1 0,0 0 0,0-1 0,-1 1 0,1 0 1,0 1-1,-1-1 0,1 1 0,-1-1 0,1 1 0,0 0 1,-1 0-1,1 0 0,-1 1 0,1-1 0,0 1 0,-1 0 0,1 0 1,0 0-1,0 0 0,0 1 0,0-1 0,0 1 0,-4 3 1,0 1 35,0 1 1,1 0-1,0 0 1,0 0-1,1 1 1,0 0-1,0 0 1,1 0 0,0 1-1,0 0 1,1-1-1,0 1 1,1 0-1,0 1 1,0-1-1,1 0 1,0 0 0,1 1-1,0-1 1,0 1-1,3 15 1,-2-22-126,-1-1 0,1 1 0,-1 0 0,1 0 0,0-1 0,0 1 0,0 0 1,1-1-1,-1 1 0,1-1 0,-1 1 0,1-1 0,0 0 0,0 0 0,0 0 0,0 0 0,0 0 0,0 0 1,0-1-1,1 1 0,-1 0 0,1-1 0,-1 0 0,1 0 0,0 0 0,-1 0 0,1 0 0,0 0 0,0-1 1,0 1-1,-1-1 0,1 0 0,0 0 0,0 0 0,0 0 0,0-1 0,-1 1 0,6-2 0,1 0 73,0 0 1,0-1-1,-1 0 0,1-1 0,-1 0 0,0 0 0,0-1 0,0 0 0,0 0 0,12-12 0,-7 4-40,-1-1 0,0-1 0,-1 0 0,0 0 0,-1-1 0,-1-1 0,-1 0-1,0 0 1,6-21 0,-15 43-140,-11 95-95,11-93-142,1 0 1,0 0-1,0 0 1,1 0-1,0 0 1,0 0-1,1 0 1,0 0-1,0 0 1,0 0-1,6 9 1,8 0-3877,3-12-2935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29 9289,'0'0'11840,"8"6"-10366,4 5-910,-6-5-80,0 0 0,1 0 0,0-1 0,12 8 0,-18-13-453,0 1 0,0-1 0,1 0 0,-1 1 0,0-1 0,0 0 0,0 0-1,1 0 1,-1 1 0,0-1 0,0-1 0,1 1 0,-1 0 0,0 0 0,0 0 0,1-1 0,-1 1 0,0 0 0,0-1 0,0 1 0,0-1 0,0 0 0,0 1 0,0-1 0,0 0 0,0 0 0,0 1 0,0-1-1,0 0 1,0 0 0,-1 0 0,1 0 0,0 0 0,-1 0 0,1-1 0,0 1 0,-1 0 0,0 0 0,1 0 0,-1 0 0,0-1 0,1 1 0,-1 0 0,0-2 0,1 2-13,-1 0 0,1-1 1,-1 1-1,0-1 0,1 1 0,-1-1 1,0 1-1,0-1 0,0 1 0,0-1 1,0 0-1,0 1 0,0-1 0,0 1 1,-1-1-1,1 1 0,-1-1 1,1 1-1,-1 0 0,0-1 0,1 1 1,-1-1-1,0 1 0,0 0 0,0 0 1,0 0-1,0-1 0,0 1 1,0 0-1,-3-1 0,0 1-16,1 1-1,-1 1 0,0-1 1,0 0-1,1 1 1,-1 0-1,0 0 1,1 0-1,-1 0 1,1 1-1,-1-1 1,1 1-1,0 0 0,-1 0 1,1 0-1,0 0 1,0 1-1,1-1 1,-1 1-1,0 0 1,1 0-1,0 0 1,-1 0-1,1 0 0,-2 6 1,1-4-8,0 0 1,0 0-1,1 0 0,0 1 1,0-1-1,1 1 0,0-1 1,0 1-1,0 0 0,0-1 1,1 1-1,0 0 0,0 0 1,0-1-1,1 1 0,0 0 1,2 6-1,-2-10 6,1 1 0,0 0 0,0-1 0,0 1 0,1-1 0,-1 0 0,0 1 0,1-1 0,0 0 0,-1-1 0,1 1 0,0 0-1,0-1 1,0 1 0,0-1 0,0 0 0,0 0 0,0 0 0,1-1 0,-1 1 0,0-1 0,0 0 0,7 0 0,7 1 20,1-1 0,34-5 0,17-9 30,-46 8-68,0 2 0,1 0 0,24 0 0,-47 4 22,0 0-1,0 0 1,0 0-1,-1 0 1,1 1-1,0-1 0,0 0 1,0 0-1,0 0 1,0 1-1,-1-1 1,1 1-1,0-1 0,0 0 1,0 1-1,-1-1 1,1 1-1,0 0 1,-1-1-1,1 1 1,0-1-1,-1 1 0,1 0 1,-1 0-1,1-1 1,-1 1-1,1 0 1,-1 0-1,0 0 0,1-1 1,-1 1-1,0 0 1,0 0-1,0 1 1,1-2 21,-1 0 0,0 1 0,0-1 0,0 0 0,0 1 0,0-1 0,0 1 0,0-1 0,0 0 0,0 1 0,0-1 0,-1 0 0,1 1 0,0-1 0,0 0 0,0 1 0,0-1 0,0 0 0,-1 0 0,1 1 0,0-1 0,0 0 0,0 1 0,-1-1 0,1 0 0,0 0 0,0 0 1,-1 1-1,1-1 0,0 0 0,-1 0 0,1 0 0,0 0 0,-1 1 0,1-1 0,0 0 0,-1 0 0,1 0 0,0 0 0,-1 0 0,1 0 0,0 0 0,-1 0 0,1 0 0,0 0 0,-1 0 0,1 0 0,0 0 0,-1 0 0,1-1 0,0 1 0,-1 0 0,1 0 0,0 0 0,-1 0 0,1-1 0,0 1 0,-1 0 1,1 0-1,0 0 0,0-1 0,0 1 0,-1 0 0,1-1 0,0 1 0,-13-14 256,2 0 1,0-1-1,0 0 0,2-1 1,-13-25-1,16 30-229,6 11-54,-1-1-1,0 0 1,1 1-1,-1-1 1,1 0-1,-1 0 1,1 1-1,0-1 1,-1 0 0,1 0-1,0 0 1,-1 1-1,1-1 1,0 0-1,0 0 1,0 0 0,0 0-1,0 0 1,0 0-1,0 0 1,0 1-1,0-1 1,0 0-1,0 0 1,1 0 0,-1 0-1,0 0 1,1 1-1,-1-1 1,0 0-1,2-1 1,28-2-609,-20 3 398,15 1-486,88-6-4625,-40-10-4588,-36 3-1176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4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14286,'0'0'6763,"-6"10"-5748,1 2-776,0-1 0,0 0 0,1 1 0,0 0 0,1 0 0,1 0 1,0 0-1,0 0 0,1 18 0,-1 21 419,2 55 364,0-99-913,1 1-1,0-1 0,0 0 1,1 1-1,0-1 0,0 0 1,1 0-1,0 0 1,0 0-1,9 12 0,-11-18-48,0 1-1,1 0 0,-1-1 1,1 0-1,0 1 0,-1-1 1,1 0-1,0 0 0,0 0 1,0 0-1,0 0 0,0 0 1,0-1-1,0 1 1,0-1-1,0 1 0,0-1 1,0 0-1,0 0 0,0 0 1,0 0-1,0 0 0,1 0 1,-1 0-1,0-1 0,0 1 1,0-1-1,0 0 0,0 1 1,0-1-1,0 0 1,-1 0-1,1 0 0,3-3 1,5-3 88,0 0 0,-1-1 0,0 0 1,13-16-1,-8 9-222,-1 0-1,0-1 1,-2-1 0,0 0 0,-1-1-1,0 0 1,-2 0 0,0-1 0,-1 0-1,7-30 1,-17 33-2970,-12 12-3905,0 4-1561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19763,'-22'6'483,"1"1"-1,0 1 1,0 1 0,1 0 0,0 2 0,1 0-1,0 1 1,-19 17 0,36-28-464,1 0 1,0 0-1,0 0 0,0 0 1,0 0-1,0 1 0,0-1 0,0 0 1,0 1-1,0-1 0,1 0 1,-1 1-1,0-1 0,1 1 1,-1-1-1,1 3 0,0-3-23,0 0 1,0-1-1,0 1 0,1-1 1,-1 1-1,0 0 0,1-1 1,-1 1-1,0-1 0,1 1 1,-1-1-1,1 1 0,-1-1 1,1 1-1,-1-1 0,1 0 1,-1 1-1,1-1 0,-1 1 1,1-1-1,0 0 0,-1 0 1,1 1-1,0-1 0,-1 0 1,2 0-1,7 2-139,0-1 0,1 0 0,-1-1 0,13-1 1,-9 1-24,126-6-2562,51 2-1196,-188 3 3960,-1 1-1,1 0 1,0 0-1,-1 0 1,1 0-1,0 0 1,0 1 0,-1-1-1,1 0 1,0 1-1,-1-1 1,1 1-1,-1 0 1,1-1-1,-1 1 1,1 0-1,-1 0 1,1 0-1,-1 0 1,0 0 0,0 0-1,1 1 1,-1-1-1,0 0 1,0 1-1,0-1 1,0 1-1,-1-1 1,1 1-1,0-1 1,0 1-1,0 2 1,-1-1 123,-1-1-1,1 1 1,-1-1-1,1 1 1,-1-1-1,0 0 1,0 1-1,0-1 1,0 0-1,0 1 1,0-1-1,-1 0 1,1 0-1,-1 0 1,0 0-1,0 0 1,1-1 0,-1 1-1,0 0 1,0-1-1,-3 2 1,-16 11 310,0-2 1,-1 0 0,-1-1 0,0-1 0,0-1-1,-1-1 1,0-1 0,0-1 0,-39 3-1,63-9-515,0 1-1,0-1 1,0 0-1,0 0 0,-1 0 1,1 0-1,0 0 0,0 0 1,0 0-1,-1 0 1,1 0-1,0 0 0,0 0 1,0 0-1,-1 0 1,1 0-1,0 0 0,0 0 1,0 0-1,0 0 0,-1 0 1,1 0-1,0 0 1,0 0-1,0 0 0,-1-1 1,1 1-1,0 0 0,0 0 1,0 0-1,0 0 1,0 0-1,-1 0 0,1-1 1,0 1-1,0 0 0,0 0 1,0 0-1,0 0 1,0-1-1,0 1 0,0 0 1,0 0-1,0 0 1,0-1-1,-1 1 0,1 0 1,0 0-1,0 0 0,0-1 1,0 1-1,0 0 1,1 0-1,-1 0 0,0 0 1,0-1-1,0 1 0,0 0 1,0 0-1,0 0 1,0-1-1,0 1 0,0 0 1,15-16-2903,23-14-2794,7 0-1858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4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17521,'0'0'5893,"64"45"-5412,-39-36-353,4-5-64,-1-4-2434,-1 0-6311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4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79 9577,'0'0'3390,"-1"-8"299,0 5-3509,1 1 23,0 0 0,0 0 0,0 0-1,-1 1 1,1-1 0,-1 0-1,1 0 1,-1 0 0,0 0 0,0 0-1,1 0 1,-1 1 0,-1-1 0,1 0-1,0 1 1,0-1 0,-1 1 0,1-1-1,0 1 1,-1 0 0,0-1 0,1 1-1,-1 0 1,0 0 0,1 0-1,-1 0 1,0 1 0,0-1 0,0 0-1,0 1 1,0-1 0,0 1 0,0 0-1,0 0 1,-2 0 0,-3 0-116,-1 1 0,1 0 0,0 1 0,0 0 0,0 0 0,0 0 0,0 1 0,0 0 0,1 1 0,-1-1 0,1 1 0,0 0 0,0 1 0,0-1 0,1 1 0,-1 0 0,1 1 0,1 0 0,-1-1 0,1 1 1,0 1-1,0-1 0,0 0 0,1 1 0,0 0 0,1 0 0,-1 0 0,1 0 0,1 0 0,-1 0 0,1 1 0,0 10 0,1-18-86,0 0 0,0 1 0,0-1 0,0 1 0,0-1 0,0 0 0,0 1 0,0-1 0,1 1 0,-1-1 0,0 0 0,0 1 0,0-1 0,0 1 0,1-1 0,-1 0 0,0 1 0,0-1 0,1 0 0,-1 1 0,0-1 0,0 0 1,1 0-1,-1 1 0,0-1 0,1 0 0,-1 0 0,1 1 0,-1-1 0,0 0 0,1 0 0,-1 0 0,0 0 0,1 0 0,0 0 0,19-3 80,17-18 196,35-39-10,-53 42-204,1 1 0,0 1 0,1 1 1,0 1-1,27-13 0,-47 26-62,1 0-1,-1 0 1,1 1 0,-1-1 0,1 0 0,0 1-1,0-1 1,-1 1 0,1-1 0,0 1 0,0 0-1,0 0 1,-1 0 0,1 0 0,0 0 0,0 0-1,-1 1 1,1-1 0,0 0 0,0 1 0,-1 0-1,1-1 1,0 1 0,-1 0 0,1 0-1,-1 0 1,1 0 0,-1 0 0,1 0 0,-1 0-1,0 0 1,1 1 0,-1-1 0,0 1 0,0-1-1,0 1 1,0-1 0,0 1 0,-1-1 0,1 1-1,0 2 1,3 9 8,-1-1 0,-1 1 0,0 0 1,0 0-1,-1 12 0,1 10 4,-2-33-6,0-1 0,0 1 0,0-1 0,0 1 0,0-1 0,1 1 0,-1-1 0,0 1 0,1-1 0,-1 1 0,1-1-1,0 0 1,-1 1 0,1-1 0,0 0 0,0 1 0,0-1 0,0 0 0,0 0 0,0 0 0,0 0 0,0 0 0,0 0 0,1 0 0,-1 0-1,0-1 1,1 1 0,-1 0 0,1-1 0,-1 1 0,0-1 0,1 1 0,-1-1 0,1 0 0,-1 1 0,1-1 0,-1 0 0,1 0-1,0 0 1,-1-1 0,1 1 0,-1 0 0,1 0 0,-1-1 0,1 1 0,-1-1 0,0 1 0,1-1 0,-1 0 0,3-1 0,8-5 87,-1 0 1,0 0 0,0-1 0,14-13 0,-21 17-101,8-7 4,-7 6-8,1-1 0,-1 1 0,1 0 0,0 1 1,0 0-1,0 0 0,0 0 0,1 0 1,-1 1-1,1 0 0,0 1 0,0-1 0,0 1 1,11-1-1,-17 3-7,1 1 0,0 0 0,-1 0 0,1-1 0,0 1-1,-1 0 1,1 0 0,-1 1 0,0-1 0,1 0 0,-1 0 0,0 1 0,0-1 0,0 0 0,0 1 0,0 0 0,0-1 0,0 1-1,0-1 1,0 1 0,-1 0 0,1 0 0,0 3 0,15 23-256,-15-27 257,0-1 1,0 1 0,-1-1 0,1 1 0,0-1 0,0 1 0,0-1 0,0 0 0,0 0 0,0 1 0,0-1 0,0 0 0,0 0 0,0 0 0,0 0 0,0 0 0,0 0 0,0-1 0,0 1 0,0 0 0,0 0 0,0-1 0,0 1 0,0 0 0,-1-1 0,1 1 0,0-1 0,0 0 0,0 1 0,0-1 0,0 0 0,30-23-1331,13-8-1783,-10 17-5475,-26 14 1296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4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12684,'0'0'6411,"1"10"-4820,-2 205 3600,-3-81-4061,4-43-666,21 156 1,-7-337 79,12-153-471,-21 214-139,2 0 0,0 1 0,2 0 0,2 0 0,0 1 0,20-34 0,-26 53 20,0 1 1,1 0 0,0 0 0,0 1 0,1 0 0,-1 0 0,1 0 0,8-4 0,-12 8 34,0 0 0,0 0 1,0 1-1,0-1 0,0 1 1,0 0-1,0 0 0,0 0 1,0 0-1,1 0 0,-1 1 1,0-1-1,1 1 0,-1 0 1,0 0-1,1 0 0,-1 1 1,0-1-1,1 1 0,-1 0 1,0 0-1,0 0 0,1 0 1,4 3-1,-6-3 6,0 1 0,-1 0 0,1 0 0,0-1 0,-1 1 0,1 0 0,-1 0 0,1 1 0,-1-1 0,0 0 0,0 0 0,0 1 0,-1-1 0,1 0 0,0 1 0,-1-1 0,1 1 0,-1-1 0,0 1 0,0-1 0,0 1 0,0-1 0,0 0-1,-1 1 1,0 4 0,-1-2 12,1 1 0,-1-1 0,0 0 0,0 1 0,0-1 1,-1 0-1,1 0 0,-2-1 0,1 1 0,-5 5 0,-4 2 98,0 0 0,0-2 0,-1 0 0,-1 0 0,0-1 0,0 0 0,-1-2 1,0 0-1,0 0 0,0-1 0,-1-1 0,-27 5 0,42-10-111,1 1 0,-1-1 0,1 0 0,-1 0 0,1 0 0,-1 0 0,1 0 0,0 0 0,-1 0 0,1 0 0,-1 0 0,1 0 0,-1 0 0,1 0 0,-1 0 0,1-1 0,0 1 0,-1 0 0,1 0 0,-1 0 0,1-1 0,0 1 0,-1 0 0,1 0 0,0-1 0,-1 1 0,1 0 0,0-1 0,-1 1 0,1 0 0,0-1 0,0 1 1,-1-1-1,6-16-760,19-13-1543,39-19-3881,-17 20-741,-3 6-1750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4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92 6470,'0'0'12124,"-9"5"-10582,4-1-1398,0-1 0,0 1-1,1 0 1,-1 1 0,1-1-1,0 1 1,0-1 0,0 1-1,1 0 1,0 1 0,0-1-1,0 1 1,0-1 0,1 1-1,0 0 1,0 0-1,1 0 1,0 0 0,0 0-1,0 0 1,0 9 0,1-11-68,0 0 0,0 0 0,0 0-1,0 0 1,1 0 0,0-1 0,0 1 0,0 0 0,0 0 0,0-1 0,1 1 0,-1 0 0,1-1 0,0 0 0,4 6 0,-4-7-18,0-1-1,0 0 1,0 0 0,0 0 0,0 0 0,0 0 0,0 0 0,0 0 0,1-1 0,-1 1 0,0-1 0,0 0-1,1 1 1,-1-1 0,0 0 0,0 0 0,1-1 0,-1 1 0,0 0 0,0-1 0,1 1 0,-1-1-1,0 0 1,0 0 0,0 0 0,0 0 0,0 0 0,0 0 0,3-3 0,2 0 66,-1 0 0,0-1 0,0 0 1,-1 0-1,1 0 0,-1-1 0,0 0 0,-1 0 1,1 0-1,-1-1 0,0 1 0,5-14 1,-5 9-78,1-1 0,-2 1 0,0-1 0,0 0 0,-1-1 0,-1 1 0,0-15 0,-1 27-52,0 1 0,0-1 0,0 1 0,0-1 0,0 1 0,0-1 0,0 1 0,0-1 0,0 0 1,-1 1-1,1-1 0,0 1 0,0-1 0,-1 0 0,1 1 0,0-1 0,0 0 0,-1 1 0,1-1 0,0 0 0,-1 1 0,1-1 0,0 0 0,-1 0 0,1 1 0,-1-1 0,1 0 0,-1 0 0,1 0 1,0 0-1,-1 1 0,1-1 0,-1 0 0,1 0 0,-1 0 0,1 0 0,-1 0 0,1 0 0,0 0 0,-1 0 0,1 0 0,-1-1 0,1 1 0,-1 0 0,1 0 0,-1 0 0,1 0 0,0-1 0,-1 1 1,1 0-1,0 0 0,-1-1 0,1 1 0,0 0 0,-1-1 0,1 1 0,0 0 0,-1-1 0,1 1 0,0 0 0,0-1 0,-1 1 0,1-1 0,0 1 0,0-1 0,0 1 0,0 0 0,0-1 0,-1 2 3,1-1 0,0 1 0,0 0 0,0 0 0,-1 0 0,1 0 0,0 0-1,0 0 1,1 0 0,-1 0 0,0 0 0,0 0 0,0 0 0,1 0 0,-1 0 0,0 0-1,1 0 1,-1 0 0,1-1 0,-1 1 0,1 0 0,-1 0 0,1 0 0,0-1-1,-1 1 1,1 0 0,1 0 0,0 0 3,0-1 0,-1 1 0,1-1 0,0 1 1,0-1-1,0 0 0,0 1 0,0-1 0,0 0 0,0 0 0,0-1 0,0 1 0,2-1 0,8-2 18,1-1 0,-1 0 0,15-7 0,-24 9-19,3-1 7,8-3-4,-1 1 0,1 0 1,22-5-1,-34 9-9,-1 0 0,1 1 0,0-1-1,0 1 1,0 0 0,-1 0 0,1-1 0,0 1 0,0 0 0,0 1 0,-1-1-1,1 0 1,0 0 0,0 1 0,0-1 0,-1 1 0,1 0 0,0-1-1,-1 1 1,1 0 0,-1 0 0,1 0 0,-1 0 0,1 0 0,-1 0-1,1 1 1,-1-1 0,0 0 0,0 1 0,0-1 0,0 1 0,0-1 0,0 1-1,0-1 1,0 1 0,-1 0 0,2 3 0,0 9 54,-1 0 0,0 0 0,-1 1 0,-1-1 0,0 0 0,-1 0 0,-5 20 0,45-80 1239,-14 10-1130,33-44-82,-51 72-78,0 1-1,1 0 0,0 0 1,0 1-1,1 0 0,-1 0 0,14-7 1,-21 13-6,1-1 1,0 1 0,-1-1-1,1 1 1,0 0 0,-1-1-1,1 1 1,0 0 0,0 0-1,0-1 1,-1 1 0,1 0-1,0 0 1,0 0-1,0 0 1,-1 0 0,1 0-1,0 0 1,0 0 0,0 1-1,-1-1 1,1 0 0,0 0-1,0 1 1,-1-1 0,1 0-1,0 1 1,0-1 0,-1 1-1,1-1 1,-1 1 0,1-1-1,0 1 1,0 0 0,0 2-3,0-1 1,0 1 0,0-1 0,0 1-1,0 0 1,-1-1 0,1 1 0,-1 0-1,0 0 1,0 4 0,0 6 15,-1 0 0,0 0 0,-6 22 0,-2-11-65,-2 9-8,8-14-5211,3-29-551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3:4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1 551 7495,'0'0'13997,"9"0"-12470,16 0-775,-16 1-482,-1-1 1,0 0 0,1 0 0,-1-1 0,1 0 0,-1 0-1,0-1 1,0 0 0,0 0 0,0-1 0,0 0-1,-1 0 1,13-8 0,-7 0-130,-1 0-1,0-1 0,16-21 1,-24 28-120,-1 0 1,1 0 0,-1 0 0,0-1-1,0 0 1,0 0 0,-1 0-1,0 0 1,0 0 0,0 0-1,-1 0 1,1-8 0,-3 14-24,1-1 1,0 1 0,0 0-1,0-1 1,0 1 0,0 0-1,-1 0 1,1-1 0,0 1-1,0 0 1,0 0 0,-1 0-1,1-1 1,0 1 0,0 0-1,-1 0 1,1 0 0,0-1-1,0 1 1,-1 0 0,1 0-1,0 0 1,-1 0 0,1 0-1,0 0 1,0 0 0,-1 0 0,1 0-1,0 0 1,-1 0 0,1 0-1,0 0 1,-1 0 0,1 0-1,0 0 1,-1 0 0,1 0-1,0 0 1,0 0 0,-1 1-1,1-1 1,0 0 0,-1 0-1,1 0 1,0 0 0,0 1-1,0-1 1,-1 0 0,1 0-1,0 1 1,0-1 0,0 0-1,-1 0 1,1 1 0,0-1-1,0 0 1,0 1 0,-17 13-152,10-3 141,0-1 1,0 1-1,1 0 1,1 0 0,0 1-1,0 0 1,1-1-1,1 2 1,0-1-1,0 0 1,2 1-1,-2 17 1,3-29 12,0 1 0,0-1 0,0 1 0,1 0 0,-1-1 0,0 1 0,1-1 1,-1 1-1,1 0 0,-1-1 0,1 1 0,0-1 0,-1 0 0,1 1 0,0-1 0,0 0 1,0 1-1,0-1 0,0 0 0,1 0 0,-1 0 0,0 0 0,0 0 0,1 0 1,-1 0-1,1 0 0,-1-1 0,1 1 0,-1-1 0,1 1 0,-1-1 0,1 1 1,-1-1-1,1 0 0,0 0 0,-1 1 0,1-1 0,-1-1 0,1 1 0,0 0 1,-1 0-1,1 0 0,1-1 0,5-1 7,-1 1 0,1-1 0,-1 0 1,0-1-1,1 0 0,-1 0 0,-1 0 0,9-6 0,8-9-66,0 0-1,-1-2 0,23-26 0,21-32-3907,-55 69 91,-11 21-87,-1 4 4694,16-18-711,-4-8 5,0 0-1,-1-1 1,0 0-1,-1-1 1,0 1 0,-1-2-1,8-15 1,-3 6-12,2 0 181,-2 0 0,0-2 0,-2 1 0,0-2 1,-2 1-1,0-1 0,-2-1 0,6-41 0,-14 50-152,-8 20-126,-9 26 6,-36 139 1622,48-143-806,2 0-1,0 1 0,1-1 0,2 49 1,1-71-724,1 0 1,-1 0 0,0 0 0,1 0-1,0 0 1,0 0 0,0 0 0,0-1-1,0 1 1,0 0 0,1 0 0,-1-1-1,1 1 1,0-1 0,0 0 0,0 1-1,0-1 1,0 0 0,0 0 0,1 0-1,-1-1 1,1 1 0,-1 0-1,1-1 1,0 0 0,-1 0 0,1 1-1,0-2 1,0 1 0,0 0 0,0 0-1,0-1 1,0 0 0,0 0 0,5 0-1,-4 0-8,0 0 0,0-1 0,0 1-1,0-1 1,0 0 0,0 0 0,0 0-1,0-1 1,-1 0 0,1 1 0,0-1-1,-1 0 1,0-1 0,1 1 0,-1-1-1,0 1 1,0-1 0,0 0-1,-1 0 1,1 0 0,-1-1 0,1 1-1,-1-1 1,0 1 0,2-8 0,-2 4 14,0 1 1,-1-1 0,1 0-1,-2 0 1,1 0-1,-1 0 1,0 0 0,-1 0-1,0 0 1,-2-9-1,3 13-1,0 1 0,-1 0 0,0 0 0,0-1 0,0 1-1,0 0 1,0 0 0,0 0 0,0 0 0,-1 0-1,1 0 1,-1 0 0,1 1 0,-1-1 0,0 1-1,0-1 1,0 1 0,0-1 0,0 1 0,0 0-1,0 0 1,0 0 0,0 0 0,0 0 0,-1 1 0,1-1-1,0 0 1,-1 1 0,1 0 0,0 0 0,-1 0-1,-4 0 1,6 0-3,0 1 0,-1-1-1,1 0 1,-1 1 0,1 0-1,0-1 1,-1 1 0,1 0-1,0-1 1,0 1 0,0 0-1,0 0 1,0 0 0,-1 0-1,2 0 1,-1 0 0,0 0-1,0 1 1,0-1 0,0 0-1,1 0 1,-1 1 0,1-1-1,-1 1 1,1-1 0,-1 0 0,1 1-1,0-1 1,0 1 0,0-1-1,0 0 1,0 1 0,0-1-1,0 3 1,0-2 2,0 0 0,0 0-1,1 0 1,-1-1 0,0 1 0,1 0 0,-1 0-1,1 0 1,0 0 0,-1-1 0,1 1 0,0 0-1,0-1 1,0 1 0,1-1 0,-1 1 0,0-1-1,0 1 1,1-1 0,-1 0 0,1 0 0,-1 1 0,1-1-1,0 0 1,-1-1 0,1 1 0,2 1 0,11 0 44,0 0 1,0-2-1,0 1 1,0-2-1,-1 0 1,1 0-1,0-2 1,0 0-1,-1 0 1,0-2-1,0 0 1,0 0-1,14-9 1,-3 2 9,0-2-1,-1-1 1,-1-1 0,-1 0 0,0-2-1,20-22 1,-39 37-34,-1 1-1,0-1 1,0 1 0,0-1-1,0 0 1,-1 0-1,1 0 1,-1 0-1,0 0 1,1 0 0,0-7-1,-2 10-20,0-1-1,0 1 1,0-1-1,0 1 1,0-1 0,0 1-1,0-1 1,0 1-1,0-1 1,0 1 0,0-1-1,-1 1 1,1-1-1,0 1 1,0-1-1,0 1 1,-1 0 0,1-1-1,0 1 1,-1-1-1,1 1 1,0 0-1,-1-1 1,1 1 0,-1 0-1,1-1 1,0 1-1,-1 0 1,-1-1-6,1 1 1,-1 0-1,0 0 0,1 0 1,-1 0-1,1 0 1,-1 0-1,1 0 0,-1 0 1,0 1-1,1-1 1,-1 1-1,1-1 0,-2 1 1,-5 3 2,1 0 0,-1 0 0,1 1 0,0 0 0,0 0 1,1 1-1,-1-1 0,1 2 0,0-1 0,1 0 0,0 1 0,-6 10 0,5-8 67,1 0-1,0 0 0,1 0 0,0 1 1,0 0-1,1-1 0,0 1 0,1 1 0,-2 18 1,4-26-72,0 0 0,1 0 0,-1 0 0,1 0 0,0 0 0,0 0 0,0 0 0,0 0 0,0 0 0,0 0 0,1-1 0,0 1 0,-1-1 0,1 1 0,0-1 0,0 0 0,0 1 0,1-1 0,-1 0 0,0-1 0,1 1 0,-1 0 0,1-1 0,0 1 0,0-1 0,-1 0 0,1 0 0,0 0 0,0 0 0,0 0 0,4 0 0,11 2-191,1 0 0,-1-1 0,35-1 1,-48-1 54,64-8-2949,-25-7-2434,11-13-7736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6:54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 6406,'0'0'4687,"11"3"-4676,33 4 108,1-2 1,0-1-1,84-5 1,152-27 576,-188 17-605,495-76 1200,354-28 231,-108 112-1452,-361 7 602,309-63 995,-378 19-1454,876-23-135,1 53 9,-1262 10-81,152 0 151,202-25 0,-361 22 1585,-19 2-2971,-1 1-4782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7:00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3267,'0'0'5819,"10"-7"-5451,-1 0-217,1 1 0,1 0 0,-1 0 0,1 1-1,0 1 1,0 0 0,20-5 0,62-3 1071,1 3 1,177 7 0,-128 4-770,-88-6-384,0-2 0,0-3 1,-1-2-1,79-28 0,-56 17 148,90-15-1,-61 27 171,0 5-1,164 12 0,-115 0-194,-126-5-177,-1 2 0,1 2 1,-1 0-1,0 2 0,-1 0 0,0 2 1,51 27-1,-76-36-14,14 6 52,-1-1 0,2 0 0,-1-2 1,21 4-1,-31-6-42,1-1 0,-1-1 0,1 1 0,-1-1 0,1 0 1,-1-1-1,1 0 0,-1 0 0,1 0 0,-1-1 0,0 1 0,0-2 0,12-4 1,-13 0-1849,-4-4-2220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7:2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42 7303,'-1'1'60,"1"-1"-1,-1 0 1,1 0 0,-1 0-1,1 0 1,-1 0 0,1 0-1,-1 0 1,1 0 0,-1 0-1,1 0 1,-1 0 0,1 0 0,-1 0-1,1 0 1,-1 0 0,1-1-1,-1 1 1,1 0 0,0 0-1,-1 0 1,1-1 0,-1 1-1,1 0 1,0-1 0,-1 1-1,1 0 1,-1-1 0,1 1 0,0-1-1,0 1 1,-1 0 0,1-1-1,0 1 1,0-1 0,-1 1-1,1-1 1,0 1 0,0-1-1,0 1 1,0-1 0,0 0-1,1 1 23,0-1-1,0 1 1,0-1-1,0 1 0,0-1 1,0 1-1,0 0 0,0 0 1,0-1-1,0 1 0,0 0 1,1 0-1,-1 0 0,0 0 1,0 0-1,0 0 0,0 1 1,0-1-1,0 0 0,0 0 1,2 2-1,56 16 676,-37-10-506,1-1 0,0-1 0,0-1 1,27 2-1,223-2 1024,-31-3-1093,395 55 635,-19-9-288,5-51-332,-272-1-181,1439 22 16,-1474-16-86,-316-2 118,-26 0 700,-437-40-1271,-227-15 542,-275-19 39,-3 36-34,-537 64-45,702-9 325,778-14-1088,44 4-75,44 5 463,156 7 413,333-14 0,-362-8 2,764-14 178,245-1 231,-751 20-439,481-10-2332,-701-9-1992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4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13 3459,'-1'-1'275,"1"0"-1,-1 0 1,1 0-1,-1 1 1,0-1 0,1 0-1,-1 1 1,0-1-1,1 0 1,-1 1-1,0-1 1,0 1-1,0-1 1,0 1-1,1-1 1,-1 1 0,0 0-1,0-1 1,0 1-1,0 0 1,0 0-1,0 0 1,0-1-1,0 1 1,0 0-1,0 0 1,0 1 0,0-1-1,0 0 1,0 0-1,-1 1 1,-41 4 3096,36-3-2385,-64 5 2095,50-6-2755,-1 1 0,1 1 0,-37 11 0,50-11-311,1 0 1,0 0-1,-1 1 0,2 0 0,-1 0 0,0 1 0,1-1 1,0 2-1,0-1 0,0 1 0,0 0 0,1 0 0,0 0 1,-4 8-1,1 0 46,1 0 0,0 0 0,1 1 0,1 0 0,0 0 0,1 1 0,1-1 0,0 1 1,1-1-1,0 33 0,3-28-61,0 0 1,2 0 0,0 0-1,1-1 1,1 1 0,1-1-1,0 0 1,12 22 0,-5-13 18,2 0 1,0-1-1,2-1 1,1-1 0,1 0-1,25 23 1,-38-42-11,0 0 0,0 0 0,1-1 0,0 0 0,0-1 0,1 1 0,-1-1 0,1-1 0,0 0 0,0 0 0,0 0 0,0-1 0,0 0 0,1 0 0,-1-1 0,1 0 0,-1-1 0,1 0 0,-1 0 0,1-1 0,-1 0 0,1-1 0,-1 1 0,0-2 0,1 1 0,-1-1 0,8-4 0,3-3 13,0-1-1,-1-1 1,0-1-1,0 0 0,-2-1 1,0-1-1,0-1 0,-1 0 1,19-29-1,-17 20-8,0 0 0,-2-2 0,-1 0 0,-1 0 0,-2-1 0,12-40 0,-19 53 3,-1 0 0,0 0 1,-1 0-1,-1 0 0,0-1 1,-1 1-1,-1 0 0,-1 0 0,0 0 1,0 0-1,-7-20 0,6 28 1,1 0-1,-2 1 0,1-1 1,-1 0-1,0 1 0,0 0 0,0 0 1,-1 0-1,0 1 0,0 0 1,-1 0-1,0 0 0,1 0 1,-2 1-1,1 0 0,0 0 1,-1 1-1,0 0 0,1 0 0,-1 0 1,-1 1-1,1 0 0,0 0 1,-15-1-1,0 2-18,-1 0 1,0 2-1,0 0 1,0 2-1,1 0 1,-1 2-1,1 0 1,0 2-1,0 0 1,1 1-1,0 1 1,0 2-1,-37 24 1,30-13 165,27-22-312,0 1 0,0 0 0,0-1 0,0 1 0,0 0 0,0 0 0,0 0-1,0 0 1,1 0 0,-1 0 0,0 0 0,1 0 0,-1 0 0,1 0 0,-1 0 0,1 0 0,-1 0-1,1 0 1,0 0 0,0 1 0,-1-1 0,1 0 0,0 3 0,8-4-6418,12-3-5590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4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2336 4356,'0'0'10212,"4"-4"-8920,8-16-503,0 0-1,-1-1 0,-2 0 0,10-28 1,13-28 245,259-486 1492,97-215-1929,-316 602-554,83-184 869,-137 322-847,10-19 130,31-92-1,-59 147-711,-5 7-868,-13 19-2985,-19 24-3046,14-25 1886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10954,'0'0'10186,"-9"8"-9940,-3 4-142,1 0 1,1 1-1,0 0 1,1 0-1,0 1 1,1 1-1,1-1 1,0 1-1,1 0 1,0 1 0,-3 19-1,5-22 7,2 1 0,0 0-1,1 0 1,0 0 0,1 0 0,1 0-1,0 0 1,1 0 0,0 0 0,6 17-1,-1-10-598,1 0-1,1 0 0,12 20 0,-17-34-915,-12-10-8749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1772 10282,'0'0'-16,"5"-10"112,77-174 3529,127-205 0,141-166-1673,-82 135-1289,-157 220 621,-104 187-1025,-15 64 1033,-7 6-945,3 2-1,2-1 1,-2 83 0,15 180 433,-1-299-836,0-1-1,2 1 1,0-1-1,1 0 1,16 38-1,13 5-4536,-14-40-3693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13 14478,'0'0'9705,"-8"-4"-9321,5 3-361,0-1 0,0 1 0,0 0 0,0 0 0,0 0 0,0 1 0,-1-1-1,1 1 1,0 0 0,0 0 0,-1 0 0,1 0 0,-5 1 0,3 1 40,-1 0 0,1 0 0,0 1 0,0-1 0,1 1 0,-1 0 0,0 1 0,1-1 0,-6 7-1,6-7-30,0 1 0,0 0-1,1 0 1,0 0-1,-1 1 1,1-1-1,-4 9 1,7-11-34,-1-1 0,1 0 0,0 1 0,-1-1 0,1 0 0,0 1 0,0-1 0,-1 0 0,1 1 0,0-1 0,0 0 0,1 1 0,-1-1 0,0 0 0,0 1 0,1-1 0,-1 0 0,1 1 0,-1-1 0,1 0 0,-1 0 0,1 0 0,0 1 0,0-1 0,0 0 0,-1 0 0,1 0 0,0 0 0,0 0 0,0-1 0,1 1 0,-1 0 0,0 0 0,0-1 0,0 1 0,0 0 0,3 0 0,51 18 58,11 5-41,-61-22-27,-1 0 0,1 0 0,-1 1 0,0-1 1,0 1-1,0 0 0,-1 0 0,1 1 0,-1-1 1,6 8-1,-7-8 12,-1-1 1,1 0-1,-1 1 1,0-1-1,0 1 1,0-1-1,-1 1 0,1-1 1,-1 1-1,1-1 1,-1 1-1,0 0 1,0-1-1,0 1 0,0 0 1,0-1-1,0 1 1,-1 0-1,0-1 1,-1 5-1,0-3 11,0 1-1,-1-1 1,0 0 0,0 0 0,0 0-1,0 0 1,0 0 0,-1-1-1,0 1 1,-5 3 0,0 0 20,-1-1 0,1-1 0,-1 1 0,0-2 0,0 1 0,0-1 0,-1-1 0,0 0 1,-15 2-1,24-4-62,1-1 1,-1 0-1,0 0 1,0 0-1,0 0 1,0 0-1,1 0 1,-1 0 0,0 0-1,0-1 1,0 1-1,1-1 1,-1 1-1,0-1 1,1 0-1,-1 1 1,0-1-1,1 0 1,-1 0 0,1 0-1,-1 0 1,1-1-1,0 1 1,-1 0-1,1-1 1,-2-2-1,2 0-411,0 1 0,0-1 1,0 0-1,1 1 0,0-1 0,-1 0 0,1 0 0,0 0 0,1 1 0,-1-1 0,1 0 0,0 0 0,1-3 0,11-24-6289,11 0-4288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4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13325,'0'0'9246,"10"-4"-8584,-2 1-617,-1-1 1,1 1-1,-1-1 1,0-1-1,-1 0 1,1 1-1,7-9 1,-11 10-40,0-1 0,1 0 0,-1 1 1,-1-1-1,1 0 0,0-1 0,-1 1 0,0 0 1,0-1-1,0 1 0,-1-1 0,0 0 1,1 1-1,-2-1 0,1 0 0,0-6 0,-1 10-7,0 1 1,0-1-1,-1 1 0,1-1 0,0 1 0,0-1 0,-1 1 0,1-1 0,0 1 0,0-1 0,-1 1 0,1-1 0,0 1 0,-1 0 0,1-1 0,-1 1 1,1 0-1,0-1 0,-1 1 0,1 0 0,-1 0 0,1-1 0,-1 1 0,1 0 0,-1 0 0,1 0 0,-1 0 0,1-1 0,-1 1 0,1 0 0,-1 0 0,1 0 1,-1 0-1,0 0 0,1 1 0,-1-1 0,1 0 0,-1 0 0,1 0 0,-1 0 0,1 0 0,-1 1 0,1-1 0,0 0 0,-1 0 0,1 1 0,-1 0 1,-26 14-105,20-8 136,1 1 0,0 0-1,0 1 1,1-1 0,0 1 0,1 0 0,0 1 0,0-1 0,1 0-1,0 1 1,1 0 0,0 0 0,1 0 0,-1 0 0,2 0-1,0 0 1,1 10 0,-1-18-33,1 0 0,-1 0 0,1 0 0,0 0-1,0 0 1,0 0 0,0 0 0,0 0 0,0-1 0,0 1-1,1-1 1,-1 1 0,1 0 0,-1-1 0,1 0 0,0 1 0,-1-1-1,1 0 1,0 0 0,0 0 0,0 0 0,0 0 0,0-1 0,0 1-1,0-1 1,0 1 0,0-1 0,0 0 0,0 1 0,0-1-1,0 0 1,0 0 0,0-1 0,0 1 0,4-1 0,0 0-373,1 0 0,-1 0 0,0 0 1,0-1-1,0 0 0,0 0 0,0 0 0,0-1 1,0 0-1,-1 0 0,6-4 0,16-21-4819,2-4-2483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4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7559,'0'0'6294,"-10"11"-3230,-1 3-2473,1 0-1,0 0 1,1 1-1,0 0 0,1 0 1,1 1-1,0 0 1,1 0-1,-4 22 1,9-34-542,0 1 1,0-1-1,0 1 1,1 0 0,-1-1-1,1 1 1,0 0 0,1-1-1,-1 1 1,1 0 0,0-1-1,0 1 1,1-1-1,-1 1 1,4 6 0,-3-9-42,1 1 0,0-1 0,-1 1 0,1-1 1,0 0-1,0 0 0,0 0 0,1 0 0,-1 0 1,0-1-1,1 0 0,-1 1 0,1-1 0,-1-1 1,1 1-1,-1 0 0,1-1 0,0 0 0,-1 0 1,6 0-1,8-1-243,1 0 0,-1-1 0,25-5 0,-2-1-363,-38 8 589,-1-1 0,1 1 0,0-1 0,-1 1-1,1 0 1,0-1 0,-1 1 0,1 0 0,0 0 0,0 0-1,-1 1 1,1-1 0,0 0 0,-1 1 0,1-1 0,-1 1-1,1-1 1,0 1 0,-1 0 0,1 0 0,-1 0-1,0-1 1,1 1 0,-1 1 0,0-1 0,1 0 0,0 2-1,0 1 86,-1 0-1,0 0 0,0 0 0,0 1 0,-1-1 1,0 0-1,1 1 0,-1-1 0,-1 5 1,1 5 181,5 28-52,4-27-135,-9-15-58,1 0-1,0 0 1,0-1-1,-1 1 1,1 0-1,-1 0 1,1-1-1,0 1 1,-1 0-1,1-1 1,0 1 0,-1 0-1,1-1 1,-1 1-1,1-1 1,-1 1-1,1-1 1,-1 1-1,0-1 1,1 1-1,-1-1 1,0 0-1,1 1 1,-1-1-1,0 1 1,1-1-1,-1-1 1,3-4 49,-1-1 0,1 0 0,-1 1 0,-1-1 0,1 0 0,-1 0 0,0 0 1,-1-12-1,0 14 81,0 1 0,0-1 0,0 1 0,-1 0 0,0-1 0,0 1 0,0 0 0,0-1 0,-1 1 0,0 0 0,1 0 0,-2 0 0,1 0 0,-5-6 0,4 9-14,35 2-972,6 0-1648,0-5-3658,5-8-7282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10218,'0'0'9822,"-9"8"-8247,-115 96 1324,123-103-2898,1-1 0,-1 1 0,1-1 0,-1 1 0,1-1 0,-1 1 0,1-1 0,-1 1 0,1-1 0,-1 1 0,1 0 0,-1-1 0,1 1 1,0 0-1,0-1 0,-1 1 0,1 0 0,0 0 0,0-1 0,0 1 0,0 0 0,0 0 0,0-1 0,0 2 0,14 3-8,31-9-205,-41 3 154,36-5-616,-4-1 228,1 2 1,0 2 0,54 1-1,-89 2 437,0 0-1,0 0 1,1 0-1,-1 1 1,0-1-1,0 1 1,1-1-1,-1 1 1,0 0-1,0 0 1,0 0-1,0 0 0,0 0 1,0 1-1,3 1 1,-5-2 22,1 0 0,0 0 0,-1 0 0,1 1 0,-1-1 0,1 0 0,-1 0 0,1 0 0,-1 0 0,0 1 0,0-1 0,1 0 0,-1 0 0,0 0 0,0 1 0,0-1 0,0 0 0,-1 0 0,1 1 0,-1 1 0,-1 2 147,0 0-1,0 0 0,-1 0 1,0 0-1,0 0 0,0 0 1,-1-1-1,1 0 0,-1 0 1,-8 7-1,-66 47 2741,71-54-2728,1 0 0,-1 0-1,-1-1 1,1 0 0,0 0-1,-1 0 1,0-1 0,1 0-1,-1-1 1,-9 1 0,16-2-186,1 0 0,-1 0 0,0 0 0,1 0 0,-1 0 0,0 0 0,1 0 0,-1 0 0,0 0 0,1 0 0,-1-1 0,1 1 0,-1 0 0,0 0 0,1-1 0,-1 1 0,1 0 0,-1-1 0,1 1 0,-1-1 0,1 1 0,-1-1 0,1 1 0,-1-1 0,1 1 0,-1-1 0,1 1 0,0-1 0,-1 1 0,1-2 0,3-20-2070,0 16 1102,0 0-1,0 0 0,0 1 1,1-1-1,7-8 0,19-10-4110,5-1-1350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4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84 148 9737,'0'0'2418,"-8"6"-779,1 0-1267,1 0-1,0 0 0,0 0 1,0 0-1,1 1 0,0 0 1,0 0-1,1 1 0,0-1 1,0 1-1,0 0 0,1 0 0,1 0 1,-1 0-1,1 1 0,1-1 1,-2 15-1,3-21-339,1-1 1,-1 1-1,0 0 0,1-1 0,-1 1 1,1-1-1,-1 1 0,1 0 1,0-1-1,-1 0 0,1 1 1,0-1-1,0 1 0,0-1 0,0 0 1,0 0-1,1 0 0,-1 1 1,0-1-1,0 0 0,1-1 0,-1 1 1,1 0-1,-1 0 0,1-1 1,-1 1-1,1 0 0,-1-1 1,1 0-1,-1 1 0,1-1 0,0 0 1,-1 0-1,1 0 0,0 0 1,-1 0-1,1 0 0,0 0 0,2-1 1,3 0 77,1 0 1,0-1 0,-1 0 0,1 0 0,-1 0-1,0-1 1,10-6 0,-2 0-65,0-1 0,-1-1 0,-1 0 0,0-1-1,0 0 1,-1-1 0,19-26 0,-24 29-14,-1-1-1,1 0 1,-2 0 0,1-1 0,-2 1-1,1-1 1,-2 0 0,0 0-1,0 0 1,-1-1 0,1-21-1,-2 33-10,-1 0-1,0 0 0,0 0 0,0 0 0,0 0 0,1-1 0,-1 1 0,-1 0 0,1 0 0,0 0 0,0 0 0,0 0 1,-1-1-1,1 1 0,0 0 0,-1 0 0,1 0 0,-1 0 0,1 0 0,-1 0 0,0 0 0,1 0 0,-1 0 0,0 1 1,0-1-1,0 0 0,0 0 0,1 1 0,-1-1 0,0 0 0,0 1 0,0-1 0,0 1 0,-1-1 0,1 1 0,0 0 1,0-1-1,0 1 0,-2 0 0,0 0 5,1 1-1,-1 0 1,1 0 0,-1 0 0,1 0-1,0 0 1,-1 0 0,1 1 0,0-1 0,0 1-1,0-1 1,0 1 0,0 0 0,1 0-1,-1 0 1,0 0 0,-1 3 0,-11 16 311,-20 42 1,30-57-210,1 2 0,1-1 0,-1 0 0,1 0 0,1 1 1,-1-1-1,1 1 0,0 0 0,1-1 0,0 13 0,1-19-115,0 0 0,0 0 0,0 0 0,0 0-1,0 0 1,0 0 0,0 0 0,0-1 0,0 1 0,0 0 0,0 0 0,0-1 0,0 1 0,1-1-1,-1 1 1,0-1 0,1 0 0,-1 1 0,0-1 0,0 0 0,1 0 0,-1 0 0,1 0 0,-1 0-1,0 0 1,1 0 0,-1 0 0,3-1 0,42-7 155,14-19-450,-52 22 44,1 0 0,0 1 0,1 0 0,-1 0 0,1 1 0,-1 0 0,1 1 0,17-3 0,-26 6 242,0-1 0,0 1 0,-1 0-1,1-1 1,0 1 0,0 0 0,0-1 0,0 1 0,-1 0 0,1 0-1,0 0 1,-1 0 0,1 0 0,0 0 0,-1 0 0,1 0-1,-1 0 1,0 0 0,1 0 0,-1 0 0,0 0 0,0 0-1,1 0 1,-1 0 0,0 1 0,0-1 0,0 0 0,0 0-1,-1 1 1,0 47 1098,1-39-701,-5 64 1089,5-73-1487,0 0-1,0-1 1,1 1 0,-1-1-1,1 1 1,-1-1 0,0 1-1,1-1 1,-1 1 0,1-1-1,-1 1 1,1-1 0,-1 0-1,1 1 1,0-1 0,-1 0-1,1 0 1,-1 1 0,1-1-1,0 0 1,-1 0 0,1 0-1,0 0 1,-1 0 0,1 1 0,0-1-1,-1 0 1,1-1 0,0 1-1,-1 0 1,1 0 0,-1 0-1,1 0 1,0 0 0,-1-1-1,1 1 1,-1 0 0,1-1-1,0 1 1,-1 0 0,1-1-1,0 0 1,28-13-1649,7-15-3610,-5-3-3851,-21 18 4250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4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4708,'0'0'19272,"3"-1"-19080,-2 1-173,0 0 1,-1 0-1,1-1 0,0 1 0,-1 1 0,1-1 1,0 0-1,0 0 0,-1 0 0,1 0 0,0 0 1,-1 1-1,1-1 0,0 0 0,-1 0 0,1 1 1,-1-1-1,1 1 0,0-1 0,-1 1 0,1-1 1,-1 1-1,1-1 0,-1 1 0,0-1 0,1 1 1,-1-1-1,1 1 0,-1 0 0,0-1 0,0 1 0,1-1 1,-1 1-1,0 1 0,6 39 331,-6-25 100,-1-1 1,-1 1 0,-5 22-1,11-51-2247,6-19-5113,1 9-2859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11018,'0'0'12482,"5"-9"-11559,2-3-858,1 1-1,1-1 1,0 2 0,1-1-1,0 1 1,0 1 0,1 0-1,0 0 1,1 1 0,0 1-1,0-1 1,1 2 0,-1 0-1,1 1 1,1 0 0,-1 1-1,20-4 1,-32 8-68,0 0 0,0 0-1,0 0 1,0 0 0,0 0 0,0 0 0,0 0 0,0 0-1,0 0 1,0 1 0,0-1 0,0 0 0,0 1 0,0-1-1,0 1 1,-1-1 0,1 1 0,0-1 0,0 1 0,0 0-1,0-1 1,-1 1 0,1 0 0,0 0 0,-1 0 0,1-1-1,-1 1 1,2 2 0,-1 0 45,0 0 0,-1 1 0,1-1 1,0 0-1,-1 0 0,0 1 0,0-1 0,0 0 0,-1 5 0,-1 6 156,0-1 0,-2 0 0,-8 23 0,5-13-440,9-17-966,8-12-849,12-28-8049,-9 11 278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9417,'0'0'12027,"10"7"-10366,-3-1-1254,-4-3-288,0-1-1,0 1 1,0-1-1,0 0 0,0 1 1,0-2-1,0 1 1,1 0-1,-1 0 0,1-1 1,0 0-1,-1 0 1,1 0-1,0 0 0,0-1 1,-1 1-1,1-1 1,0 0-1,5-1 0,0-1 11,-1-1 0,1-1 0,-1 0-1,0 0 1,0-1 0,-1 1 0,0-2-1,1 1 1,11-13 0,-16 15-123,1 0 0,-1 0 0,0-1 0,0 1 0,-1-1 0,1 0 0,-1 0 0,0 0 0,0 0 0,0 0 0,0-1 1,-1 1-1,1-1 0,-1 1 0,0-1 0,-1 1 0,1-1 0,-1 1 0,0-1 0,-1-9 0,1 13-5,-1 0-1,1-1 1,-1 1-1,1 0 1,-1 0-1,0 0 1,0 0-1,1 0 1,-1 0-1,0 0 0,0 0 1,0 0-1,0 0 1,0 0-1,-1 0 1,1 1-1,0-1 1,0 0-1,0 1 1,-1-1-1,1 1 1,0 0-1,0-1 1,-1 1-1,1 0 1,0 0-1,-1-1 1,1 1-1,0 0 1,-1 1-1,1-1 1,0 0-1,-1 0 1,1 0-1,-3 2 1,0-1-1,0 0 1,-1 0 0,1 0 0,0 1 0,0 0 0,0 0 0,0 0 0,0 0 0,-5 5 0,3 0-10,-1 0 1,1 1 0,1-1-1,-1 1 1,1 1-1,1-1 1,0 1-1,0-1 1,1 1 0,-1 0-1,2 1 1,0-1-1,0 0 1,0 1-1,1-1 1,1 1 0,0-1-1,1 16 1,0-23-15,0 0 1,-1 1-1,1-1 1,0 0-1,1 0 0,-1 1 1,0-1-1,1 0 1,-1 0-1,1-1 1,-1 1-1,1 0 1,0 0-1,0-1 0,0 1 1,0-1-1,0 0 1,0 1-1,0-1 1,0 0-1,1 0 1,-1-1-1,0 1 1,1 0-1,-1-1 0,0 1 1,1-1-1,-1 0 1,1 0-1,-1 0 1,1 0-1,-1 0 1,0 0-1,5-2 1,2 1-631,1-1 1,-1 0 0,0 0 0,0-1 0,0 0 0,-1 0 0,16-9 0,47-44-8818,-38 23 5407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7079,'0'0'10356,"-10"12"-8722,-7 10-899,1 2-1,1 0 1,-16 37 0,25-48-534,0 0 0,1 0 0,1 0 0,0 1 1,1-1-1,0 1 0,1 0 0,0 0 0,2 0 0,0 20 0,0-32-200,1 0 1,-1-1-1,0 1 0,1-1 0,-1 1 1,1-1-1,-1 0 0,1 1 0,0-1 0,0 1 1,0-1-1,0 0 0,0 0 0,0 1 0,0-1 1,0 0-1,0 0 0,0 0 0,1 0 1,-1-1-1,0 1 0,1 0 0,-1 0 0,0-1 1,1 1-1,-1-1 0,1 1 0,-1-1 0,1 0 1,-1 1-1,1-1 0,0 0 0,-1 0 1,1 0-1,-1 0 0,1 0 0,-1-1 0,4 0 1,0 0-29,0 0 0,0 0 1,0-1-1,0 0 0,0 0 1,0 0-1,0-1 1,0 0-1,-1 1 0,5-5 1,3-5-173,-1 0 0,0-1 0,0 0-1,-2 0 1,0-1 0,11-21 0,33-94-73,-38 92 352,-38 138 2264,19-89-2273,-21 94 772,22-95-796,2 1 0,0-1 1,0 1-1,1-1 0,1 1 0,0-1 0,3 15 1,-4-25-117,0 0 1,1 0 0,-1 0-1,1 1 1,-1-1 0,1 0-1,-1 0 1,1 0 0,0 0-1,-1 0 1,1-1 0,0 1-1,0 0 1,-1 0 0,1 0-1,0-1 1,0 1 0,0 0-1,0-1 1,0 1 0,0-1-1,0 1 1,0-1 0,1 1-1,-1-1 1,0 0 0,0 0-1,0 1 1,0-1-1,1 0 1,-1 0 0,0 0-1,0 0 1,0-1 0,0 1-1,1 0 1,-1 0 0,1-1-1,2 0-622,-1 0 0,0 0 0,1-1 0,-1 1-1,0-1 1,0 0 0,0 0 0,0 0 0,0 0-1,-1 0 1,4-4 0,9-15-6975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39:3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79 382 12364,'-11'3'1922,"-36"10"261,27-3-260,20-10-1896,0 0-1,-1 0 1,1 1-1,0-1 0,0 0 1,0 0-1,0 1 1,0-1-1,0 0 1,0 0-1,0 1 0,1-1 1,-1 0-1,0 0 1,0 1-1,0-1 0,0 0 1,0 0-1,0 0 1,0 1-1,0-1 1,1 0-1,-1 0 0,0 0 1,0 1-1,0-1 1,0 0-1,1 0 1,-1 0-1,0 0 0,0 0 1,0 1-1,1-1 1,-1 0-1,0 0 1,0 0-1,1 0 0,-1 0 1,0 0-1,1 0 1,32 7 644,537-15 3752,-1-53-3897,150-59 59,-545 81-542,-2-9 1,176-73-1,-333 115-54,17-10-298,-61 14-3770,-5 2-752,1 0-4351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5349,'0'0'9017,"5"-10"-6007,-1 3-2848,0 0-1,0 1 1,0-1-1,1 1 0,0 0 1,0 0-1,1 0 1,0 1-1,0 0 1,0 0-1,0 1 0,1-1 1,0 2-1,-1-1 1,2 1-1,13-5 0,19-5 130,1 3 0,1 1 0,-1 2 0,1 2 0,0 2 0,0 2 0,72 7 0,-110-6-293,0 0 0,0 1-1,0 0 1,-1 0 0,1 0 0,0 1 0,0-1 0,-1 1 0,1 0 0,-1 0-1,0 0 1,1 0 0,-1 0 0,0 1 0,0 0 0,0-1 0,-1 1-1,1 0 1,3 6 0,-5-6 15,0 0 0,0 0 0,0 0-1,0 0 1,0 0 0,-1 0 0,0 0 0,1 0-1,-1 1 1,0-1 0,0 0 0,-1 0 0,1 0 0,-1 0-1,0 1 1,0-1 0,0 0 0,0 0 0,0 0-1,0-1 1,-1 1 0,0 0 0,1 0 0,-5 4-1,-16 18 612,-2-2 0,0 0 0,-2-2 0,0 0-1,-52 30 1,42-28-42,70-23-1762,11-4-332,75-1-823,-110 5 2239,0 1 0,0 0-1,0 0 1,0 1 0,0 1-1,-1 0 1,1 0 0,-1 0-1,12 7 1,-19-9 84,0 0 0,-1 0 1,1 0-1,0 0 0,0 0 0,0 1 0,-1-1 1,1 1-1,-1-1 0,1 1 0,-1-1 0,1 1 0,-1 0 1,0 0-1,0 0 0,0 0 0,0 0 0,0 0 1,-1 0-1,1 0 0,0 0 0,-1 0 0,1 3 1,-2-3 70,1 1 0,-1 0 0,0-1 1,0 1-1,0-1 0,0 0 0,0 1 0,0-1 1,-1 0-1,1 1 0,-1-1 0,1 0 1,-1 0-1,0 0 0,0-1 0,-2 3 0,-8 5 438,-1 0 0,0-1 0,0 0 0,-1-1 0,-15 6 0,-14 3 1041,-83 19 1,103-30-1303,-1-1 0,0-1 1,0-1-1,0-1 0,-30-3 1,53 2-292,0 0 1,0-1 0,0 1-1,0 0 1,0 0-1,0 0 1,0-1 0,0 1-1,0-1 1,0 1-1,0-1 1,1 1 0,-1-1-1,0 1 1,0-1 0,0 0-1,1 1 1,-1-1-1,0 0 1,1 0 0,-1 1-1,1-1 1,-1 0 0,1 0-1,-1 0 1,1 0-1,-1 0 1,1 0 0,0 0-1,0 0 1,-1 0-1,1 0 1,0 0 0,0 0-1,0 0 1,0 0 0,0 0-1,0 0 1,0 0-1,1 0 1,-1 0 0,0 0-1,0 0 1,1 0 0,-1 1-1,1-1 1,-1 0-1,1 0 1,-1 0 0,2-1-1,1-5-917,1 0 0,0 0 0,1 0 0,0 1 0,6-7 0,26-24-5685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37 13004,'0'0'3049,"-2"8"-129,-6 27-705,8-34-2127,0 0 0,0 0 0,0 1 0,0-1 0,0 0 0,0 0 0,1 1 0,-1-1 0,0 0 0,1 0 0,-1 1-1,1-1 1,-1 0 0,1 0 0,0 0 0,0 0 0,-1 0 0,1 0 0,0 0 0,0 0 0,0 0 0,0 0 0,0-1 0,0 1 0,0 0 0,0-1 0,0 1 0,0 0 0,0-1 0,1 1 0,-1-1-1,0 0 1,0 1 0,1-1 0,-1 0 0,0 0 0,0 0 0,1 0 0,-1 0 0,0 0 0,3-1 0,53-2 195,-47 0-265,0 0-1,0 0 1,-1-1 0,1 0-1,16-10 1,-22 11-6,1 1 1,-1-1-1,0 1 1,-1-1-1,1-1 1,0 1-1,-1 0 1,1-1 0,-1 0-1,0 1 1,-1-1-1,1-1 1,-1 1-1,4-8 1,-6 12-5,0-1 0,0 0 0,0 1 0,0-1-1,0 0 1,0 0 0,0 1 0,-1-1 0,1 0 0,0 1 0,0-1 0,-1 1 0,1-1 0,0 0 0,-1 1 0,1-1 0,-1 1 0,1-1 0,-1 1 0,1-1 0,-1 1 0,1-1 0,-1 1-1,1-1 1,-1 1 0,0 0 0,1-1 0,-1 1 0,0 0 0,1 0 0,-1-1 0,0 1 0,1 0 0,-1 0 0,0 0 0,1 0 0,-1 0 0,0 0 0,0 0 0,1 0 0,-1 0 0,0 0-1,0 1 1,-35 3 91,25-1-90,0 1 0,0 0 0,0 1 0,1 0 0,0 1 0,0 0 0,0 0 0,1 1 0,-16 15 0,19-17-5,1 1 0,-1-1 0,1 2 0,0-1 0,1 0 0,0 1 0,0 0 0,0 0 0,0 0 0,1 1 1,1-1-1,-1 1 0,1-1 0,0 1 0,0 9 0,2-16-21,0 1 0,0-1 0,0 1 0,0 0 0,0-1 0,1 1-1,-1-1 1,1 1 0,-1-1 0,1 1 0,0-1 0,-1 0 0,1 1 0,0-1 0,0 0 0,0 1 0,0-1 0,0 0 0,0 0 0,0 0-1,1 0 1,-1 0 0,2 1 0,2 0-132,-1 1 0,1-2-1,-1 1 1,1 0 0,0-1-1,-1 0 1,10 1 0,3-1-985,0-1 0,0 0 1,29-5-1,10-10-6329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13261,'0'0'6342,"3"64"-3620,-6-18-1345,-6 2-191,-2 6-161,0-2-641,4-6-256,4-7-128,3-10 32,0-7-64,0-12-545,3-10-608,4-1-640,-1-19-1026,-4-10-1890,-2-8-1248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8680,'0'0'14894,"77"12"-14157,-38 0-289,4-6-191,0-3-161,-2-3-64,-2 0-32,-12 0-96,-6-4-1057,-17-1-545,-4-1-832,0 0-3652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1794,'0'0'15342,"-16"62"-12075,16-48-832,16-6-642,13-4-319,8-4-545,4 0-193,6-4-544,1-5-192,-9 0 0,-5 1-832,-14 4-1314,-9 3-1025</inkml:trace>
  <inkml:trace contextRef="#ctx0" brushRef="#br0" timeOffset="1">1 233 10570,'0'0'9961,"46"38"-9576,-12-42-321,0-4-1473,-2 1-3172,-3 1-2369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8904,'0'0'5382,"10"-8"-3231,-7 5-2076,55-33 1700,-54 34-1691,0 0 1,1 0-1,-1 1 1,1-1-1,0 1 1,-1 0-1,1 0 1,0 1-1,0-1 1,0 1-1,0 0 1,-1 1-1,1-1 1,9 3 0,-12-2 14,1 0 0,-1 1 1,0-1-1,0 1 1,0 0-1,0 0 1,0-1-1,-1 1 1,1 1-1,-1-1 1,1 0-1,-1 0 1,0 0-1,1 1 1,-1-1-1,0 1 1,-1-1-1,1 1 1,0-1-1,-1 1 1,1-1-1,-1 1 1,0 0-1,0-1 1,0 5-1,0 2 675,0 0-1,-1 1 1,0-1 0,0 1-1,-5 15 1,6-24-310,1-30 614,14-138-864,-14 166-238,-1 0 1,1 0-1,-1 0 1,1 0-1,0 0 0,-1 0 1,1 1-1,0-1 1,0 0-1,-1 0 1,1 1-1,0-1 0,0 0 1,0 1-1,0-1 1,0 1-1,0 0 0,0-1 1,0 1-1,0 0 1,0-1-1,0 1 1,0 0-1,0 0 0,1 0 1,-1 0-1,0 0 1,1 0-1,44 1-1444,-32-1 791,6 0-1295,0-1 1,28-5 0,8-11-7191,-26 3 1347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8168,'0'0'7276,"-8"3"-4842,2 2-2144,-1-1-1,1 1 1,-1 0-1,1 1 1,1 0-1,-1 0 0,1 0 1,0 0-1,1 1 1,-1-1-1,1 1 1,1 1-1,-1-1 1,1 0-1,0 1 1,1-1-1,-2 11 1,-13 59 1897,16-70-2095,0 0 0,0-1 0,1 1 0,0 0 0,0 0 0,1 0 0,0-1 0,0 1 0,3 10-1,-3-15-129,0 0-1,0 0 1,0-1-1,1 1 0,-1 0 1,0 0-1,1-1 0,-1 1 1,1-1-1,-1 1 0,1-1 1,-1 0-1,1 1 0,0-1 1,0 0-1,0 0 1,0 0-1,0 0 0,0-1 1,0 1-1,0-1 0,0 1 1,0-1-1,0 0 0,0 1 1,1-1-1,-1 0 0,0 0 1,0-1-1,0 1 1,0 0-1,0-1 0,0 1 1,0-1-1,4-2 0,7-2-299,-1 0 0,0-1 0,-1 0 0,16-12 0,-20 14 296,-12 51 2055,5-18-1732,0-28-315,0-1-1,0 1 1,0 0 0,1-1-1,-1 1 1,0-1 0,1 1-1,-1-1 1,0 1 0,1-1-1,-1 1 1,0-1 0,1 0-1,-1 1 1,1-1 0,-1 1-1,1-1 1,-1 0-1,1 1 1,-1-1 0,1 0-1,-1 0 1,1 1 0,-1-1-1,2 0 1,0 0-340,1-1-1,-1 1 1,1-1-1,-1 0 1,1 0 0,-1 0-1,1 0 1,-1 0-1,0 0 1,1-1-1,-1 1 1,0-1 0,0 1-1,0-1 1,0 0-1,3-4 1,15-16-4473,0-2-1335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12684,'0'0'2781,"-8"6"-314,-3 1-1854,1 1-1,-1 0 1,2 1 0,-10 10 0,15-15-340,1 0 0,-1 1 0,1-1 0,0 1 0,0 0 0,1 0 0,-1 0 0,1 0 0,0 0 0,1 1 0,-1-1 0,1 1 0,0-1-1,0 8 1,1-12-250,0 0 0,0 0 0,0 1 0,1-1 0,-1 0 0,0 0 0,1 0 0,-1 0 0,0 0 0,1 0-1,-1 0 1,1 0 0,0 0 0,-1 0 0,1 0 0,0 0 0,0-1 0,-1 1 0,1 0 0,0 0 0,0-1 0,0 1 0,2 1-1,32 6 261,-30-8-266,1 0-1,-1 0 1,0 0-1,1-1 1,-1 0-1,0 0 0,0 0 1,1 0-1,-1-1 1,0 0-1,4-3 1,-4 2-23,-1-1 1,-1 0 0,1 0 0,0 0-1,-1-1 1,0 1 0,0-1 0,-1 0-1,1 0 1,-1 0 0,0 0 0,0 0 0,0 0-1,-1-1 1,1-9 0,-1 12 1,-1 1 1,0 0-1,0-1 0,0 1 1,0 0-1,0-1 1,-1 1-1,1 0 0,-1-1 1,1 1-1,-1 0 1,0 0-1,0-1 0,0 1 1,0 0-1,0 0 1,0 0-1,-1 0 0,1 1 1,-1-1-1,0 0 1,1 0-1,-1 1 0,0-1 1,0 1-1,0 0 1,0 0-1,0-1 0,0 1 1,0 0-1,0 1 1,0-1-1,-1 0 1,1 1-1,0-1 0,-1 1 1,1-1-1,-3 1 1,-29 3-997,34-3 925,-1 0 0,1 0 1,-1 0-1,1 0 0,-1 0 1,1 0-1,-1 0 0,1 0 0,-1 0 1,1 0-1,-1 1 0,1-1 1,-1 0-1,1 0 0,-1 0 0,1 1 1,-1-1-1,1 0 0,-1 0 1,1 1-1,0-1 0,-1 0 0,1 1 1,-1-1-1,1 1 0,0-1 1,-1 0-1,1 1 0,0-1 0,0 1 1,-1-1-1,1 1 0,0-1 1,0 1-1,0-1 0,0 1 0,0-1 1,0 1-1,0-1 0,0 1 0,0-1 1,0 1-1,0-1 0,0 1 1,0 0-1,0-1 0,0 1 0,0-1 1,0 1-1,1-1 0,-1 0 1,0 1-1,0-1 0,1 1 0,-1-1 1,0 1-1,1-1 0,-1 0 1,0 1-1,1-1 0,0 1 0,1 0-404,-1 0-1,1 0 0,0-1 0,0 1 1,0 0-1,0-1 0,-1 1 0,1-1 1,0 0-1,0 0 0,0 0 0,2 0 0,-1 0-148,16 1-4603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14446,'0'0'5525,"-7"9"-3801,-2 4-1334,1 0 1,0 1-1,1 0 0,0 0 0,1 1 0,1 0 1,0 0-1,1 1 0,1-1 0,-3 31 0,5-29-221,0-2-93,1 1 1,1-1 0,0 1 0,0-1 0,5 18 0,-5-31-76,-1 1 0,1 0 0,0 0 0,0-1 0,1 1 0,-1-1 0,0 1 0,1-1 0,-1 1 0,1-1 0,0 0 1,0 0-1,0 0 0,0 0 0,0 0 0,1 0 0,-1-1 0,0 1 0,1-1 0,-1 0 0,1 1 0,-1-1 1,1 0-1,0 0 0,0-1 0,-1 1 0,1-1 0,0 1 0,0-1 0,0 0 0,-1 0 0,1 0 0,0 0 0,5-2 1,-2 1-136,-1-1 1,1 0-1,-1 0 1,1 0-1,-1-1 1,0 0-1,0 0 1,0-1-1,0 1 1,-1-1-1,8-8 1,-7 8 64,-1 0 0,1-1 0,-1 2 0,1-1 0,0 1 0,1-1 1,-1 1-1,1 1 0,-1-1 0,9-2 0,-14 5 59,1 1 0,-1-1 0,1 0 0,-1 0 0,0 0 0,1 0 0,-1 0 0,1 1 0,-1-1 0,1 0 1,-1 0-1,0 1 0,1-1 0,-1 0 0,0 1 0,1-1 0,-1 0 0,0 1 0,1-1 0,-1 0 0,0 1 0,0-1 0,1 1 0,-1-1 0,0 0 0,0 1 0,0-1 0,0 1 0,1-1 1,-1 1-1,0 0 0,5 25 297,1 0 278,-4-24-543,0 0 0,0 0 0,1 0 0,-1-1 0,0 1 0,1-1 0,-1 1 0,1-1 0,0 0 0,-1 0 0,1 0 0,0 0 0,0-1 0,0 1 0,-1-1 0,1 0 0,0 0 0,0 0 0,0 0 0,0 0 0,4-1 0,5 0-19,-1-1 1,1 1 0,-1-2-1,12-4 1,49-27-1782,-59 26 1296,2 1 1,-1 0 0,1 0 0,-1 2 0,2 0 0,18-4-1,-33 9 489,-1 0-1,1 0 1,-1 0-1,1 0 0,-1 0 1,1 0-1,0 0 0,-1 0 1,1 0-1,-1 1 0,1-1 1,-1 0-1,1 0 1,-1 0-1,1 1 0,-1-1 1,1 0-1,-1 1 0,0-1 1,1 0-1,-1 1 0,1-1 1,-1 0-1,0 1 1,1-1-1,-1 1 0,0-1 1,1 1-1,-1-1 0,0 1 1,0-1-1,1 2 0,0 24 650,-13 31 745,10-52-1287,-1 5 6,1 0 0,0 0-1,1 0 1,0 0 0,0 0 0,1 0-1,0 0 1,1 0 0,0 0-1,1 0 1,0 0 0,0 0-1,1-1 1,0 1 0,1-1-1,0 0 1,1 0 0,7 12 0,1-1-1063,-4-6 173,-1 0 0,0 0 1,-1 1-1,8 24 0,-14-35 806,0-1 0,0 0 0,0 1 0,-1-1 0,0 1 0,1-1 0,-1 1-1,0-1 1,-1 1 0,1-1 0,-1 1 0,1-1 0,-1 0 0,0 1 0,0-1 0,-1 0 0,1 1 0,-1-1 0,1 0 0,-1 0 0,0 0 0,0-1 0,-1 1 0,1 0 0,0-1 0,-1 1 0,-3 1 0,1 0 281,0 0 1,0 0 0,-1-1 0,1 0 0,-1 0 0,0 0 0,0-1 0,0 0 0,0 0 0,-1 0 0,1-1 0,0 0 0,-1 0-1,1-1 1,-9 0 0,11-1-216,0 1-1,1-1 0,-1 0 0,0-1 1,1 1-1,-1-1 0,1 1 0,-1-1 1,1 0-1,0 0 0,0-1 0,0 1 1,0-1-1,0 1 0,0-1 0,1 0 1,-1 0-1,1 0 0,0 0 0,0-1 1,0 1-1,0-1 0,1 1 1,-1-1-1,1 1 0,-1-6 0,-2-3-140,1 0-1,0 0 0,1-1 1,1 0-1,0 1 1,0-1-1,2 0 0,-1 0 1,1 1-1,1-1 0,1 1 1,0-1-1,0 1 1,1 0-1,0 0 0,1 0 1,1 1-1,8-14 1,-1 7-19,0 0 1,1 2 0,1-1 0,1 2 0,0 0 0,1 1 0,0 0 0,1 2 0,35-20-1,-9 10-666,25-14-3724,-27 6-3934,-12 4-3917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10602,'0'0'9641,"-21"68"-8360,19-40-672,2 0-289,0 5-256,0 1-64,9 1-1505,2 2-2083,-1 0-2818</inkml:trace>
  <inkml:trace contextRef="#ctx0" brushRef="#br0" timeOffset="1">21 649 15022,'0'0'8424,"17"18"-14061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13805,'0'0'1650,"-8"6"-967,5-4-635,-1 0 2,1 1 1,0-1-1,-1 1 0,1-1 0,0 1 1,1 0-1,-1 0 0,1 0 1,-1 0-1,1 1 0,0-1 1,0 1-1,0-1 0,1 1 0,-1 0 1,1 0-1,0 0 0,-1 7 1,-1 7 291,2 0 0,1 0 1,0 0-1,1 0 1,1 0-1,0 0 1,2 0-1,6 21 1,-7-30-214,0-1 0,1 0 0,0 0 0,1-1 0,-1 1 0,1-1 0,1 0 0,-1 0 0,1-1 1,0 0-1,1 0 0,0 0 0,0 0 0,0-1 0,0-1 0,1 1 0,0-1 0,0 0 0,8 2 1,8 1-324,-1-2 1,1 0 0,0-2 0,1-1-1,-1 0 1,0-2 0,1-1 0,-1-1-1,25-5 1,-5-6-2631,-10-6-1772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22549,'0'0'513,"-20"76"-289,6-40-96,0 4 96,5 0 449,3-5-641,6 0-32,9-4-96,15-7-1345,2-9-1122,-1-11-2946,4-4-5189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13677,'0'0'3678,"15"2"-2813,72 9-320,1-3 0,104-6 0,-88-3-831,152 19-1,-251-18 297,0 1 0,-1 0 0,1 0 0,-1 0 0,1 1 0,-1-1 0,1 1 0,-1 0 0,0 1 0,0-1 0,7 6 1,-10-7 29,0 1 0,0-1 0,0 1 1,0 0-1,0-1 0,0 1 0,-1 0 1,1-1-1,-1 1 0,1 0 0,-1 0 1,0 0-1,0-1 0,1 1 1,-1 0-1,0 0 0,-1 0 0,1 0 1,0-1-1,0 1 0,-1 0 0,1 0 1,-1-1-1,0 1 0,1 0 0,-1-1 1,0 1-1,0 0 0,0-1 1,0 1-1,0-1 0,-1 0 0,-2 3 1,-18 21 362,-1-1 1,-2-1 0,0-2-1,-51 34 1,-19 17 209,86-65-702,5-5-340,1 1 0,-1 0 0,1-1 0,0 1 0,0 1 0,0-1 0,0 0-1,0 1 1,1-1 0,-1 1 0,1 0 0,0 0 0,-2 7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143 188 16111,'-10'1'-42,"3"0"123,0 1 0,1-1 0,-1 1 1,1 0-1,0 1 0,-1 0 1,1 0-1,1 0 0,-1 1 1,0-1-1,1 1 0,-1 1 1,1-1-1,1 1 0,-1 0 0,0 0 1,1 0-1,0 1 0,1-1 1,-1 1-1,1 0 0,0 0 1,0 0-1,1 1 0,-3 9 1,4-15-58,1 0 1,0 1-1,-1-1 1,1 0-1,0 0 0,-1 0 1,1 0-1,0 1 1,0-1-1,0 0 1,0 0-1,0 0 1,0 1-1,1-1 1,-1 0-1,0 0 1,0 0-1,1 0 1,-1 1-1,1-1 1,-1 0-1,1 0 1,0 0-1,-1 0 1,1 0-1,0 0 1,0 0-1,-1-1 1,1 1-1,0 0 1,0 0-1,0-1 1,0 1-1,0 0 1,0-1-1,0 1 1,0-1-1,1 1 1,-1-1-1,0 0 1,0 1-1,0-1 1,0 0-1,1 0 1,-1 0-1,0 0 1,0 0-1,0 0 1,1 0-1,-1 0 1,0-1-1,0 1 1,0 0-1,2-1 1,7-2 93,-1-1 0,1 1 0,-1-2 0,0 1 0,13-10 0,11-8 75,-2-1 0,43-41-1,-60 50 23,0 0 0,-1-2 0,-1 1 0,0-2-1,-1 0 1,15-32 0,-16 4 1358,-10 44-1533,0 0 0,0 1 0,0-1 0,0 0 0,0 1 0,0-1 0,0 0 0,0 1 0,0-1 0,-1 0-1,1 1 1,0-1 0,0 0 0,-1 1 0,1-1 0,0 1 0,-1-1 0,1 0 0,0 1 0,-1-1 0,1 1 0,-1-1 0,0 1-30,0 0 1,0 0 0,0 0 0,0 0 0,0 0 0,0 1 0,0-1 0,0 0 0,1 1 0,-1-1 0,0 1 0,0-1 0,0 1 0,1-1 0,-1 1 0,0-1 0,0 1 0,1 0 0,-1 0 0,0-1 0,1 1 0,-1 1 0,-6 8-2,0 0 0,1 0 0,0 1 0,1-1 0,0 2 0,1-1 0,0 0 0,1 1 0,0 0 0,1-1 0,0 1 0,1 0 0,0 0 0,1 0 0,3 23 0,-2-33 9,0 0 0,0 1 0,0-1 0,0 0 0,1 0 0,-1 1 0,1-1 1,0 0-1,-1 0 0,1-1 0,0 1 0,0 0 0,0-1 0,1 1 0,-1-1 0,0 0 0,1 1 0,-1-1 1,0 0-1,1-1 0,-1 1 0,1 0 0,-1-1 0,1 1 0,0-1 0,-1 0 0,1 0 0,0 0 0,-1 0 1,3 0-1,5-1 35,-1 1 0,1-1 1,-1-1-1,0 0 0,0 0 1,0-1-1,11-4 0,-5-1-14,0 0-1,0-2 0,-1 1 0,14-13 0,-22 17-23,-1 0-1,1-1 0,-1 1 1,0-1-1,0 0 0,0-1 1,-1 1-1,0-1 0,0 0 1,-1 0-1,3-9 0,-17 49-325,7-24 310,0 0 1,1 0-1,0 1 0,1-1 0,-1 1 0,2 0 0,0 0 1,0-1-1,0 1 0,3 17 0,-2-25 6,0-1 0,1 1 0,0 0 0,-1-1 0,1 1 0,0 0-1,0-1 1,0 1 0,0-1 0,0 0 0,0 1 0,0-1 0,1 0 0,-1 1 0,0-1-1,1 0 1,-1 0 0,1 0 0,-1 0 0,1-1 0,2 2 0,0-1 18,0 0 1,0 0-1,0 0 0,0-1 0,1 1 1,-1-1-1,0 0 0,8-1 1,-2-1 29,0 1 1,0-2 0,0 0 0,-1 0-1,1 0 1,-1-1 0,11-7 0,-10 4-18,1 0 1,-1-2-1,0 1 1,-1-1 0,15-19-1,-19 23 5,-1 0-1,-1-1 0,1 0 0,-1 0 0,0 0 0,0 0 1,-1-1-1,0 1 0,0-1 0,0 1 0,-1-1 0,1-12 1,-2 19-40,0-1 0,0 1 0,0-1 1,1 1-1,-1 0 0,0-1 0,0 1 1,0-1-1,-1 1 0,1 0 0,0-1 1,0 1-1,0 0 0,0-1 0,0 1 1,0-1-1,0 1 0,-1 0 0,1-1 1,0 1-1,0 0 0,-1-1 1,1 1-1,0 0 0,0 0 0,-1-1 1,1 1-1,0 0 0,-1 0 0,1-1 1,0 1-1,-1 0 0,1 0 0,0 0 1,-1 0-1,1-1 0,-1 1 0,1 0 1,0 0-1,-1 0 0,1 0 0,0 0 1,-1 0-1,1 0 0,-1 0 1,1 0-1,0 0 0,-1 0 0,1 1 1,-1-1-1,1 0 0,0 0 0,-1 0 1,1 0-1,0 1 0,-1-1 0,1 0 1,0 0-1,-1 1 0,1-1 0,0 0 1,0 0-1,-1 1 0,1-1 0,0 0 1,-1 1-1,-18 21-101,17-18 104,0-1 1,1 1-1,0 0 1,0-1-1,0 1 1,0 0-1,0 0 1,1 0-1,0-1 1,0 1-1,0 0 1,0 0-1,0 0 1,1 0-1,0-1 1,0 1-1,2 5 1,-2-6-57,1-1-1,0 1 1,0-1 0,0 0 0,0 0-1,0 0 1,0 0 0,1 0-1,-1 0 1,1 0 0,-1-1 0,1 0-1,0 1 1,-1-1 0,1 0-1,0 0 1,0 0 0,0-1 0,0 1-1,0-1 1,0 0 0,4 1-1,36-4-5113,-19-11-2875,-8-8-4862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12172,'0'0'7078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16432,'0'0'1937,"-5"10"-1125,-4 11-418,2 0 1,1 0-1,0 0 0,2 1 1,0-1-1,1 1 0,1 26 1,1-27-212,-2 2 119,2 0 0,1 0 1,1 0-1,1 0 0,7 31 0,-9-52-249,1 1 0,0-1-1,0 1 1,0-1-1,0 1 1,0-1-1,1 0 1,-1 0 0,1 1-1,-1-1 1,1 0-1,0 0 1,0-1 0,0 1-1,0 0 1,0-1-1,0 1 1,0-1 0,1 1-1,2 0 1,-1-1 41,0 0 0,0 0 0,0-1-1,1 1 1,-1-1 0,0 0 0,0 0 0,0-1 0,0 1 0,0-1 0,7-2 0,4-2 125,0-1 0,0 0-1,-1-1 1,0-1 0,20-14 0,-6 1-145,0-1-1,-1-1 1,-1-1-1,-1-1 1,-1-1-1,-2-1 1,-1-2-1,22-36 1,-43 64-74,15-34-1691,-15 35 1604,0-1 0,0 0 0,0 1 0,0-1 0,0 0-1,0 1 1,0-1 0,0 0 0,-1 1 0,1-1 0,0 1-1,0-1 1,0 0 0,-1 1 0,1-1 0,0 1 0,-1-1 0,1 1-1,0-1 1,-1 1 0,1-1 0,-1 1 0,1-1 0,-1 1 0,1 0-1,-1-1 1,1 1 0,-1-1 0,1 1 0,-1 0 0,0 0-1,1-1 1,-1 1 0,1 0 0,-1 0 0,0 0 0,1 0 0,-1 0-1,0 0 1,1 0 0,-1 0 0,0 0 0,1 0 0,-1 0-1,1 0 1,-2 1 0,-25 2-7296,-2 9-5872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12492,'0'0'7794,"11"8"-6032,-5-3-1649,1-1 0,0 1 0,0-1 1,0 0-1,0 0 0,1-1 0,-1 0 1,1 0-1,0-1 0,0 0 0,0-1 1,0 1-1,9-1 0,7-1 900,1 1-3191,0-1-1,36-6 0,-56 5 1534,0 0 0,0 0-1,0 0 1,0 0 0,0-1 0,0 0 0,0 0-1,0 0 1,-1-1 0,1 0 0,-1 1-1,0-2 1,0 1 0,0 0 0,0-1 0,-1 0-1,1 0 1,2-4 0,-2-1 30,-1-8 6850,-6 9 44,-8 15-4325,5 0-1512,1 0 0,-1 1 0,1 0 1,-5 11-1,8-16-359,1 0 1,0-1 0,0 1-1,-1 0 1,2 0-1,-1 0 1,0 0 0,1 0-1,-1 0 1,1 0-1,0 0 1,0 0 0,0 0-1,0 0 1,1 1-1,-1-1 1,2 4-1,-1-6-65,0-1 0,0 1-1,0 0 1,0 0-1,0-1 1,0 1-1,1 0 1,-1-1-1,0 0 1,0 1-1,0-1 1,1 1-1,-1-1 1,0 0-1,1 0 1,-1 0-1,0 0 1,0 0-1,3 0 1,28-3 210,-31 3-219,11-3 28,1 0 1,-1-1 0,0-1-1,0 0 1,-1 0-1,14-9 1,-16 8-54,1 0 1,0 1-1,0 1 0,0 0 1,0 0-1,1 1 0,-1 0 1,1 0-1,16 0 0,-26 3 14,0 1 0,0-1-1,0 1 1,0 0-1,0 0 1,0 0-1,0-1 1,0 1-1,0 0 1,0 0-1,-1 0 1,1 0-1,0 0 1,-1 1 0,1-1-1,-1 0 1,1 0-1,-1 0 1,1 1-1,-1-1 1,0 0-1,0 0 1,1 1-1,-1-1 1,0 0-1,0 0 1,0 1 0,-1-1-1,1 2 1,0-1-10,0 0 0,0 0 1,0 0-1,0 0 0,0 0 1,1 0-1,-1 0 0,1 0 1,0 0-1,-1 0 0,1 0 1,0 0-1,0-1 0,0 1 1,0 0-1,2 1 0,0-2-438,0 0-1,1 0 1,-1-1 0,0 1-1,1-1 1,-1 1-1,1-1 1,-1 0 0,0-1-1,1 1 1,-1-1 0,0 1-1,1-1 1,-1 0-1,0 0 1,0 0 0,0-1-1,6-3 1,17-8-4680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8:5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9769,'0'0'10554,"8"-7"-9176,38-36-519,-1-2 0,-3-2 1,45-63-1,-131 256-1013,20 20 564,-1 9-244,21-159-141,0 1-1,-1-1 0,0 0 0,-1 0 1,-1-1-1,-1 0 0,0 0 1,-11 14-1,19-28-16,0 0 1,-1-1-1,1 1 1,-1 0-1,1-1 0,0 1 1,-1-1-1,1 1 0,-1-1 1,0 1-1,1-1 0,-1 1 1,1-1-1,-1 1 1,0-1-1,1 0 0,-1 1 1,0-1-1,1 0 0,-1 0 1,0 1-1,1-1 0,-1 0 1,0 0-1,0 0 1,1 0-1,-1 0 0,0 0 1,-1 0-1,1-1 14,1 0-1,-1 0 1,0 0-1,0 0 1,1 0-1,-1 0 1,1 0-1,-1 0 1,1 0-1,-1 0 1,1-1 0,0 1-1,-1 0 1,1 0-1,0-3 1,-1-52 295,1 53-338,4-33-1,0 0 1,3 1 0,1-1-1,1 1 1,2 1-1,1 0 1,2 0 0,2 2-1,26-44 1,-39 70-4,1 1-1,-1 0 1,1 0 0,0 0-1,0 0 1,0 0 0,1 1-1,0 0 1,0 0-1,0 0 1,0 0 0,1 1-1,-1 0 1,1 0 0,0 1-1,0 0 1,0 0 0,0 0-1,10-2 1,23 37 20,-31-29 22,-1 0 1,1-1-1,0 1 1,-1-2-1,1 1 0,1-1 1,-1 0-1,0-1 1,1 1-1,16-1 1,-22-1 15,0 0-1,0 0 1,0 0 0,0 0-1,0 0 1,0-1 0,0 1-1,0-1 1,0 0 0,0 0-1,0 0 1,0 0 0,0-1-1,0 1 1,-1-1 0,1 0-1,-1 1 1,1-1 0,-1 0-1,0 0 1,1-1 0,-1 1-1,0 0 1,-1-1 0,1 0-1,0 1 1,-1-1 0,1 0-1,-1 0 1,0 1 0,0-1-1,1-5 1,-2 8-28,0-1 1,0 1-1,0 0 1,0 0-1,0 0 0,0 0 1,0 0-1,0-1 0,0 1 1,0 0-1,0 0 0,0 0 1,0 0-1,0-1 1,0 1-1,0 0 0,0 0 1,0 0-1,0 0 0,0 0 1,0 0-1,0-1 1,0 1-1,0 0 0,-1 0 1,1 0-1,0 0 0,0 0 1,0 0-1,0 0 0,0-1 1,0 1-1,0 0 1,-1 0-1,1 0 0,0 0 1,0 0-1,0 0 0,0 0 1,0 0-1,-1 0 1,1 0-1,0 0 0,0 0 1,0 0-1,0 0 0,0 0 1,-1 0-1,1 0 1,0 0-1,0 0 0,-13 6-28,-8 13-126,21-18 145,-1 0 0,1 0 0,-1 0 0,1 0 0,-1 0 0,1 0 0,0 0 0,-1 0 0,1 0 1,0 1-1,0-1 0,0 0 0,0 0 0,0 0 0,0 0 0,0 1 0,0-1 0,1 0 0,-1 0 0,0 0 0,1 0 0,-1 0 0,1 0 1,-1 0-1,1 0 0,-1 0 0,1 0 0,0 0 0,0 1 0,1-1 8,0 1-1,1-1 1,-1 0-1,0 0 1,1-1-1,-1 1 1,0 0-1,1-1 1,-1 1 0,0-1-1,1 0 1,-1 0-1,4 0 1,7-1 21,0 0 1,1-1-1,-1-1 0,15-4 1,-13 2 35,-1-1 1,0 0 0,0 0 0,18-13 0,-25 16 0,0 1 0,0 0 0,0 0 0,0 1 0,0 0 0,0 0 0,15 1 0,9-2 67,20-8-2345,-47 9 1639,0 0 0,0-1 0,0 0 0,-1 1 0,1-1 0,0 0 0,-1-1 0,1 1 0,-1-1 0,5-4 0,6-12-9886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13549,'0'5'3315,"-19"256"-115,3-90-1857,6-20 1652,11-154-2870,-1 0 0,1-1 0,0 1 0,0 0-1,0 0 1,1 0 0,-1 0 0,1 0 0,2-3 0,4-10 24,9-23-105,10-27 5,3 0 0,3 3 0,74-108 1,-104 168-72,0-1 0,0 1 0,0 0 0,1 0 0,-1 1 0,1-1-1,0 1 1,-1 0 0,1 0 0,0 0 0,1 0 0,-1 1 0,0-1 0,0 1 0,1 0 0,-1 1 0,6-1 0,-8 1 9,-1 0 0,1 0-1,-1 0 1,1 0 0,-1 0-1,1 1 1,-1-1 0,1 1 0,-1-1-1,1 1 1,-1-1 0,0 1-1,1 0 1,-1 0 0,0 0-1,0 0 1,0 0 0,0 0 0,0 0-1,2 2 1,-2-1 5,0 0 0,0 0 0,0 0 1,-1 1-1,1-1 0,-1 0 0,1 1 0,-1-1 0,0 1 1,0-1-1,0 0 0,0 1 0,0-1 0,-1 1 0,1-1 1,-1 0-1,0 3 0,-2 2 16,0 0 0,0 0 1,-1 0-1,0-1 0,0 0 1,-1 0-1,0 0 0,0 0 1,0-1-1,-1 1 0,-9 6 0,-1 1 21,-1-1 1,-36 19-1,32-24-884,21-7 769,0 0 0,0 0 1,0 0-1,0 0 0,-1 0 1,1 0-1,0 0 0,0 0 1,0 0-1,-1 0 0,1 0 0,0 0 1,0 0-1,0 0 0,0 0 1,-1 0-1,1 0 0,0-1 0,0 1 1,0 0-1,0 0 0,0 0 1,-1 0-1,1 0 0,0 0 0,0-1 1,0 1-1,0 0 0,0 0 1,0 0-1,0 0 0,0-1 1,0 1-1,-1 0 0,1 0 0,0 0 1,0-1-1,0 1 0,0 0 1,0 0-1,0 0 0,0 0 0,0-1 1,0 1-1,1 0 0,0-3-577,0 0-1,0 0 0,1 0 0,0 1 1,-1-1-1,1 1 0,0-1 0,0 1 1,3-3-1,22-21-4600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65 204 9001,'0'0'11915,"-7"9"-11493,2-1-356,-2-1 74,1 1-1,1 1 1,-1-1-1,2 1 1,-1 0-1,1 0 1,0 0-1,1 0 1,0 1-1,-3 15 1,6-24-127,0 0 0,0 0-1,0-1 1,1 1 0,-1 0 0,0 0-1,0 0 1,0 0 0,1-1 0,-1 1-1,0 0 1,1 0 0,-1 0 0,1-1-1,-1 1 1,1 0 0,-1-1 0,1 1-1,-1 0 1,1-1 0,0 1 0,-1-1-1,1 1 1,0-1 0,0 1 0,1 0 0,27 1 348,-22-3-291,0 0 0,-1 0 0,1-1 0,-1 0 0,1 0 0,9-6 0,-8 3-24,-1-1 1,1 0 0,-1-1-1,-1 1 1,1-1-1,-1 0 1,-1-1 0,1 0-1,-1 0 1,-1 0-1,1 0 1,-1-1 0,-1 0-1,0 1 1,0-1-1,0-1 1,-1 1-1,-1 0 1,0 0 0,0-1-1,-1-15 1,-1 26-63,0-1 0,1 0 0,-1 1 1,0-1-1,0 1 0,0-1 0,0 1 1,1-1-1,-1 1 0,0-1 0,1 1 0,-1 0 1,0 0-1,1-1 0,-1 1 0,1 0 0,-1 0 1,1 0-1,-1-1 0,1 1 0,0 0 1,-1 1-1,0 0 19,1-1 1,0 1-1,-1-1 1,1 1-1,0-1 1,-1 1-1,1-1 1,0 1-1,0-1 1,1 1-1,-1 0 1,0-1-1,0 1 1,1-1-1,-1 1 1,1-1-1,-1 1 1,1-1-1,0 0 1,-1 1-1,1-1 0,2 3 1,-2-3 14,0-1 0,1 1 0,-1-1 0,1 1 0,-1-1 0,1 1 0,-1-1 0,1 0 0,-1 0 0,1 0 0,-1 0 0,1 0 0,-1 0 0,1 0 0,-1 0 0,1 0 0,-1-1 0,3 0 0,6-3 49,0 0 0,0 0-1,-1-1 1,0 0-1,11-8 1,-8 5-42,0-1-1,-1 0 1,-1-1-1,1 0 1,-2-1 0,1 0-1,-1 0 1,-1-1 0,0 0-1,-1 0 1,0-1 0,9-25-1,-48 78-467,22-22 520,1 0 0,0 0 0,1 1 1,1 0-1,1 1 0,0-1 0,2 1 0,-4 40 0,8-59-65,0 0 0,0 1-1,0-1 1,0 1 0,0-1 0,0 0-1,1 1 1,-1-1 0,1 0 0,-1 1-1,1-1 1,-1 0 0,1 1 0,0-1-1,-1 0 1,1 0 0,0 0-1,0 0 1,0 0 0,0 0 0,0 0-1,0 0 1,0 0 0,2 1 0,0-1 17,0 0 1,0 0 0,-1 0 0,1-1-1,0 1 1,0-1 0,0 0 0,0 1 0,0-1-1,0-1 1,4 1 0,1-2 29,1 1 1,-1-1-1,1-1 1,-1 1-1,0-1 1,0-1-1,12-7 1,-2-1-9,-2-1 1,0-1-1,15-17 1,-24 24-36,-1 0-1,1-1 1,-2 0-1,1 0 1,-1 0 0,-1-1-1,1 1 1,5-19 0,-31 57-540,10-10 513,-23 46 62,32-61-17,1-1-1,-1 0 1,1 1-1,0 0 1,0-1-1,0 1 1,1-1-1,-1 1 1,1 0-1,0 0 1,1-1-1,1 9 0,-2-12-21,1 0 0,-1 0 0,1 0 0,0 0 0,-1 0 0,1 0 0,0-1 0,0 1 0,-1 0 0,1 0 0,0-1 0,0 1 0,0-1 0,0 1 0,0-1 0,0 1 0,0-1 0,0 1 0,0-1 0,0 0-1,0 0 1,0 0 0,1 1 0,-1-1 0,0 0 0,0 0 0,0-1 0,0 1 0,0 0 0,0 0 0,0 0 0,0-1 0,0 1 0,0-1 0,0 1 0,2-2 0,2 1-66,-1-1 1,0 0 0,0 0 0,0 0-1,0 0 1,0-1 0,6-5-1,19-37-3844,0-32-6083,-28 75 9778,13-48-7388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1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13325,'0'0'9502,"-3"11"-8061,-15 54-938,4 1 1,2 1-1,-5 122 0,15-123-563,1-61-277,0-40-232,1 28 343,-1 1 0,0-1 1,0 1-1,-1-1 0,0 1 0,0-1 1,0 1-1,-1 0 0,0 0 1,0 0-1,0 1 0,-1-1 0,0 1 1,0-1-1,0 1 0,-6-5 1,-23-31 207,33 40 75,0 1 0,0 0-1,-1 0 1,1 0 0,0-1 0,0 1-1,0 0 1,0 0 0,0-1 0,0 1-1,0 0 1,0 0 0,0-1-1,0 1 1,0 0 0,0-1 0,0 1-1,0 0 1,0 0 0,0-1 0,0 1-1,0 0 1,0 0 0,0-1-1,0 1 1,0 0 0,0 0 0,0-1-1,1 1 1,-1 0 0,0 0 0,0 0-1,0-1 1,0 1 0,1 0-1,-1 0 1,0 0 0,0-1 0,1 1-1,-1 0 1,0 0 0,0 0 0,1 0-1,18-5 1222,30 4-354,-43 1-657,14 0 13,-8 1-233,-1-1 0,1 0 0,0-1 0,0 0 0,0-1 0,14-4 0,-25 5-121,-1 1 1,1-1 0,0 1 0,0-1-1,-1 1 1,1-1 0,0 1 0,-1-1 0,1 0-1,-1 1 1,1-1 0,-1 0 0,1 0-1,-1 1 1,1-1 0,-1 0 0,0 0-1,1 0 1,-1 1 0,0-1 0,0 0 0,1-1-1,-4-23-5747,-7 5 34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10826,'0'0'11851</inkml:trace>
  <inkml:trace contextRef="#ctx0" brushRef="#br0" timeOffset="1">281 209 11755,'0'0'6406,"0"66"-3747,-10-35-770,1 2-191,-2 0-545,7-5-640,1-5-417,3-4-96,0-9 32,7-7-353,2-3-479,-2 0-738,-3-10-1120,-3-6-1762,-1-5-1634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93 8296,'0'0'9289,"-33"76"-9001,25-38-96,2 6-64,6 1 513,2-2 160,3-2-577,6 1-128,2-5-32,-3-5 0,-4-4-384,-6-9-1090,0-3-736,-6-11-1825,-15-5 223,-8 0-608</inkml:trace>
  <inkml:trace contextRef="#ctx0" brushRef="#br0" timeOffset="1">10 212 11691,'-2'-12'3272,"1"4"-2518,-1 5-549,1-1-1,0 0 1,0 0 0,1 0-1,-1 0 1,1 1 0,0-1 0,0 0-1,0 0 1,0 0 0,1 0-1,-1 0 1,1 0 0,0 0-1,1 1 1,-1-1 0,1 0-1,-1 1 1,3-4 0,1 2-99,1 0 1,-1 0-1,1 1 1,0 0-1,0 0 1,0 1-1,0 0 1,1 0-1,8-3 1,67-15 816,-73 19-792,89-17 210,0 6-1,1 3 1,1 5-1,127 9 1,-215-3-352,0 1 0,-1 0 0,1 0-1,-1 2 1,1-1 0,11 6 0,-20-7 13,0 0 0,0-1 0,0 1 0,0 0 0,-1 0 0,1 0 0,0 1 0,-1-1 0,0 1 0,1-1 1,2 5-1,-4-5 16,-1 0 1,1 0 0,0 0-1,-1-1 1,1 1 0,-1 0-1,0 0 1,1 0 0,-1 0-1,0 0 1,0 0 0,0 0 0,0 0-1,-1 0 1,1 0 0,-1 0-1,1 0 1,-1 0 0,0 0-1,1-1 1,-3 4 0,-2 2 175,0 0 0,0-1 0,-1 1 0,0-1 0,0-1 0,0 1 0,-1-1 1,0 0-1,0-1 0,0 1 0,0-1 0,-12 4 0,-17 7 338,-48 13 0,25-10-553,-1-2-1,-1-3 1,-1-2 0,-78 2-1,132-14-3533,7-8-2648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10025,'0'0'13517,"7"37"-14093,14-19-1666,6-4-2179,3-1-2881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10666,'0'0'10784,"-9"10"-9268,-73 75 1228,82-85-2756,0 0 0,0 0 0,0 1 0,-1-1 0,1 0 0,0 0 0,0 0 0,0 0 0,0 0 0,-1 0 1,1 0-1,0 0 0,0 1 0,0-1 0,0 0 0,-1 0 0,1 0 0,0 0 0,0 0 0,0 1 0,0-1 0,0 0 1,0 0-1,0 0 0,0 1 0,0-1 0,-1 0 0,1 0 0,0 0 0,0 1 0,0-1 0,0 0 0,0 0 0,0 0 1,0 1-1,0-1 0,0 0 0,1 0 0,-1 0 0,0 1 0,0-1 0,0 0 0,0 0 0,0 0 0,0 1 0,0-1 1,0 0-1,0 0 0,1 0 0,-1 0 0,0 0 0,0 1 0,0-1 0,0 0 0,1 0 0,-1 0 0,0 0 0,0 0 1,0 0-1,1 1 0,18-3-1420,25-10-2607,12 0 695,-21 15 4707,-34-2-1316,-1-1 0,1 0 0,-1 1 0,1-1-1,-1 1 1,1-1 0,-1 1 0,1-1 0,-1 1 0,0-1-1,1 1 1,-1-1 0,1 1 0,-1-1 0,0 1 0,0 0 0,1-1-1,-1 1 1,0-1 0,0 1 0,0 0 0,0-1 0,0 1-1,0 0 1,0-1 0,0 1 0,0 0 0,0-1 0,0 1-1,0 0 1,0-1 0,-1 1 0,1-1 0,0 1 0,0 0 0,-1-1-1,1 1 1,0-1 0,-1 1 0,1-1 0,-1 1 0,1-1-1,0 1 1,-2 0 0,-21 21 1785,15-19-1545,1-1 1,-1 1-1,0-1 1,0-1-1,0 0 1,0 0-1,-10 0 1,-14 0-6792,26-1 3763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192 194 11082,'0'0'6129,"-11"-5"-4912,2 1-1036,0 1 0,0 0 0,-1 0 0,1 1 0,-1 0 0,1 1 0,-1 0 0,-10 1 0,16 0-99,1 0 1,-1 0-1,0 1 1,1-1-1,-1 1 1,1 0-1,-1 0 1,1 0 0,0 1-1,-1-1 1,1 1-1,0-1 1,0 1-1,0 0 1,0 1-1,0-1 1,0 0 0,1 1-1,-1 0 1,1-1-1,0 1 1,0 0-1,0 0 1,0 0 0,0 0-1,0 1 1,1-1-1,0 0 1,-2 5-1,3-6-37,0-1 0,-1 0 0,1 0 0,0 1 0,0-1 0,0 0 0,0 0-1,0 0 1,0 1 0,0-1 0,0 0 0,1 0 0,-1 1 0,0-1 0,1 0 0,-1 0-1,1 0 1,-1 0 0,1 0 0,0 0 0,-1 0 0,1 0 0,0 0 0,0 0 0,-1 0-1,1 0 1,0 0 0,0 0 0,2 0 0,1 2 16,1-1 0,-1-1 0,0 1 0,1-1 0,-1 1 0,1-1 0,0-1 0,7 1 0,3 0-9,1-1 0,0 0 1,0-2-1,22-3 0,-22 0-46,0-1-1,-1-1 1,1 0-1,-1 0 1,-1-2-1,1 0 1,-1-1-1,22-20 1,-27 23-13,-1-1 1,0 0-1,0 0 0,-1-1 1,0 0-1,-1-1 1,0 1-1,0-1 0,-1 0 1,0 0-1,-1-1 1,0 0-1,4-21 0,-7 31-3,-1 0 1,0 0-1,0 0 0,0 0 0,1 0 0,-1 0 0,0 0 0,0 0 0,0 0 1,-1 0-1,1 0 0,0 0 0,0 0 0,-1 0 0,1 0 0,0 0 0,-1 0 1,1 0-1,-1 0 0,1 0 0,-1 0 0,0 0 0,1 0 0,-1 1 0,0-1 1,0 0-1,1 1 0,-1-1 0,0 0 0,0 1 0,0-1 0,0 1 0,0-1 1,0 1-1,0-1 0,0 1 0,0 0 0,0 0 0,0-1 0,0 1 0,0 0 1,0 0-1,0 0 0,0 0 0,0 0 0,0 0 0,-2 1 0,-1 0-7,-1-1-1,1 2 0,-1-1 0,1 0 1,0 1-1,-1 0 0,1 0 0,0 0 1,-7 6-1,1 0 76,0 1 1,1 1-1,0-1 0,1 1 1,-8 12-1,13-18 3,0 0 1,1 1-1,0-1 1,-1 0-1,2 1 0,-1-1 1,0 1-1,1 0 0,0 0 1,0-1-1,0 1 0,1 0 1,0 0-1,0 0 1,0 0-1,1 9 0,0-13-49,0 0-1,-1 1 1,1-1-1,0 0 1,0 1-1,0-1 1,0 0-1,0 0 1,0 0-1,0 0 1,0 0-1,0 0 1,1 0-1,-1 0 1,0 0-1,1 0 1,-1-1-1,1 1 1,-1-1-1,0 1 1,1-1-1,-1 1 1,1-1-1,2 0 1,45 2 143,-36-2-149,84-10-1090,-72 6 887,-1 1-1,45 1 1,-68 3 227,1-1 1,0 0 0,0 1 0,-1-1 0,1 1 0,0-1-1,-1 1 1,1 0 0,-1 0 0,1 0 0,-1 0-1,1 0 1,-1 0 0,0 0 0,1 0 0,-1 0 0,0 1-1,0-1 1,0 1 0,0-1 0,0 1 0,0-1 0,0 1-1,-1-1 1,1 1 0,-1 0 0,1-1 0,-1 1 0,1 0-1,-1 3 1,0-3 3,1 0 0,-1 0 0,1 0 0,-1 0 1,1 0-1,0 0 0,-1 0 0,1-1 0,0 1 0,0 0 0,1 0 0,-1-1 0,0 1 0,0 0 0,1-1 0,-1 1 0,1-1 0,0 0 0,-1 1 0,1-1 0,0 0 0,0 0 0,-1 0 0,1 0 1,0-1-1,0 1 0,0 0 0,4 0 0,14 1 127,-1-1-1,1-1 1,-1-1 0,37-6 0,-40 4-1851,0-1-1,0-1 1,19-7-1,-23 5-3530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53 212 15503,'0'0'60,"0"-1"0,0 1-1,0 0 1,0-1 0,0 1 0,0 0 0,0-1 0,-1 1 0,1 0 0,0-1 0,0 1 0,0 0 0,0-1 0,0 1 0,0 0 0,-1-1-1,1 1 1,0 0 0,0-1 0,-1 1 0,1 0 0,0 0 0,0 0 0,-1-1 0,1 1 0,0 0 0,-1 0 0,1 0 0,0-1 0,-1 1-1,1 0 1,0 0 0,-1 0 0,1 0 0,0 0 0,-1 0 0,1 0 0,0 0 0,-1 0 0,1 0 0,0 0 0,-1 0 0,1 0 0,0 0-1,-1 0 1,1 0 0,0 0 0,-1 0 0,1 1 0,0-1 0,-1 0 0,1 0 0,0 0 0,-1 1 0,1-1 0,0 0 0,0 0 0,-1 1 0,1-1-1,-18 18 782,13-4-523,1 0 1,1 0-1,0 1 0,1-1 1,1 1-1,0 0 0,2 27 1,0-13 139,-1-28-438,-1-1 0,1 1 0,0-1 1,0 0-1,0 1 0,0-1 0,0 1 0,0-1 0,0 0 0,0 1 0,0-1 0,0 1 0,0-1 0,0 0 0,0 1 0,0-1 0,0 1 0,1-1 0,-1 0 0,0 1 0,0-1 0,0 0 0,1 1 0,-1-1 0,0 0 0,0 1 0,1-1 0,-1 0 0,0 1 0,1-1 0,-1 0 0,0 0 1,1 1-1,-1-1 0,0 0 0,1 0 0,-1 0 0,1 0 0,-1 0 0,0 1 0,1-1 0,-1 0 0,1 0 0,-1 0 0,0 0 0,1 0 0,-1 0 0,1 0 0,-1 0 0,0-1 0,1 1 0,-1 0 0,1 0 0,-1 0 0,0 0 0,1 0 0,-1-1 0,0 1 0,1 0 0,-1 0 0,0-1 1,1 1-1,-1 0 0,0 0 0,1-1 0,-1 1 0,21-22 863,-15 9-858,-1 0 0,0 0 0,0 0-1,-1 0 1,-1-1 0,-1 0-1,0 0 1,0 0 0,-1 0-1,-1 0 1,-1 0 0,0 0-1,0 0 1,-2 1 0,-6-25 0,-5 17-111,14 21 79,-1 0-1,1 0 0,0 0 0,-1 0 0,1 0 0,0 0 0,-1 0 0,1 0 0,0 0 0,-1 0 0,1 0 0,0 0 1,-1 0-1,1 0 0,0 0 0,-1 0 0,1 0 0,0 0 0,-1 0 0,1 0 0,0 1 0,-1-1 0,1 0 0,0 0 1,0 0-1,-1 1 0,1-1 0,0 0 0,0 0 0,-1 1 0,1-1 0,0 0 0,0 0 0,-1 1 0,0 3-18,-1-1-1,1 0 0,0 1 0,0-1 1,0 1-1,0-1 0,1 1 0,-1-1 0,1 7 1,0-5 21,0 1 1,0-1 0,1 1 0,-1-1 0,1 1 0,1-1 0,-1 0 0,1 1 0,0-1-1,0 0 1,0 0 0,1 0 0,0-1 0,5 9 0,-5-10 14,1 0 0,-1 0 0,1-1 0,-1 1 0,1-1 0,0 0 0,0 0 0,0 0 0,0 0 0,0-1 0,0 0 0,1 1 0,-1-1 0,0-1 0,1 1 0,-1-1 0,1 0 0,-1 0 0,6-1 0,1-1 83,-1 0-1,1-1 1,-1 0-1,0-1 0,0 0 1,-1-1-1,1 0 0,-1 0 1,0-1-1,0 0 0,-1-1 1,0 0-1,0 0 1,13-17-1,-5 7 19,-2-2-1,0 0 1,-1 0 0,-1-1 0,18-41-1,-29 59-104,1-1-1,-2 0 0,1 0 0,0 0 1,0 0-1,-1 1 0,0-1 1,1 0-1,-2-5 0,1 8-7,0 0-1,0 0 0,0 0 1,0 0-1,0-1 1,0 1-1,0 0 1,0 0-1,0 0 1,0 0-1,0 0 0,0 0 1,0 0-1,0 0 1,0-1-1,0 1 1,0 0-1,-1 0 0,1 0 1,0 0-1,0 0 1,0 0-1,0 0 1,0 0-1,0 0 1,0 0-1,0 0 0,-1 0 1,1 0-1,0 0 1,0 0-1,0 0 1,0 0-1,0 0 0,0 0 1,-1 0-1,1 0 1,0 0-1,0 0 1,0 0-1,0 0 1,0 0-1,0 0 0,0 0 1,-1 0-1,1 0 1,0 0-1,0 0 1,0 0-1,0 0 0,0 0 1,0 0-1,0 0 1,0 1-1,0-1 1,-1 0-1,1 0 1,-11 17-180,-1 11 176,1 0 0,1 1 0,1 0 0,1 1 0,2-1 0,1 2 0,2-1 0,0 52 0,3-79-31,0 0-1,1-1 1,-1 1-1,1 0 1,-1-1-1,1 1 1,0-1-1,0 1 1,0-1-1,0 1 1,1-1-1,-1 1 1,1-1-1,-1 0 1,1 0-1,0 0 1,0 0-1,0 0 1,0 0-1,0-1 1,0 1-1,0-1 1,1 1-1,-1-1 1,0 0-1,1 0 1,-1 0-1,1 0 1,4 1-1,-3-1-429,1-1 0,-1 1 0,1-1 0,-1 0 0,1 0-1,-1 0 1,8-2 0,-7 1-465,-1 0 1,1 0-1,-1-1 0,1 0 1,-1 0-1,0 0 0,6-4 1,19-16-7910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113 174 11403,'0'0'3149,"-8"10"-1323,-3 2-1332,-1 0 186,1 1 1,0 0 0,1 1-1,1 0 1,0 1 0,1 0-1,0 0 1,-6 19 0,14-33-656,0-1 0,-1 1 0,1 0 0,0 0 0,0 0 0,0-1 0,0 1 0,0 0 1,0 0-1,0 0 0,0-1 0,0 1 0,0 0 0,0 0 0,0 0 0,1 0 0,-1-1 0,0 1 0,0 0 1,1 0-1,-1-1 0,1 1 0,-1 0 0,1-1 0,-1 1 0,1-1 0,-1 1 0,1 0 0,1 0 0,-1 0 3,1-1-1,0 1 0,-1-1 0,1 1 1,0-1-1,0 0 0,0 0 1,0 0-1,-1 0 0,1 0 0,0 0 1,3-1-1,3 0 21,0-1-1,-1 0 1,1-1 0,0 0-1,8-5 1,-3 0-30,-1 0 0,0-1 0,-1-1 0,1 0 0,10-13 0,-17 18-63,-1 0 0,0-1 0,0 1 0,0-1 0,-1 1 0,0-1 0,0 0 0,0 0-1,-1-1 1,0 1 0,0-1 0,-1 1 0,2-13 0,-26 54-1087,18-24 1021,0 0-1,1 0 1,1 0 0,0 1-1,0 0 1,-1 22 0,4-33 14,0 0 1,0 0 0,0 0-1,1 0 1,-1 0 0,0 0 0,1 0-1,-1 0 1,1 0 0,-1 0-1,1 0 1,-1 0 0,1 0-1,0-1 1,-1 1 0,1 0-1,0 0 1,0-1 0,-1 1-1,1 0 1,0-1 0,0 1-1,0-1 1,0 1 0,0-1-1,0 1 1,0-1 0,0 0 0,0 1-1,0-1 1,0 0 0,0 0-1,0 0 1,0 0 0,0 0-1,0 0 1,0 0 0,0 0-1,0 0 1,0-1 0,0 1-1,0 0 1,0-1 0,0 1-1,2-1 1,3-1-496,0 0 0,0 0 1,0 0-1,0-1 0,0 0 0,7-5 0,3-6-169,-1-1-1,0 0 0,-2-1 1,0 0-1,14-23 0,5-6 1248,-50 88 1849,7-14-1488,-70 161 3886,70-160-3965,2 0 0,1 1 0,1-1 0,-4 48 1,11-78-762,0 0 1,0 0-1,0 0 1,0 0-1,0 0 1,0 0-1,0-1 1,0 1-1,0 0 1,1 0-1,-1 0 1,0 0-1,0 0 1,0 0 0,0 0-1,0 0 1,0 0-1,0 0 1,0 0-1,0 0 1,0 0-1,1 0 1,-1 0-1,0 0 1,0 0-1,0 0 1,0 0-1,0 0 1,0 0 0,0 0-1,0 0 1,0 0-1,0 0 1,1 0-1,-1 0 1,0 0-1,0 0 1,0 0-1,0 0 1,0 0-1,0 0 1,0 0-1,0 1 1,0-1-1,0 0 1,0 0 0,0 0-1,0 0 1,1 0-1,-1 0 1,0 0-1,0 0 1,10-15 245,10-24 66,62-161 847,-58 134-1131,3 2 0,64-113 0,-89 173-44,0 0 1,0 0-1,0 1 1,1-1-1,-1 1 1,1 0 0,0-1-1,0 1 1,0 1-1,1-1 1,-1 0-1,1 1 1,-1-1-1,1 1 1,0 0-1,0 1 1,0-1 0,0 1-1,0-1 1,0 1-1,0 0 1,0 1-1,8-1 1,-11 1-2,1 1 1,-1 0-1,0 0 1,0 0-1,1 0 0,-1 0 1,0 0-1,0 0 1,0 0-1,0 0 1,0 1-1,0-1 1,0 0-1,-1 1 0,1-1 1,0 0-1,-1 1 1,1-1-1,-1 1 1,0-1-1,1 1 0,-1-1 1,0 1-1,0-1 1,0 1-1,0 2 1,-1 44 75,-3-34 92,0 0 1,-1-1 0,-8 16 0,9-20-286,-1 0 0,2 0 0,-1 1 0,1 0 0,1 0 0,-1 0 0,2 0 0,-2 14 1,3-21 106,0 0 1,0 0 0,0 0 0,0 0 0,-1 0 0,0 0 0,1 0 0,-1 0-1,0 0 1,0 0 0,-1 0 0,1-1 0,-1 1 0,1-1 0,-1 1 0,0-1 0,0 1-1,0-1 1,0 0 0,0 0 0,-1 0 0,1 0 0,-1 0 0,-4 2 0,1-1-84,-1-1 0,1 0 0,-1 0 1,0 0-1,0-1 0,0 0 0,0 0 1,0-1-1,-11 0 0,18 0-8,-1 0 0,0 0-1,0 0 1,1 0 0,-1-1 0,0 1 0,0 0-1,1 0 1,-1-1 0,0 1 0,1 0-1,-1-1 1,0 1 0,1-1 0,-1 1 0,0-1-1,1 1 1,-1-1 0,1 1 0,-1-1-1,1 0 1,-1 1 0,1-1 0,0 0 0,-1-1-1,0 1-338,1 0 0,0 0-1,0 0 1,-1 0-1,1-1 1,0 1 0,0 0-1,0 0 1,0 0-1,0 0 1,1-1-1,-1 1 1,0 0 0,0 0-1,1 0 1,0-2-1,8-7-5661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13004,'0'0'7154,"-5"11"-6289,-3 6-473,-2 0 119,1 0-1,1 0 1,1 1-1,1 0 1,0 0-1,-4 28 1,13-47-451,-1 1 0,1-1 1,0 0-1,-1 0 0,1 0 0,0 0 0,-1-1 0,1 1 1,-1-1-1,3-2 0,66-64-372,-16 14-481,-55 53 787,0 1 0,0 0 0,1 0 1,-1 0-1,0 0 0,0-1 0,0 1 0,0 0 0,1 0 1,-1 0-1,0 0 0,0 0 0,0-1 0,1 1 0,-1 0 1,0 0-1,0 0 0,0 0 0,1 0 0,-1 0 1,0 0-1,0 0 0,0 0 0,1 0 0,-1 0 0,0 0 1,0 0-1,1 0 0,-1 0 0,0 0 0,0 0 0,0 0 1,1 0-1,-1 0 0,0 0 0,0 0 0,0 1 0,1-1 1,-1 0-1,0 0 0,0 0 0,0 0 0,0 0 0,1 1 1,-1-1-1,0 0 0,0 0 0,0 0 0,0 0 0,0 1 1,0-1-1,1 0 0,-1 0 0,0 1 0,0-1 1,0 0-1,0 0 0,0 0 0,0 1 0,0 23 43,-8 28 393,3-39-294,-6 38 246,11-50-390,0-1-1,1 1 1,-1-1 0,0 1-1,1-1 1,-1 0 0,1 1-1,-1-1 1,0 0-1,1 1 1,-1-1 0,1 0-1,-1 1 1,1-1 0,0 0-1,-1 0 1,1 0-1,-1 1 1,1-1 0,-1 0-1,1 0 1,0 0-1,-1 0 1,1 0 0,-1 0-1,1 0 1,0 0 0,-1 0-1,1 0 1,-1-1-1,1 1 1,-1 0 0,1 0-1,0-1 1,24-7-1930,23-27-5830,-23 13 978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28 14029,'0'0'4719,"-8"4"-3251,-58 34 1245,62-36-2604,0 0-1,1 1 1,0-1 0,-1 1-1,1 0 1,0 0 0,0 0 0,1 1-1,-1-1 1,1 0 0,0 1-1,-1 0 1,1 0 0,1 0-1,-1-1 1,1 1 0,-1 1 0,0 4-1,5-8-90,-1 0 1,0 0-1,1 0 0,-1-1 0,1 1 0,-1-1 0,1 0 1,0 1-1,-1-1 0,1 0 0,-1-1 0,1 1 0,-1 0 0,4-1 1,1-1-142,1 0 1,-1-1-1,0 0 1,0 0-1,0 0 1,0-1-1,-1 0 1,1 0-1,-1-1 1,0 1-1,0-1 1,6-8-1,7-8-669,31-44 0,-70 98 894,1 2-1,-26 65 1,44-99-71,0 1 1,0 0 0,1 0 0,-1 0-1,1 0 1,-1 1 0,1-1 0,0 0 0,0 0-1,0 0 1,0 0 0,0 0 0,0 0 0,1 3-1,0-4-27,-1-1-1,0 1 0,1-1 0,-1 1 1,1-1-1,-1 1 0,1-1 0,-1 1 1,1-1-1,-1 0 0,1 1 1,-1-1-1,1 1 0,-1-1 0,1 0 1,0 0-1,-1 1 0,1-1 0,0 0 1,-1 0-1,1 0 0,0 0 0,-1 0 1,1 0-1,0 0 0,-1 0 0,1 0 1,1 0-1,2-1-311,0 0 0,0-1 0,1 0 0,-1 1 0,0-1 0,0-1 0,-1 1 0,1 0 0,0-1 0,-1 0 0,1 0 0,2-3 0,17-21-5447,0-3-4249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10570,'0'0'8808,"-8"1"-7724,3 1-958,-1 0 0,1 0 0,0 0 0,0 1 0,0 0 0,0 0 0,0 0 0,0 0 0,1 1 0,0 0 0,-1 0 0,1 0 0,1 0 0,-1 1 0,1-1 0,0 1 0,0 0 0,0 0 0,-3 7 0,-6 11 223,1 1 1,1 0 0,1 0-1,1 1 1,1 1 0,1-1-1,-4 45 1,10-69-345,-1 0 1,1 0-1,0 0 1,0 0-1,0 0 1,0 0-1,0 0 0,0 0 1,0 0-1,1 0 1,-1 0-1,0 1 1,1-1-1,-1 0 0,0 0 1,1 0-1,-1-1 1,1 1-1,0 0 0,-1 0 1,1 0-1,0 0 1,-1 0-1,1-1 1,0 1-1,0 0 0,0-1 1,0 1-1,-1 0 1,1-1-1,2 1 0,0-1 0,-1 1-1,1-1 0,0 0 0,-1-1 1,1 1-1,0 0 0,-1-1 0,1 1 0,0-1 1,-1 0-1,1 0 0,2-2 0,11-5-151,0 0 0,24-20 0,-23 15 86,-13 9 53,0 0 1,1 0 0,0 1-1,-1-1 1,1 1-1,1 0 1,-1 0 0,0 1-1,1 0 1,-1 0-1,7-2 1,-10 39-137,-3-33 177,1 0-1,0 0 1,0 0 0,0 0-1,0 0 1,0 0 0,0 0-1,1 1 1,-1-1 0,1 0-1,-1 0 1,1-1 0,0 1 0,0 0-1,0 0 1,0 0 0,0 0-1,2 1 1,-1-2-3,1 0 0,-1 0-1,1 0 1,-1-1 0,1 1 0,-1-1-1,1 0 1,0 0 0,-1 1 0,1-2-1,-1 1 1,1 0 0,0 0 0,3-2 0,13-2-61,0 0 0,0-1 0,20-9 0,-24 8-163,0 1 1,-1 0-1,2 1 1,-1 1-1,0 0 0,18 0 1,-32 3 189,0 0 0,0 0 0,0 0 0,0 0 0,0 1 0,0-1 0,0 0 0,-1 1 0,1-1 0,0 1 0,0-1 0,0 1 0,-1-1 0,1 1 0,0-1 0,0 1 0,-1 0 0,1-1 0,-1 1 0,1 0 0,0 0 0,-1-1 0,1 1 0,-1 0 0,0 0 0,1 0 0,-1 0 0,0 0 0,0 0 0,1 0 0,-1-1 0,0 1 0,0 0 0,0 0 0,0 0 0,0 1 0,-4 45 552,1-26-174,5-21-327,0 1 0,0 0 1,0-1-1,0 0 0,0 1 1,0-1-1,0 0 0,0 0 0,0 0 1,0 0-1,0-1 0,0 1 1,3-2-1,10-3-29,-2 0 1,1-2-1,21-12 0,-27 13-225,1 1 0,1 0 0,-1 0 0,1 1 0,0 0 0,0 0 0,0 1 0,0 1 0,21-3 0,-30 6 196,0 0 1,0 0-1,0 0 0,0 1 0,0-1 0,0 0 0,0 1 1,0-1-1,0 1 0,-1-1 0,1 1 0,0-1 0,-1 1 0,1-1 1,-1 1-1,0-1 0,0 1 0,1 0 0,-1-1 0,0 1 1,-1 1-1,2 1 85,-1-1 1,0 0 0,1 1-1,0-1 1,0 0-1,0 0 1,0 1 0,0-1-1,1 0 1,-1 0-1,1 0 1,2 3 0,0-4-17,-1-1 0,1 1-1,0 0 1,0-1 0,0 0 0,0 0 0,0 0 0,0 0 0,0 0 0,0-1 0,0 0 0,0 0 0,0 0-1,0 0 1,0-1 0,0 0 0,5-1 0,2-1-28,1 0-1,-1-1 1,0-1 0,18-9-1,-10 3-81,-8 6-169,-1 0-1,1-1 0,-1-1 0,-1 0 1,1 0-1,-1-1 0,14-14 0,-48 27-66,21-3 361,0 0-1,0 0 1,0 1-1,1-1 1,-1 1-1,0 0 1,1 0-1,0 0 1,0 1 0,0-1-1,0 1 1,0-1-1,1 1 1,0 0-1,-1 0 1,-2 9-1,6-13-50,0 1-1,0 0 1,0 0-1,0 0 1,0 0-1,0 0 0,0-1 1,0 1-1,0-1 1,0 1-1,0 0 1,0-1-1,1 0 1,-1 1-1,0-1 0,0 0 1,1 0-1,-1 0 1,0 1-1,1-1 1,-1-1-1,0 1 1,0 0-1,2 0 1,41-2 146,-41 2-152,20-3-290,0 0 0,28-9 0,-32 6 30,0 2-1,0 0 1,34-1 0,-52 5 284,0 1 0,0-1-1,0 1 1,0-1 0,0 1 0,0-1-1,0 1 1,0 0 0,0 0 0,-1-1-1,1 1 1,0 0 0,-1 0 0,1 0 0,0 0-1,-1 0 1,1 0 0,-1 0 0,1 0-1,-1 0 1,0 0 0,1 0 0,-1 0 0,0 0-1,0 0 1,0 1 0,0 0 0,0 0 19,1 0 1,-1 0-1,1 0 1,0 0-1,-1 0 1,1 0 0,0 0-1,0 0 1,0 0-1,0-1 1,0 1-1,1 0 1,-1-1 0,3 3-1,3-1 49,0 0 0,0-1 0,0 0-1,0 0 1,0-1 0,1 1 0,-1-2 0,1 1-1,-1-1 1,9-1 0,-2 0-733,1 0 1,-1-1-1,0-1 0,17-5 0,-16 1-3950,-5 1-2850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15631,'-1'10'473,"0"-1"1,-1 1 0,0-1-1,-1 0 1,0 0 0,-4 10-1,-11 35 958,12-16-711,1 1 1,0 40 0,5-78-693,-1 1 0,1-1 1,0 1-1,0-1 0,0 1 1,0-1-1,0 1 0,1-1 1,-1 1-1,0-1 1,1 1-1,-1-1 0,1 1 1,-1-1-1,1 0 0,-1 1 1,1-1-1,0 0 0,0 0 1,0 1-1,0-1 0,0 0 1,0 0-1,0 0 0,0 0 1,0 0-1,1-1 1,-1 1-1,0 0 0,1 0 1,-1-1-1,0 1 0,1-1 1,-1 1-1,1-1 0,-1 0 1,1 1-1,-1-1 0,1 0 1,-1 0-1,1 0 0,-1 0 1,1 0-1,-1 0 1,0-1-1,1 1 0,2-1 1,4-2 39,1 0 0,-1 0 0,-1 0 0,1-1 0,0 0 0,-1-1 0,8-5 0,34-35-35,-39 34-24,1 1 0,0 0 0,0 1-1,1 0 1,13-7 0,-25 43-276,-15 25 432,11-43-239,1 0 1,0 0 0,1 0 0,0 0 0,0 0 0,0 10 0,2-19 5,0 1-1,1-1 1,-1 0-1,0 0 1,0 0-1,0 1 1,0-1-1,0 0 1,0 0 0,0 0-1,1 1 1,-1-1-1,0 0 1,0 0-1,0 0 1,0 0 0,1 0-1,-1 1 1,0-1-1,0 0 1,0 0-1,1 0 1,-1 0 0,0 0-1,0 0 1,1 0-1,-1 0 1,0 0-1,0 0 1,0 0 0,1 0-1,-1 0 1,0 0-1,0 0 1,1 0-1,-1 0 1,0 0-1,0 0 1,1 0 0,-1 0-1,0 0 1,0 0-1,0 0 1,1 0-1,-1-1 1,0 1 0,0 0-1,0 0 1,0 0-1,1-1 1,11-6-2277,2-10-2059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116 281 17392,'-9'7'1202,"-2"3"-647,-1 0 0,1 1 0,1 0 0,0 0 1,1 1-1,0 1 0,1 0 0,0 0 0,-10 23 1,18-35-546,0-1 0,0 1 0,-1 0 0,1-1 1,0 1-1,0-1 0,0 1 0,0 0 0,0-1 1,0 1-1,0-1 0,0 1 0,1 0 0,-1-1 1,0 1-1,0-1 0,0 1 0,1 0 1,-1-1-1,0 1 0,0-1 0,1 1 0,-1-1 1,1 1-1,-1-1 0,0 1 0,1-1 0,-1 0 1,1 1-1,-1-1 0,1 0 0,-1 1 1,1-1-1,0 0 0,-1 1 0,1-1 0,-1 0 1,1 0-1,0 0 0,-1 0 0,1 0 0,-1 1 1,1-1-1,0 0 0,-1 0 0,1-1 1,-1 1-1,1 0 0,0 0 0,-1 0 0,2-1 1,34-9 264,-21 1-599,1-2 0,-1 0 0,-1-1 0,0 0 0,0-1 0,-2-1 1,1 0-1,-2 0 0,0-1 0,-1-1 0,11-20 0,-35 61-963,10-19 1269,-1 1 1,1 0 0,1 0-1,-1 1 1,1-1-1,1 1 1,-1-1 0,1 1-1,1 0 1,-1 9 0,2-17-1,0 0 0,0 1 0,0-1 1,0 1-1,0-1 0,0 0 1,1 1-1,-1-1 0,0 0 0,0 1 1,0-1-1,1 0 0,-1 1 1,0-1-1,0 0 0,1 0 0,-1 1 1,0-1-1,1 0 0,-1 0 0,0 1 1,1-1-1,-1 0 0,1 0 1,-1 0-1,0 0 0,1 0 0,-1 0 1,0 1-1,1-1 0,-1 0 1,1 0-1,-1 0 0,0 0 0,1 0 1,-1-1-1,1 1 0,-1 0 1,0 0-1,1 0 0,-1 0 0,1 0 1,-1 0-1,1-1 0,20-7-663,-10 1 57,0 0 0,-1-1 0,0 0 0,0 0 0,-1-1-1,16-20 1,43-67-3020,-58 82 3837,-1 0 0,0-1 0,-2 0 0,0 0 1,0-1-1,-1 0 0,-1 0 0,-1 0 0,0-1 0,1-19 1,-5 36-122,0-1 0,0 1 1,0 0-1,0 0 0,1-1 1,-1 1-1,0 0 0,0-1 1,0 1-1,0 0 0,0-1 1,0 1-1,-1 0 0,1-1 1,0 1-1,0 0 0,0 0 1,0-1-1,0 1 0,0 0 1,0-1-1,-1 1 0,1 0 1,0 0-1,0-1 0,0 1 1,-1 0-1,1 0 0,0 0 1,0-1-1,-1 1 0,1 0 1,0 0-1,0 0 0,-1 0 1,1-1-1,0 1 0,-1 0 1,1 0-1,-12 8 1452,-9 19-363,10-10-553,1 0-1,0 1 1,1 0 0,1 1-1,1 0 1,1 0-1,1 0 1,0 1 0,1 0-1,-1 22 1,5-40-580,0 0 1,0 0-1,0-1 1,0 1-1,1 0 1,-1 0-1,1 0 1,-1 0-1,1-1 1,0 1-1,-1 0 1,1-1-1,0 1 1,0 0-1,0-1 1,0 1-1,0-1 1,1 0-1,-1 1 1,0-1-1,1 0 1,-1 0-1,1 1 1,1 0-1,1-1 14,1 1-1,-1 0 1,0-1-1,1 0 0,-1 0 1,1-1-1,-1 1 1,1-1-1,8 0 0,9-2-80,0-2 0,-1 0-1,26-8 1,-43 11-1,8-3-67,-4 1 78,1 1 0,0-1 0,0 2 0,1-1 0,-1 1 0,15 0 0,-23 1 45,-1 0-1,1 1 0,-1-1 1,1 0-1,-1 0 1,1 1-1,-1-1 1,0 0-1,1 1 0,-1-1 1,1 0-1,-1 1 1,0-1-1,1 1 1,-1-1-1,0 0 0,0 1 1,1-1-1,-1 1 1,0-1-1,0 1 1,0-1-1,1 1 1,-1-1-1,0 1 0,0-1 1,0 1-1,0-1 1,0 1-1,0-1 1,0 1-1,0-1 0,0 1 1,0-1-1,-1 1 1,1-1-1,0 1 1,0-1-1,0 1 0,-1-1 1,1 1-1,0-1 1,0 1-1,-1-1 1,0 1-1,-12 21 845,6-14-746,-1 0 1,0-1 0,0 0 0,-1-1 0,0 0 0,0 0 0,-1-1 0,0 0 0,0-1 0,0 0 0,0 0 0,0-1-1,-1-1 1,1 0 0,-1 0 0,0-1 0,0 0 0,-13-1 0,23 0-249,0 0 0,0 0-1,-1 0 1,1-1 0,0 1 0,0 0 0,0 0-1,0-1 1,0 1 0,1 0 0,-1-1 0,0 1-1,0-1 1,0 1 0,0-1 0,0 0-1,0 1 1,1-1 0,-1 0 0,0 0 0,1 1-1,-1-1 1,0 0 0,1 0 0,-1 0 0,1 0-1,-1-1 1,-2-29-9694,5 14 1671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52 13068,'0'0'2520,"-5"-7"-176,-18-25-652,23 31-1660,0 0 0,-1 0 1,1 1-1,-1-1 0,1 0 1,-1 0-1,0 1 0,1-1 0,-1 0 1,0 1-1,1-1 0,-1 1 1,0-1-1,1 1 0,-1-1 0,0 1 1,0 0-1,0-1 0,0 1 0,1 0 1,-1 0-1,0-1 0,0 1 1,0 0-1,0 0 0,0 0 0,0 0 1,1 0-1,-1 0 0,0 0 1,0 1-1,0-1 0,0 0 0,0 0 1,0 1-1,1-1 0,-1 0 0,0 1 1,0-1-1,1 1 0,-1-1 1,-1 2-1,-16 25 683,10-3-704,0 0-1,2 0 0,0 0 1,2 1-1,0 0 1,2-1-1,1 1 1,1 0-1,6 50 0,1-34 5,1 0 0,2 0-1,2-1 1,1 0 0,22 44-1,-13-44-1708,37 54 0,-37-61-2220,-10-15-1446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15022,'9'1'2749,"-2"0"-2376,1 1 0,-1-1 0,1-1 0,-1 1 0,1-1 0,-1-1 0,1 0 0,-1 0-1,1 0 1,-1-1 0,0 1 0,0-2 0,0 1 0,0-1 0,0 0 0,0-1 0,-1 0-1,1 0 1,8-8 0,6-17-331,-21 29-48,0-1 0,0 0 0,0 1 1,0-1-1,0 1 0,0-1 1,0 1-1,0-1 0,0 0 0,0 1 1,0-1-1,0 1 0,0-1 0,0 1 1,0-1-1,-1 0 0,1 1 1,0-1-1,0 1 0,-1-1 0,1 1 1,0-1-1,-1 1 0,1-1 1,0 1-1,-1 0 0,1-1 0,-1 1 1,1-1-1,-1 1 0,1 0 1,-1 0-1,1-1 0,-1 1 0,1 0 1,-1 0-1,1-1 0,-1 1 1,0 0-1,1 0 0,-1 0 0,1 0 1,-1 0-1,0 0 0,1 0 1,-1 0-1,1 0 0,-1 0 0,1 0 1,-1 1-1,0-1 0,0 0 1,-6 2 24,1-1 0,-1 1 0,0 0 0,1 0 0,0 1 0,0 0 0,0 0 0,0 1 0,0-1 0,0 1 0,1 1 0,0-1 0,0 1 0,0 0 0,0 0 0,1 0 0,0 0 0,0 1 0,1 0 0,-1 0 0,1 0 0,-3 7 0,6-12 1,0 0 0,-1 0 0,1-1 0,0 1 0,0 0-1,0 0 1,0 0 0,0-1 0,0 1 0,0 0 0,0 0-1,0 0 1,0-1 0,0 1 0,0 0 0,1 0 0,-1-1-1,0 1 1,0 0 0,1 0 0,-1-1 0,1 1-1,-1 0 1,1-1 0,-1 1 0,1 0 0,-1-1 0,1 1-1,1 0 1,26 6 374,32-13-123,-40 0-262,0-1 0,0 0 0,19-11 0,-25 10-18,-1 2 1,2 0 0,-1 0-1,1 2 1,-1-1-1,1 2 1,17-2-1,-31 5 5,-1 0-1,1 0 1,0 0 0,0 0-1,-1 0 1,1 0 0,0 0-1,0 0 1,0 1-1,-1-1 1,1 0 0,0 0-1,-1 1 1,1-1 0,0 1-1,-1-1 1,1 0-1,0 1 1,-1-1 0,1 1-1,-1 0 1,1-1 0,-1 1-1,1-1 1,-1 1-1,1 0 1,-1-1 0,1 1-1,-1 0 1,1 1 0,2 28 516,1 7 172,-3-36-684,-1 0 0,1 0 0,0 0 0,-1 0 0,1 0-1,0 0 1,0 0 0,0 0 0,-1 0 0,1 0 0,0 0 0,0-1-1,0 1 1,1 0 0,-1-1 0,0 1 0,0-1 0,0 1 0,0-1-1,0 1 1,1-1 0,-1 0 0,0 0 0,0 0 0,1 1-1,-1-1 1,2-1 0,-1 1-396,0 0 0,1 0 0,-1 0 0,0 0 0,0-1 0,0 1-1,0-1 1,0 1 0,0-1 0,0 0 0,0 0 0,0 0 0,0 0 0,3-3 0,12-11-8349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158 164 14414,'0'0'4948,"-10"3"-3287,1-1-1513,1 0 0,0 1 0,0 0 1,1 0-1,-1 1 0,0 0 0,-11 9 1,16-11-132,-1 1 1,1 0-1,0 0 1,0 0-1,0 0 1,0 1 0,0 0-1,1-1 1,-1 1-1,1 0 1,0 0-1,0 0 1,1 0 0,-1 0-1,1 1 1,0-1-1,0 0 1,0 1-1,1 6 1,0-10-16,-1 0 1,1 0-1,1 0 1,-1 0-1,0 0 1,0 0-1,0-1 1,0 1-1,1 0 0,-1 0 1,0 0-1,1 0 1,-1-1-1,0 1 1,1 0-1,-1 0 1,1-1-1,0 1 1,-1 0-1,1-1 0,-1 1 1,1-1-1,0 1 1,0-1-1,-1 1 1,1-1-1,0 1 1,0-1-1,0 0 0,1 1 1,1 0 19,0-1 0,0 0 0,1 1 0,-1-1 0,0-1-1,0 1 1,0 0 0,0-1 0,4 0 0,4-3 30,0 1 0,0-1 0,-1-1 0,12-6 0,76-65-794,-98 77 697,1-1 1,-1 1-1,1 0 0,-1 0 0,1-1 1,-1 1-1,0 0 0,1 0 0,-1 0 1,0-1-1,0 1 0,0 0 0,0 0 1,1 0-1,-1 0 0,0 0 0,0-1 0,-1 1 1,1 0-1,0 0 0,0 0 0,0 0 1,-1-1-1,1 1 0,-1 1 0,-88 303 1247,88-302-1165,-46 133 2185,40-120-1933,0-1 0,-1 0 0,0 0 0,-1-1-1,-1 0 1,-16 17 0,26-30-279,-1 0-1,1 0 1,-1 0 0,0 0-1,1-1 1,-1 1-1,0 0 1,1 0 0,-1-1-1,0 1 1,0-1 0,0 1-1,1 0 1,-1-1 0,0 0-1,0 1 1,0-1 0,0 1-1,0-1 1,0 0 0,0 0-1,0 0 1,0 1 0,0-1-1,0 0 1,0 0-1,0-1 1,0 1 0,-1 0-1,1-1 1,0-1-1,0 1 0,0 0 0,1-1 1,-1 1-1,1-1 0,-1 1 0,1-1 1,0 1-1,-1-1 0,1 1 0,0-1 1,0 1-1,0-1 0,0 1 1,1-3-1,0-10-37,1 0 1,0 0-1,6-15 0,8-12-185,1-1-1,3 2 1,2 1-1,1 0 0,37-46 1,157-164-1090,-204 234 1325,-13 15-26,0 1 1,0-1-1,-1 0 1,1 0 0,0 0-1,0 0 1,0 0-1,-1 0 1,1 0-1,0 0 1,0 0-1,0 0 1,-1 0-1,1 0 1,0 1-1,0-2 1,0 1 0,-1 0-1,1 0 1,0 0-1,0 0 1,0 0-1,-1 0 1,1 0-1,0 0 1,0 0-1,0 0 1,-1 0 0,1 0-1,0 0 1,0-1-1,0 1 1,0 0-1,-1 0 1,1 0-1,0 0 1,0-1-1,0 1 1,0 0-1,0 0 1,0 0 0,-1 0-1,1-1 1,0 1-1,0 0 1,0 0-1,0-1 1,0 1-1,0 0 1,0 0-1,0 0 1,0-1-1,0 1 1,0 0 0,0 0-1,0 0 1,0-1-1,0 1 1,0 0-1,0 0 1,1 0-1,-1-1 1,-1 1-30,-6 5 58,0 1-1,0 0 1,0 0 0,1 0-1,0 1 1,0 0 0,1 0-1,0 1 1,0-1-1,1 1 1,-1 0 0,2 1-1,-1-1 1,1 1 0,1-1-1,-1 1 1,1 0 0,1 0-1,0 0 1,0 17 0,2-24 12,0 0-1,0 0 1,0 0 0,0 0 0,0 0 0,0 0 0,1-1 0,-1 1 0,1 0 0,0-1-1,-1 1 1,1-1 0,0 0 0,0 1 0,0-1 0,0 0 0,0 0 0,0 0-1,0 0 1,0-1 0,0 1 0,0-1 0,0 1 0,1-1 0,-1 0 0,0 1-1,0-1 1,0 0 0,1-1 0,3 0 0,6 1 80,0-1 1,0 0-1,0-1 0,17-6 0,-13 2-76,0-1-1,0 0 0,-1-1 1,1-1-1,-2-1 0,1 0 1,16-16-1,-21 17-27,-1 0 1,0-1-1,0 1 0,-1-2 1,0 1-1,-1-1 1,0 0-1,-1-1 0,0 1 1,5-19-1,-11 11-119,-11 15-102,8 4 192,1 1 0,0 0 1,-1 0-1,1 0 0,0 0 1,0 0-1,0 0 0,0 1 1,0-1-1,0 1 1,0 0-1,-3 2 0,2 0 7,-41 55-54,42-55 110,0-1 0,0 1-1,0 0 1,1 0-1,-1 0 1,1 0-1,0 0 1,0 0-1,0 0 1,1 1-1,0-1 1,0 0-1,0 0 1,0 1-1,1 4 1,0-8-10,0 0 0,0 1 0,0-1 0,0 0 1,1 0-1,-1-1 0,0 1 0,0 0 0,1 0 0,-1 0 0,0-1 0,1 1 1,-1-1-1,1 1 0,-1-1 0,1 0 0,-1 1 0,1-1 0,-1 0 0,1 0 1,-1 0-1,1 0 0,-1 0 0,1-1 0,2 1 0,41-8 514,-28 0-528,-1-1 0,1-1-1,-1 0 1,-1-1 0,0-1 0,-1 0 0,0-1 0,-1-1-1,0 0 1,14-22 0,-25 36-785,-7 11 368,0 0 455,0-1 0,1 1 0,0-1 0,0 1 0,1 0 1,1 1-1,0-1 0,1 0 0,-1 17 0,2-28-50,0 1 0,1 0 0,-1-1 0,0 1 0,0 0 0,1-1 0,-1 1 0,1 0 0,-1-1 0,0 1 0,1-1 0,-1 1 0,1-1 0,-1 1 0,1-1 0,-1 1 0,1-1 0,0 1 0,-1-1 0,1 0 0,0 1 0,-1-1 0,1 0 0,0 0 0,-1 1 0,1-1 0,0 0 0,0 0 0,27-3 331,20-19 17,-34 10-322,0 0 1,0-1-1,-1 0 0,15-21 1,-23 27-82,0 0 1,0 0 0,-1 0 0,0 0 0,0-1 0,0 0 0,-1 0 0,-1 0-1,1 0 1,-1 0 0,2-16 0,-25 37-405,16-9 447,1 1 0,1 0 0,-1 0 1,1 0-1,-1 0 0,2 1 0,-1-1 1,0 1-1,1 0 0,0-1 0,1 1 1,-1 0-1,0 7 0,3-12 3,-1 0 0,1 1-1,0-1 1,-1 0 0,1 0 0,0 0-1,0 0 1,0 0 0,0 0 0,0 0-1,0 0 1,0 0 0,0-1 0,0 1-1,1 0 1,-1-1 0,0 1 0,1 0 0,-1-1-1,0 0 1,0 1 0,1-1 0,-1 0-1,1 0 1,-1 0 0,0 0 0,1 0-1,-1 0 1,1 0 0,1 0 0,48-5-84,-26-7-388,-21 10 366,-1-1-1,1 2 1,0-1-1,0 0 1,-1 1-1,1 0 1,0 0-1,0 0 1,0 0-1,0 0 1,8 1-1,-11 4 71,0 1 0,0 0 1,-1 0-1,1-1 0,-1 1 0,0 0 0,-1 8 0,1-8 33,-1 8 8,1-8-5,0 1-1,0-1 0,0 1 1,0-1-1,1 1 0,2 5 1,-3-10 5,0 0 0,1 0-1,-1 0 1,1-1 0,-1 1 0,1 0 0,-1 0 0,1-1 0,0 1-1,-1 0 1,1-1 0,0 1 0,-1-1 0,1 1 0,0-1 0,0 1-1,0-1 1,-1 0 0,1 1 0,0-1 0,0 0 0,0 0 0,0 1-1,0-1 1,0 0 0,-1 0 0,1 0 0,0 0 0,0 0 0,0 0-1,0-1 1,0 1 0,0 0 0,0 0 0,0-1 0,-1 1 0,1 0-1,0-1 1,0 1 0,0-1 0,-1 1 0,1-1 0,0 1 0,0-2-1,8-3 13,-1-1 0,-1 0 0,1 0-1,-1-1 1,0 0 0,0 0 0,-1-1-1,0 1 1,9-17 0,-8 12 4,0-1 0,-1 0-1,0-1 1,-1 1 0,-1-1 0,4-15-1,-5 9-2310,-2 2-10451,-1 7 2500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10954,'0'0'2691,"-3"1"-1538,1 10 64,2 4-704,0 2-481,0-1-64,2-2-2659,8-4-5060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84 13100,'-4'9'3380,"1"-3"-3146,-59 130 5498,55-117-5169,1 0 0,1 0 0,1 0 0,1 1 0,0-1 0,0 21 1,3-38-553,0-1 1,0 1-1,0-1 1,0 1-1,1-1 0,-1 1 1,0-1-1,1 0 1,-1 1-1,1-1 1,-1 1-1,1-1 1,-1 0-1,1 1 1,0-1-1,0 0 1,0 0-1,0 0 1,0 1-1,0-1 1,0 0-1,0 0 1,0-1-1,0 1 0,1 0 1,-1 0-1,0-1 1,1 1-1,-1 0 1,0-1-1,1 1 1,-1-1-1,1 0 1,-1 1-1,1-1 1,-1 0-1,1 0 1,-1 0-1,1 0 1,-1 0-1,1 0 1,-1-1-1,0 1 1,3-1-1,3 0 28,0-1 0,0 0 0,0 0 0,0-1-1,0 0 1,-1 0 0,13-8 0,-1-3-19,-1-2-1,0 0 1,0 0-1,-2-2 1,0 0 0,12-20-1,-6 5-143,-1 0 0,26-65 0,-46 98 115,0 0 0,0 0 0,0 0 0,1 0 0,-1 0 0,0 0 0,0 0-1,0 0 1,0-1 0,0 1 0,0 0 0,0 0 0,0 0 0,0 0 0,0 0 0,1 0 0,-1-1 0,0 1-1,0 0 1,0 0 0,0 0 0,0 0 0,0-1 0,0 1 0,0 0 0,0 0 0,0 0 0,0 0 0,0 0 0,0-1-1,0 1 1,-1 0 0,1 0 0,0 0 0,0 0 0,0 0 0,0-1 0,0 1 0,0 0 0,0 0 0,0 0-1,0 0 1,-1 0 0,1 0 0,0 0 0,0-1 0,0 1 0,0 0 0,0 0 0,0 0 0,-1 0 0,1 0-1,0 0 1,0 0 0,0 0 0,0 0 0,0 0 0,-1 0 0,1 0 0,0 0 0,-13 8-153,11-7 95,0 0-1,0 1 1,1 0 0,-1-1 0,1 1 0,-1 0-1,1 0 1,-1 0 0,1 0 0,0 0 0,0 0-1,0 0 1,0 1 0,0 3 0,1-6 43,-1 0-1,1 1 1,0-1 0,0 0 0,0 0-1,0 0 1,0 1 0,0-1 0,0 0-1,0 0 1,0 0 0,0 0 0,1 1-1,-1-1 1,0 0 0,0 0 0,0 0 0,0 1-1,0-1 1,0 0 0,0 0 0,0 0-1,0 0 1,1 0 0,-1 1 0,0-1-1,0 0 1,0 0 0,0 0 0,0 0-1,1 0 1,-1 0 0,0 0 0,0 1-1,0-1 1,0 0 0,1 0 0,-1 0-1,0 0 1,0 0 0,0 0 0,1 0-1,-1 0 1,0 0 0,0 0 0,0 0-1,1 0 1,-1 0 0,0 0 0,0 0 0,14-9-174,9-14 303,67-84 39,-99 122 39,0 0 1,1 0-1,1 1 0,0 0 1,1 0-1,1 1 1,-6 31-1,6-16 115,1 0 0,1 1 0,3 54-1,1-74-276,1 0-1,0-1 1,1 1-1,0 0 1,1-1-1,1 0 1,0 0-1,0 0 0,1-1 1,1 0-1,9 12 1,-16-27-99,0-1 0,0 1 0,0-1 0,-1 1 0,0-1 0,1 1 0,-2 0 0,1-1 0,-2-4 0,-28-41-3224,-2 0 0,-45-51 0,14 18 5324,63 83-1956,1 0 1,0 0 0,0-1 0,0 1 0,0 0 0,-1 0-1,1 0 1,0-1 0,0 1 0,0 0 0,0 0-1,0-1 1,0 1 0,0 0 0,0 0 0,0-1-1,0 1 1,0 0 0,0 0 0,0-1 0,0 1-1,0 0 1,0 0 0,0-1 0,0 1 0,0 0-1,0 0 1,0-1 0,0 1 0,0 0 0,1 0 0,-1 0-1,0-1 1,0 1 0,0 0 0,0 0 0,0 0-1,1-1 1,-1 1 0,0 0 0,0 0 0,0 0-1,1 0 1,-1 0 0,0 0 0,0-1 0,1 1-1,-1 0 1,0 0 0,0 0 0,1 0 0,-1 0 0,0 0-1,25-2 1055,29 7-660,81 10-256,-44-16-3528,-58-7-1583,-6-9-3075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18033,'0'0'3523,"-27"71"-2081,21-36-65,5 3-256,1 0-737,0 2-287,3 1-97,8-5-1730,0-6-3363,3-4-8103</inkml:trace>
  <inkml:trace contextRef="#ctx0" brushRef="#br0" timeOffset="1">29 677 19987,'0'0'5317,"-29"48"-4708,29-43-577,5-5-7335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73 3171,'0'0'3320,"2"-8"-1136,1-2-1303,3-27 3187,-6 37-3915,0-1 0,0 0 0,0 0 1,0 1-1,-1-1 0,1 0 1,0 0-1,0 1 0,0-1 0,-1 0 1,1 1-1,0-1 0,-1 0 1,1 1-1,-1-1 0,1 1 1,-1-1-1,1 1 0,-1-1 0,1 1 1,-1-1-1,1 1 0,-1-1 1,0 1-1,1-1 0,-1 1 0,0 0 1,1 0-1,-1-1 0,0 1 1,0 0-1,1 0 0,-1 0 0,0 0 1,0 0-1,1 0 0,-1 0 1,0 0-1,1 0 0,-1 0 0,0 0 1,0 0-1,1 0 0,-1 1 1,0-1-1,1 0 0,-1 1 1,0-1-1,1 0 0,-2 1 0,-2 1-57,0-1-1,1 1 0,-1 0 0,0 0 0,1 0 0,-1 1 0,-5 4 0,-1 5 37,0 1 0,1 0-1,1 0 1,0 0-1,1 1 1,0 0-1,1 1 1,1 0 0,0-1-1,1 2 1,1-1-1,0 0 1,1 1 0,1-1-1,0 1 1,1 0-1,1-1 1,0 1 0,5 22-1,-5-35-128,-1-1 0,1 1 0,0 0-1,0 0 1,0 0 0,1-1 0,-1 1 0,1 0-1,-1-1 1,1 1 0,0-1 0,0 0 0,0 0-1,0 0 1,0 0 0,1 0 0,-1 0 0,1 0-1,-1-1 1,1 1 0,-1-1 0,1 0 0,0 0 0,0 0-1,0 0 1,0 0 0,-1 0 0,7 0 0,-4-2 5,0 1 0,0-1 0,0 0 0,-1 0 0,1 0 0,0-1 0,-1 0 0,1 0 0,-1 0 0,1 0 1,-1-1-1,0 1 0,0-1 0,0 0 0,0 0 0,5-7 0,10-11 137,-1 0 1,-1-1-1,16-29 1,-27 40 40,0 1 0,-1-1 1,0 0-1,0-1 0,-2 1 1,1-1-1,-2 0 0,1 0 1,0-21-1,-3 30-138,0 1-1,0-1 1,-1 0-1,0 1 1,1-1 0,-1 1-1,0-1 1,0 1-1,0-1 1,0 1 0,-1-1-1,1 1 1,-1 0-1,1 0 1,-1 0-1,0 0 1,-2-3 0,-2 1 4,1 0 0,-1 0 0,0 0 1,0 0-1,0 1 0,-10-4 1,-7 0-5,0 0 0,-46-6 0,67 12-48,0 1 1,0 0-1,0-1 1,0 1-1,0 0 1,0 0-1,0 0 1,-1 0 0,1 0-1,0 1 1,0-1-1,0 1 1,0-1-1,0 1 1,0 0-1,0-1 1,0 1-1,0 0 1,1 1 0,-4 1-1,4-1-146,0-1 0,0 1 0,0 0 0,0 0 0,1 0 0,-1 0 0,1 1 0,-1-1 0,1 0 0,0 0 0,-1 0 0,1 0 0,0 1-1,1-1 1,-1 0 0,0 0 0,1 0 0,-1 0 0,2 3 0,3 3-3858,5-7-3533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11115,'0'0'7030,"4"9"-5653,22 61-473,-3 0 0,25 131 0,-10-36-973,-38-163-63,9 36-1698,-7-14-5710,-2-18-350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0 415 13741,'0'0'4036,"8"-5"-3310,6-6-471,0-1-1,0 0 1,-1-1 0,-1 0-1,0-1 1,-1 0 0,-1-1 0,0 0-1,-1-1 1,0 0 0,-2 0-1,0-1 1,7-24 0,-8 17 215,-2 0-1,0 0 1,-2 0 0,-1 0 0,-2-29 0,0 42-417,0 14-82,5 20-60,57 71-1123,-39-62-280,30 56 1,-33-49-1857,-1 2-2081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11050,'0'0'8750,"6"11"-8152,-2-4-475,8 18 141,26 38-1,-34-57-218,0-1 0,0 1 0,0-1 1,1 0-1,0 0 0,0 0 0,0-1 0,0 1 0,1-1 0,0-1 0,0 1 0,0-1 0,12 5 0,-17-8-18,1 0 0,0 1 0,-1-1 0,1 0 0,0 0 0,0 0-1,-1 0 1,1 0 0,0 0 0,0-1 0,-1 1 0,1-1 0,0 1 0,-1-1 0,1 1-1,-1-1 1,1 0 0,-1 0 0,1 0 0,-1 0 0,1 0 0,1-2 0,-1 0 22,1 0 1,-1 0-1,0-1 1,0 1-1,0-1 1,0 1-1,0-1 1,-1 0-1,2-6 1,0-5 40,0-2 0,-1 1 0,0-29 0,-1 21-61,1-28 45,-2 50-51,0-1 0,0 1 0,0-1 0,-1 1 1,1-1-1,-1 1 0,1-1 0,-1 1 0,0-1 0,0 1 0,0 0 0,0-1 1,-2-2-1,3 5-18,-1-1 1,1 1-1,0 0 1,0 0-1,-1 0 1,1 0-1,0 0 1,0 0-1,-1-1 1,1 1 0,0 0-1,0 0 1,-1 0-1,1 0 1,0 0-1,0 0 1,-1 0-1,1 0 1,0 0-1,0 0 1,-1 0-1,1 0 1,0 1 0,0-1-1,-1 0 1,1 0-1,0 0 1,0 0-1,0 0 1,-1 0-1,1 1 1,0-1-1,0 0 1,0 0-1,-1 0 1,1 0 0,0 1-1,0-1 1,0 0-1,0 0 1,-1 0-1,1 1 1,0-1-1,0 0 1,0 0-1,0 1 1,-5 14 134,2 4-151,0 0 0,2 0 0,0 0 0,2 0 0,0 0 0,1 0 0,0 0 0,2 0 0,0 0-1,1-1 1,1 1 0,1-1 0,13 23 0,-19-38 10,1 0 1,0 0-1,0-1 0,0 1 1,0-1-1,0 0 0,0 1 0,1-1 1,-1 0-1,1 0 0,-1 0 0,1-1 1,0 1-1,0-1 0,0 0 0,0 1 1,0-1-1,0 0 0,0-1 0,0 1 1,6 0-1,-6-1 8,0-1 0,0 0 1,-1 1-1,1-1 0,-1 0 0,1-1 0,0 1 1,-1 0-1,0-1 0,1 1 0,-1-1 0,0 0 0,0 1 1,0-1-1,0 0 0,0-1 0,0 1 0,-1 0 1,1 0-1,-1-1 0,0 1 0,1-1 0,-1 1 1,0-1-1,0-2 0,10-24 161,-2-1 0,-1 1 1,-2-1-1,-1-1 0,-1 1 0,-1-1 0,-2 0 0,-1 1 0,-8-55 1,8 84-171,0-1 1,0 1-1,0 0 1,0-1 0,0 1-1,-1 0 1,1 0-1,0-1 1,-1 1 0,1 0-1,-1 0 1,0-1-1,1 1 1,-1 0 0,0 0-1,0 0 1,1 0-1,-1 0 1,0 0 0,0 0-1,0 1 1,0-1-1,-2-1 1,2 2-28,0 1 1,0-1-1,0 1 0,1-1 0,-1 1 1,0-1-1,0 1 0,1-1 1,-1 1-1,0 0 0,1 0 0,-1-1 1,1 1-1,-1 0 0,1 0 1,-1-1-1,1 1 0,0 0 1,-1 0-1,1 0 0,0 0 0,0 0 1,-1 0-1,1 0 0,0 0 1,0-1-1,0 1 0,0 0 1,0 0-1,1 2 0,-3 60-3803,4-20-4641,1-25 1149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12812,'0'0'2194,"2"9"-251,10 28-411,-12-37-1495,0 1 0,0 0 0,1-1 0,-1 1-1,0-1 1,0 1 0,1 0 0,-1-1 0,1 1-1,-1-1 1,1 1 0,-1-1 0,0 1 0,1-1-1,0 1 1,-1-1 0,1 0 0,-1 1 0,1-1-1,-1 0 1,1 1 0,0-1 0,-1 0 0,1 0-1,0 0 1,-1 0 0,1 1 0,0-1 0,-1 0-1,1 0 1,0 0 0,-1 0 0,1-1 0,0 1-1,-1 0 1,1 0 0,0 0 0,-1 0 0,1-1-1,0 1 1,-1 0 0,1-1 0,-1 1-1,1 0 1,0-1 0,19-19 806,-9 3-527,-1-2-1,11-27 0,-14 30-287,1-1 0,0 1-1,20-27 1,-28 42-19,1 0 0,-1 0-1,0 1 1,1-1-1,-1 0 1,1 0 0,0 0-1,-1 1 1,1-1 0,-1 0-1,1 1 1,0-1 0,0 0-1,-1 1 1,1-1 0,0 1-1,0-1 1,0 1-1,0 0 1,0-1 0,0 1-1,0 0 1,-1 0 0,1-1-1,0 1 1,0 0 0,0 0-1,0 0 1,0 0 0,0 0-1,0 1 1,0-1 0,0 0-1,0 0 1,0 0-1,0 1 1,0-1 0,0 1-1,-1-1 1,1 1 0,0-1-1,0 1 1,0-1 0,-1 1-1,1-1 1,0 1 0,-1 0-1,1 0 1,0-1 0,-1 1-1,1 0 1,-1 0-1,1 0 1,-1 0 0,0-1-1,1 1 1,-1 0 0,0 0-1,1 2 1,3 10 186,0-1 1,-1 1-1,3 19 1,-3-19-39,0 5-20,-3-12-108,1 0 0,0 0-1,1 1 1,-1-1-1,1 0 1,0 0-1,0-1 1,1 1-1,0 0 1,0-1 0,5 8-1,-7-13-25,-1 0-1,1 0 1,-1 0 0,1 0-1,0 0 1,-1 0 0,1 0-1,-1 0 1,1 0 0,0 0-1,-1 0 1,1-1 0,-1 1-1,1 0 1,-1 0 0,1-1-1,-1 1 1,1 0 0,-1-1-1,1 1 1,-1 0 0,1-1-1,-1 1 1,1-1 0,-1 1-1,0-1 1,1 1 0,-1-1-1,0 1 1,1-1 0,-1 1-1,0-1 1,0 1 0,0-1-1,1 1 1,-1-1 0,0 0 0,0 1-1,0-2 1,8-25 168,18-138-2803,-17 54-6652,-6 70 3668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16784,'0'0'1633,"-8"54"-1472,23-48-1,8-5 32,2-1-320,-2-8-5638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10218,'0'0'3795,"0"10"-2225,2 30-612,1 0 1,2-1 0,1 1-1,3-1 1,1 0-1,16 40 1,-25-77-948,12 24 37,-13-25-45,1 0 0,-1 0 0,1 0 1,0-1-1,-1 1 0,1 0 0,0-1 0,0 1 0,-1 0 0,1-1 1,0 1-1,0-1 0,0 0 0,-1 1 0,1-1 0,0 1 1,0-1-1,0 0 0,0 0 0,0 0 0,0 1 0,0-1 1,0 0-1,0 0 0,0 0 0,1-1 0,-1 1 3,0-1-1,-1 1 1,0-1-1,1 1 1,-1-1-1,1 0 1,-1 1-1,0-1 1,1 0-1,-1 1 1,0-1-1,0 0 1,1 0-1,-1 1 1,0-1-1,0 0 1,0 1-1,0-1 1,0 0-1,0 0 1,0 1-1,0-1 1,0 0-1,-1 0 1,1 1-1,0-1 1,0 0-1,-1 0 1,-7-24-144,-11-4 413,0 1-1,-2 1 1,-39-40 0,70 65 1967,20 3-1933,25-1-340,-50-1-122,-1 1 0,0-1 0,0-1 0,0 1-1,0 0 1,0-1 0,0 0 0,-1 0 0,8-5 0,-9 5-642,0 0 0,0 0 0,1 0 0,-1 0 0,-1-1 0,1 1 0,0-1 0,0 1 0,1-4 0,2-6-4752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8840,'0'0'9097,"9"7"-7698,30 22-262,-38-29-1073,1 1 0,-1-1 1,0 0-1,1 0 0,-1 0 1,1 0-1,-1 0 0,1 0 1,-1 0-1,1 0 0,-1 0 1,1-1-1,-1 1 0,1 0 1,-1-1-1,0 0 0,1 1 1,-1-1-1,0 0 0,1 0 1,-1 1-1,0-1 0,0 0 1,0 0-1,0 0 0,0 0 1,0-1-1,0 1 1,0 0-1,0 0 0,-1-1 1,2-1-1,21-40 1064,-19 33-901,-1-1 1,0 0-1,0 1 1,-1-1 0,-1 0-1,0 0 1,0-14-1,-1 24-207,0 0-1,0 1 1,0-1-1,0 1 1,1-1-1,-1 0 0,0 1 1,0-1-1,0 1 1,-1-1-1,1 0 1,0 1-1,0-1 1,0 1-1,0-1 1,0 1-1,-1-1 1,1 1-1,0-1 1,0 1-1,-1-1 1,1 1-1,-1-1 0,1 1 1,0-1-1,-1 1 1,1-1-1,-1 1 1,1 0-1,-1-1 1,1 1-1,-1 0 1,1-1-1,-1 1 1,1 0-1,-1 0 1,1 0-1,-1-1 1,0 1-1,1 0 1,-1 0-1,1 0 0,-1 0 1,1 0-1,-1 0 1,0 0-1,1 0 1,-1 0-1,1 1 1,-1-1-1,-1 0 1,1 1-21,-1 0 1,0 0-1,1 0 1,-1 0-1,1 0 1,-1 0-1,1 0 1,-1 1-1,1-1 0,0 0 1,0 1-1,-1-1 1,1 1-1,0 0 1,0-1-1,0 3 1,-3 11-14,1 1 0,1-1 1,0 1-1,1 0 0,1 0 0,2 18 1,-2-33 11,0 0-1,0 0 1,0 0 0,0 0 0,0 0 0,1-1 0,-1 1 0,0 0 0,0 0 0,1 0 0,-1 0-1,0-1 1,1 1 0,-1 0 0,1 0 0,-1-1 0,1 1 0,-1 0 0,1-1 0,0 1-1,-1 0 1,1-1 0,0 1 0,0-1 0,-1 1 0,2 0 0,0-1 4,0 1-1,0-1 1,0 0 0,0 0 0,0 0 0,0 0 0,0 0-1,0 0 1,-1-1 0,1 1 0,0-1 0,2 0 0,57-29 99,-47 22-105,-3 3-6,0 0 1,1 1-1,0 0 1,-1 1-1,1 0 1,1 1-1,-1 0 1,16 0-1,-28 2 31,1 0 0,-1-1-1,0 1 1,0 0 0,1-1-1,-1 1 1,0 0 0,0-1 0,0 1-1,1-1 1,-1 1 0,0-1-1,0 1 1,0 0 0,0-1-1,0 1 1,0-1 0,0 1 0,0-1-1,0 1 1,0-1 0,0 1-1,0 0 1,0-1 0,-1 1-1,1-1 1,0 1 0,0-1-1,0 1 1,0 0 0,-1-1 0,1 1-1,0 0 1,-1-1 0,1 1-1,-8-16 778,-12-8-177,-2 0-1,0 1 1,-26-20-1,58 42-1812,0-1 0,1 0-1,-1 0 1,0-1-1,-1 0 1,1-1-1,15-8 1,3-9-4830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14029,'0'0'5136,"9"-6"-4234,-5 4-883,1-2 128,0 1-1,0 1 1,0-1-1,0 1 1,0-1-1,8-1 1,-12 4-125,0 0 1,1-1-1,-1 1 1,0 0 0,0 0-1,1 0 1,-1 0 0,0 1-1,0-1 1,0 0 0,1 0-1,-1 1 1,0-1-1,0 1 1,0-1 0,0 1-1,0-1 1,0 1 0,0 0-1,0-1 1,0 1 0,0 0-1,0 0 1,0 0-1,0 0 1,-1 0 0,1 0-1,0 0 1,-1 0 0,1 0-1,-1 0 1,1 0 0,-1 0-1,1 0 1,-1 1-1,0-1 1,1 0 0,-1 0-1,0 0 1,0 1 0,0-1-1,0 2 1,1 24 829,0 1 0,-4 39 0,-1 6 404,4-72-1256,0-1 1,0 1-1,0 0 1,0 0-1,0 0 1,1 0-1,-1 0 1,0 0-1,0-1 1,1 1 0,-1 0-1,0 0 1,1 0-1,-1-1 1,1 1-1,-1 0 1,1-1-1,0 1 1,-1 0 0,1-1-1,0 1 1,-1 0-1,1-1 1,0 1-1,-1-1 1,1 0-1,0 1 1,0-1 0,0 0-1,0 1 1,-1-1-1,1 0 1,0 0-1,0 0 1,0 1-1,0-1 1,0 0 0,0 0-1,0 0 1,-1-1-1,1 1 1,0 0-1,0 0 1,0 0-1,0-1 1,1 0 0,3 0-108,0 0 0,0-1 0,0 0 1,0 0-1,-1-1 0,1 0 1,5-3-1,1-4-1094,-1 1 0,0-2 0,0 1 0,14-22-1,7-13-5177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1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11147,'-3'11'4083,"-6"29"-2557,2 2 0,1-1 0,3 1-1,1 56 1,2-97-1508,0 1 0,0-1 0,1 1 0,-1-1 0,0 1 0,0-1 0,1 0 0,-1 1 0,1-1 0,0 1 0,-1-1 0,1 0 0,0 0 0,0 1 0,-1-1 0,1 0-1,3 2 1,-4-2-8,1-1 0,0 0 1,0 1-1,0-1 0,-1 0 0,1 0 0,0 0 0,0 0 0,0 1 0,0-1 0,0 0 0,0-1 0,-1 1 0,1 0 0,0 0 0,0 0 0,0 0 0,0-1 0,0 1 0,-1 0 0,3-1 0,0-2 19,1 1 0,-1 0 0,1-1 1,-1 0-1,0 0 0,0 0 0,0 0 0,0 0 0,-1-1 1,4-5-1,-1-3 12,0 1 0,-1-2 0,0 1 0,-1 0 0,0-1 0,-1 0 0,-1 1 0,1-21 0,-2 28-21,-1-1 1,1 0 0,-1 1 0,0-1-1,0 1 1,-1-1 0,0 1-1,0-1 1,-4-8 0,4 11-11,0 1 0,1 0 0,-1-1 1,0 1-1,0 0 0,0 0 0,-1 0 0,1 1 1,0-1-1,-1 0 0,1 1 0,-1 0 0,1-1 1,-1 1-1,0 0 0,0 0 0,1 1 0,-1-1 0,0 0 1,-3 1-1,5 0-22,0 0-1,1 0 1,-1 0 0,0 0 0,0 0-1,1 0 1,-1 0 0,0 1 0,0-1-1,1 0 1,-1 1 0,0-1-1,1 0 1,-1 1 0,0-1 0,1 1-1,-1-1 1,1 1 0,-1-1 0,1 1-1,-1-1 1,1 1 0,-1 0 0,1-1-1,0 1 1,-1-1 0,1 1 0,-1 1-1,-5 29-1066,8 30-4725,2-51 2094,2-5-983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2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17 13581,'0'0'2685,"-8"0"-822,4 1-1722,0 0 1,0-1-1,0 1 0,1 1 0,-1-1 0,0 0 0,1 1 1,-1 0-1,1 0 0,0 0 0,0 0 0,-1 0 1,1 1-1,1 0 0,-1-1 0,0 1 0,1 0 1,-1 0-1,1 1 0,0-1 0,0 0 0,0 1 1,1-1-1,-1 1 0,1-1 0,0 1 0,0 0 1,-1 6-1,-2 7 205,1 1 0,1-1-1,1 0 1,2 35 0,-2-51-340,1 0 0,0 0 0,0 0-1,0 0 1,0 1 0,0-1-1,0 0 1,1 0 0,-1 0 0,0 0-1,0 0 1,1 0 0,-1 0 0,1 1-1,-1-1 1,1 0 0,0 0-1,-1-1 1,1 1 0,0 0 0,-1 0-1,1 0 1,0 0 0,0-1 0,0 1-1,0 0 1,0-1 0,0 1-1,0-1 1,0 1 0,0-1 0,0 1-1,0-1 1,0 0 0,0 1 0,1-1-1,-1 0 1,0 0 0,0 0-1,0 0 1,0 0 0,0 0 0,1 0-1,-1 0 1,0-1 0,0 1 0,0 0-1,0-1 1,0 1 0,0-1-1,2 0 1,3-2 25,-1 1 0,0-1 0,1 0 0,-1-1 0,0 1 0,-1-1 0,1 0 0,7-8 0,-7 4-10,1 0-1,-1 0 1,0 0 0,-1-1 0,0 1-1,0-1 1,-1 0 0,0 0-1,0-1 1,-1 1 0,-1 0 0,1-1-1,-2 1 1,1-1 0,-1 0-1,-2-9 1,2 17-41,0 0-1,-1 0 1,1 0-1,-1 0 1,1 1-1,-1-1 1,0 0-1,0 0 1,0 1-1,0-1 1,0 0-1,0 1 1,0-1-1,-1 1 1,1 0-1,0-1 1,-1 1-1,1 0 1,-1 0-1,0 0 1,1 0-1,-3-1 1,-27-4-4335,31 6 4175,-1-1 0,1 1 0,0 0-1,0 0 1,0 0 0,-1 0 0,1 0 0,0 0-1,0 0 1,-1 0 0,1 0 0,0 0-1,0 0 1,-1 0 0,1 0 0,0 1 0,0-1-1,-1 0 1,1 0 0,0 0 0,0 0-1,-1 0 1,1 0 0,0 0 0,0 1 0,0-1-1,0 0 1,-1 0 0,1 0 0,0 1-1,0-1 1,0 0 0,0 0 0,0 0-1,-1 1 1,1-1 0,0 0 0,0 0 0,0 1-1,0-1 1,0 0 0,0 0 0,0 1-1,0-1 1,0 0 0,0 0 0,0 1 0,0-1-1,0 1 1,0 5-7566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2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72 14798,'0'0'3908,"-8"3"-2878,5-3-983,1 1 0,-1 0 0,0 1 0,0-1 1,1 0-1,-1 1 0,1 0 0,-1-1 0,1 1 0,0 0 0,0 0 0,-3 3 0,3-1 13,0 0 0,0 0 0,1 0 0,-1 0 0,1 0-1,0 1 1,0-1 0,0 0 0,1 0 0,-1 6 0,1-9-59,0 0 1,1 0 0,-1 0-1,0-1 1,1 1 0,-1 0 0,0 0-1,1 0 1,-1-1 0,1 1 0,-1 0-1,1-1 1,0 1 0,-1 0-1,1-1 1,0 1 0,-1-1 0,1 1-1,0-1 1,0 1 0,-1-1 0,1 1-1,0-1 1,0 0 0,0 1-1,0-1 1,0 0 0,0 0 0,35 8 66,-23-6-53,-2 1-62,0 1 1,-1-1-1,0 2 1,1 0-1,-2 0 1,1 1-1,-1 0 1,11 9-1,-16-12 25,0 1-1,0 0 1,0 0-1,0 1 1,-1-1 0,0 1-1,0-1 1,0 1-1,0 0 1,-1 0 0,0 0-1,0 1 1,0-1-1,-1 0 1,0 1 0,0-1-1,1 12 1,-2-16 46,0 0 0,0 1 0,0-1 0,0 0 1,0 0-1,0 1 0,0-1 0,-1 0 0,1 0 0,0 0 0,-1 0 1,1 1-1,-1-1 0,1 0 0,-1 0 0,1 0 0,-1 0 0,0 0 1,0 0-1,0 0 0,1 0 0,-1 0 0,0-1 0,0 1 0,0 0 0,0-1 1,0 1-1,0 0 0,0-1 0,-1 1 0,1-1 0,0 0 0,0 1 1,0-1-1,-1 0 0,1 0 0,0 1 0,0-1 0,0 0 0,-1 0 1,1 0-1,0-1 0,0 1 0,-2 0 0,0-1 67,0 0-1,0 0 1,1 1 0,-1-2-1,0 1 1,1 0-1,-1 0 1,1-1 0,-1 0-1,1 1 1,0-1 0,-1 0-1,1 0 1,0 0-1,0 0 1,1-1 0,-1 1-1,-2-5 1,-2-7-60,2 0-1,-1 0 1,2-1 0,0 1-1,-2-30 1,5-81 110,2 59 596,-3 65-777,1 0-1,0 1 0,-1-1 1,1 0-1,0 0 1,-1 0-1,1 1 0,-1-1 1,1 0-1,-1 1 1,0-1-1,1 0 0,-1 1 1,0-1-1,1 1 1,-1-1-1,0 1 0,0-1 1,1 1-1,-1 0 1,0-1-1,0 1 0,-1-1 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5477,'0'0'11809,"0"10"-10758,-4 45-517,4 0 0,1-1 0,3 1 0,3 0 0,2-1-1,2-1 1,28 81 0,-38-129-675,19 34-81,-19-37-105,0-1 0,0 0-1,0 0 1,1 1 0,-1-1-1,0 0 1,0 0 0,1-1-1,-1 1 1,1 0 0,-1 0-1,1-1 1,-1 1 0,1-1-1,1 1 1,8 0-5022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2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 12716,'0'0'2322,"-8"3"-293,7-3-1968,-3 1 66,0 0 1,1 0-1,-1 0 1,1 1-1,-1-1 1,1 1 0,0 0-1,-1 0 1,1 0-1,0 0 1,0 1-1,1-1 1,-1 1-1,0 0 1,1 0-1,0 0 1,-1 0-1,1 0 1,1 0-1,-1 0 1,-1 5 0,-2 8 289,0 1 0,2-1 0,0 1 0,1 0 0,0 0 0,1 1 0,3 20 0,-2-36-377,0-1 0,-1 0 0,1 1 0,0-1 0,1 0 0,-1 1-1,0-1 1,0 0 0,1 0 0,-1 1 0,0-1 0,1 0 0,-1 0 0,1 1 0,0-1 0,-1 0 0,1 0-1,0 0 1,0 0 0,0 0 0,-1 0 0,1 0 0,0 0 0,0-1 0,1 1 0,-1 0 0,0 0 0,0-1 0,0 1-1,0-1 1,1 1 0,-1-1 0,0 0 0,0 1 0,1-1 0,-1 0 0,0 0 0,1 0 0,-1 0 0,0 0 0,0 0-1,1 0 1,-1 0 0,0 0 0,3-1 0,0-1 21,0 1 0,0-1 0,0 0-1,0 0 1,0 0 0,0-1 0,0 1 0,-1-1-1,1 0 1,-1 0 0,0 0 0,4-5 0,-1-1-28,-1 0 0,0 0 0,0-1 0,0 1 0,-2-1 0,1 0 0,-1 0 0,0-1 0,-1 1 0,-1-1 0,1 1 0,-2-1 0,1 0 0,-2 1 0,-1-16 0,2 24-36,0 0 0,0 0 0,-1 0 0,1 0 0,-1 0 0,1 0 0,-1 0 0,0 0 0,0 0 0,0 0 1,0 0-1,0 1 0,0-1 0,0 0 0,-1 1 0,1-1 0,0 1 0,-1-1 0,1 1 0,-1 0 0,0-1 0,0 1 0,1 0 0,-1 0 0,0 0 0,0 1 0,0-1 0,0 0 0,0 1 0,0-1 1,0 1-1,0-1 0,0 1 0,0 0 0,0 0 0,0 0 0,-3 1 0,4-1-157,0 1 1,0 0 0,1 0-1,-1 0 1,0 0-1,0 0 1,1 0-1,-1 0 1,0 0-1,1 0 1,-1 0-1,1 1 1,-1-1-1,1 0 1,0 0 0,-1 1-1,1-1 1,0 0-1,0 0 1,0 1-1,0-1 1,0 0-1,1 3 1,3 13-4221,5-9-4314,5-8 1396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2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55 4388,'0'0'8344,"1"-9"-4789,2-26-821,-4 25 1078,-4 13-2860,-5 12-981,6-4 88,1 0 1,0 0-1,0 0 0,1 0 1,0 0-1,1 0 1,1 22-1,0-33-53,0 1 0,0-1 0,1 1 0,-1-1 0,0 1 0,0-1 0,1 1 0,-1-1 0,1 1-1,-1-1 1,0 1 0,1-1 0,-1 1 0,1-1 0,-1 0 0,1 1 0,-1-1 0,1 0 0,-1 1 0,1-1 0,-1 0 0,1 0 0,-1 0 0,1 1 0,0-1 0,-1 0 0,1 0 0,-1 0 0,1 0 0,0 0 0,-1 0 0,1 0 0,-1 0-1,1 0 1,-1 0 0,1-1 0,0 1 0,-1 0 0,1 0 0,-1-1 0,1 1 0,-1 0 0,2-1 0,24-13 218,3-14-28,29-24-783,-55 50 489,-1 0 1,1 0-1,0 0 1,0 1-1,0-1 1,0 1 0,0 0-1,0-1 1,0 2-1,1-1 1,-1 0 0,0 1-1,0-1 1,1 1-1,-1 0 1,0 0-1,1 0 1,3 1 0,-5 0 89,-1-1-1,0 1 1,0 0 0,0 0 0,1 0 0,-1 0 0,0 0 0,0 0 0,0 0 0,-1 0-1,1 0 1,0 0 0,0 0 0,-1 1 0,1-1 0,0 0 0,-1 1 0,1-1 0,-1 0 0,0 1-1,1 1 1,4 36 180,-4-27 0,2 12 525,-1-1 0,-1 1 0,-1-1 0,-4 31 0,3-49-522,0 1 0,0-1 0,0 0 0,-1 0 1,0 0-1,0 0 0,0 0 0,-1-1 0,1 1 0,-1-1 1,-5 6-1,6-8-142,0 0 0,0 0 0,-1 0 0,1-1 0,-1 1 0,1-1 1,-1 1-1,0-1 0,0 0 0,1 0 0,-1 0 0,0-1 0,0 1 0,0-1 1,0 1-1,0-1 0,0 0 0,0 0 0,0-1 0,0 1 0,-5-2 0,6 2-245,0-1 0,0 1 0,0-1 0,0 0 0,1 0 0,-1 0-1,0 0 1,0 0 0,1-1 0,-1 1 0,1 0 0,-1-1 0,1 1-1,0-1 1,-1 0 0,0-2 0,-11-18-5369,11 18 3798,-10-21-11237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2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1089,'23'-13'513,"1"1"-97,-3-3-288,2 1-128,-3 1-32,-6 1-352,2 2 223,-9 0 258,-3 4 191,-4 5-128,-13 1-929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0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144 279 14798,'-38'11'1629,"23"-8"-1180,0 2-1,0-1 0,0 2 0,-20 10 0,34-16-447,1 1-1,-1-1 1,1 0 0,-1 0-1,1 0 1,-1 1-1,1-1 1,-1 0-1,1 1 1,-1-1-1,1 0 1,0 1-1,-1-1 1,1 0 0,-1 1-1,1-1 1,0 1-1,0-1 1,-1 1-1,1-1 1,0 1-1,0-1 1,-1 1 0,1-1-1,0 1 1,0-1-1,0 1 1,0 0-1,0-1 1,0 1-1,14 7-21,33-1 86,-44-7-24,109 6 952,136-11 0,115-27-577,-208 16-352,1749-86-870,-1666 95 315,127-9 332,-1-15 1,377-83 0,-735 113 59,132-27 227,-107 23-3189,-66 5-2417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2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1 545,'-8'3'197,"-27"13"498,1 1 1,1 2-1,-52 38 0,83-56-660,1 0 0,0 0-1,0 0 1,0 0-1,0 0 1,0 1-1,0-1 1,0 0 0,0 0-1,0 1 1,1-1-1,-1 1 1,0-1 0,0 3-1,1-4-24,0 1-1,0-1 1,0 1-1,0-1 1,0 1-1,1-1 1,-1 1-1,0-1 1,0 1 0,0-1-1,1 1 1,-1-1-1,0 1 1,0-1-1,1 1 1,-1-1-1,0 0 1,1 1-1,-1-1 1,1 0 0,-1 1-1,0-1 1,1 0-1,-1 1 1,1-1-1,-1 0 1,2 1-1,1 0 4,1 0 0,0-1-1,-1 1 1,1 0 0,0-1-1,0 0 1,-1 0 0,1 0 0,7-1-1,7-4-700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24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350 139 5285,'-1'-8'1148,"0"-1"-638,-1 0 0,1 0 0,-2 0 0,1 0 1,-1 1-1,-1-1 0,0 1 0,0-1 0,-8-11 1,11 18-428,-1 0 0,0 0 1,1 0-1,-1 0 0,0 0 1,0 0-1,0 0 1,0 1-1,0-1 0,0 1 1,-1-1-1,1 1 0,-1 0 1,1 0-1,-1 0 0,1 0 1,-1 1-1,1-1 1,-1 0-1,1 1 0,-1 0 1,0 0-1,1 0 0,-1 0 1,0 0-1,1 0 1,-1 1-1,0-1 0,1 1 1,-1 0-1,1 0 0,-1 0 1,1 0-1,-1 0 1,1 1-1,0-1 0,0 0 1,0 1-1,-1 0 0,-2 3 1,-14 11 15,0 2 1,1 0 0,1 1-1,1 0 1,0 1 0,1 1-1,2 1 1,-19 39 0,23-41-22,1 1 0,0-1 0,2 2 0,1-1 0,0 1 1,2 0-1,0 0 0,2 0 0,0 0 0,3 29 0,-1-45-61,0 1-1,0-1 0,0 1 1,1-1-1,0 0 0,0 1 1,0-1-1,1 0 0,0 0 1,0-1-1,1 1 0,0-1 1,-1 0-1,2 1 1,-1-2-1,1 1 0,0 0 1,0-1-1,0 0 0,0 0 1,1-1-1,-1 0 0,1 1 1,0-2-1,0 1 1,0-1-1,0 0 0,1 0 1,-1-1-1,1 1 0,-1-2 1,1 1-1,-1-1 0,1 0 1,-1 0-1,1 0 1,-1-1-1,1 0 0,-1-1 1,1 1-1,-1-1 0,0-1 1,0 1-1,0-1 0,8-5 1,4-4 148,-1 0 0,-1-1 0,-1-1 0,0-1 0,0 0 0,-2-1 0,23-34 0,66-134 946,-95 171-1076,8-18 109,18-49-1,-29 69-115,-1 0 0,-1 0 0,0 0 0,0 0 0,-1 0 0,0-1 0,-1 1 0,-2-19 0,2 28-12,-1 0-1,1 0 0,-1 0 0,1 0 1,-1 0-1,0 0 0,0 1 1,0-1-1,0 0 0,0 0 0,0 1 1,0-1-1,-1 0 0,1 1 0,-1 0 1,1-1-1,-1 1 0,1 0 0,-1-1 1,-3 0-1,0 0-8,1 0 0,0 1-1,-1 0 1,0 0 0,1 0 0,-1 0-1,1 1 1,-1-1 0,-5 2 0,-1-1-22,-1 2 1,1-1 0,-1 2-1,1-1 1,0 2 0,-21 8 0,-15 18-115,2 0-1478,15-18-2225,14-10-1619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26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0 686 3748,'0'0'15310,"7"-12"-14082,192-406 2633,-118 239-3104,-72 157-747,14-27 486,-20 44-322,-12 30-251,-142 291 143,84-185-52,39-63-138,24-50-67,22-47 159,17-45 97,34-99 0,-12 23-62,-54 144-1,5-12 3,-1 0 0,6-26-1,-12 42-41,-3 18 20,0-1-1,-1-1 1,-1 1 0,0 0 0,-1-1-1,-13 28 1,-2 7 26,-67 158 27,14-36-8,62-147-84,18-44 16,112-226 32,-84 182-90,-2-1 0,-3-2 0,21-72-1,-46 114-136,-18 52-10,-125 266-229,53-123-210,80-158 977,0-2-4085,9-26-1331,6-12-872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2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11403,'0'0'6352,"7"-13"-5679,61-87 320,-44 68-379,-1-1 0,-2-1 0,34-73 0,-58 157 763,3-15-1217,-12 362 241,12-391-663,3 39-114,-3-43 92,0-1 0,0 1 0,0-1 0,0 1 1,1-1-1,-1 0 0,0 1 0,1-1 0,-1 0 0,1 1 0,0-1 0,-1 0 1,1 0-1,0 1 0,0-1 0,0 0 0,0 0 0,0 0 0,0 0 0,0 0 1,0 0-1,0-1 0,1 1 0,-1 0 0,2 0 0,7-3-8337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3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0 471 9513,'0'0'1804,"11"-4"-1254,41-12-231,1 2 0,1 3 1,84-8-1,184 3 335,-232 13-503,1620-102 3511,-1374 73-3546,1657-123 788,-633 114-824,-1099 22 53,-259 19-90,-1 0-1,0 0 0,0 0 1,1-1-1,-1 1 0,0 0 1,0 0-1,0-1 0,0 1 1,1-1-1,-1 1 0,0-1 1,0 1-1,0-1 0,0 0 1,0 1-1,1-2 0,-2 1-13,0 1-1,0-1 1,0 1-1,0-1 1,0 1-1,0-1 1,0 1-1,0-1 0,0 1 1,0 0-1,-1-1 1,1 1-1,0-1 1,0 1-1,0-1 1,-1 1-1,1 0 0,0-1 1,0 1-1,-1 0 1,1-1-1,0 1 1,-1 0-1,1-1 1,-1 1-1,1 0 0,0 0 1,-1-1-1,0 1 1,-2-2-19,0 0-1,-1 0 1,0 0 0,1 1 0,-1-1 0,0 1 0,0 0-1,0 0 1,-4 0 0,4 1-149,0 0 0,0 0 0,0 1 1,1-1-1,-1 1 0,0 0 0,1 0 0,-1 0 0,0 1 0,-3 1 0,-16 17-6832,22-16-155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59:5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18 193 3491,'0'0'2451,"-1"-9"-818,-4-42 241,4 4 4212,-1 62-5825,-4 111-61,15 205 1,-9-326-143,4-515 1619,-16 829-1613,11-304-53,0-10-4,0-1 1,1 1 0,-1 0-1,1 0 1,0 0-1,1 0 1,-1 0-1,1 0 1,0 0-1,0-1 1,4 9-1,-5-13 8,1 0 0,-1 0 0,1 0 0,-1-1 0,1 1 1,-1 0-1,1 0 0,-1-1 0,0 1 0,1 0 0,-1-1 0,1 1 0,-1 0 0,0-1 0,1 1 0,-1-1 0,0 1 0,0-1 0,1 1 1,-1-1-1,0 1 0,0-1 0,0 1 0,0-1 0,1 1 0,-1-1 0,0 1 0,0-1 0,0 1 0,0-1 0,0 0 0,4-27 273,-3 23-209,12-102 191,-3-192-1,-19 775-803,9-456 27,-1 3-1173,3-8-2832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4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9257,'-41'3'957,"15"-2"-83,0 1 1,1 1-1,-1 1 0,1 1 1,-44 16-1,68-21-823,-1 1 0,1-1 0,-1 1 0,1-1 0,-1 1 0,1 0 0,0 0 0,-1-1 0,1 1 0,0 0 0,0 0 0,-1 1 0,1-1 0,0 0 0,0 0 0,0 0 0,0 1 0,1-1 0,-1 0 0,0 1 0,0-1 0,1 1 0,-1 1 0,1-2 8,1 0 0,-1 1 0,1-1 0,-1 0 0,1 0 0,-1 0 0,1 1 0,0-1 0,0 0 0,0 0 0,0 0 0,-1 0 0,1 0 0,1-1 0,-1 1 0,0 0 0,0 0 0,0-1 0,0 1 0,2 0 0,9 5 247,0-1 0,1-1 0,-1 0 0,16 2 0,71 6 72,0-4-1,112-5 1,-96-3-331,1619-14-4136,-1322 8 3325,-378 0 947,-36 2 245,-21-1 184,-1051-58 477,926 60-858,-234 2 699,294 5-746,1 4 0,-110 24 0,149-17-178,47-15-9,1 0 1,0 0-1,-1 0 1,1 0-1,-1 0 1,1 0-1,0 1 1,-1-1 0,1 0-1,0 0 1,-1 0-1,1 0 1,-1 1-1,1-1 1,0 0-1,0 0 1,-1 1-1,1-1 1,0 0-1,-1 0 1,1 1 0,0-1-1,0 0 1,0 1-1,-1-1 1,1 0-1,0 1 1,0-1-1,0 0 1,0 1-1,-1-1 1,1 1-1,0-1 1,0 0-1,0 1 1,0-1 0,0 1-1,0-1 1,0 0-1,0 1 1,0-1-1,1 1 1,-1-1-1,0 0 1,0 1-1,0-1 1,0 0-1,0 1 1,1-1 0,-1 0-1,0 1 1,0-1-1,1 0 1,-1 1-1,0-1 1,0 0-1,1 0 1,-1 1-1,0-1 1,1 0-1,28 10-215,60 1-845,1-3-1,136-7 1,-111-3-583,66 0-1787,-3-7-982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5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1475 132 7271,'-48'-29'2149,"13"8"-684,0 2 0,-61-25-1,83 40-1296,1 0-1,-1 1 0,0 0 0,0 1 1,0 1-1,-1 0 0,1 0 0,0 1 1,0 1-1,0 0 0,0 1 0,-16 5 0,-72 26 2,-140 68 0,186-76-160,-42 20-23,-116 72 0,172-91 11,2 1 0,1 3-1,1 1 1,2 1 0,-40 47-1,63-65 30,1 2 0,0 0 0,1 0 0,1 1 0,1 0 0,0 0 0,1 1 0,1 0 0,0 0-1,1 1 1,2 0 0,0-1 0,0 1 0,2 0 0,1 0 0,0 1 0,1-1 0,1 0 0,1 0 0,1-1-1,0 1 1,1-1 0,1 0 0,1 0 0,1 0 0,0-1 0,1 0 0,1-1 0,1 0 0,0-1 0,1 0-1,0 0 1,15 12 0,47 33 45,2-4-1,2-3 0,95 47 1,-156-90-64,8 5 2,0-1 0,0-1 0,1-1 0,1-1 0,0-2 0,1-1 0,0 0 0,0-3 0,43 5 0,-33-11 54,0-1-1,0-2 0,0-1 0,0-2 1,-1-2-1,0-1 0,-1-2 0,52-24 1,-14-1 545,-3-2 1,127-94 0,-154 100-313,-3-2 0,0-1 1,-3-2-1,66-82 0,-91 102-260,-1 0 0,0 0-1,-1-1 1,-1-1 0,-1 0 0,-1 0-1,-1-1 1,0 1 0,-2-2 0,0 1-1,-2 0 1,0-1 0,-1 0 0,-3-43-1,-2 49 13,0 0-1,-1 1 0,-1-1 1,-1 1-1,0 1 0,-1-1 0,0 1 1,-1 0-1,-1 0 0,0 1 1,-1 0-1,-1 1 0,1 0 0,-2 1 1,0 0-1,0 1 0,-24-15 1,-3 0-196,-1 2 0,-2 1 0,0 3 0,-85-28 1,-36 5-4666,103 29 1650,-16-6-2373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0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5394 486 4676,'-10'-4'1858,"-554"-209"2835,416 159-4417,-3 7 0,-1 6 0,-3 7 0,-273-25 0,-639 26 853,1005 33-1124,-99 3 0,0 8 1,1 7-1,1 6 0,-260 76 1,-457 193 36,796-263 56,0 3 0,-125 74-1,173-87-42,1 1 0,1 1-1,1 1 1,1 2 0,1 1-1,2 1 1,0 1 0,-37 57-1,52-66-64,0 0 0,2 1 0,0 0 0,1 0-1,1 0 1,0 1 0,2 0 0,1 1 0,0-1 0,2 0-1,0 1 1,4 34 0,-1-38-4,1 1 1,0-1-1,2 0 1,0 0-1,1 0 0,1-1 1,0 0-1,1 0 1,1-1-1,1 0 0,0-1 1,1 0-1,1 0 0,23 23 1,-1-11 45,1-1-1,1-1 1,1-2 0,1-2 0,1-2 0,62 23 0,258 63 127,-351-103-162,1129 210 110,-214-135 343,3-74-52,-566-5-334,-156-3 113,363-54-1,-427 33-140,-1-6 0,-2-6 0,187-79 0,-262 89 3,94-56-1,-129 66-19,-1 0 1,-1-1-1,0-2 0,-2-1 0,35-40 0,-49 48 45,0 1 0,-1-2 0,-1 1-1,0-1 1,-1 0 0,-1-1 0,0 1 0,-1-1 0,0 0 0,-2 0-1,0 0 1,-1-1 0,0 1 0,-1 0 0,-3-19 0,-1 3 126,-1 0 0,-1 0 1,-2 0-1,-1 1 1,-2 0-1,-24-49 0,17 46-84,-2 0-1,-2 2 0,-1 0 0,-1 1 0,-2 2 1,0 0-1,-39-30 0,22 25-57,-2 1 1,-2 3-1,0 1 0,-78-33 1,13 19-56,-1 5 1,-1 5 0,-2 5-1,-132-14 1,8 11-809,-93-14-5374,201 20 2153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2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9244 683 6022,'-6'-8'2802,"-32"-40"-1600,-50-51 0,72 83-1019,0 1 1,-1 1-1,-1 1 0,0 0 1,-1 2-1,-1 0 0,-24-11 1,-510-143-134,460 141-47,-75-14-9,-245-23 0,-181 19-10,275 23 17,-1542-45 53,1262 99-212,65-1 33,86-15 298,-768 132 1,661-32-106,9 38-67,464-126-16,1 3-1,1 5 1,2 2-1,3 4 1,1 4-1,2 2 1,3 4-1,2 3 1,-84 92-1,126-122 14,2 1 0,1 0 0,1 2 0,1 1 0,-31 66 0,47-87 2,1-1 0,0 1 0,1 1 0,0-1 0,1 0-1,0 1 1,1-1 0,0 1 0,1 0 0,0-1 0,1 1-1,0-1 1,1 1 0,1-1 0,-1 1 0,2-1 0,-1 0-1,2 0 1,-1-1 0,2 1 0,-1-1 0,1 0 0,9 11-1,8 6 2,1-1-1,2-1 0,0-1 1,2-2-1,0 0 0,2-2 1,49 26-1,-5-10 6,2-3 1,91 27-1,-53-28 7,1-4 1,137 13-1,242 3 29,-363-35-39,1211 23 125,0-100-283,-811 15 333,470-19-110,101 53-292,-376 10 198,-120 5 49,-4-46 97,-531 39-82,0-3-1,0-3 1,72-29-1,-113 35 72,0-2-1,-1-1 0,0-1 1,-2-2-1,0-1 0,-1-1 0,0 0 1,-2-3-1,30-31 0,-45 42-57,-1 0-1,0 0 0,0-1 1,-1 0-1,0 0 1,-2-1-1,1 0 0,-1 0 1,-1 0-1,0-1 0,-1 1 1,-1-1-1,2-23 0,-4 18-29,-1-1 0,-1 1-1,-1 0 1,0 1-1,-2-1 1,0 0-1,-1 1 1,-1 0 0,-9-17-1,-6-5 43,-1 2 0,-2 0 0,-2 2 0,-1 1 0,-2 1 0,-1 1 0,-62-48 0,53 49-77,-2 2 1,-1 2-1,-2 2 0,0 2 0,-2 2 0,0 1 1,-2 3-1,0 3 0,0 1 0,-2 2 0,-95-9 1,-62 14-1016,81 5-478,-53-9-1467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4:3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 1153,'0'0'6593,"-4"9"-5995,-10 26-497,14-34-93,-1 0-1,1 0 1,0 1 0,0-1-1,-1 0 1,1 0-1,0 0 1,0 1-1,0-1 1,0 0-1,0 0 1,1 0-1,-1 1 1,0-1 0,1 0-1,-1 0 1,0 0-1,1 0 1,0 1-1,-1-1 1,1 0-1,0 0 1,-1 0-1,1 0 1,0-1 0,0 1-1,0 0 1,1 1-1,32 16 293,-25-15-242,33 13 273,0-2 1,1-2-1,0-2 1,72 8-1,16 4-226,132 49 21,-185-47-115,0-2 0,1-4 0,128 12 0,-122-28-12,152-16-1,83-37 59,-137 22 186,363-11 0,-353 36 209,0-9 0,240-47-1,-47-36 486,-160 37 1356,-226 59-1455,-4-1-397,-6 2-3193,5 1-1060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3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 3203,'0'0'15001,"18"0"-11846,-29 1-2873,0 1-1,0 0 1,0 1 0,0 0-1,1 1 1,-1 0 0,1 1 0,0 0-1,0 0 1,1 1 0,-1 1 0,-8 7-1,-15 13 103,-53 55 1,79-74-368,-1 0 0,1 1 0,0 0 0,1 1 0,-7 13 1,11-21-18,1 0 0,0-1-1,1 1 1,-1 0 0,0 0 0,0 0 0,1 0 0,-1 0 0,1 0 0,0 0 0,0 0 0,0 0 0,0 0 0,0 0 0,0 0 0,0 0 0,0 0 0,1 0 0,-1 0 0,1 0 0,0 0 0,-1 0 0,1 0 0,0 0 0,0-1 0,0 1 0,0 0 0,1 0-1,-1-1 1,0 1 0,1-1 0,-1 0 0,1 1 0,0-1 0,-1 0 0,4 2 0,55 22-25,-49-21 8,-1 0-1,1 0 1,-1 1 0,0 0-1,0 1 1,13 10-1,-20-13 15,0 0 0,0 0-1,-1 0 1,1 1 0,-1-1-1,0 1 1,0-1-1,0 1 1,-1 0 0,1 0-1,-1 0 1,0-1 0,0 2-1,0-1 1,-1 0 0,1 0-1,-1 0 1,0 0-1,0 0 1,0 0 0,-1 0-1,-1 7 1,0-5 6,1 0 1,-1 0 0,-1 0-1,1 0 1,-1 0-1,0 0 1,0-1-1,-1 0 1,0 1-1,-5 4 1,-52 51 68,4-6-34,57-54-38,-1 0-1,1 0 0,-1-1 0,1 1 0,0 0 0,-1 0 0,1 0 0,0-1 0,0 1 0,0 0 0,0 0 0,0 0 0,0 0 1,0 0-1,0-1 0,0 1 0,0 0 0,0 0 0,0 0 0,1 0 0,-1-1 0,0 1 0,1 0 0,-1 0 0,1-1 0,-1 1 1,0 0-1,1-1 0,0 1 0,-1 0 0,1-1 0,-1 1 0,1-1 0,0 1 0,-1-1 0,1 1 0,0-1 0,0 1 0,-1-1 1,1 0-1,1 1 0,43 20-56,-28-14 51,-13-5-5,0 0 0,0 1-1,0-1 1,0 1 0,0 0 0,-1 0 0,1 0-1,-1 0 1,0 1 0,0-1 0,0 1 0,0 0-1,-1 0 1,1 0 0,-1 0 0,0 0 0,0 1 0,-1-1-1,1 1 1,-1-1 0,0 1 0,0-1 0,-1 1-1,1 0 1,-1 0 0,0-1 0,0 1 0,-1 5-1,-1 1 9,-1 0-1,0 0 1,-1 0-1,0 0 1,0 0-1,-2-1 1,1 1-1,-1-2 1,0 1-1,-10 11 1,-35 39 220,30-37-182,0 1 0,2 0 0,1 2 0,1 0 0,-14 30 0,30-54-34,-1 1-1,1-1 1,1 1 0,-1-1-1,0 1 1,0-1-1,1 1 1,0-1 0,-1 1-1,1-1 1,0 1-1,0 0 1,1-1 0,-1 1-1,0-1 1,1 1-1,0 0 1,-1-1 0,1 1-1,0-1 1,0 0 0,0 1-1,1-1 1,-1 0-1,1 0 1,-1 0 0,1 0-1,0 0 1,-1 0-1,1 0 1,0 0 0,4 2-1,2 0-14,1 1 0,-1-1 0,1-1 0,0 1 0,0-2 0,0 1 0,1-1-1,9 1 1,45 1-3947,-35-4-902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3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28 11755,'0'0'9214,"-9"-6"-8050,6 4-1088,0 0-37,1 0 1,-1 0-1,0 0 1,1 0 0,-1 1-1,0-1 1,0 1-1,0 0 1,0 0-1,0 0 1,0 0-1,0 0 1,-1 1-1,1-1 1,0 1-1,0 0 1,-1 0 0,1 0-1,0 1 1,0-1-1,0 1 1,0-1-1,-1 1 1,1 0-1,0 0 1,0 1-1,0-1 1,-3 3-1,-11 9 269,1 1 1,0 0-1,1 1 0,-21 28 0,30-35-237,0 1 0,0-1 0,1 1 0,0 0-1,1 1 1,0-1 0,0 1 0,1 0 0,0 0 0,1 0 0,-2 15 0,4-22-71,0-1 0,0 1 0,0-1-1,0 1 1,1 0 0,-1-1 0,1 1 0,0-1 0,0 1-1,0-1 1,0 0 0,0 1 0,0-1 0,0 0 0,1 0 0,0 0-1,-1 0 1,1 0 0,0 0 0,3 3 0,0-2 36,-1 0-1,1-1 1,0 0 0,-1 1 0,1-1 0,0-1 0,1 1-1,-1-1 1,10 1 0,-1 0-686,1-2 0,-1 0 0,1 0 0,-1-1-1,1-1 1,26-7 0,-36 8 112,16-7-2720,-8-2-2032,-3-1-3331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3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9833,'0'0'7575,"-8"0"-6341,3 0-1110,0 1 1,0-1 0,0 1-1,0 0 1,0 1-1,1-1 1,-1 1 0,0 0-1,1 0 1,-1 1 0,1-1-1,0 1 1,0 0 0,0 0-1,0 1 1,0-1-1,1 1 1,0-1 0,-1 1-1,1 0 1,1 0 0,-4 7-1,2-6 93,0 0 0,1 1 0,-1-1 0,1 1 0,1 0 0,-1 0 0,1 0 0,0 0 0,0 0 0,1 1 0,0-1 0,0 1 0,0 9 0,1-15-205,0 0 0,0 0 1,0-1-1,1 1 0,-1 0 1,0 0-1,0 0 0,1-1 0,-1 1 1,0 0-1,1 0 0,-1-1 0,1 1 1,-1 0-1,1-1 0,-1 1 1,1-1-1,0 1 0,-1-1 0,1 1 1,0-1-1,-1 1 0,1-1 1,0 1-1,0-1 0,-1 0 0,3 1 1,28 0 436,-24-2-304,1 0 1,-1-1-1,0 0 1,0 0-1,14-7 0,-14 4-43,0 0 0,0 0 0,-1-1-1,0 0 1,0 0 0,0 0 0,6-11-1,-10 14-31,1-1-1,-1 0 0,0 0 0,0 0 1,-1 0-1,1 0 0,-1 0 0,0 0 1,0-1-1,0 1 0,-1 0 0,1-1 1,-1 1-1,0-1 0,0 1 0,-1-5 1,0 8-84,1 1-1,-1-1 1,0 0 0,1 0 0,-1 1 0,1-1 0,-1 0 0,0 1-1,0-1 1,1 1 0,-1-1 0,0 1 0,0-1 0,0 1 0,0-1-1,0 1 1,1 0 0,-1-1 0,0 1 0,0 0 0,0 0 0,0 0-1,0 0 1,0 0 0,0 0 0,0 0 0,0 0 0,0 0 0,-1 1-1,-16 2-2297,7 1-4117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6406,'0'0'14382,"-27"67"-13133,22-36-352,5 2-225,-2-1-383,2-2-225,0-4 0,2-1-32,3-8-96,0-3-1250,-1-6-415,1-7-930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3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12556,'0'0'10698,"73"-6"-10186,-33 6-351,-1 0-129,4 0 0,-2 0-1922,-7 0-3587,-7 0-7688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3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11018,'0'0'8232,"-5"48"-6502,-1-23-385,1 5-160,0-1-480,1 2-481,4-1-192,0-3 32,0-2-256,0-2-1185,0-3-833,0-5-1218,0-4-992,0-2 384</inkml:trace>
  <inkml:trace contextRef="#ctx0" brushRef="#br0" timeOffset="1">0 332 6854,'0'0'13314,"1"0"-13232,-1 1-1,0-1 0,0 1 0,0-1 0,1 1 0,-1 0 0,0-1 0,1 1 0,-1-1 0,0 1 1,1-1-1,-1 1 0,1-1 0,-1 0 0,1 1 0,-1-1 0,1 1 0,-1-1 0,1 0 0,-1 0 1,1 1-1,0-1 0,-1 0 0,1 0 0,0 1 0,6 0 141,0 1 0,0-1 0,0 0-1,0-1 1,0 0 0,0 0 0,0 0 0,0-1 0,0 0 0,8-2-1,70-23 248,-74 22-790,45-19 467,-34 4-2978,-21 17 2186,0 1 0,0-1 0,0 0 1,0 1-1,0-1 0,0 0 0,-1 0 1,1 0-1,-1 0 0,1 0 0,-1-4 1,1-10-8692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3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11275,'0'0'11531,"67"-15"-10763,-18 15-447,-1 0-289,5 0 0,-3 0-577,-7 3-2434,-5-1-4644</inkml:trace>
  <inkml:trace contextRef="#ctx0" brushRef="#br0" timeOffset="1">518 15 8008,'0'0'9384,"0"60"-7622,-3-32-609,3 2-416,0 0-449,0 1-224,0-2-32,0-2-1121,5 1-512,4-4-481,-4-5-961,-5-6-705,0-5-3394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3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8488,'0'0'14189,"-27"-52"-12907,38 48-866,7 2-320,7-1-128,4 3-32,4-1-1217,1-2-2467,6-2-6501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3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14862,'-9'2'1933,"-1"2"-1492,0 0 0,0 0 0,0 1 0,1 0 0,0 0 1,0 1-1,0 0 0,0 1 0,1 0 0,0 1 1,-9 11-1,12-13-328,0 0-1,0 1 1,1 0 0,0 0 0,0 0-1,1 1 1,0-1 0,0 1 0,1 0 0,0-1-1,0 1 1,1 0 0,0 0 0,0 0-1,1 1 1,0-1 0,1 8 0,1-12-88,-1-1 1,0 0 0,1 0-1,0 0 1,0 0 0,0 0 0,0-1-1,0 1 1,1 0 0,-1-1-1,1 0 1,-1 0 0,1 1-1,0-1 1,0-1 0,0 1-1,0 0 1,0-1 0,0 0-1,1 0 1,-1 0 0,0 0-1,7 1 1,-4-1-1,-1 1 0,1-1 0,-1 0 0,1-1 0,-1 1 1,1-1-1,-1-1 0,1 1 0,0-1 0,-1 1 0,1-2 0,-1 1 1,0-1-1,9-3 0,-12 4 23,1-1-1,-1 0 1,0 0 0,0 0 0,0 0 0,0 0 0,0-1 0,0 1 0,-1-1-1,1 1 1,-1-1 0,1 1 0,-1-1 0,0 0 0,0 1 0,-1-1-1,1 0 1,0 0 0,-1 0 0,1-5 0,-2 6 5,1 0-1,0 1 1,0-1 0,-1 0 0,1 1-1,-1-1 1,1 1 0,-1-1 0,0 0-1,1 1 1,-1-1 0,0 1 0,0 0-1,0-1 1,0 1 0,-1 0 0,1-1-1,0 1 1,0 0 0,-1 0 0,1 0-1,-1 0 1,1 1 0,-1-1 0,1 0-1,-1 0 1,1 1 0,-1-1 0,0 1-1,1 0 1,-1-1 0,0 1 0,0 0-1,1 0 1,-4 0 0,-2 0 30,-29 0 91,35 0-171,0 0 0,0 0 1,0 0-1,0 1 0,1-1 1,-1 0-1,0 0 0,0 0 1,0 1-1,0-1 0,0 0 1,1 1-1,-1-1 0,0 1 0,0-1 1,1 1-1,-1-1 0,0 1 1,0-1-1,1 1 0,-1 0 1,1 0-1,-1-1 0,1 1 1,-1 0-1,1 0 0,-1-1 1,1 1-1,0 0 0,-1 0 1,1 1-1,2-1 6,0 0 0,0 0 0,1 0 1,-1-1-1,0 1 0,1-1 0,-1 0 0,0 1 1,1-1-1,-1 0 0,0-1 0,5 0 0,-1 1 27,4 0-137,-1-2-1,1 1 1,0-1 0,-1-1 0,1 0 0,12-5 0,-13 4-288,1 0-1,-1 1 1,1 1 0,0-1 0,17-1 0,-26 5 367,0-1 0,0 1 0,0-1 0,0 0 0,0 1 1,0 0-1,0-1 0,0 1 0,-1 0 0,1-1 0,0 1 0,0 0 0,0 0 1,-1 0-1,1-1 0,0 1 0,-1 0 0,1 0 0,-1 0 0,1 0 0,-1 0 1,0 0-1,1 0 0,-1 1 0,0-1 0,0 0 0,1 0 0,-1 0 0,0 0 1,0 0-1,0 0 0,-1 0 0,1 1 0,0-1 0,0 0 0,-1 0 0,1 1 1,-9 46 115,1-21-154,-2 12-644,7-13-5461,3-16-4934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62 11787,'0'0'3422,"-8"-8"-1084,6 5-2234,-1-1 101,0 0 1,0 0-1,-1 0 0,1 1 0,-1-1 1,0 1-1,0 0 0,0 0 0,0 1 1,0-1-1,-1 1 0,1 0 0,-1 0 1,1 0-1,-1 1 0,0-1 1,0 1-1,-9 0 0,6 1-138,0 0 1,0 1-1,1 0 0,-1 0 0,0 1 1,1 0-1,-1 1 0,1 0 1,-1 0-1,1 0 0,0 1 0,-9 7 1,5-3 91,1 0 1,0 1 0,1 0 0,0 1-1,0 0 1,-14 23 0,11-13 0,1 2 0,1-1 0,0 1 0,2 1 0,0-1 0,2 1 0,1 1 0,-3 23 0,7-42-157,1 0 0,-1-1 0,1 1 0,0-1 0,0 1 0,1 0-1,-1-1 1,1 1 0,0-1 0,1 1 0,-1-1 0,1 0 0,-1 1 0,1-1 0,4 5 0,-3-6 12,-1 0 0,1 0-1,0-1 1,0 0-1,0 1 1,1-1 0,-1 0-1,0-1 1,1 1 0,-1-1-1,1 1 1,0-1-1,-1 0 1,1 0 0,0-1-1,0 1 1,0-1 0,6 0-1,1 1 15,0-1 0,0 0 0,0-1 0,0 0 0,0-1 0,0-1 0,0 1 0,16-7 0,-23 7-12,-1 0 0,1 0 0,-1 0 0,1-1 0,-1 1-1,0-1 1,0 1 0,0-1 0,0 0 0,-1 0 0,1-1 0,-1 1-1,1-1 1,-1 1 0,-1-1 0,1 1 0,0-1 0,-1 0 0,1 0-1,-1 0 1,-1 0 0,1 0 0,0 0 0,-1 0 0,0-8 0,0 10-12,-1 1 1,1-1-1,-1 1 1,0-1-1,0 1 1,0 0-1,1-1 1,-1 1-1,0 0 1,-1-1-1,1 1 1,0 0-1,0 0 1,0 0 0,-1 0-1,1 0 1,-1 1-1,1-1 1,0 0-1,-1 0 1,1 1-1,-1-1 1,0 1-1,1 0 1,-1-1-1,1 1 1,-1 0-1,0 0 1,1 0-1,-1 0 1,-2 0-1,-55 3-160,56-2-6,0 0-1,0 0 1,0 1-1,1-1 1,-1 1-1,0-1 1,1 1-1,-1 0 1,1 0 0,0 0-1,-1 0 1,-2 5-1,4-6-14,1-1 1,-1 1-1,0 0 0,1-1 0,0 1 0,-1 0 0,1 0 1,0-1-1,-1 1 0,1 0 0,0 0 0,0-1 0,-1 1 0,1 0 1,0 0-1,0 0 0,0-1 0,0 1 0,0 0 0,0 0 1,0 0-1,0 0 0,1-1 0,-1 1 0,0 0 0,0 0 0,1-1 1,-1 1-1,0 0 0,1 0 0,-1-1 0,1 1 0,-1 0 1,1-1-1,-1 1 0,1-1 0,0 1 0,-1-1 0,1 1 0,0-1 1,-1 1-1,1-1 0,0 1 0,0-1 0,-1 0 0,1 0 1,0 1-1,0-1 0,-1 0 0,1 0 0,2 0 0,19 5-4361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4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5029,'8'1'-43,"368"-10"3544,-330 6-3318,544-4 1354,-306 9-1521,1755-52 2162,-1055 40-2014,-31 1-56,1791-10 4,-1410-2 1262,-325 1-954,294-9-361,-145 1-16,736 51-54,-1324-16 44,412 20 89,-920-21-65,0 3 0,-1 3 1,86 27-1,-80-24-4215,-47-14-748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4 8904,'0'0'9150,"-10"-2"-7489,-1 1-1314,0 0 0,-1 1 0,1 1 0,0-1 0,0 2 0,0 0 0,1 0 0,-1 1 0,0 0 0,1 1 0,-1 0 0,-9 6 0,13-6-146,-20 9 471,1 1 0,-24 18 1,46-29-619,-1 0 1,0 0-1,1 1 0,0-1 1,0 1-1,0 0 1,0 1-1,1-1 1,-1 1-1,1 0 0,0-1 1,1 1-1,-1 0 1,1 1-1,0-1 0,0 0 1,-1 10-1,3-14-50,0 1-1,0-1 1,0 1-1,1-1 1,-1 1 0,1-1-1,-1 1 1,1-1-1,-1 0 1,1 1-1,0-1 1,0 0-1,0 1 1,-1-1 0,1 0-1,0 0 1,1 0-1,-1 0 1,0 0-1,0 0 1,0 0-1,1 0 1,-1-1-1,0 1 1,1 0 0,-1-1-1,0 1 1,4 0-1,48 10 73,-40-10-79,2 2-100,0-1-1,-1 2 0,1 0 0,-1 1 1,20 9-1,-32-14 98,0 1-1,0 0 1,0 1-1,0-1 1,0 0-1,0 1 1,0-1-1,0 1 1,-1-1-1,1 1 1,-1 0-1,1-1 1,-1 1-1,0 0 1,1 0-1,-1 0 1,0 0-1,0 1 1,0-1-1,-1 0 1,1 0-1,-1 1 1,1-1-1,-1 0 1,0 0 0,1 1-1,-1-1 1,-1 0-1,1 1 1,0-1-1,0 0 1,-1 1-1,1-1 1,-1 0-1,0 0 1,0 1-1,0-1 1,0 0-1,0 0 1,0 0-1,0 0 1,-1 0-1,-2 2 1,-6 8 179,0 0-1,0-2 1,-2 1 0,1-1 0,-1-1 0,-15 10-1,-40 33 1608,120-47-2847,-48-5 1015,0 1 0,0 0 1,0 0-1,-1 1 0,1-1 1,-1 1-1,1 0 0,-1 1 1,0-1-1,1 1 0,-1-1 1,0 1-1,-1 0 0,1 1 1,-1-1-1,1 1 0,-1-1 1,0 1-1,0 0 0,0 0 1,-1 0-1,0 1 0,0-1 1,2 5-1,-2-3 57,-1 0 0,0 0 0,-1 0 0,1 0 0,-1 0 0,0 0 0,-1 0 0,1 0 0,-1 0 1,0-1-1,-1 1 0,1 0 0,-1 0 0,0-1 0,-1 1 0,1-1 0,-1 0 0,0 1 0,-5 5 0,-2 3 147,0-1 0,-1 0 0,-1-1 0,1 0 0,-2-1-1,0 0 1,0-1 0,-18 10 0,36-22-402,0 1-1,0-1 1,0 1 0,0 0-1,1 0 1,-1 0 0,0 1 0,0-1-1,1 1 1,-1 1 0,6 0-1,-8-1 224,-1 1-1,1-1 1,-1 1 0,0-1-1,1 1 1,-1 0-1,0 0 1,1 0-1,-1 0 1,0 1-1,0-1 1,0 0-1,0 1 1,0-1-1,-1 1 1,1 0-1,0 0 1,-1 0-1,1 0 1,-1 0 0,0 0-1,1 0 1,-1 0-1,0 0 1,0 1-1,-1-1 1,1 0-1,0 1 1,0 2-1,-1 3 72,0-1 0,0 1 0,0-1-1,-1 1 1,0-1 0,-1 0 0,0 1 0,0-1-1,0 0 1,-1 0 0,0 0 0,0 0 0,-7 9 0,4-6 415,1 0 0,0 1 0,1 0 0,-4 15 1,7-25-450,1-1 1,0 1-1,0-1 1,0 1-1,0-1 1,0 0 0,0 1-1,0-1 1,0 1-1,0-1 1,0 1-1,0-1 1,1 1-1,-1-1 1,0 1 0,0-1-1,0 0 1,0 1-1,1-1 1,-1 1-1,0-1 1,1 0-1,-1 1 1,0-1 0,1 0-1,-1 1 1,0-1-1,1 0 1,-1 1-1,0-1 1,1 0-1,-1 0 1,1 0 0,0 1-1,22 1 69,24-11-1173,-12-6-2307,2-4-3832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759 67 4805,'0'0'6496,"5"-9"-4440,15-30 433,-14 26-361,-6 12-2025,0 1 0,-1-1 0,1 1 0,0 0 0,-1-1 0,1 1 0,-1 0 0,1-1-1,0 1 1,-1 0 0,1 0 0,-1-1 0,1 1 0,-1 0 0,1 0 0,-1 0 0,1-1 0,-1 1 0,0 0-1,1 0 1,-1 0 0,1 0 0,-1 0 0,1 0 0,-1 0 0,1 0 0,-1 1 0,1-1 0,-1 0-1,1 0 1,-1 0 0,1 1 0,-1-1 0,1 0 0,-1 1 0,-25 4-167,-9 11 185,1 0-1,1 2 1,0 2-1,-45 36 1,28-15 568,-82 88 0,121-117-560,1 1 0,-1 0 0,2 0 1,0 1-1,1 0 0,0 1 0,-8 23 0,13-28-103,0-1 0,1 0 0,1 1-1,-1-1 1,1 1 0,1-1 0,0 1-1,0 0 1,1-1 0,0 1 0,1-1-1,0 1 1,1-1 0,4 12 0,26 50-73,3-1 1,85 124 0,-115-186 38,-1-1-1,-1 1 1,1 0-1,-1 0 1,0 0 0,-1 1-1,0 0 1,0-1 0,-1 1-1,0 0 1,-1 0 0,0 0-1,0 0 1,-1 1-1,0-1 1,-1 0 0,0 0-1,0 0 1,-1 0 0,0 0-1,-1 0 1,0-1 0,0 1-1,-1-1 1,0 0-1,0 0 1,-1 0 0,0 0-1,-6 7 1,-21 22 162,-2-2 0,-2-1 0,0-1 0,-3-2 0,-72 45 0,96-64-520,32-11-576,-2-1 910,40-2-608,-31 0 270,1 2 0,-1 1 0,32 4 0,-53-5 374,-1 1-1,1 0 1,0-1-1,0 1 0,-1 0 1,1 1-1,0-1 1,-1 0-1,1 1 0,-1 0 1,0-1-1,1 1 1,-1 0-1,0 0 1,0 0-1,0 0 0,-1 1 1,1-1-1,0 0 1,-1 1-1,1-1 0,-1 1 1,0 0-1,0-1 1,0 1-1,0 0 1,-1 0-1,1 0 0,-1-1 1,1 1-1,-1 0 1,0 0-1,0 0 1,0 0-1,-2 5 0,1 1 86,-1 1 1,0 0-1,-1-1 0,0 0 0,-1 0 0,0 0 0,0 0 0,-1 0 0,-6 9 1,-11 10 564,-43 41 1,-1 1 5,62-65-803,1 0 0,0 0 0,0 0-1,0 0 1,1 0 0,0 1 0,0-1 0,0 1-1,1-1 1,-1 1 0,0 11 0,3 71-740,1-73 879,-1 0 1,-1 1 0,0-1 0,-2 1-1,-2 18 1,-8-2 7,0 0 0,-2-1-1,-2 0 1,-27 40 0,18-29 157,-23 51 0,41-78-88,1 0 0,1 1 0,1-1-1,0 1 1,1 0 0,1 0 0,-1 25 0,3-37-69,0 0-1,1 1 1,-1-1 0,1 0 0,0 0 0,0 1 0,0-1 0,1 0-1,0 0 1,-1 0 0,1-1 0,1 1 0,-1 0 0,0-1-1,1 1 1,5 4 0,-2-2 18,1-1-1,-1 0 0,1-1 1,0 0-1,0 0 0,0 0 1,0-1-1,12 4 1,5-1-91,0-1 0,0 0 1,0-2-1,47 0 0,-29-6-1772,0-14-2441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0 11787,'-45'20'1342,"1"2"0,-69 45 0,99-57-877,0 1 0,0 0 0,1 1 0,1 0-1,0 1 1,1 0 0,0 1 0,1 1 0,0-1 0,-14 33-1,22-42-356,-1 1 0,1 0 0,0 0 0,1 0 0,0 0 0,0 0 0,0 0 0,0 0 0,1 0 0,0 0 0,0 0 0,1 1 0,2 8 0,-2-12-93,0 0 1,1 0-1,-1 0 0,1-1 0,0 1 0,0 0 0,0-1 1,0 1-1,0-1 0,1 0 0,-1 0 0,1 0 1,-1 0-1,1 0 0,0-1 0,0 1 0,0-1 1,0 0-1,0 1 0,0-1 0,0-1 0,0 1 1,0 0-1,0-1 0,1 0 0,5 1 0,20 0 153,0 0 0,39-4 0,-3-11-1264,-58 12 245,1-1-1,-1 0 0,0-1 1,0 0-1,11-7 1,-9 2-4818,-8 0-2702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59 12684,'0'0'2392,"0"9"-956,-2 9-670,-2 3 556,3-1 3391,4-20-4588,0-1-1,0 0 1,0 0 0,0-1 0,0 1-1,0 0 1,-1-1 0,1 0 0,0 0 0,-1 0-1,0 0 1,1 0 0,2-4 0,30-35-197,-31 37 158,0-2-82,-1 4 3,-1-1 1,0 0-1,1 0 0,-1 0 1,0 0-1,-1 0 0,1 0 1,0 0-1,-1-1 1,0 1-1,0 0 0,0-1 1,1-6-1,-4 10 1,1 0 0,-1 0 0,0 0-1,1 0 1,-1 1 0,0-1 0,1 0 0,-1 1 0,0 0-1,1-1 1,-1 1 0,1 0 0,-1-1 0,-2 3 0,-5 4-36,1 1 0,0 0 0,0 0 0,-9 13 0,14-17 1,0 0 0,0 1 1,0-1-1,1 1 1,0 0-1,0 0 0,0 0 1,0 0-1,1 0 1,0 0-1,-1 9 0,2-13-63,0-1-1,0 1 0,0 0 0,0 0 0,0-1 0,0 1 0,0 0 0,0-1 0,1 1 0,-1 0 0,0-1 0,1 1 0,-1 0 0,0-1 0,1 1 0,-1-1 0,1 1 0,-1-1 0,1 1 0,-1-1 0,1 1 0,-1-1 0,1 1 0,0-1 0,-1 0 1,1 1-1,0-1 0,-1 0 0,1 1 0,0-1 0,0 0 0,30 0-2453,-22-2 953,-1-1 0,1 0 0,-1 0 0,16-8-1,15-15-8780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13357,'0'0'2658,"-38"72"-1537,28-38 160,4 5-127,1 3-546,3-2-480,2-7-32,0-3-32,2-6-32,12-13 32,-1-5-160,-3-6-1249,-2 0-2723,-8-13-3715</inkml:trace>
  <inkml:trace contextRef="#ctx0" brushRef="#br0" timeOffset="1">1 146 13036,'0'0'5702,"64"-6"-5542,-25 6-128,10 0-160,2 0-673,5 0-2370,-3-3-1377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11755,'0'0'5926,"-47"46"-4581,24-18-736,-2 3-33,11 3-31,-1 0 127,10 0-383,5-2-161,0-1-64,0-4-32,11-2-32,0-4-513,-4-5-1088,-7-7-1442,0-3-3171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145 382 9673,'0'0'2023,"-8"0"214,-18 0-674,6 0 1497,71 0-750,-9 1-1330,76-8 0,-105 5-1117,1 0 1,-2-1 0,1-1 0,0 0-1,-1-1 1,1 0 0,-1-1 0,-1 0-1,1-1 1,11-9 0,-21 15-129,0-1 1,0 0-1,0 1 0,0-1 0,-1 0 1,1 0-1,0 0 0,-1 0 1,0 0-1,1-1 0,-1 1 1,0 0-1,0-1 0,0 1 1,0 0-1,-1-1 0,1 1 1,0-5-1,0-17-5015</inkml:trace>
  <inkml:trace contextRef="#ctx0" brushRef="#br0" timeOffset="1">0 37 8904,'0'0'9417,"73"-32"-8840,-30 30-33,5-1 129,6 3-385,1 0-224,-3 0-384,-4 0-2435,-9 0-4163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16111,'0'0'1794,"-36"60"-961,22-21-545,1 1-224,6 3 0,2-2 641,5-2-289,0-6-384,5-3-32,4-8-352,0-6-769,-2-7-1281,-7-6-2499</inkml:trace>
  <inkml:trace contextRef="#ctx0" brushRef="#br0" timeOffset="1">20 238 9001,'0'0'5124,"-19"-46"-2401,19 36-1282,9 2-384,16 4-160,9-1-448,5 5-385,9 0-64,9 0-64,7-2-1666,-6-6-3875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225 104 7976,'0'0'1622,"3"-9"108,-2 6-1739,13-44 3198,-13 46-2997,-1 0 0,0-1-1,1 1 1,-1-1-1,0 1 1,0 0 0,0-1-1,0 1 1,0-1-1,0 1 1,0-1 0,0 1-1,-1-1 1,1 1-1,-1 0 1,1-1 0,-1 1-1,1 0 1,-1-1-1,0 1 1,1 0-1,-1 0 1,0 0 0,0 0-1,0-1 1,0 1-1,0 0 1,0 1 0,-1-1-1,1 0 1,0 0-1,0 0 1,-3 0 0,-2 0-140,0 0 1,0 1 0,1 0 0,-1 0 0,0 0 0,0 1 0,0 0 0,0 0-1,1 1 1,-1-1 0,0 1 0,1 0 0,0 1 0,-1 0 0,1-1-1,0 2 1,0-1 0,1 0 0,-1 1 0,1 0 0,-1 0 0,1 0 0,1 1-1,-7 9 1,-2 1 272,1 1-1,1 1 1,1-1-1,0 2 0,2-1 1,-9 27-1,13-34-68,0 0-1,1 1 0,0-1 0,0 0 1,1 1-1,1-1 0,1 14 1,-1-21-232,0 1 0,1-1 1,0 0-1,0 0 1,0 1-1,0-1 0,0 0 1,1 0-1,-1 0 1,1 0-1,0-1 0,0 1 1,0 0-1,0-1 1,0 1-1,1-1 0,-1 0 1,1 0-1,0 0 1,-1 0-1,1 0 0,0-1 1,0 1-1,0-1 1,0 1-1,5 0 1,6 2-14,1-1 0,0 0 0,0-2 0,0 1 1,23-2-1,-33 0-11,1 0 0,0 0 0,-1-1 0,1 0 0,0 0 0,-1 0 1,1-1-1,-1 0 0,0 0 0,0 0 0,1 0 0,-1-1 0,-1 0 0,1 0 1,0-1-1,-1 1 0,7-7 0,-10 9 4,0 0 1,0-1-1,0 1 0,-1 0 0,1 0 1,0-1-1,0 1 0,-1 0 1,1-1-1,-1 1 0,1 0 1,-1-1-1,0 1 0,1-1 0,-1 1 1,0-1-1,0 1 0,0-1 1,0 1-1,0-1 0,-1 1 1,1 0-1,0-1 0,-1 1 0,0-2 1,0 1-14,0 0 0,-1 1 0,1-1 0,-1 1 0,1-1 0,-1 1 0,1 0 0,-1 0 0,0-1 0,0 1 0,0 0 0,0 1 0,0-1 0,0 0 0,-3 0 0,-1-1-16,0 1 0,0 0 0,0 0 0,0 0 0,0 1 0,0 0 1,0 0-1,0 0 0,-1 1 0,1 0 0,-8 3 0,11 0-200,14-2-129,15-2-418,-4-3-526,0-1-1,0 0 1,32-12-1,23-4-2000,-77 19 3328,1 1 0,-1 0 0,0 0 0,1 0 0,-1 0 0,0 0-1,0 0 1,1 0 0,-1 0 0,0 0 0,1 0 0,-1 0 0,0 0 0,1 0 0,-1 0 0,0 0 0,0 1 0,1-1 0,-1 0 0,0 0-1,1 0 1,-1 0 0,0 0 0,0 1 0,1-1 0,-1 0 0,0 0 0,0 1 0,0-1 0,1 0 0,-1 0 0,0 1 0,0-1 0,0 0-1,0 0 1,0 1 0,0-1 0,1 0 0,-1 1 0,0-1 0,0 0 0,0 0 0,0 1 0,0-1 0,0 0 0,0 1 0,0-1 0,0 0-1,0 1 1,0-1 0,-1 0 0,1 0 0,0 1 0,0-1 0,0 0 0,0 1 0,0-1 0,0 0 0,-1 0 0,1 1 0,0-1 0,-11 21 1759,10-20-1585,-18 29 1881,-22 40 230,39-65-2232,0-1 0,0 1 0,0 0 0,1-1 0,-1 1 0,1 0 0,1 0 0,-1 0 0,1 0 0,0 0 0,0 0 0,0 0 0,2 6 0,-2-10-122,1 0-1,-1 0 0,1-1 1,0 1-1,0 0 0,0 0 0,-1-1 1,1 1-1,0 0 0,0-1 0,0 1 1,0-1-1,0 1 0,0-1 0,0 0 1,0 1-1,0-1 0,0 0 1,0 0-1,0 0 0,1 1 0,-1-1 1,0 0-1,0 0 0,0-1 0,0 1 1,0 0-1,0 0 0,0-1 1,0 1-1,0 0 0,0-1 0,2 0 1,34-16-6914,-17-7-3915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13837,'0'0'5317,"3"70"-4004,-8-40-160,-1 2 1,1 0-642,0 1-320,5-4-160,0-5-64,0-8 32,0-3-64,0-10-801,0-11-5092,-2-8-2435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1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607 138 3491,'0'0'1292,"1"-10"37,2-33-47,-3 41-1188,-1-1 1,1 1-1,-1 0 1,1 0 0,-1-1-1,0 1 1,0 0-1,0 0 1,0 0-1,0 0 1,0 0 0,0 0-1,-1 0 1,1 1-1,-1-1 1,1 0-1,-1 1 1,0-1 0,0 1-1,0-1 1,0 1-1,1 0 1,-2 0 0,1 0-1,-2-1 1,-8-2 84,1 0 1,0 1-1,-19-4 1,17 4-122,-2 0 132,0-1 1,0 2-1,-1 0 1,1 1-1,0 0 1,-17 2-1,25 0-194,-1 1 1,0 0-1,1 0 0,-1 1 0,1 0 1,0 0-1,0 1 0,0-1 1,0 2-1,0-1 0,1 1 0,0 0 1,-9 10-1,-12 13 13,1 2 0,2 1 0,1 1 0,2 1 0,1 0 0,2 2 0,1 0 0,-22 66 0,26-56 1,1 0-1,3 0 0,1 1 0,2 0 0,3 0 0,1 0 1,6 51-1,-4-90-6,1 1 0,0-1 1,1 0-1,0 0 0,0 0 0,0 0 1,1 0-1,0 0 0,1-1 0,-1 1 1,1-1-1,0 0 0,1 0 1,-1 0-1,1-1 0,0 1 0,1-1 1,-1-1-1,12 8 0,-9-7 4,0-1 0,-1-1 1,1 0-1,1 0 0,-1 0 0,0-1 0,1-1 0,-1 1 0,1-1 1,-1 0-1,1-1 0,-1 0 0,1-1 0,0 0 0,-1 0 0,16-4 1,-8-1 64,0 0 0,-1-1-1,0-1 1,0 0 0,0-1 0,-1 0 0,-1-2 0,0 1 0,17-19 0,13-16 348,43-59 0,-77 92-378,19-25 111,-2-1 0,-1-1-1,38-84 1,-51 94-18,-1-1-1,-2 0 1,-1 0 0,-1-1-1,-2 0 1,3-57 0,-8 73-49,0 0 1,0 1 0,-1-1 0,-1 1 0,-1-1 0,-5-16 0,6 26-89,0 0 0,0-1 0,-1 1 0,0 0 0,0 0 0,-1 0 0,1 1 0,-1-1 0,0 1 0,0 0 0,-1 0 0,1 1 1,-1-1-1,0 1 0,0 0 0,0 0 0,0 0 0,-8-2 0,-2 0-485,-1 1 1,0 1-1,0 0 0,0 1 1,0 1-1,-32 1 1,34 0-582,-4 0-3325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8872,'0'0'9097,"66"-4"-8745,-32 4-127,13-1-161,3 1-64,-2-1-609,2-4-2082,-2-1-1793,-11-4-3523</inkml:trace>
  <inkml:trace contextRef="#ctx0" brushRef="#br0" timeOffset="1">729 0 11307,'0'0'9769,"-36"53"-8712,11-20 0,0 5-320,-4 6-129,3-2 97,2-2-161,3-5-351,5-9-129,7-11-64,9-12-353,2-3-2177,16-20-1314,5-11-3907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3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15503,'-8'7'2034,"-9"10"-1355,0 0 0,2 2 0,0-1 0,-15 25 0,26-36-522,0 0 0,0 0 0,1 0 0,-1 1 0,1-1 0,1 1 0,0 0 0,0-1 0,0 1 0,1 0 0,0 0 0,1 0 1,0 0-1,0 0 0,1 0 0,0 0 0,0 0 0,2 8 0,0-12-183,-1 0 0,1 0 0,0 0 0,0 0 0,0-1 0,0 1 0,1-1 0,-1 0 0,1 0 0,0 0 0,0-1 0,0 1 0,0-1 0,0 0 0,0 0 0,1 0 0,-1-1 0,1 0 0,7 2 0,24 10-3111,-36-12 3031,0-1 0,0 0 0,-1 0 0,1 0 0,0 0 0,0 0 0,0 0-1,0 0 1,-1 1 0,1-1 0,0 0 0,0 0 0,0 0 0,0 0 0,0 0 0,0 1 0,0-1-1,0 0 1,-1 0 0,1 0 0,0 0 0,0 1 0,0-1 0,0 0 0,0 0 0,0 0 0,0 1 0,0-1-1,0 0 1,0 0 0,0 0 0,0 1 0,0-1 0,0 0 0,1 0 0,-1 0 0,0 0 0,0 1-1,0-1 1,0 0 0,0 0 0,0 0 0,0 0 0,0 1 0,1-1 0,-1 0 0,0 0 0,0 0 0,0 0-1,0 0 1,0 0 0,1 1 0,-1-1 0,0 0 0,0 0 0,0 0 0,1 0 0,-1 0 0,0 0-1,0 0 1,0 0 0,0 0 0,1 0 0,-1 0 0,0 0 0,0 0 0,0 0 0,1 0 0,-1 0 0,-13 2-4431,-7-2-972</inkml:trace>
  <inkml:trace contextRef="#ctx0" brushRef="#br0" timeOffset="1">0 334 6854,'0'0'14702,"20"46"-13709,25-45-448,5-1-289,7 0-160,-2 0-64,-3-6 0,-8 0 0,-10-1-672,-12-5-3236,-11-4-7174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4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1 6022,'0'0'17926,"-3"10"-17221,-2 10-576,-2-1-1,0 0 1,-2-1 0,0 1 0,-1-2 0,-19 28 0,-89 104-37,103-132-72,-2 4-86,11-12-83,-1 0 1,0 0-1,-1-1 1,0 0-1,-1 0 1,1-1-1,-12 7 0,26-40-4506,14-12-635,4-9-2194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12172,'0'0'5744,"-5"12"-4960,-1 4-458,1 0 0,0 1-1,1-1 1,1 1 0,0 0-1,0 22 1,3-11-283,0 0 0,2 0 1,1 0-1,2 0 0,0 0 1,2-1-1,1 0 0,19 44 1,-26-70-239,-1-1 0,0 0 0,0 1 0,1-1 0,-1 0 0,0 1 1,0-1-1,1 1 0,-1-1 0,0 1 0,0-1 0,0 1 0,0-1 1,0 0-1,0 1 0,0-1 0,0 1 0,0-1 0,0 1 0,0-1 1,0 1-1,0-1 0,0 1 0,0-1 0,0 1 0,0-1 0,-1 0 0,1 1 1,0-1-1,-1 1 0,-14 1-6849,9-3 7327,-18 1-3918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10154,'0'0'10345,"78"40"-9800,-29-41-225,2-12-96,5-1-95,-5-1-97,-6 2-193,-9-1-2337,-13-2-3396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16 13100,'0'0'150,"-8"-2"-161,-44-6-1206,43 5 1803,8 3-138,0-1 1,0 1-1,0 0 0,0-1 0,-1 1 1,1 0-1,0 0 0,0 0 0,0 0 1,-1 0-1,1 0 0,0 0 1,0 0-1,0 0 0,0 0 0,-1 1 1,1-1-1,-1 1 0,-10 8-49,-5 2 2462,14-9-2849,0 0-1,0 0 0,0 0 0,0 0 1,1 0-1,-1 1 0,1 0 0,-1-1 1,-1 4-1,-5 11 163,0 0 1,2 1-1,0 0 1,0 0-1,2 0 1,0 1 0,2 0-1,0 0 1,1 0-1,0 0 1,2 1-1,2 26 1,-2-42-165,1 0 0,-1 0 0,0 0 0,1 1 0,0-1 0,0 0 0,0 0 0,1 0 0,-1 0 0,1 0 0,0-1 0,0 1 0,0 0 0,1-1 0,-1 0 0,1 1 0,0-1 0,0 0 0,0 0 0,0-1 0,0 1 0,1-1 0,-1 1 0,1-1 0,0 0 0,0 0 0,0-1 0,-1 1 0,2-1 0,-1 0 0,0 0 0,0 0 0,0-1 0,5 1 0,-2-1 12,0 0 0,-1 0-1,1-1 1,-1 0 0,1 0 0,-1-1 0,1 1 0,-1-1 0,0-1 0,0 1 0,0-1 0,0 0 0,0-1 0,-1 1 0,1-1 0,-1 0 0,0 0 0,0-1 0,-1 0 0,1 0 0,5-8-1,-8 11-11,0-1 0,-1 1 0,1-1 0,-1 1 0,0-1-1,1 0 1,-1 0 0,0 0 0,-1 0 0,1 1 0,0-1-1,-1 0 1,0 0 0,1 0 0,-1 0 0,-1 0-1,1 0 1,0 0 0,-1 0 0,1 0 0,-1 0 0,-1-4-1,0 5 0,0 0-1,1-1 0,-1 1 0,0 0 0,0 0 0,0 0 0,-1 1 0,1-1 0,0 0 0,-1 1 0,1-1 0,-1 1 0,1 0 0,-1 0 0,0 0 0,0 0 0,1 1 0,-1-1 0,0 1 0,0-1 0,0 1 0,-4 0 0,-51 3 50,56-3-54,0 1 0,1-1 0,-1 0 0,0 1 0,0-1 0,0 1 0,1 0 0,-1 0 0,0-1 0,0 1 0,1 0 0,-1 1 0,1-1 0,-1 0 1,1 0-1,0 0 0,-1 1 0,1-1 0,0 1 0,0-1 0,0 1 0,0 0 0,0-1 0,0 1 0,0 0 0,1-1 0,-2 4 0,3-4-3,-1 0 0,0-1 0,0 1 0,1 0 0,-1-1 0,0 1 0,1-1 0,-1 1 0,0-1 0,1 1 0,-1-1 0,1 1 0,-1-1 0,1 0 0,-1 1 0,1-1 0,-1 0 0,1 1 0,0-1 0,-1 0 0,1 1 0,-1-1 0,1 0 0,0 0 0,-1 0 0,1 0 0,0 0 0,-1 0 0,1 0 0,0 0 0,-1 0 0,1 0 0,0 0 0,0 0 0,29-2 62,-30 2-59,11-2 4,-1-1 0,0 0 1,-1 0-1,1-1 0,17-10 1,-16 8-6,0 1-1,0 0 1,0 1 0,14-3 0,-25 7-5,1 0 1,0 0-1,-1 0 1,1 1 0,0-1-1,0 0 1,-1 0-1,1 1 1,0-1-1,-1 0 1,1 1-1,-1-1 1,1 1 0,-1-1-1,1 0 1,0 1-1,-1 0 1,0-1-1,1 1 1,-1-1-1,1 1 1,-1-1-1,0 1 1,1 0 0,-1-1-1,0 1 1,0 0-1,1 0 1,-1-1-1,0 1 1,0 0-1,0-1 1,0 1-1,0 0 1,0 0 0,0-1-1,0 2 1,-1 40-69,1-30 72,-6 44 102,4-45-103,1 0 1,0 0-1,0 0 0,1 1 1,3 21-1,-3-33-75,0 1 1,0 0-1,1-1 0,-1 1 1,0-1-1,0 1 0,1-1 0,-1 1 1,0-1-1,1 1 0,-1-1 0,1 1 1,-1-1-1,0 1 0,1-1 1,-1 1-1,1-1 0,-1 0 0,1 1 1,-1-1-1,1 0 0,0 0 1,0 1-1,9-2-9271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5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8520,'0'0'9262,"-9"16"-8637,6-12-581,-4 9 69,0 0-1,0 0 1,1 0-1,1 1 1,0 0-1,1 0 1,1 0-1,-3 21 1,1 27 31,3 0 0,3 0 0,2 0 0,3 0 0,24 105 1,-24-151-769,-2-18-2785,-1-28-3075,-5-2-285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5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0 488 7847,'0'0'10170,"1"-12"-10047,-1 4-108,0 0 1,1 0 0,1 0-1,-1 0 1,1 1-1,1-1 1,-1 1 0,1-1-1,0 1 1,1 0-1,0 0 1,6-9 0,28-44 184,-2-2 0,-3-1 0,34-95 0,-66 156-152,0 0 0,-1 0 0,1 0-1,0 0 1,0 0 0,0 0-1,0 0 1,1 0 0,-1 0-1,0 1 1,4-4 0,-5 5-40,1 0 0,-1 0 1,0 0-1,1 0 0,-1 1 0,1-1 1,-1 0-1,0 0 0,1 0 0,-1 0 1,0 1-1,1-1 0,-1 0 1,0 0-1,1 0 0,-1 1 0,0-1 1,0 0-1,1 1 0,-1-1 0,0 0 1,0 1-1,1-1 0,-1 0 0,0 1 1,0-1-1,0 0 0,0 1 1,0-1-1,0 1 0,0-1 0,1 0 1,-1 1-1,0-1 0,0 1 0,-1 0 1,7 65 377,-5-45-65,4 23-74,3-1 1,16 56-1,-20-83-341,1 0 0,1-1 0,1 0 0,0 0 0,1 0 0,1-1 0,0 0 0,1-1 0,15 17 0,-23-28-257,0 0-1,0 0 1,0 0-1,0 0 1,1-1-1,-1 1 1,0-1-1,1 1 1,-1-1 0,1 0-1,0 0 1,-1 0-1,1-1 1,0 1-1,0 0 1,-1-1-1,1 0 1,4 0-1,14-6-6326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2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12876,'0'0'6390,"-1"10"-5989,-2 23-93,1-1 0,2 1 0,1 0 0,2 0 0,1-1 0,15 55 0,-18-82-335,1 0-1,-1 0 0,0 0 1,0 1-1,0-1 0,-1 0 0,0 9 1,0-12-259,0-1 1,-1 1 0,1 0 0,-1 0-1,1-1 1,-1 1 0,0 0-1,0-1 1,1 1 0,-1-1-1,0 1 1,0-1 0,-1 1 0,1-1-1,0 0 1,0 1 0,-1-1-1,1 0 1,-1 0 0,1 0 0,-1 0-1,1 0 1,-1 0 0,0-1-1,-2 2 1,-18 4-5123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2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15 111 11563,'0'0'11627,"-14"-51"-10794,39 42-417,3 1-32,12 0-127,-3 1-129,8 3-96,-1 0 0,5 3 0,-12-1-769,2-2-2626,-6-8-3555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1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12364,'3'-11'1756,"-3"9"-1694,24-73 3411,-21 67-2994,0 0-1,1 1 1,-1-1-1,2 1 1,-1-1-1,1 1 1,0 0 0,9-8-1,-13 14-460,-1 1 1,1-1-1,-1 0 0,1 1 1,-1-1-1,1 1 1,-1-1-1,1 1 0,0-1 1,-1 1-1,1 0 0,0-1 1,-1 1-1,1 0 0,0-1 1,0 1-1,-1 0 0,1 0 1,0 0-1,0 0 0,0-1 1,-1 1-1,1 0 0,0 0 1,0 1-1,-1-1 0,1 0 1,0 0-1,0 0 1,0 0-1,-1 1 0,1-1 1,0 0-1,-1 1 0,1-1 1,0 1-1,-1-1 0,1 1 1,0-1-1,-1 1 0,1-1 1,-1 1-1,1-1 0,-1 1 1,1 0-1,-1-1 0,0 1 1,1 0-1,-1-1 0,0 1 1,1 0-1,-1 0 1,0-1-1,0 1 0,0 0 1,0 0-1,1 1 0,4 52 494,-5-50-401,-2 52 437,-2 0-1,-22 104 1,2-23-413,22-125-135,1-7-6,0-1 1,0 0 0,0 1-1,1-1 1,0 1 0,0-1-1,0 1 1,0-1 0,3 9-1,-3-13-28,1 0 0,0 0-1,0 0 1,0 0-1,0 0 1,0-1 0,0 1-1,0 0 1,-1 0 0,1-1-1,0 1 1,0 0-1,0-1 1,-1 1 0,1-1-1,0 1 1,0-1 0,-1 0-1,1 1 1,-1-1-1,1 0 1,0 1 0,-1-1-1,1-1 1,8-10-536,-1-1 0,0 1 0,-1-2 0,0 1 0,-1-1 0,-1 0 0,4-15 0,22-106-3945,-25 101 4556,-1 1-1,-2-1 1,-1 0 0,-1 0 0,-8-63 0,-7 70 2124,4 24-969,4 17-494,2 21-602,2 0 1,2 0 0,1 0 0,2 0-1,1 0 1,2 0 0,14 47 0,-16-66-87,1 0 1,1-1-1,0 1 1,1-1-1,16 23 1,-22-35 63,1 0 0,0-1 0,-1 1 0,1-1 1,1 1-1,-1-1 0,0 0 0,1 0 0,-1 0 0,1 0 1,-1 0-1,1 0 0,0-1 0,0 1 0,0-1 0,0 0 0,0 0 1,0 0-1,0 0 0,0-1 0,0 1 0,0-1 0,1 0 1,-1 1-1,0-2 0,0 1 0,0 0 0,0-1 0,1 1 0,-1-1 1,0 0-1,0 0 0,0 0 0,0 0 0,0-1 0,4-2 1,2-3 218,0 0 0,-1-1 1,1 0-1,-1 0 1,-1-1-1,0 0 0,0-1 1,-1 1-1,0-1 0,0 0 1,-1-1-1,4-13 1,5-14 203,-2-1 1,8-44-1,-6-5-845,1-97-1,-15 191-126,3 32-2787,9-16-3876,-2-16-1119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2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14510,'0'0'8904,"-10"8"-8925,-49 54 292,-93 129 0,133-167-258,8-2-312,30-38-13132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24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14670,'0'0'6550,"-1"11"-6315,-2 18-82,2 1 0,3 38 0,-1-57-124,0-1 0,1 1 0,0-1 0,1 0 0,0 0 0,1 0-1,0 0 1,0-1 0,1 1 0,0-1 0,9 11 0,86 77-1817,-99-96 1389,0-1 0,0 1 0,-1 0 0,1 0 1,0 0-1,-1 0 0,1 0 0,-1 0 0,1 0 1,-1 0-1,0 0 0,1 0 0,-1 0 0,0 0 1,0 1-1,0 0 0,0 5-5254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2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16111,'0'0'6598,"54"1"-5444,-15 7-610,2-3-448,6-1 0,1 1-64,0-1-512,2-4-1570,0 0-1377,0-4-1570,0-13-3331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2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 29 12460,'-8'-4'1495,"1"0"-1186,0 0 0,0 1 1,-1 0-1,1 1 0,-1-1 1,1 2-1,-1-1 0,0 1 1,1 0-1,-1 0 0,0 1 0,0 0 1,0 1-1,0 0 0,1 0 1,-1 0-1,-10 4 0,3 2-152,1 0 0,0 1-1,0 1 1,1 0 0,0 1-1,0 0 1,1 1 0,1 0-1,0 1 1,-14 18 0,9-9 36,1 1 0,2 1 1,0 0-1,1 1 0,-14 40 0,23-55-179,0 0 0,0 0 0,1 0 0,1 1 0,0-1 0,0 0 0,1 1 1,0-1-1,2 13 0,-2-18 5,1 0 0,0-1 1,1 1-1,-1-1 1,1 1-1,-1-1 1,1 0-1,0 1 1,0-1-1,0 0 0,1 0 1,-1 0-1,1-1 1,0 1-1,-1-1 1,1 1-1,0-1 1,0 0-1,1 0 0,-1 0 1,0-1-1,1 1 1,-1-1-1,1 0 1,5 2-1,7 0 90,0 0-1,0 0 0,0-2 1,0 0-1,0 0 0,0-2 1,18-2-1,-26 2 23,-1 0-1,0-1 1,0 0-1,0 0 1,0 0-1,0-1 1,-1 0-1,1 0 1,-1 0-1,0-1 1,1 0 0,-2-1-1,1 1 1,0-1-1,-1 0 1,0 0-1,0-1 1,4-6-1,-8 10-24,1-1 0,-1 1 0,0 0-1,1-1 1,-1 0 0,0 1-1,0-1 1,-1 0 0,1 1 0,-1-1-1,1 0 1,-1 0 0,0 1 0,0-1-1,0 0 1,0 0 0,-1 1 0,1-1-1,-2-5 1,1 6-75,0 0 0,-1 0 1,1 0-1,-1 1 0,1-1 0,-1 0 0,1 1 0,-1-1 0,0 1 1,0 0-1,0 0 0,0-1 0,0 1 0,0 0 0,0 1 0,0-1 1,0 0-1,0 1 0,0-1 0,-1 1 0,1-1 0,0 1 0,0 0 1,-4 0-1,-47 4-199,51-4 166,-1 1 0,1-1-1,-1 1 1,1-1-1,-1 1 1,1 0-1,0 0 1,0 0 0,-1 1-1,1-1 1,0 0-1,0 1 1,0 0-1,0-1 1,1 1-1,-1 0 1,0 0 0,-2 4-1,4-6 1,0 1-1,0-1 0,1 0 1,-1 1-1,0-1 1,0 0-1,0 1 0,1-1 1,-1 0-1,0 0 1,0 1-1,1-1 1,-1 0-1,0 0 0,0 1 1,1-1-1,-1 0 1,0 0-1,1 0 0,-1 0 1,0 1-1,1-1 1,-1 0-1,0 0 0,1 0 1,-1 0-1,1 0 1,-1 0-1,0 0 0,1 0 1,-1 0-1,0 0 1,1 0-1,-1 0 1,1 0-1,0-1 0,19 1 87,-19 0-72,13-2 43,0 0 0,-1 0 0,1-2 0,-1 0 0,0 0 0,19-10 1,2-3-41,36-24 1,-70 41-26,0-1 0,1 1 0,-1 0 1,0-1-1,1 1 0,-1 0 1,0-1-1,1 1 0,-1 0 0,1 0 1,-1 0-1,0-1 0,1 1 1,-1 0-1,1 0 0,-1 0 0,0 0 1,1 0-1,-1 0 0,1 0 0,-1 0 1,1 0-1,-1 0 0,0 0 1,1 0-1,-1 0 0,1 0 0,-1 0 1,1 0-1,-1 1 0,0-1 1,1 0-1,-1 0 0,1 1 0,-1 16-222,-16 29 146,13-40 147,-9 24 32,-17 49 225,27-73-302,1-1 0,-1 1 0,1 0 0,1 0 0,-1 0 0,1-1 0,0 1 0,0 0 0,0 0 0,3 11 0,-2-16-47,-1 0 0,1 0 0,-1 0-1,1-1 1,0 1 0,-1 0 0,1 0 0,0 0 0,0-1 0,0 1-1,-1 0 1,1-1 0,0 1 0,0-1 0,0 1 0,0-1 0,0 0-1,0 1 1,0-1 0,0 0 0,0 0 0,0 1 0,0-1 0,0 0 0,0 0-1,0 0 1,0 0 0,1 0 0,-1-1 0,1 1 0,16-5-3353,-4-3-4145,1-13-8988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2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7 7655,'-10'-1'262,"2"-1"85,-1 0 0,0 1 1,0 1-1,0 0 0,-17 1 1,22 0-206,0 0-1,0 0 1,1 0 0,-1 1 0,0-1-1,0 1 1,1 0 0,-1 0 0,1 0 0,0 1-1,-1-1 1,1 1 0,0 0 0,1 0 0,-1 0-1,0 0 1,1 0 0,-3 5 0,-9 18 383,1 1 1,1 0 0,1 0 0,2 1 0,-10 48-1,-14 148 352,32-215-873,-33 599-197,39-350-5310,-2-213 2509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2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0 377 10410,'10'-8'315,"17"-11"-148,2 1-1,0 1 1,0 2 0,2 1 0,35-11 0,178-46 647,222-16-337,8 35-320,-454 50-161,1399-47 68,-1398 50-44,109 6 96,-119-5-131,0-1 0,0 2 0,0-1-1,0 1 1,-1 1 0,0 0 0,0 0-1,0 1 1,10 7 0,-17-9 25,0 0 0,0 0 0,-1 0 0,1 0 0,-1 0 1,0 1-1,0-1 0,0 1 0,0 0 0,-1-1 0,1 1 0,-1 0 0,0 0 1,0 0-1,0 0 0,-1 0 0,0 0 0,1 0 0,-1 0 0,-1 0 0,0 6 1,-1 8 303,-1 0 0,-1-1 0,-8 27 0,-60 155 1976,-21 71-1555,78-216-696,2 1 0,3 1 0,-4 61 0,8 74-279,6-110-2488,-2-55 187,-7-8-1340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2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79 283 7687,'-38'2'2444,"-2"1"800,70-1-2045,168-10 508,216-36 0,-227 20-1550,1411-100 286,-935 83 491,-651 40-945,264-26-2172,-175 7-3102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8327 4773,'-13'4'9807,"10"-4"-5828,14-6-1660,54-38 4285,-49 35-6215,-11 6-376,1 0 1,-1 0 0,0 0 0,1 1-1,-1 0 1,1 0 0,0 0 0,11-1-1,-6 1 8,0-1-1,-1-1 0,1 0 0,-1 0 0,0-1 0,0-1 0,10-6 0,46-22-20,-49 27 20,-1-2-1,0 1 1,18-14 0,-19 12-24,1 1 0,0 0 1,17-7-1,-12 7 18,-1-1 1,0-1 0,22-18 0,-22 16-10,-17 12-11,15-4 78,0-1 0,-1-1 0,1 0 0,-1-1-1,-1-1 1,1-1 0,-2 0 0,21-17-1,176-115 3,-109 77-57,-67 39-6,36-34 1,-42 34-18,61-41 0,250-155-2,77-45 5,193-96 8,-274 193 2,-47 27-8,298-165-5,260-172 12,-302 84-162,-367 257 125,660-434-34,-587 410 50,454-303-145,-273 209 139,-172 108 15,149-76 0,-88 52 1,-46 13-2,171-94-7,-8 10-93,218-112-106,484-256-140,337-293-255,-1250 774 578,372-157 1,-577 279 54,-10 4 1,0 0-1,0-1 0,-1 0 1,0-1-1,0-1 1,15-11-1,-55 12-545,13 5-2910,4-6-2176,0-3-5257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17136,'0'0'1025,"4"8"502,3 8-710,1 0 0,0 0 0,1-1 0,1 0 0,1 0 0,13 14-1,-15-20-644,1 0-1,0-1 0,0 0 0,0-1 1,1 0-1,0 0 0,1-1 0,-1-1 0,1 0 1,14 4-1,-2-3-110,0-1 0,49 5 1,-21-8-4789,-52-2 4567,1 0 0,-1-1 0,0 1 0,0 0 0,1 0 0,-1 0 0,0-1 0,0 1 0,1 0 0,-1 0 0,0-1 0,0 1 0,0 0 0,0 0 0,1-1 0,-1 1 0,0 0 0,0 0 0,0-1 0,0 1 0,0 0 0,0-1 0,0 1 0,0 0 0,0-1 0,0 1 0,0 0 0,0 0 0,0-1 0,0 1 0,0 0 0,0-1 0,0 1 0,0-1 0,-1-1-1036,1-13-4730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13837,'0'0'8488,"0"47"-7111,0-14 1,0 8-353,0 3-257,-9 6-223,3 0-161,-1 2-256,-2-4-64,2-5-64,2-7-224,5-7-1281,0-12-801,0-13-1058,9-4-5027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0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66 422 9065,'-46'-8'800,"44"7"-746,1 1 0,0 0 0,0-1 0,-1 1 0,1-1-1,0 0 1,0 1 0,0-1 0,0 0 0,0 0 0,0 1-1,0-1 1,0 0 0,0 0 0,-1-2 0,2 2-42,0 1 0,0-1 0,0 1 0,0 0 0,0-1 0,0 1 1,0-1-1,0 1 0,0-1 0,0 1 0,0-1 0,0 1 0,0-1 0,0 1 1,0 0-1,1-1 0,-1 1 0,0-1 0,0 1 0,0 0 0,1-1 0,-1 1 1,0 0-1,1-1 0,-1 1 0,0 0 0,1-1 0,-1 1 0,0 0 0,1-1 1,-1 1-1,1 0 0,-1 0 0,1 0 0,-1 0 0,0-1 0,1 1 0,-1 0 1,1 0-1,-1 0 0,1 0 0,0 0 0,42-9 20,1 1 0,1 3 0,71-1 0,-82 5-27,612-8-10,187-8 5,-21-38 434,576-27 627,1274 55-1087,-533 14-76,895-19 2112,-2463 29-1869,-561 3-141,1017-15 625,-4-51-1,-993 65-717,-16 1-77,1 0 1,0 0 0,0 0 0,0-1 0,0 1-1,0-1 1,0-1 0,0 1 0,-1-1 0,1 1-1,-1-1 1,1-1 0,-1 1 0,6-4-1,-2-11-3412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1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68 371 17264,'0'0'4266,"-8"3"-4122,5-2-122,0 0 1,0 1 0,0-1-1,1 1 1,-1-1-1,0 1 1,1 0 0,-1 0-1,1 0 1,-1 0-1,1 0 1,0 1-1,0-1 1,0 1 0,0-1-1,1 1 1,-1 0-1,1 0 1,-1 0 0,1 0-1,0 0 1,0 0-1,0 0 1,1 0-1,-1 4 1,-3 14 217,3-11-66,-1-1-1,1 1 1,0-1-1,1 1 1,1 10-1,-1-19-142,1 0 0,-1-1-1,0 1 1,1 0 0,-1-1-1,0 1 1,1 0 0,-1-1 0,1 1-1,-1-1 1,1 1 0,0-1-1,-1 1 1,1-1 0,-1 1-1,1-1 1,0 0 0,-1 1 0,1-1-1,0 0 1,0 0 0,-1 1-1,1-1 1,0 0 0,0 0-1,-1 0 1,1 0 0,0 0 0,0 0-1,-1 0 1,1 0 0,0 0-1,0 0 1,-1-1 0,1 1-1,0 0 1,-1 0 0,1-1 0,1 0-1,28-13 1406,-20 5-1256,-1 0 1,0 0-1,0-1 0,-1 0 1,0 0-1,-1-1 0,0 0 1,10-22-1,-19 50-117,1 1 0,0 0 0,2 0 0,3 22 0,-4-39-138,1 1 0,-1-1 0,1 1 0,0-1 0,0 0 0,0 1 0,0-1 0,0 0 0,0 1 0,0-1 0,0 0 0,0 0 0,1 0 1,-1 0-1,0 0 0,1 0 0,-1 0 0,1-1 0,-1 1 0,1 0 0,-1-1 0,1 0 0,-1 1 0,1-1 0,0 0 0,-1 1 0,1-1 0,0 0 0,-1 0 0,1 0 0,3-1 0,1 0-252,1 0 0,-1 0 1,1 0-1,-1-1 0,0 0 0,12-5 0,0-5-6,0 0-1,0-1 1,-2-1 0,0 0-1,0-1 1,-1-1 0,-1 0-1,-1-1 1,0 0 0,-2-1-1,0-1 1,0 0 0,-2 0-1,0-1 1,8-32 0,-16 51 395,-1 0 0,1-1 0,0 1 0,-1-1 0,1 0 0,-1 1 1,0-1-1,0 1 0,1-1 0,-1 0 0,0 1 0,0-1 0,-1 1 0,1-1 0,-1-2 0,-13 15 1182,-18 39-86,5 25-213,25-71-911,1 1 0,0 0 0,0 0 0,0 0 0,0 0 0,1 0 0,0 0 0,0 0-1,0 0 1,1 0 0,0 0 0,-1 0 0,4 7 0,-3-11-24,0 0 0,0 0 0,0 0-1,1 0 1,-1 0 0,1 0 0,-1 0 0,0 0 0,1-1-1,0 1 1,-1-1 0,1 1 0,-1-1 0,1 1 0,0-1 0,-1 0-1,1 0 1,-1 0 0,1 0 0,0 0 0,-1 0 0,4-1-1,39-8 411,-30 3-238,-1 0 1,1-1-1,-1-1 0,0 0 1,-1-1-1,0 0 0,0-1 1,-1-1-1,0 1 0,-1-2 1,13-17-1,-11 11 29,0 0 0,-1-1 0,0 0 0,-2-1 0,0 0 0,-1-1 0,6-28 0,-12 42-176,-1 0-1,1 0 1,-2-1 0,1 1 0,-1 0 0,0 0 0,0 0 0,-1 0 0,0 0 0,-3-11-1,4 17-18,-1-1-1,0 0 1,0 1-1,0-1 1,1 1-1,-1-1 1,-1 1-1,1 0 1,0-1-1,0 1 1,0 0-1,-1 0 1,1 0-1,-1 0 1,1 0-1,-1 0 1,1 0-1,-3 0 1,1 0 5,0 0 1,-1 1-1,1-1 0,0 1 1,0 0-1,-1 0 0,1 1 1,0-1-1,0 1 0,0-1 1,0 1-1,-1 0 0,-3 2 1,-3 2-16,0 0 0,1 0 0,0 1 0,0 1 0,0-1 0,1 2 0,0-1 0,-11 13 0,8-7 6,1 0 0,0 0 1,1 1-1,0 0 0,-6 16 1,14-29-15,1 0 0,-1 0 0,1-1 0,-1 1 0,1 0 0,-1 0 0,1 0 0,-1 0 0,1 0 0,0 0 0,0 0 1,0 0-1,-1-1 0,1 1 0,0 0 0,0 0 0,0 0 0,0 0 0,0 0 0,1 0 0,-1 0 0,0 0 0,0 0 0,1 0 1,-1 0-1,0 0 0,1 0 0,-1 0 0,1-1 0,-1 1 0,1 0 0,0 0 0,-1-1 0,1 1 0,0 0 0,-1-1 0,1 1 0,0 0 1,0-1-1,0 1 0,-1-1 0,1 0 0,2 1 0,3 1 3,0-2 1,1 1 0,-1-1-1,0 0 1,13-2-1,2 1 75,31-3-12,28-1-85,-75 5 15,0 0 0,0 1 1,-1-1-1,1 1 0,0 0 0,0 0 0,0 1 1,-1-1-1,1 1 0,-1 0 0,1 0 0,3 4 1,-4-3 27,-1 2-1,0-1 1,0 0 0,0 0 0,0 1 0,-1 0 0,0-1 0,0 1 0,0 0-1,-1 0 1,0 0 0,1 0 0,-2 0 0,1 0 0,-1 1 0,0 6 0,-3 51-1120,-5-32-2559,4-23-1724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14926,'0'0'3363,"-19"47"-1729,11-13-353,1 5-352,2 0-224,1 3-385,4-6-224,0-4-96,0-9 0,11-7-673,2-10-1697,-3-6-1922,-4 0-3043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10314,'0'0'10511,"-3"-8"-8530,2 6-1906,0 0 1,1 0-1,-1 0 1,0 0-1,1-1 1,0 1-1,-1 0 1,1 0 0,0 0-1,0 0 1,0-1-1,0 1 1,1-3-1,0 4-39,0-1 0,1 0 0,-1 1 0,0-1 0,1 1 0,-1 0-1,1-1 1,-1 1 0,1 0 0,0 0 0,0 0 0,-1 0 0,1 0 0,0 0-1,0 1 1,0-1 0,0 1 0,0-1 0,0 1 0,0 0 0,2-1 0,40-5 93,-1 2 0,1 1 0,0 2 0,84 10 1,-117-7-133,0 0 1,1 0-1,-1 1 1,0 0-1,0 1 1,0 0 0,-1 1-1,0 0 1,0 1-1,19 13 1,-24-14 18,1 0 0,-1 1 0,-1-1 0,1 1 0,-1 0 0,0 0 0,0 0 0,0 1 0,-1-1 0,0 1 0,0 0 0,-1 0 0,0 0 0,0 0 0,-1 0 0,0 1 0,0-1 0,0 8 0,-1-6 68,-1-1-1,0 1 0,0-1 1,0 0-1,-1 1 1,-1-1-1,1 0 1,-1 0-1,0 0 0,-1-1 1,0 1-1,0-1 1,-1 0-1,0 0 1,0 0-1,-1-1 0,1 0 1,-1 0-1,-1 0 1,-11 8-1,5-6-56,0 0-1,0 0 1,-1-1 0,0-1-1,0 0 1,-1-1-1,1-1 1,-1 0 0,0-1-1,-27 2 1,38-5-217,1 1 0,-1-1 0,1 0 0,-1-1 1,1 1-1,-1-1 0,1 1 0,-1-1 0,1 0 1,0 0-1,-5-2 0,7 2-143,0 0 1,0 0-1,-1 0 1,1 0-1,0 0 1,0 0-1,0 0 0,0-1 1,0 1-1,0 0 1,1-1-1,-1 1 1,0 0-1,1-1 1,-1 1-1,1-1 1,-1-2-1,-1-22-8454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9993,'0'0'3652,"20"-55"-705,-15 46-673,6 6-609,-4 3-672,-2 12-608,1 13 127,-1 6 129,-5 7 31,3 3-351,-3-2-225,0-3-32,0-2-32,2-6 32,-2-6-1025,6-10-2883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13 11307,'0'0'4996,"-48"-12"-2882,41 12-672,5 0 319,7 8-1440,18-2 63,11-1 225,13-3-65,10-2-384,0 0-32,2 0-63,-11-2-418,-9-1-1184,-15-1-898,-15 3-1504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10634,'0'0'9449,"77"25"-8136,-25-25-384,8-1-480,3 1-321,-4-4-96,-4 1-705,-14-2-3235,-12 2-6726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22 17489,'0'0'6096,"-9"-5"-5696,7 3-390,-1 0 0,0 0-1,0 0 1,0 1-1,0-1 1,0 1-1,0 0 1,0 0 0,-1 0-1,1 1 1,0-1-1,-1 1 1,1-1-1,0 1 1,-1 0 0,1 0-1,0 1 1,-1-1-1,1 1 1,0 0-1,0 0 1,-1 0 0,1 0-1,0 0 1,0 1-1,0-1 1,0 1-1,-5 4 1,-11 8 305,0 1 0,0 1 0,-27 30 0,38-38-216,1 1 0,0 0 0,1 1 0,0-1 0,0 1 0,1 0 0,0 1 0,1-1 0,0 1 0,-2 12 0,5-21-96,1 0 0,0 0-1,0 0 1,-1 0 0,1 0 0,1 0 0,-1-1 0,0 1 0,0 0-1,1 0 1,-1 0 0,1 0 0,-1 0 0,1-1 0,0 1 0,-1 0-1,1-1 1,0 1 0,0 0 0,1-1 0,-1 1 0,0-1 0,0 0-1,3 3 1,0-2-80,-1 0-1,1 0 0,0 0 0,0-1 1,0 1-1,0-1 0,0 0 0,0 0 1,0-1-1,0 1 0,5-1 1,53-4-3611,-13-10-4506,-23 1-294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51 12620,'0'0'13447,"-10"0"-12667,-33-2-497,40 2-281,0 1 0,1-1 0,-1 1 0,0-1 0,1 1-1,-1 0 1,0 0 0,1 0 0,-1 0 0,1 0 0,0 1 0,-1-1 0,1 1 0,0-1 0,0 1 0,0 0 0,0 0 0,0 0 0,0 0 0,0 0 0,1 1 0,-1-1 0,1 0 0,0 1 0,0-1 0,0 1 0,0 0 0,0-1 0,0 1 0,1 0 0,-1-1 0,1 1 0,-1 0 0,1 0 0,0-1-1,1 1 1,-1 3 0,1-4 11,0-1 0,0 1-1,0-1 1,1 1 0,-1-1-1,0 0 1,0 1 0,1-1-1,-1 0 1,1 0 0,-1 0-1,1 0 1,0 0-1,-1 0 1,1 0 0,0-1-1,0 1 1,-1-1 0,1 1-1,0-1 1,0 0 0,0 0-1,0 1 1,0-1 0,-1-1-1,4 1 1,53-3 243,-54 2-244,0 0 1,0 0-1,0-1 0,0 1 0,0-1 0,0 0 0,0 0 0,0 0 1,-1-1-1,1 1 0,-1-1 0,0 0 0,0 0 0,0 0 0,0 0 0,0-1 1,-1 1-1,0-1 0,1 1 0,-1-1 0,-1 0 0,1 0 0,0 0 0,-1 0 1,0 0-1,0 0 0,0-1 0,0 1 0,-1 0 0,0 0 0,0-1 1,0-6-1,-1 10-101,0-1 1,0 0 0,0 0-1,0 1 1,0-1 0,0 1-1,0-1 1,-1 1 0,1-1-1,0 1 1,-1 0 0,1 0-1,-1 0 1,0 0 0,1 0-1,-1 0 1,0 0 0,0 0-1,1 0 1,-1 1 0,0-1-1,-3 0 1,-9-4-4831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15951,'0'0'4548,"-59"65"-3555,45-36 160,5 1-256,7 0-256,2-2-385,0-4-192,2-1 32,12-4-32,-5-4-256,2-5-897,-6-2-1089,1-7-1377</inkml:trace>
  <inkml:trace contextRef="#ctx0" brushRef="#br0" timeOffset="1">0 121 7719,'0'0'17937,"65"-19"-17841,-28 19-96,4 2-224,-5-1-2498,0-1-2083,-11 0-8263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14157,'0'0'5798,"0"60"-4421,0-29-256,0 2-256,0 2-352,0-1-257,0-1-224,0-5 32,0-4 0,3-6-288,-1-2-1474,-2-7-544,0-5-2082,-5-4-3459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9993,'0'0'12492,"48"16"-10634,-10-15-256,3-1-577,7 0-673,0 0-320,-3 0 0,-2 0-448,-13-5-1731,-8-4-1056,-15-5-1409,-7-2-4837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1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13068,'0'0'8862,"-9"10"-8515,3-2-279,0-1-1,0 1 0,1 1 1,0-1-1,1 1 1,-1-1-1,2 1 1,-1 0-1,1 1 1,-3 17-1,-18 125 1022,9-35-138,-6-1-1,-65 209 0,60-267-597,18-41-224,1-1 0,0 1-1,1 0 1,0 1 0,-2 21 0,11-51-64,1 0 0,0 0 0,1 1 0,0 0-1,1 0 1,0 0 0,8-9 0,12-24-13,-7 7-46,3-7 5,1 1 1,2 2 0,2 0 0,38-43-1,-63 81-23,1 0 0,-1 0 0,1 0-1,0 1 1,0 0 0,0-1-1,0 1 1,0 0 0,0 1 0,0-1-1,1 0 1,-1 1 0,1 0-1,-1 0 1,1 0 0,0 0 0,-1 0-1,1 1 1,0 0 0,6 0-1,-7 1 4,0 0 0,-1 0-1,1 0 1,0 1 0,-1-1-1,1 1 1,-1 0-1,0-1 1,0 1 0,0 0-1,1 1 1,-2-1 0,1 0-1,0 0 1,0 1-1,-1-1 1,1 1 0,-1 0-1,0-1 1,0 1 0,0 0-1,0 0 1,-1 0-1,1-1 1,0 6 0,1 7 27,-1-1 1,0 1-1,-3 26 1,1-3 62,24-73 276,-15 15-258,0 1 1,-2-1-1,0 0 0,-2-1 1,0 0-1,-1 1 0,-1-1 1,-1 0-1,-2-25 0,2 48-299,-1 0 0,1 0 0,-1 1 1,1-1-1,0 0 0,-1 0 0,1 0 0,0 0 0,1 0 0,-1 0 0,0 0 0,1 0 0,-1 0 0,1-1 1,-1 1-1,1-1 0,0 1 0,-1-1 0,1 1 0,0-1 0,0 0 0,0 0 0,0 0 0,1 0 0,-1 0 1,0 0-1,0-1 0,0 1 0,1-1 0,-1 0 0,4 1 0,6 0-833,0 1 0,0-2 0,0 0-1,17-2 1,-19 1 541,0-2-1,0 1 0,0-1 1,0-1-1,-1 0 0,1 0 1,15-11-1,-21 13 719,1-1-1,-1 1 1,0-1 0,0 0-1,-1-1 1,1 1 0,-1-1-1,0 1 1,0-1 0,0 0 0,0 0-1,0 0 1,-1-1 0,0 1-1,0-1 1,0 1 0,0-1-1,0-5 1,-2 10-151,0 0-1,1-1 0,-1 1 1,0 0-1,0 0 1,0-1-1,0 1 1,0 0-1,0-1 0,0 1 1,0 0-1,0-1 1,0 1-1,0 0 1,0-1-1,0 1 0,0 0 1,0-1-1,0 1 1,-1 0-1,1 0 1,0-1-1,0 1 0,0 0 1,0 0-1,-1-1 1,1 1-1,0 0 1,0 0-1,0-1 0,-1 1 1,1 0-1,0 0 1,0 0-1,-1 0 1,1-1-1,0 1 0,-1 0 1,1 0-1,0 0 1,0 0-1,-1 0 1,1 0-1,-1 0 0,-15 8 769,-13 22-834,21-18 13,1 1 0,1-1 0,0 1 0,1 1 0,0-1 0,1 1 0,1-1 0,0 1-1,-2 21 1,5-34-16,0 0 0,0 0 0,0 0 0,0 0-1,0 0 1,0 0 0,0 0 0,0-1 0,1 1-1,-1 0 1,0 0 0,1 0 0,-1 0 0,1 0 0,-1 0-1,1 0 1,-1 0 0,1-1 0,-1 1 0,1 0-1,0 0 1,-1-1 0,1 1 0,0 0 0,0-1-1,0 1 1,-1-1 0,1 1 0,0-1 0,0 1 0,0-1-1,0 0 1,0 0 0,0 1 0,0-1 0,0 0-1,0 0 1,0 0 0,0 0 0,0 0 0,0 0-1,0 0 1,0 0 0,0 0 0,0-1 0,0 1 0,0 0-1,0-1 1,-1 1 0,1 0 0,0-1 0,1 0-1,6-2 150,-1 0-1,0-1 0,0 1 0,0-1 0,9-7 1,5-7 180,32-34 0,-47 45-291,1 0 0,-2 0 1,1-1-1,-1 0 0,0 0 0,-1-1 0,0 1 0,5-15 0,-25 71-552,11-38 436,0 1 0,1 0 0,1 0 0,0 0 0,1 0 0,0 0 1,-1 24-1,3-35 55,0 1 0,0-1 0,1 1 0,-1-1 0,0 1 0,0-1 1,1 0-1,-1 1 0,0-1 0,1 1 0,-1-1 0,1 0 0,-1 1 0,0-1 1,1 1-1,-1-1 0,1 0 0,-1 0 0,1 1 0,-1-1 0,1 0 1,-1 0-1,1 0 0,-1 0 0,1 0 0,0 1 0,-1-1 0,1 0 1,-1 0-1,1 0 0,-1 0 0,1 0 0,-1-1 0,1 1 0,-1 0 1,1 0-1,-1 0 0,1 0 0,-1-1 0,1 1 0,-1 0 0,2-1 1,23-11 9,-5-4 23,-1-1-1,0-1 0,-1 0 1,-1-2-1,-1 0 1,-1-1-1,-1 0 1,12-25-1,-37 75 206,2-1-1,-12 58 1,13-51-24,4-15-43,0 1 0,1 0 0,1 0 0,1 0 0,1 0 0,1 0 0,0 0 0,2-1 0,0 1 0,2 0 0,0-1 0,15 35 0,-16-44-137,0-1-1,-1 1 0,0 0 1,0 0-1,-1 1 0,-1-1 0,0 0 1,0 1-1,-1-1 0,-2 13 1,1-18 5,0 0 0,0 0 0,-1-1 0,0 1 1,0 0-1,0-1 0,-1 0 0,0 1 0,0-1 0,0 0 1,-1-1-1,0 1 0,0 0 0,0-1 0,0 0 1,-1 0-1,1 0 0,-1-1 0,0 0 0,0 1 0,-6 1 1,9-4-13,1 0 0,-1 0 0,0 0 0,0 0 0,1 0 0,-1 0 0,0-1 0,0 1 0,0-1 0,0 1 0,0-1 0,0 0 0,0 0 0,0 0 0,0 0 0,0 0 0,0 0 0,0-1 0,0 1 0,0 0 0,0-1 0,0 0 0,0 1 0,1-1 0,-1 0 0,0 0 0,-1-1 0,0-1-3,1 0 1,0 0-1,1 0 0,-1 0 1,0 0-1,1 0 0,0 0 1,0-1-1,0 1 1,0 0-1,0-1 0,0 1 1,1-1-1,0-3 1,-1-11-7,2 1 1,0 0-1,0-1 1,2 1-1,5-21 1,3 7-14,1 0 0,1 1 0,2 0 0,32-49-1,90-102-210,-13 18-32,-105 125 291,-20 24 62,0 14-93,0 0 0,0 0 1,0 0-1,0 0 0,0 0 1,0 0-1,0 0 0,0 0 1,0 0-1,0 1 0,0-1 1,1 0-1,-1 1 0,0-1 0,0 0 1,0 1-1,0-1 0,0 1 1,-1 1-1,-7 5 13,1-1 1,-1 2-1,1-1 0,1 1 1,0 1-1,0-1 0,0 1 0,1 1 1,1-1-1,-1 1 0,2 0 1,-1 0-1,1 0 0,1 0 1,0 1-1,0 0 0,1 0 0,1-1 1,0 1-1,0 12 0,1-20-10,1-1-1,0 1 1,0-1 0,0 1-1,0-1 1,0 1-1,0-1 1,1 1-1,-1-1 1,1 0-1,0 0 1,0 0-1,0 0 1,0 0-1,0 0 1,0-1 0,0 1-1,0-1 1,1 1-1,-1-1 1,1 0-1,-1 0 1,1 0-1,-1 0 1,1 0-1,0 0 1,-1-1 0,1 0-1,0 1 1,3-1-1,4 1-352,0-1 0,0 0 1,1 0-1,-1-1 0,0-1 0,0 0 0,11-3 0,27-16-4705,-3-9-4981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13869,'0'0'7687,"62"0"-6405,-21 0-161,7 5-705,1 0-352,8 0-32,-4-2-1217,-1 0-2306,-6-3-3716</inkml:trace>
  <inkml:trace contextRef="#ctx0" brushRef="#br0" timeOffset="1">634 87 13677,'0'0'4804,"-28"73"-3106,21-39-449,1 0-416,3 0-256,3-1-385,0-3-160,3-4-128,4-6-897,1-5-769,-3-9-544,-1-4-1858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14029,'0'0'10058,"73"0"-9610,-39 5-384,3 2-32,-1-3-1249,-4-2-2626,-7-2-4453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76 11627,'0'0'6753,"1"-8"-4708,1-2-1543,-1 6-224,0 1 0,0 0 0,-1-1 0,1 1 0,-1-1 0,0 1 0,0 0 0,0-1 0,-1-5 1,0 7-226,0 1 1,0 0-1,0 0 1,0 0-1,0-1 1,0 1-1,0 0 1,0 0 0,0 1-1,-1-1 1,1 0-1,0 0 1,0 0-1,-1 1 1,1-1 0,-1 1-1,1-1 1,0 1-1,-1 0 1,1-1-1,-1 1 1,1 0 0,-1 0-1,1 0 1,-1 0-1,1 0 1,-1 1-1,1-1 1,-1 0-1,-1 1 1,-8 1 26,1 1-1,-1 0 1,1 1 0,0-1-1,0 2 1,1 0 0,-1 0-1,1 0 1,0 1 0,1 1-1,-1-1 1,-10 12 0,7-6 69,1 0 1,0 1-1,0 0 1,1 1-1,1 0 0,1 0 1,-10 22-1,14-27-103,1 0 0,0 0 0,0 0 0,1 1 0,1-1 0,-1 1 0,1-1 0,1 1 0,0 0 0,1 11 0,0-16-32,0-1 0,0 1 0,1-1 0,-1 0 0,1 1 0,0-1 0,0 0 0,0 0 0,1 0 1,-1-1-1,1 1 0,0-1 0,0 1 0,0-1 0,0 0 0,1 0 0,-1 0 0,1 0 0,0-1 1,0 0-1,0 0 0,0 0 0,5 2 0,3 0 16,-1-1 0,1 0 0,0 0 0,-1-2 0,1 1 0,0-1 0,0-1 0,23-2 0,-32 2-7,1 0 0,-1-1 0,1 1 0,-1-1 0,1 0 0,-1 0 0,0 0 0,1-1 0,-1 1 0,0-1 0,0 1 0,0-1 0,0 0 0,0 0 0,-1 0 0,1-1 0,0 1 0,-1-1 0,0 1 0,0-1 0,0 0 0,0 0 0,0 0 0,0 0 0,-1 0 0,1 0 0,-1-1 0,0 1 0,0 0 0,0-1 0,-1 1 0,1-1 0,0-6 0,-2 8-13,1-1 0,-1 1 0,0 0 1,0-1-1,1 1 0,-2 0 0,1 0 1,0 0-1,0 0 0,-1 0 0,1 0 0,-1 0 1,1 0-1,-1 0 0,0 1 0,0-1 1,0 1-1,0-1 0,0 1 0,0 0 1,0 0-1,0-1 0,0 2 0,-1-1 1,-2-1-1,1 1-26,0-1 1,0 1-1,0 0 1,0 0-1,-1 0 0,1 1 1,0-1-1,-1 1 1,1 0-1,0 1 0,-1-1 1,1 1-1,-7 1 1,11-2 13,0 0 1,0 0 0,0 0-1,1 0 1,-1 0-1,0 0 1,0 0 0,1 0-1,-1 0 1,0 0 0,0 0-1,0 0 1,1 0 0,-1 0-1,0 0 1,0 0 0,0 0-1,1 1 1,-1-1-1,0 0 1,0 0 0,0 0-1,1 0 1,-1 0 0,0 0-1,0 1 1,0-1 0,0 0-1,0 0 1,0 0 0,1 1-1,-1-1 1,0 0-1,0 0 1,0 0 0,0 1-1,0-1 1,0 0 0,0 0-1,0 0 1,0 1 0,0-1-1,0 0 1,0 0 0,0 0-1,0 1 1,0-1-1,0 0 1,0 0 0,0 1-1,0-1 1,0 0 0,0 0-1,-1 0 1,1 1 0,0-1-1,0 0 1,0 0 0,0 0-1,0 0 1,0 1-1,-1-1 1,1 0 0,0 0-1,0 0 1,0 0 0,-1 0-1,18 5 36,0-5-35,1-1 0,-1-1 0,0 0 0,23-7 0,2 0-432,-41 9 418,0-1-1,0 1 1,-1 0 0,1 0-1,0 0 1,0 0 0,0 0 0,-1 0-1,1 0 1,0 0 0,0 0-1,0 0 1,-1 1 0,1-1-1,0 0 1,0 0 0,-1 1-1,1-1 1,0 1 0,-1-1-1,1 0 1,0 1 0,-1-1-1,1 1 1,0 0 0,-1-1-1,1 1 1,-1-1 0,1 1-1,-1 0 1,0-1 0,1 2-1,0 1 0,0-1-1,-1 1 0,1 0 1,-1 0-1,0-1 0,0 1 0,0 0 1,0 0-1,-1 5 0,-19 66 39,18-68-38,-5 22-325,6-15-4982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14862,'0'0'8872,"0"61"-7654,0-35-418,0 3-191,4-2-257,1-1-288,2-5 0,2-4-64,-5 0-576,1-7-1346,-5-3-1121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9961,'0'0'14126,"75"-18"-13261,-32 18-65,5 0-575,6 3-193,-6 2 0,-3-1-705,-6-2-2306,-1-2-1729,-10 0-4037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16367,'0'0'5339,"-8"8"-4859,-62 72 833,-62 95 0,113-150-1339,12-15 952,4-5-3898,10-15-6326,7-9 949</inkml:trace>
  <inkml:trace contextRef="#ctx0" brushRef="#br0" timeOffset="1">207 28 13357,'0'0'9390,"2"11"-8771,11 37 139,32 81 0,-40-117-820,-2-1 0,1 1 0,2 18-1,-4-8-2638,-3 0-3792,-1-17-746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14510,'0'0'10281,"47"29"-9608,-6-24-385,10-2-256,3-3 32,0 0-1345,1-3-2691,-9-10-3811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18 17777,'-10'-3'1457,"-71"-10"1480,75 12-2748,-1 1 0,1 0 0,-1 0 0,1 1-1,-1-1 1,1 1 0,-1 1 0,1-1 0,0 1 0,0 1-1,0-1 1,-7 4 0,2 2-37,1-1 1,0 1-1,1 1 0,0 0 0,0 0 1,1 1-1,0 0 0,0 0 0,-6 14 1,12-21-93,0 1 1,0-1 0,0 1-1,1 0 1,-1 0 0,1 0-1,0-1 1,0 1-1,1 0 1,-1 0 0,1 1-1,-1-1 1,1 0-1,1 0 1,-1 0 0,1 0-1,-1 0 1,1 0 0,0 0-1,0 0 1,1-1-1,-1 1 1,1 0 0,0 0-1,0-1 1,0 0 0,1 1-1,-1-1 1,1 0-1,-1 0 1,1 0 0,4 2-1,5 4-4,0-2-1,1 0 1,0 0-1,0-1 1,1-1-1,0 0 1,0-1-1,0-1 1,0 0-1,0-1 1,1 0 0,-1-1-1,1-1 1,20-2-1,-33 2-48,0 0 1,-1 0-1,1 0 0,-1 0 0,1 0 0,-1-1 1,1 1-1,-1-1 0,1 1 0,-1-1 1,1 0-1,-1 1 0,1-1 0,-1 0 1,0 0-1,0 0 0,1 0 0,0-1 1,-2 1 2,1 0 0,-1 0-1,0 1 1,1-1 0,-1 0 0,0 0 0,0 0 0,0 0 0,0 0 0,0 0 0,0 0 0,0 0 0,0 1 0,0-1 0,0 0 0,0 0 0,-1 0 0,1 0 0,0 0 0,-1 0 0,1 1 0,-1-2 0,-2-2 21,1 0 0,-1 0 0,0 0 0,0 1 1,0-1-1,-1 1 0,1 0 0,-1 0 0,-7-5 0,10 8-31,1 0 0,0 0 0,-1 0 0,1 0 0,0 0-1,-1 0 1,1 0 0,0 0 0,-1-1 0,1 1 0,0 0 0,0 0 0,-1 0 0,1-1-1,0 1 1,0 0 0,0 0 0,-1 0 0,1-1 0,0 1 0,0 0 0,0-1 0,-1 1-1,1 0 1,0 0 0,0-1 0,0 1 0,0 0 0,0-1 0,0 1 0,0 0-1,0-1 1,0 1 0,0 0 0,0-1 0,0 1 0,0 0 0,0 0 0,0-1 0,0 1-1,0 0 1,0-1 0,0 1 0,1 0 0,-1-1 0,0 1 0,0 0 0,0 0 0,0-1-1,1 1 1,21-11-27,30 0-159,-48 10 149,0 0-66,0 0-1,0 1 0,0-1 0,0 1 0,0 0 0,1 0 0,-1 0 0,5 2 0,-8-2 78,0 1 0,0 0 0,1 0 0,-1-1 1,-1 1-1,1 0 0,0 0 0,0 0 0,0 0 0,0 0 0,-1 1 0,1-1 0,0 0 0,-1 0 0,1 0 1,-1 1-1,1-1 0,-1 0 0,0 0 0,0 1 0,1-1 0,-1 0 0,0 1 0,0-1 0,0 0 0,-1 1 1,1 1-1,-1 11 118,-1 0 0,0-1 0,-1 1 0,0-1 0,-10 23 0,9-25-27,0 0 0,0 1 0,1 0 0,1 0 0,0 0 0,0 0 1,1 21-1,1-33-260,0 1 0,0-1 0,0 1 0,0-1 0,0 0 0,1 1 1,-1-1-1,0 1 0,0-1 0,0 0 0,1 1 0,-1-1 1,0 0-1,1 1 0,-1-1 0,0 0 0,1 0 0,-1 1 0,0-1 1,1 0-1,-1 0 0,0 0 0,1 1 0,-1-1 0,1 0 0,-1 0 1,0 0-1,1 0 0,-1 0 0,1 0 0,-1 0 0,1 0 1,-1 0-1,0 0 0,1 0 0,-1 0 0,1 0 0,-1 0 0,1 0 1,-1 0-1,0-1 0,1 1 0,-1 0 0,0 0 0,1-1 0,14-6-14757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0:5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12876,'0'0'9353,"5"59"-8264,-5-25 32,-2 5-576,2-3-225,0-1-128,2-5-96,7-5-32,3-4-96,-4-9-1473,0-8-1474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18770,'0'0'6822,"82"-1"-5733,-33 1-384,8 2-513,7 0-160,-2-2-320,1 0-2883,-9-2-2659,-4-12-10537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1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70 8200,'7'-15'-340,"15"-34"8348,-22 49-7933,0-1-1,0 1 0,0 0 0,0 0 0,0 0 0,0 0 0,0-1 0,0 1 0,0 0 1,0 0-1,0 0 0,0-1 0,0 1 0,0 0 0,0 0 0,0 0 0,0 0 1,0-1-1,0 1 0,1 0 0,-1 0 0,0 0 0,0 0 0,0 0 0,0-1 0,0 1 1,0 0-1,1 0 0,-1 0 0,0 0 0,0 0 0,0 0 0,0 0 0,1 0 0,-1 0 1,0 0-1,0-1 0,0 1 0,0 0 0,1 0 0,-1 0 0,0 0 0,0 0 1,0 0-1,0 0 0,1 0 0,-1 0 0,0 0 0,0 1 0,0-1 0,1 0 0,-1 0 1,0 0-1,0 0 0,0 0 0,1 0 0,-4 28 1096,-34 129 199,23-108-1016,2 0 0,2 0 0,-5 94 0,15-141-338,0 0 0,-1 0 0,1 0 1,1 0-1,-1 0 0,0 0 0,0 0 0,1 0 0,-1 0 0,1 0 0,0 0 0,-1 0 1,1 0-1,0 0 0,0 0 0,0 0 0,1-1 0,-1 1 0,0 0 0,3 1 1,-2-2 0,0 0 1,0 0 0,0-1-1,1 1 1,-1-1 0,0 0 0,1 0-1,-1 1 1,0-1 0,1-1 0,-1 1-1,0 0 1,0 0 0,1-1-1,-1 0 1,0 1 0,0-1 0,4-2-1,9-3 86,-2-2 0,1 1 0,-1-2 0,22-17 0,-26 18-102,1 0 1,0 1 0,0 0 0,1 1 0,-1 0 0,1 0 0,1 1-1,-1 1 1,18-5 0,-28 9 0,1 0 1,-1-1-1,0 1 0,1 0 0,-1 1 0,0-1 0,1 0 1,-1 0-1,0 1 0,1-1 0,-1 0 0,0 1 0,0 0 1,0-1-1,1 1 0,-1-1 0,0 1 0,0 0 0,0 0 1,0 0-1,0 0 0,0 0 0,0 0 0,-1 0 0,1 0 1,0 0-1,-1 0 0,1 0 0,0 0 0,-1 1 1,1-1-1,-1 0 0,0 0 0,1 1 0,-1-1 0,0 0 1,0 1-1,0-1 0,0 0 0,0 1 0,0-1 0,0 2 1,0 3 95,-1 0 1,1 1-1,-1-1 1,0 0 0,-1 0-1,1-1 1,-1 1-1,-5 11 1,-1-6 114,0 0 0,0 0-1,-1-1 1,-1 0 0,1 0 0,-1-1-1,-1-1 1,-22 14 0,10-8 307,0-1 0,-2-1 0,-38 14 0,57-24-452,-1 1-1,1-2 1,-1 1-1,0 0 1,0-1-1,0 0 1,0-1-1,1 0 1,-1 0-1,-12-2 1,19 2-76,-1 0 0,0-1 0,1 1 0,-1-1 0,0 1 0,1-1 0,-1 1 0,0-1 0,1 1 0,-1-1 0,1 0 0,-1 1 0,1-1 0,0 0 0,-1 1 0,1-1 1,0 0-1,-1 0 0,1 0 0,0 1 0,0-1 0,0 0 0,-1 0 0,1 0 0,0 1 0,0-1 0,0 0 0,0 0 0,1 0 0,-1 1 0,0-1 0,0 0 0,0 0 0,1 0 0,-1 1 0,0-1 0,1 0 0,-1 0 0,1 1 0,-1-1 0,1 0 0,-1 1 1,1-1-1,0 0 0,25-28-1398,-11 22 89,1-1 0,0 2 0,0 0 0,0 1 0,19-3 0,-13 2-997,20-4-3616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65 10698,'0'0'2509,"4"-9"-80,0 3-1678,-2 4-488,-1-1-1,1 1 0,-1-1 1,1 1-1,-1-1 1,0 0-1,0 1 0,0-1 1,0 0-1,0 0 1,-1 0-1,1 0 0,-1 0 1,0-4-1,-1 7-154,1-1 0,-1 1 0,0-1-1,0 1 1,0-1 0,1 1 0,-1 0 0,0-1-1,0 1 1,0 0 0,0 0 0,0-1 0,0 1-1,1 0 1,-1 0 0,0 0 0,0 0 0,0 0-1,0 0 1,0 0 0,0 1 0,0-1-1,-1 1 1,-26 5-111,12 0 139,0 1 0,1 1 0,0 0 0,0 1 0,1 1 0,0 0 0,1 1 0,-14 14 0,19-17 41,0 0 1,0 1-1,1 0 1,0 0 0,0 1-1,1 0 1,1 0 0,0 1-1,0-1 1,1 1-1,0 0 1,1 0 0,-2 13-1,5-21-155,-1 0 0,1 0 0,0 1-1,0-1 1,0 0 0,1 0 0,-1 1 0,1-1-1,0 0 1,0 0 0,0 0 0,0 0 0,0 0 0,1 0-1,0 0 1,-1-1 0,1 1 0,4 4 0,-2-3 27,1 0 1,-1-1 0,1 0 0,0 0-1,0 0 1,0 0 0,0-1-1,0 0 1,0 0 0,7 1 0,13 2-518,1-1 0,-1-1 1,48-2-1,-58-1-326,39-2-3492,-6-8-2857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9161,'0'0'7223,"-8"5"-4383,4-3-2350,1-1-285,1-1 1,0 1-1,-1 0 1,1 0-1,0 0 1,0 1-1,0-1 0,0 1 1,0-1-1,0 1 1,0-1-1,0 1 1,0 0-1,1 0 1,-1 0-1,1 0 0,-1 0 1,1 0-1,0 1 1,0-1-1,0 0 1,-1 3-1,3-4-174,-1 0 1,0 0-1,1-1 0,-1 1 0,0 0 1,1-1-1,-1 1 0,1 0 0,-1-1 0,1 1 1,-1-1-1,1 1 0,-1-1 0,1 1 1,0-1-1,-1 1 0,1-1 0,0 0 1,-1 1-1,1-1 0,0 0 0,0 1 1,-1-1-1,1 0 0,0 0 0,0 0 0,-1 0 1,1 0-1,0 0 0,1 0 0,31 1 191,-26-1-120,18-1-94,0-1 0,-1 0 0,1-2 0,-1-1 0,0-1 0,0-1 0,41-19 0,-75 47-818,-20 19 1107,24-32-222,-12 16 93,2-5 260,2 0-1,0 1 1,1 1-1,2 0 1,-14 31 0,24-34-722,1-17 102,1-1 0,-1 0 0,1 1 1,-1-1-1,1 0 0,-1 1 0,1-1 0,-1 0 1,1 0-1,-1 1 0,1-1 0,0 0 0,-1 0 1,1 0-1,-1 0 0,1 0 0,0 0 0,-1 0 1,1 0-1,-1 0 0,1 0 0,0 0 1,-1 0-1,1-1 0,-1 1 0,1 0 0,0 0 1,12-6-7310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13132,'0'0'14446,"59"10"-17201,-34-10-2786,-11-1-8840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22 20243,'0'0'1335,"-4"9"-337,-10 30 59,13-37-1029,1-1-1,0 0 1,-1 1 0,1-1-1,0 1 1,0-1-1,0 1 1,0-1 0,0 1-1,0-1 1,0 1 0,1-1-1,-1 1 1,0-1 0,1 0-1,-1 1 1,1-1-1,0 0 1,-1 1 0,1-1-1,0 0 1,0 0 0,0 1-1,0-1 1,0 0 0,0 0-1,0 0 1,0 0-1,0 0 1,1-1 0,-1 1-1,0 0 1,1 0 0,-1-1-1,0 1 1,1-1 0,1 1-1,5 1 13,1 0 1,-1 0-1,1-1 0,14 1 1,-20-2-6,17 1-504,1-1 1,-1 0-1,0-2 1,0 0-1,35-10 1,-50 11 276,0 0 0,0-1 0,-1 1 0,1-1 0,-1 0 0,1 0 0,-1-1 0,0 1 1,0-1-1,0 0 0,0 0 0,0-1 0,-1 1 0,1-1 0,-1 1 0,0-1 0,0 0 0,0 0 0,-1-1 1,0 1-1,1-1 0,-1 1 0,-1-1 0,1 1 0,-1-1 0,0 0 0,0 0 0,0 0 0,0-6 0,-3 16 591,1-1 0,-1 0-1,0 1 1,-1-1-1,1 0 1,-1 0 0,1 0-1,-1 0 1,0 0 0,-4 3-1,-3 5 668,-20 26 1318,10-12-196,-27 42 0,43-60-2044,-1 0 1,1 1-1,1 0 1,-1-1-1,2 1 1,-1 0-1,1 0 1,0 1 0,0 17-1,1-5-249,1 22-444,6-19-5224,1-18-2240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1857 134 12332,'0'0'379,"5"-12"42,-3 8-389,-1-1-6,1 0-1,1 0 1,-1 0-1,1 1 1,-1-1-1,2 1 1,-1 0-1,0 0 1,1 0 0,-1 0-1,1 0 1,0 1-1,1 0 1,-1-1-1,0 2 1,1-1-1,6-2 1,19-6 208,0 3 1,1 0-1,0 2 1,0 1-1,0 1 1,1 2 0,0 2-1,53 4 1,-24 4-42,0 2 0,-1 3-1,90 32 1,-109-30-307,1 3 0,-2 0 0,-1 3 0,0 1 0,-2 2 0,0 2 0,-2 1-1,-1 2 1,48 53 0,-57-54 33,-2 2 0,-1 0 0,-1 2 0,-2 0 0,-1 1 0,-1 1 0,-3 1 0,0 0 0,-2 1-1,-2 0 1,10 65 0,-16-73 236,-1 0-1,-1 1 0,-1-1 1,-2 0-1,-1 0 1,-1 0-1,-1 0 1,-1 0-1,-2-1 0,-1 0 1,-1 0-1,-14 28 1,-9 3 219,-3-2 1,-3-2-1,-1-1 1,-4-2 0,-50 48-1,-263 207 528,201-190-738,-313 175 0,333-222-60,-1-6 0,-285 86 1,199-86-79,-269 115 1,-6 37-1756,476-202 635,19-9-3247,15-3-1851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12460,'2'21'4912,"1"101"-2084,4 114-1400,0 1-3832,-10-240-2327,-8-7 1171,-9-16-5836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12812,'1'-13'2050,"-1"5"-1756,0-1 1,1 0-1,0 0 0,0 1 1,1-1-1,0 0 0,1 1 1,0 0-1,0-1 0,1 1 1,0 1-1,0-1 0,1 0 1,9-11-1,-3 10-186,0 1 0,0 0 0,0 1-1,1 0 1,1 1 0,-1 0 0,1 1 0,-1 1 0,2 0 0,-1 0 0,0 2-1,1-1 1,-1 2 0,1 0 0,-1 0 0,1 1 0,0 1 0,-1 0 0,1 1-1,16 5 1,-20-5-123,1 1 0,-1 0 0,-1 1 0,1 0 0,0 1 0,-1 0 0,0 0 0,0 1 0,0 0 0,-1 1 0,14 14 0,-17-15 23,0 0 0,-1 0 0,0 1 1,0 0-1,0 0 0,-1 0 0,0 0 0,0 1 0,-1-1 0,0 1 0,0 0 1,-1 0-1,1-1 0,-2 1 0,1 0 0,-1 0 0,-2 9 0,1-8 66,-2-1 0,1 1 1,-1-1-1,0 0 0,-1 0 0,0 0 0,0 0 0,-1 0 0,0-1 0,0 0 0,-1 0 0,1 0 0,-2-1 0,1 0 0,-1 0 0,0-1 0,-9 6 0,5-2-3,-2-1 1,1-1-1,-1 0 0,0-1 0,-1-1 0,1 0 0,-1 0 1,0-1-1,-27 3 0,39-6-85,-1-1-1,1 0 1,0 0-1,-1 0 1,1 0 0,0 0-1,0-1 1,-1 1 0,1-1-1,0 1 1,0-1 0,0 0-1,-1 0 1,1 0 0,0 0-1,0 0 1,0 0-1,1-1 1,-1 1 0,0-1-1,0 1 1,-1-3 0,2 2-176,-1-1 0,1 0 1,0 1-1,0-1 0,0 0 0,1 0 1,-1 0-1,1 0 0,-1 1 1,1-1-1,0 0 0,0 0 1,0 0-1,1 0 0,-1 0 1,1 0-1,-1 1 0,2-4 1,15-32-3895,8 0-1554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134 137 15791,'0'0'1110,"-9"0"-437,6 0-583,-1 0-1,1 0 1,-1 0-1,1 1 1,-1-1-1,1 1 1,0 0-1,-1 0 1,1 0 0,0 0-1,-1 1 1,1-1-1,0 1 1,0 0-1,0 0 1,1 0 0,-1 0-1,0 0 1,1 1-1,-1-1 1,1 1-1,0 0 1,0 0 0,0 0-1,0 0 1,-2 4-1,-29 60 522,31-61-510,0-1-1,0 1 1,0-1 0,1 1 0,0 0-1,0 0 1,1 0 0,0 0 0,0 0-1,2 11 1,-2-16-84,0-1 1,1 1-1,-1 0 0,1-1 0,-1 1 0,1 0 1,0-1-1,-1 1 0,1-1 0,-1 1 0,1-1 1,0 1-1,0-1 0,-1 1 0,1-1 0,0 0 0,0 1 1,-1-1-1,1 0 0,0 0 0,0 0 0,0 0 1,0 1-1,-1-1 0,1 0 0,0 0 0,0-1 1,0 1-1,0 0 0,-1 0 0,1 0 0,0 0 1,0-1-1,0 1 0,-1 0 0,1-1 0,0 1 0,-1-1 1,1 1-1,0-1 0,35-18 371,-36 19-376,93-69 467,-75 53-469,2 0 1,-1 2-1,2 0 0,0 1 0,0 1 0,2 1 1,28-10-1,-50 21-13,1-1 1,-1 0-1,1 1 0,-1-1 1,1 1-1,-1-1 1,1 1-1,0 0 1,-1 0-1,1 0 0,0 0 1,-1 0-1,1 0 1,0 0-1,-1 0 0,1 1 1,0-1-1,-1 1 1,1-1-1,-1 1 1,1-1-1,-1 1 0,1 0 1,-1 0-1,0 0 1,1 0-1,-1 0 0,0 0 1,1 0-1,-1 0 1,0 1-1,0-1 1,0 0-1,0 1 0,1 1 1,-1 3 92,0 0-1,0 0 1,0 0 0,-1 1 0,0-1 0,0 0 0,0 0-1,-2 9 1,1-13 2,1 1 0,0 0 0,-1-1-1,1 1 1,-1-1 0,0 1 0,0-1 0,0 1 0,0-1-1,0 0 1,0 1 0,-1-1 0,1 0 0,-1 0-1,0 0 1,1 0 0,-1 0 0,0 0 0,-4 3 0,4-7 11,1 0 1,0 0 0,0-1 0,1 1 0,-1 0-1,0 0 1,1 0 0,-1 0 0,1-1-1,0 1 1,0 0 0,0-1 0,0 1 0,0 0-1,0 0 1,1-4 0,0 0-5,2-85 79,-1 59-358,-3-56 0,3 94-107,0-1 0,0 1-1,1-1 1,-1 1 0,1-1 0,0 0-1,1 0 1,-1 0 0,1-1-1,0 1 1,0-1 0,1 0 0,8 7-1,-7-7-691,1 0-1,-1 0 0,1 0 1,0-1-1,0 0 0,0 0 1,0-1-1,1 0 0,-1 0 1,12 1-1,15-2-4401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62 8680,'0'0'2691,"-7"2"-59,0 1-2368,1 0 1,1 0 0,-1 0 0,0 1-1,1 0 1,0 0 0,0 1-1,0-1 1,0 1 0,1 0 0,-1 0-1,1 1 1,1-1 0,-1 1 0,1 0-1,0 0 1,0 0 0,1 0 0,0 1-1,0-1 1,-2 12 0,3-16-232,1 0 0,-1-1 0,1 1 0,0 0 0,0 0 0,-1-1 0,1 1 0,0 0 0,0 0 0,0 0 0,1-1 0,-1 1 0,0 0 0,1 0 0,-1-1 0,1 1 0,0 0 1,-1-1-1,1 1 0,0-1 0,0 1 0,0-1 0,0 1 0,0-1 0,2 2 0,-1-3-13,0 1-1,0-1 1,0 0 0,0 0-1,0 1 1,0-1 0,0-1-1,0 1 1,0 0 0,0 0-1,0-1 1,0 1 0,0-1-1,0 0 1,0 1 0,0-1-1,0 0 1,0 0 0,0 0-1,-1-1 1,4-1 0,16-13 43,-1-1 1,-1-1 0,-1 0-1,0-2 1,27-38 0,12-13 18,-57 71-84,0 1 1,0-1-1,0 0 0,0 0 0,0 0 1,0 0-1,0 0 0,0 1 0,0-1 1,1 0-1,-1 0 0,0 0 0,0 0 0,0 0 1,0 0-1,0 0 0,0 1 0,0-1 1,0 0-1,1 0 0,-1 0 0,0 0 1,0 0-1,0 0 0,0 0 0,0 0 1,1 0-1,-1 0 0,0 0 0,0 0 1,0 0-1,0 0 0,1 0 0,-1 0 1,0 0-1,0 0 0,0 0 0,0 0 1,0 0-1,1 0 0,-1 0 0,0 0 1,0 0-1,0 0 0,0 0 0,0 0 0,1 0 1,-1-1-1,0 1 0,0 0 0,0 0 1,0 0-1,0 0 0,0 0 0,0 0 1,0 0-1,1-1 0,-1 1 0,0 0 1,0 0-1,0 0 0,-4 23 128,-11 29 220,4-23-284,1 1 1,2 0-1,1 1 0,1 0 1,-2 40-1,8-70-59,0 1 1,0 0 0,0-1-1,0 1 1,0-1-1,0 1 1,1-1 0,-1 1-1,0-1 1,1 1 0,-1-1-1,1 1 1,0-1-1,-1 0 1,1 1 0,2 1-1,-2-2-34,-1-1-1,1 1 0,0-1 1,-1 0-1,1 1 0,0-1 1,0 0-1,-1 0 1,1 0-1,0 1 0,0-1 1,-1 0-1,1 0 0,0 0 1,0 0-1,0 0 0,-1 0 1,1-1-1,0 1 1,0 0-1,-1 0 0,1-1 1,1 1-1,2-2-375,-1 0-1,1 0 1,-1-1 0,0 1-1,1-1 1,-1 0 0,0 0-1,-1 0 1,1 0 0,4-6 0,11-22-4916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15 118 5445,'0'0'3507,"2"-8"-1131,3-14-1198,-3 13 287,-3 16 3291,-9 58-3979,2 1 0,4 1-1,4 88 1,0-149-767,1 1 0,-1-1 0,1 1 0,0 0 0,1-1-1,3 11 1,-5-16-14,1 0 1,-1 1-1,1-1 0,0 0 0,0 0 0,-1 0 0,1 1 0,0-1 0,0 0 0,0 0 0,0 0 0,0-1 0,0 1 0,1 0 0,-1 0 0,0 0 1,0-1-1,1 1 0,-1-1 0,0 1 0,1-1 0,-1 1 0,0-1 0,1 0 0,-1 0 0,1 0 0,-1 1 0,0-1 0,1-1 0,-1 1 0,1 0 1,-1 0-1,0 0 0,1-1 0,-1 1 0,0-1 0,2 0 0,5-3-147,0 0 1,0 0 0,0-1-1,-1-1 1,0 1-1,0-1 1,0 0-1,-1 0 1,1-1 0,-2 0-1,7-8 1,7-14-1086,25-47 1,-18 26 100,21-62 1,-39 90 1129,-1 0 1,-2 0 0,0 0-1,-1-1 1,2-37-1,-17 99 1510,3-16-1072,-8 36 167,2-1 0,3 2-1,3-1 1,2 1 0,4 114-1,2-173-655,0 0 0,0 0-1,0 0 1,0-1 0,0 1-1,0 0 1,0 0-1,0 0 1,0 0 0,0 0-1,0 0 1,1 0 0,-1-1-1,0 1 1,1 0 0,-1 0-1,1 0 1,-1 0 0,1-1-1,-1 1 1,1 0 0,-1-1-1,1 1 1,0 0 0,-1-1-1,1 1 1,0-1-1,0 1 1,0-1 0,-1 1-1,1-1 1,0 0 0,0 1-1,0-1 1,0 0 0,0 0-1,-1 0 1,1 1 0,0-1-1,1 0 1,0-1-273,0 0-1,0 0 1,0 1 0,0-1 0,0 0-1,-1-1 1,1 1 0,0 0 0,-1 0-1,1-1 1,-1 1 0,1-1-1,-1 0 1,0 1 0,0-1 0,0 0-1,1-1 1,13-31-7764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1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37 5317,'0'0'16570,"-5"10"-15395,-10 25-535,2 1 0,1 0 1,-13 72-1,4-14-367,76-227 2263,-28 6-2824,-27 136 269,1-1-1,-1 1 1,1 0-1,1-1 1,-1 1-1,1-1 1,1 1 0,0-1-1,5 11 1,-6-17 25,-1 1 0,1 0 0,0-1 0,0 1-1,0-1 1,0 0 0,0 0 0,1 0 0,-1 0 0,1 0 0,0 0 0,-1-1 0,1 1 0,0-1 0,0 1 0,0-1 0,0 0 0,0-1 0,0 1 0,0 0-1,0-1 1,0 1 0,0-1 0,0 0 0,1 0 0,-1-1 0,0 1 0,0-1 0,5-1 0,1 0 67,-1-1 0,0-1 0,0 1 0,0-1 0,0-1 0,-1 0 0,1 0 0,-1 0 0,0-1 0,-1 0 0,0 0 0,1-1 0,-2 0 0,10-13 0,-7 8-4,-1 0 1,1-1-1,-2 0 0,0-1 1,0 1-1,-1-1 0,-1 0 1,3-19-1,-36 92-576,27-55 492,-32 99 13,31-92-40,0-1 1,1 1 0,1 0 0,0 0-1,0 0 1,1-1 0,3 23 0,-3-32 28,1 0 1,-1 0-1,1 0 1,0 0-1,-1 0 1,1 0-1,0 0 1,0-1-1,-1 1 1,1 0-1,0 0 0,0 0 1,0-1-1,0 1 1,0-1-1,0 1 1,0-1-1,0 1 1,1-1-1,-1 1 1,0-1-1,0 0 1,0 0-1,0 1 1,0-1-1,1 0 1,-1 0-1,0 0 1,0 0-1,2-1 0,38-7-586,-27 1-55,-1 0 1,0-1-1,-1 0 0,0-1 0,0-1 1,-1 0-1,13-14 0,-6 5-2092,-1-1 1,-1-1-1,18-30 0,-14 13-3601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26 120 10122,'-3'10'662,"1"-6"-492,-14 40 1201,15-42-1147,0 1-1,0 0 0,1-1 0,-1 1 0,1 0 1,-1 0-1,1 0 0,0 0 0,0 0 0,0-1 1,1 1-1,-1 0 0,1 0 0,1 4 0,-1-5-159,0-1 0,1 0-1,-1 0 1,1 0-1,-1 0 1,1-1-1,-1 1 1,1 0-1,0-1 1,-1 1-1,1-1 1,0 1 0,0-1-1,-1 0 1,1 0-1,0 0 1,0 0-1,-1 0 1,4 0-1,34-7 535,-24 0-479,-1 0-1,-1 0 1,1-2-1,-1 0 1,-1 0-1,1-1 1,-2 0 0,1-1-1,-2-1 1,1 0-1,-1 0 1,-1-1 0,15-27-1,-23 36-27,1 1 0,-1-1 0,0 0 0,0 0 0,-1 0 0,1 0 0,-1 0 0,0 0 0,0 0-1,0-4 1,0 7-55,0 1 0,0-1 0,0 1-1,0-1 1,-1 1 0,1-1 0,0 1-1,0-1 1,0 1 0,-1-1 0,1 1-1,0-1 1,0 1 0,-1-1 0,1 1-1,0-1 1,-1 1 0,1 0 0,-1-1-1,1 1 1,0 0 0,-1-1 0,1 1-1,-1 0 1,1 0 0,-1-1 0,1 1 0,-2 0-1,1 0-5,-1 0 0,1 1-1,0-1 1,-1 1-1,1-1 1,0 1 0,-1 0-1,1-1 1,0 1 0,-1 0-1,1 0 1,0 0 0,0 0-1,0 0 1,0 0 0,-1 2-1,-11 12 89,1 0 1,0 2-1,1-1 0,1 1 0,0 1 0,2 0 1,0 0-1,1 1 0,0-1 0,2 2 1,0-1-1,2 0 0,-3 27 0,6-44-117,0 0 0,0-1 1,0 1-1,1-1 0,-1 1 0,0 0 0,1-1 0,-1 1 0,1-1 0,0 1 1,-1-1-1,1 1 0,0-1 0,0 0 0,0 1 0,0-1 0,0 0 0,0 0 1,0 0-1,0 1 0,0-1 0,3 1 0,-1 0 15,0-1 1,1 0-1,-1 1 0,0-1 0,1 0 1,-1-1-1,1 1 0,-1-1 1,1 1-1,4-1 0,0-1-503,-1 1 0,0-1 0,1 0 0,-1 0 0,0-1 0,0 0 0,0-1 0,0 1 1,0-1-1,7-5 0,10-11-5492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0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8872,'0'0'10666,"-1"8"-9998,-5 45-157,-9 69 536,6 0-1,7 123 1,2-240-1086,1 1 0,1-1 0,-1 0 0,1 0 0,-1 0 0,2 0 0,-1 0 0,0 0 1,6 7-1,-7-11-99,-1 0 1,1 0 0,0 0-1,0 0 1,-1 0 0,1-1-1,0 1 1,0 0 0,0 0-1,0-1 1,0 1 0,0-1-1,0 1 1,1-1 0,-1 1-1,0-1 1,0 0 0,0 0-1,2 1 1,-2-1-180,1-1 0,-1 1 0,0-1 0,0 1 0,1-1 0,-1 1 0,0-1 0,0 0 0,0 0 0,1 0 0,-1 1 0,0-1 0,0 0 0,0 0 0,-1 0 0,1-1-1,0 1 1,0 0 0,-1 0 0,1 0 0,0-2 0,10-20-6190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3427,'0'0'7693,"4"-4"-5643,20-40 1512,-16 19 2063,-9 122-4551,-1-1-113,14 119-1,-12-213-950,0-1 0,0 1 0,0 0-1,0 0 1,0 0 0,1 0 0,-1 0 0,1 0 0,0-1 0,-1 1-1,1 0 1,0 0 0,0-1 0,0 1 0,0-1 0,0 1 0,1-1-1,-1 1 1,0-1 0,1 0 0,-1 1 0,1-1 0,-1 0 0,1 0-1,3 1 1,-3-2 32,0 0 0,0 0 0,0 0 0,1 0 0,-1-1 0,0 1 0,0-1 0,0 0 0,0 0 0,0 0 0,0 0 0,0 0 0,-1 0 0,1 0 0,0 0 0,0-1 0,-1 1 0,1-1 0,-1 1 0,1-1 0,-1 0 0,2-2 0,33-45 255,-3-1-1,-1-1 0,47-109 1,-74 144-1460,-13 19-1833,-16 21-5551,6-1-2023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56 150 13581,'0'0'2514,"3"-8"-448,5-8-1067,2-6-228,0 1 0,-2-2 1,8-28-1,-16 51-765,0-1-1,0 1 1,0 0-1,0 0 1,0-1-1,0 1 1,0 0 0,0 0-1,0-1 1,0 1-1,0 0 1,0 0-1,0-1 1,0 1 0,0 0-1,0 0 1,0-1-1,0 1 1,0 0-1,0 0 1,0-1-1,0 1 1,0 0 0,-1 0-1,1 0 1,0-1-1,0 1 1,0 0-1,0 0 1,-1 0 0,1 0-1,0-1 1,0 1-1,0 0 1,-1 0-1,1 0 1,0 0-1,0 0 1,-1-1 0,-11 5 53,-10 14-37,-26 52 174,44-64-174,1 1 0,-1-1 0,2 1 0,-1 0 0,1 0 0,0 0 0,0 0 0,1 1 1,-1 9-1,3-16-16,-1 0 1,0-1 0,1 1 0,-1-1-1,1 1 1,-1-1 0,0 1 0,1-1-1,-1 1 1,1-1 0,-1 1 0,1-1-1,0 0 1,-1 1 0,1-1 0,-1 0-1,1 1 1,0-1 0,-1 0-1,1 0 1,0 0 0,-1 0 0,1 1-1,0-1 1,-1 0 0,1 0 0,0 0-1,-1 0 1,1-1 0,0 1 0,0 0-1,27-3 281,38-23 365,-58 21-631,0 1 0,0 0 0,1 0 0,0 1 0,0 0 0,0 1-1,0 0 1,0 0 0,0 1 0,1 0 0,-1 0 0,0 1 0,14 2-1,-22-2-11,0 1 0,1 0 0,-1 0 0,0 0-1,0 0 1,0 0 0,1 0 0,-1 0-1,0 1 1,-1-1 0,1 0 0,0 0 0,0 1-1,0-1 1,-1 1 0,1-1 0,-1 0-1,1 1 1,-1-1 0,0 1 0,1-1 0,-1 1-1,0 0 1,0-1 0,0 1 0,0-1 0,0 1-1,-1-1 1,1 1 0,-1 1 0,1 4 204,0-7 567,0-31 1969,-2-30-1800,1 31-2269,1 0-6407,10 29-5299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14253,'0'0'5793,"-10"8"-4507,3-3-1076,0-1-101,1 0 0,1 0 0,-1 1 0,1 0-1,0 0 1,0 0 0,0 0 0,0 1 0,1 0 0,0 0-1,-3 7 1,5-9-54,0 1-1,0 0 0,1-1 0,0 1 1,0 0-1,0 0 0,0 8 1,1-11-35,1 1 1,0-1 0,-1 1 0,1-1 0,0 1 0,0-1 0,1 0 0,-1 0 0,0 0 0,1 1 0,0-1 0,-1 0 0,1-1 0,0 1 0,0 0-1,3 2 1,-2-1-32,0 0-1,0 0 0,0 0 1,-1 1-1,1-1 0,-1 1 1,0 0-1,0 0 0,0 0 0,0 0 1,0 0-1,-1 0 0,0 1 1,0-1-1,1 8 0,-2-11-28,0 1 1,0-1-1,-1 1 0,1 0 0,0-1 0,0 1 1,-1-1-1,1 1 0,-1-1 0,1 1 0,-1-1 1,0 0-1,0 1 0,0-1 0,1 0 0,-1 1 0,0-1 1,-2 2-1,1-2-81,0 0-1,-1 0 1,1 1 0,0-1 0,0-1 0,-1 1-1,1 0 1,0 0 0,-1-1 0,1 0 0,-1 1-1,1-1 1,0 0 0,-1 0 0,-4-1 0,6 1-14,-1-1 0,1 1 1,0-1-1,-1 1 0,1-1 1,-1 0-1,1 1 0,0-1 1,-1 0-1,1 0 0,0 0 1,0 0-1,0 0 0,0 0 0,0 0 1,0-1-1,0 1 0,0 0 1,0-1-1,1 1 0,-1 0 1,0-1-1,1 1 0,-1-1 1,1 1-1,0-1 0,-1 1 1,1-1-1,0 1 0,0-1 1,0 1-1,0-3 0,5-53-7934,5 26 19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106 302 5701,'0'0'6268,"-8"8"-4731,-1-1-1107,1 0 0,0 1 0,0 0 0,1 1 0,0 0-1,0 0 1,1 0 0,1 1 0,-1 0 0,2 0 0,-1 0 0,1 0 0,1 1 0,0 0 0,0 0-1,-1 17 1,4-27-393,0 0-1,0 1 0,0-1 1,0 0-1,0 0 0,0 1 1,0-1-1,0 0 1,0 0-1,1 0 0,-1 0 1,0 1-1,1-1 0,-1 0 1,1 0-1,0 0 0,-1 0 1,1 0-1,0 0 0,-1 0 1,1 0-1,0 0 0,0-1 1,1 2-1,1-1 4,0 0 0,0-1 0,0 1 0,-1-1 0,1 0 0,0 0 0,0 0-1,0 0 1,5-1 0,0 0 24,1-1-1,-1-1 1,0 1-1,0-1 1,0-1-1,-1 1 1,1-1-1,-1-1 1,1 1-1,-1-1 1,-1-1-1,12-10 1,-1-2-30,0 0 0,-1 0-1,16-28 1,-17 24-19,0-2 0,-2 0 1,-1 0-1,-1-2 0,-1 1 0,-1-1 0,-2 0 0,0-1 0,-2 0 0,-1 0 1,1-28-1,-5 54-13,0-1 1,0 1-1,1 0 1,-2 0 0,1 0-1,0 0 1,0 0-1,0 0 1,0 0-1,-1 0 1,1 0-1,0 0 1,-1 0 0,1 0-1,-1 0 1,1 0-1,-1 0 1,1 0-1,-1 0 1,0 0 0,0 0-1,-1 0 1,2 0 2,-1 1 1,0 0-1,0 0 1,0 0-1,0 0 0,0-1 1,0 1-1,0 1 1,0-1-1,0 0 1,0 0-1,0 0 1,0 0-1,0 1 1,0-1-1,1 0 0,-1 1 1,0-1-1,-1 2 1,-4 1 16,1 0-1,0 1 1,1 0 0,-1 0 0,1 1-1,-6 7 1,-2 5 47,1 1-1,0 1 1,2 0 0,0 0 0,-6 22-1,11-27-12,0-1 0,1 1-1,0 0 1,1 0-1,1 0 1,0 1 0,1-1-1,2 22 1,-1-33-40,-1 1 0,1-1 0,0 0 0,0 0 1,1 0-1,-1 0 0,1 0 0,-1 0 0,1-1 0,0 1 1,0 0-1,0-1 0,0 1 0,1-1 0,-1 0 0,1 0 0,-1 0 1,1 0-1,0 0 0,-1 0 0,1-1 0,0 0 0,0 1 1,1-1-1,-1 0 0,0 0 0,0-1 0,0 1 0,1-1 1,4 1-1,-1-1 15,0 0 0,0 0 1,0-1-1,0 0 0,-1 0 1,1 0-1,0-1 0,-1 0 1,1-1-1,-1 1 0,0-1 1,0 0-1,11-8 0,-6 2 5,0 0-1,-1-1 0,-1 0 0,0 0 1,0-1-1,-1 0 0,0-1 0,-1 0 0,11-24 1,-61 111 17,40-67-61,-1-2 22,1 1 0,0 0-1,1-1 1,0 1-1,0 1 1,0-1-1,1 0 1,0 0 0,0 12-1,1-18-8,1 0 1,-1-1-1,0 1 0,1-1 0,-1 1 1,0 0-1,1-1 0,-1 1 0,1-1 1,-1 1-1,1-1 0,-1 0 0,1 1 1,-1-1-1,1 1 0,0-1 0,-1 0 0,1 0 1,0 1-1,-1-1 0,1 0 0,0 0 1,-1 0-1,1 0 0,0 1 0,-1-1 1,1 0-1,0 0 0,-1 0 0,1-1 1,0 1-1,-1 0 0,2 0 0,24-5 308,-3-6-211,-2 0-1,1-2 1,-2 0-1,28-23 1,-24 17-115,0 2 1,36-19-1,-60 35 2,0 1-1,1-1 1,0 1 0,-1-1-1,1 1 1,-1 0 0,1-1-1,-1 1 1,1 0 0,0 0-1,-1-1 1,1 1 0,0 0-1,-1 0 1,1 0 0,0 0-1,-1 0 1,1 0 0,0 0-1,-1 0 1,1 0 0,0 0-1,-1 0 1,1 1 0,0-1-1,0 0 1,-5 16-85,-28 30 151,27-40-60,-10 13 28,11-15 42,0-1 0,0 2-1,1-1 1,0 0 0,0 1-1,0-1 1,0 1 0,1 0 0,0 0-1,0 0 1,0 0 0,-2 9 0,5-14-52,0 1 1,0 0-1,0-1 1,-1 1 0,1-1-1,0 1 1,0-1 0,0 1-1,0-1 1,0 0-1,0 1 1,0-1 0,0 0-1,0 0 1,0 0-1,0 0 1,0 0 0,0 0-1,0 0 1,0 0 0,1-1-1,26-1 136,-21 1-106,-1-1 1,1 1-1,-1-2 0,0 1 0,0-1 0,0 0 1,7-4-1,-12 6-234,0 0 1,0 0-1,0 0 1,1 0-1,-1 0 1,0 0-1,0-1 1,0 1-1,-1 0 0,1-1 1,0 1-1,0 0 1,-1-1-1,1-2 1,0 3-362,-1 0 1,0-1 0,0 1-1,0-1 1,0 1 0,-1 0-1,1-1 1,0 1-1,-1-1 1,1 1 0,-1 0-1,1-1 1,-1 1 0,1 0-1,-1 0 1,0 0 0,0-1-1,-1 0 1,-11-17-9998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18353,'0'0'6567,"58"10"-7304,-32 3-1986,5-5-1056,-5-1-3236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2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14414,'0'0'6891,"-9"13"-5956,-11 18 158,-30 63-1,44-81-904,0 0-1,1 0 0,1 0 0,0 0 0,1 1 0,0 0 0,1 0 1,1-1-1,0 26 0,2-37-192,0 0 0,0-1-1,0 1 1,0 0 0,0 0 0,0-1 0,0 1-1,0-1 1,1 1 0,-1-1 0,1 0 0,-1 1 0,1-1-1,-1 0 1,1 0 0,0 0 0,-1 0 0,1-1-1,0 1 1,0 0 0,0-1 0,0 1 0,0-1 0,0 1-1,-1-1 1,1 0 0,0 0 0,0 0 0,0 0-1,3-1 1,64-3-1340,-34-4 340,-26 5 885,0 1 0,0 0 0,0 1 1,1 0-1,13 0 0,-22 2 122,0-1-1,-1 0 1,1 0 0,0 0-1,-1 1 1,1-1 0,-1 0-1,1 1 1,-1-1 0,1 1-1,-1-1 1,1 0 0,-1 1-1,1-1 1,-1 1 0,0-1-1,1 1 1,-1 0 0,0-1-1,1 1 1,-1-1 0,0 1-1,0 0 1,1-1 0,-1 1-1,0-1 1,0 1 0,0 0-1,0-1 1,0 1 0,0 0-1,0-1 1,0 1 0,0 0-1,0-1 1,0 1 0,-1 0-1,1-1 1,0 1 0,0-1-1,-1 1 1,1 0 0,0-1-1,-1 1 1,1-1 0,-1 1-1,-16 29 962,6-18-523,0-1 0,-1 0-1,0-1 1,-1 0 0,0-1-1,-1 0 1,1-1 0,-2 0-1,1-1 1,-17 5 0,30-12-410,0 1-1,0-1 1,0 1 0,0-1 0,0 0 0,0 0 0,0 0 0,0 1-1,0-1 1,0 0 0,0 0 0,-1 0 0,1-1 0,0 1 0,0 0-1,0 0 1,0 0 0,0-1 0,0 1 0,0-1 0,0 1-1,-1-2 1,2 2-50,-1-1-1,1 0 1,0 0 0,-1 0-1,1 1 1,0-1-1,0 0 1,0 0-1,0 0 1,0 0 0,0 0-1,0 1 1,0-1-1,0 0 1,1 0-1,-1 0 1,0 0 0,0 1-1,1-1 1,-1 0-1,1-1 1,2-3-411,0-1-1,1 1 1,0-1 0,-1 1 0,2 0 0,4-5-1,12-7-3304,1 1-1,32-18 0,-20 13-2568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9769,'0'0'13303,"7"-3"-13335,-6 3 34,1-1 0,-1 1 0,1-1 0,-1 1 0,1 0 0,-1-1 0,1 1-1,-1 0 1,1 0 0,0 0 0,-1 0 0,1 0 0,-1 0 0,1 1 0,-1-1-1,1 0 1,-1 1 0,1-1 0,-1 1 0,0 0 0,1-1 0,-1 1 0,1 0 0,-1 0-1,2 2 1,1 2 18,-1 0 0,0 0 0,0 0 0,0 0 0,-1 1 0,0-1 0,3 9 0,75 224-1323,-75-220 1248,-1 0 0,-1 0 1,0 0-1,-1 0 0,-1 0 0,-2 25 0,1-33 135,-1-1 0,-1 0 0,1 1 0,-2-1 0,1 0 0,-1 0 0,0-1 1,-1 1-1,0-1 0,-1 1 0,1-1 0,-1-1 0,-1 1 0,-7 8 0,13-16-35,-1 1 1,1-1 0,-1 1-1,1-1 1,-1 1-1,1-1 1,-1 1 0,1-1-1,-1 1 1,1-1-1,-1 0 1,1 1-1,-1-1 1,0 0 0,1 1-1,-1-1 1,0 0-1,1 0 1,-1 0 0,0 0-1,1 0 1,-1 0-1,0 0 1,1 0-1,-1 0 1,0 0 0,1 0-1,-1 0 1,0 0-1,1 0 1,-1 0 0,1-1-1,-1 1 1,0 0-1,1-1 1,-1 1-1,1 0 1,-1-1 0,0 1-1,1-1 1,-1 1-1,1-1 1,0 1 0,-1-1-1,1 1 1,-1-1-1,1 1 1,0-1 0,-1 1-1,1-1 1,0 0-1,0 1 1,-1-2-1,-9-37 916,10 38-993,-5-30 212,2 1 0,1-1 1,2 0-1,4-39 1,-2 52-184,1 0 0,0 1 0,2-1 0,0 1 0,1 0 0,0 0 0,2 1 0,15-27 0,-18 37-99,0 0 1,0 0-1,0 0 0,1 1 1,-1 0-1,1 1 0,1-1 0,-1 1 1,1 0-1,-1 0 0,1 1 0,0 0 1,0 0-1,1 1 0,-1 0 0,11-2 1,16-6-3978,-8 1-3208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3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14189,'0'-8'2114,"0"3"-1935,0 0 0,1 0 1,-1 1-1,1-1 0,0 0 0,1 1 0,-1-1 0,1 1 0,0-1 0,0 1 0,0 0 0,1 0 0,-1 0 0,1 0 0,0 0 0,0 1 0,0-1 0,1 1 0,-1 0 0,1 0 0,0 0 0,0 0 0,0 1 0,0-1 0,0 1 0,1 0 0,7-2 0,-7 2-106,0 0 0,1 0 0,-1 1 0,1 0 0,-1 0 0,1 0 0,-1 0 0,1 1 0,-1 0 0,1 0 0,0 1 0,-1 0 0,1 0 0,-1 0 0,0 0 0,1 1 0,-1 0 0,0 0 0,9 5 0,-9-3-46,-1 0 1,1 0-1,-1 1 1,1-1-1,-2 1 1,1 0-1,0 0 0,-1 1 1,0-1-1,0 1 1,0-1-1,-1 1 1,0 0-1,0 0 1,-1 0-1,1 0 1,0 8-1,1 20 292,-1 47 0,2 16-199,-4-96-95,0 0-1,0 1 1,0-1-1,0 0 1,0 0-1,1 0 1,-1 0-1,0 1 1,1-1-1,-1 0 1,1 0-1,-1 0 1,1 0 0,-1 0-1,1 0 1,0 0-1,-1 0 1,1 0-1,0 0 1,1 1-1,-1-2 22,0 0-1,0 0 1,-1 0-1,1 0 0,0 0 1,0 0-1,-1 0 1,1-1-1,0 1 0,0 0 1,-1 0-1,1 0 1,0-1-1,-1 1 1,1 0-1,0-1 0,-1 1 1,1-1-1,0 1 1,-1-1-1,1 1 1,0-2-1,29-40 1337,-19 21-1276,-2 0 1,0-1 0,-1 0 0,-2-1-1,0 0 1,-1 1 0,-2-2 0,0 1-1,-1-29 1,-2 50-106,0 0-1,0 0 1,0 0 0,-1 0-1,1 0 1,-1 0-1,1 0 1,-1 1 0,0-1-1,0 0 1,0 0-1,0 1 1,0-1 0,0 1-1,0-1 1,0 1-1,-1-1 1,1 1-1,0 0 1,-1-1 0,-1 0-1,2 2-42,0-1-1,0 1 0,1 0 1,-1-1-1,0 1 0,0 0 1,1 0-1,-1 0 0,0 0 1,0 0-1,0 0 0,1 0 1,-1 0-1,0 0 1,0 0-1,0 0 0,1 0 1,-1 1-1,0-1 0,0 0 1,1 1-1,-1-1 0,0 0 1,1 1-1,-1-1 0,0 1 1,1-1-1,-1 1 0,0-1 1,1 1-1,-1-1 1,1 1-1,-1 0 0,1-1 1,0 1-1,-1 0 0,1 0 1,0-1-1,-1 1 0,1 0 1,0 0-1,0-1 0,0 1 1,-1 0-1,1 0 0,0 0 1,0-1-1,0 2 1,-1 3-548,1-1 0,-1 1 0,1 0 0,0 0 0,0 0 0,0-1 0,1 1 0,-1 0 0,1-1 0,3 9 0,-3-11 77,0 0 0,0 0 0,0 1 0,0-1 0,0 0 0,1 0 0,-1 0 0,1 0 0,0-1 0,0 1 0,-1 0 0,1-1 0,4 3 0,17 6-5530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1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17521,'0'0'2978,"-2"11"-2284,-25 204 1682,5-22-614,9-117-1316,5-39-404,1 0 0,3 1 0,1 0 0,3 60 0,0-98-83,0 1-1,0-1 0,0 1 1,0-1-1,0 0 0,0 1 0,0-1 1,1 1-1,-1-1 0,0 0 1,0 1-1,1-1 0,-1 1 1,0-1-1,0 0 0,1 1 1,-1-1-1,0 0 0,1 1 1,-1-1-1,1 0 0,-1 0 0,0 1 1,1-1-1,-1 0 0,1 0 1,-1 0-1,1 0 0,-1 0 1,0 0-1,1 1 0,-1-1 1,1 0-1,-1 0 0,1 0 1,-1 0-1,1 0 0,-1-1 0,1 1 1,-1 0-1,0 0 0,1 0 1,-1 0-1,1 0 0,-1-1 1,1 1-1,-1 0 0,0 0 1,1-1-1,-1 1 0,0 0 1,1-1-1,-1 1 0,0 0 1,1-1-1,21-18-1462,-6-2-757,-2 0-1,0-1 1,-1-1 0,15-37-1,6-16-5281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 13196,'0'0'8003,"-1"8"-7304,-1 5-561,-1 1 112,1 1 1,1 0 0,0-1 0,1 1 0,2 17-1,-1-29-197,-1-1-1,0 1 0,1-1 0,0 1 0,-1-1 1,1 1-1,0-1 0,0 1 0,0-1 0,1 0 1,-1 0-1,1 0 0,-1 0 0,1 0 0,0 0 1,-1 0-1,1 0 0,0 0 0,0-1 0,0 1 1,0-1-1,1 0 0,-1 1 0,0-1 0,1 0 1,-1 0-1,1-1 0,-1 1 0,1 0 0,-1-1 1,1 0-1,-1 1 0,1-1 0,-1 0 0,1 0 1,-1-1-1,1 1 0,4-1 0,2-1 5,0-1 0,1 1-1,-1-2 1,0 1 0,-1-1-1,1 0 1,0-1 0,9-8-1,66-53 435,-45 32-397,-24 22-102,-11 8-5,1 0 0,-1 0 0,1 1 0,0-1-1,0 1 1,0 0 0,1 1 0,-1-1 0,6-1 0,-10 5-4,-1-1 1,1 1-1,0 0 0,-1-1 1,1 1-1,-1 0 1,1-1-1,-1 1 0,1 0 1,-1 0-1,0-1 1,1 1-1,-1 0 0,0 0 1,0 0-1,0 0 1,1 0-1,-1-1 0,0 1 1,0 0-1,0 0 1,0 0-1,0 0 0,-1 1 1,1 34 37,0-29-28,-13 99 290,27-115 208,24-37-214,9-8-776,-7 27-4649,-25 22-1589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15310,'0'0'2205,"0"12"-555,0 3-1015,0 0 1,1 1-1,1-1 1,0 0-1,7 24 1,-7-33-574,0-1 1,0 0-1,0 1 0,0-1 0,1 0 1,0 0-1,0 0 0,0-1 1,1 1-1,0-1 0,0 0 0,0 0 1,0 0-1,0 0 0,1-1 1,0 0-1,0 0 0,0 0 1,0 0-1,0-1 0,8 3 0,-4-3-110,1-1 0,-1 0 0,1 0-1,-1-1 1,1 0 0,-1-1 0,1 0-1,-1-1 1,0 0 0,1 0 0,-1-1-1,0 0 1,0 0 0,-1-1 0,1 0-1,-1-1 1,14-10 0,-12 9-308,-1-1 1,0-1 0,0 1 0,-1-2-1,0 1 1,-1-1 0,1 0-1,-2 0 1,1-1 0,-2 0 0,1 0-1,-1-1 1,-1 0 0,5-16-1,-8 6 221,-11 28 124,-14 31 382,1 21 303,3 2 1,2 0 0,3 0 0,-12 105 0,26-163-669,1-1 1,0 1-1,0-1 0,0 1 1,0-1-1,0 0 1,1 1-1,-1-1 1,1 0-1,-1 1 1,1-1-1,0 0 1,0 1-1,0-1 1,2 4-1,-2-6-48,-1 0 0,1 1 1,-1-1-1,1 0 0,-1 1 0,1-1 0,-1 0 0,1 1 0,-1-1 1,1 0-1,-1 0 0,1 0 0,0 0 0,-1 0 0,1 1 0,-1-1 0,1 0 1,0 0-1,-1 0 0,1-1 0,-1 1 0,1 0 0,-1 0 0,2 0 1,18-16-2748,-4-6-2763,-3-6-4126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15246,'0'0'545,"-4"55"384,-1-15 256,3 6 32,2 4-384,0 0-160,0-3-257,7-6-320,-2-7-96,3-8-128,-3-10-1506,0-9-640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10378,'0'0'10794,"8"-7"-10244,0 2-505,0 0 1,0 1 0,0-1-1,0 2 1,0-1-1,1 1 1,0 0-1,0 1 1,-1 0-1,1 0 1,0 1 0,1 0-1,-1 1 1,11 1-1,4-2-29,1 1 0,-1 2 0,1 0 0,-1 2 0,38 9 1,-55-11-14,-1 1 1,1-1 0,0 1 0,-1 0-1,0 1 1,1-1 0,-1 1 0,-1 1-1,1-1 1,-1 1 0,1 0 0,-1 0 0,-1 0-1,1 1 1,-1 0 0,0-1 0,0 2-1,-1-1 1,0 0 0,0 1 0,0-1 0,-1 1-1,3 13 1,-3-11 136,0 1-1,-1 0 1,-1 0 0,0 0-1,0 0 1,-1 0 0,0-1-1,0 1 1,-1 0 0,-1-1-1,1 1 1,-2-1 0,1 0-1,-1 0 1,-1 0 0,-8 14-1,8-17-42,-1 1-1,0-1 0,0 0 0,0 0 0,-1 0 0,0-1 0,0 0 1,0-1-1,0 1 0,-1-2 0,0 1 0,0-1 0,0 0 1,0 0-1,0-1 0,0 0 0,-1-1 0,1 0 0,-14 0 0,18 0-217,0-1-1,0 0 0,0-1 0,0 1 0,0-1 0,0 1 0,0-1 0,0 0 0,-4-2 0,6 2-324,0 0-1,1-1 1,-1 1-1,1 0 0,-1 0 1,1-1-1,0 1 1,-1-1-1,1 1 1,0-1-1,0 0 1,0 1-1,0-1 1,0 0-1,1 0 0,-1 1 1,0-1-1,1 0 1,-1 0-1,1-3 1,-2-19-9953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10025,'0'0'8969,"1"12"-7992,-9 221 3053,8-232-3996,0 0 0,0-1-1,0 1 1,0 0 0,0 0-1,0 0 1,0 0 0,0-1-1,0 1 1,0 0-1,0 0 1,0 0 0,1-1-1,-1 1 1,0 0 0,1 0-1,-1-1 1,1 1 0,-1 0-1,1-1 1,-1 1 0,1 0-1,-1-1 1,1 1-1,-1-1 1,1 1 0,0-1-1,-1 1 1,2 0 0,0-1 6,0 0 1,-1 0-1,1 0 0,-1 0 1,1-1-1,-1 1 1,1 0-1,-1-1 1,1 1-1,-1-1 0,0 0 1,1 1-1,-1-1 1,2-2-1,43-35 533,27-47-346,20-19 107,-92 104-330,-1-1 0,0 1 0,1-1 0,-1 1 1,1-1-1,-1 1 0,1-1 0,-1 1 1,1-1-1,-1 1 0,1 0 0,0-1 0,-1 1 1,1 0-1,0 0 0,-1-1 0,1 1 0,-1 0 1,1 0-1,0 0 0,0 0 0,-1 0 0,1 0 1,0 0-1,-1 0 0,1 0 0,0 0 0,-1 0 1,1 0-1,0 0 0,-1 1 0,1-1 0,0 0 1,0 2 0,0-1 0,0 1 0,0-1 0,0 1 0,0-1 0,-1 1 0,1-1 0,0 1 0,-1-1 0,1 1-1,-1 0 1,0-1 0,0 3 0,1 65 91,-1-59-52,-2 6 17,-1 0 1,0 1-1,-1-1 1,0 0-1,-13 28 1,10-26-4,32-35-6886,-7-4 977,2-4-3779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6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12684,'0'0'5600,"-9"4"-3902,3-1-1523,0 0 0,0 0 0,1 1 0,-1 0 0,1 1 0,0-1 0,0 1 0,1 0 0,-1 0 0,1 0 0,0 1 0,0-1 0,1 1 0,0 0 0,0 0 0,0 1 0,1-1 0,-4 12 0,4-8 69,0 1 0,0-1 0,1 1 0,0-1-1,1 20 1,0-29-228,0 0 0,0 0 0,0-1-1,0 1 1,0 0 0,1 0 0,-1 0 0,0 0 0,1 0 0,-1 0-1,0-1 1,1 1 0,-1 0 0,1 0 0,-1-1 0,1 1 0,-1 0-1,1-1 1,0 1 0,-1 0 0,1-1 0,0 1 0,0-1-1,-1 1 1,1-1 0,0 1 0,1 0 0,1-1 31,-1 1 1,1-1-1,-1 0 1,1 0-1,-1 0 1,1 0-1,-1 0 1,1 0-1,0-1 1,2 0-1,2-1 68,1 0 1,-1-1-1,1 0 0,-1 0 0,0-1 0,8-5 0,1-3-50,-1-2 0,0 0 0,18-22-1,-28 30-20,0 1 0,-1-1 0,0 0-1,0-1 1,-1 1 0,1-1-1,-1 0 1,-1 1 0,0-1 0,1 0-1,-2-1 1,2-13 0,-18 57-86,7-22 9,-16 53-325,20-21-3571,4-45 3771,0-1-1,1 0 0,-1 1 0,0-1 0,0 1 1,1-1-1,-1 1 0,0-1 0,1 0 0,-1 1 0,0-1 1,1 0-1,-1 0 0,0 1 0,1-1 0,-1 0 1,1 0-1,-1 1 0,1-1 0,-1 0 0,0 0 0,1 0 1,-1 0-1,1 0 0,-1 1 0,1-1 0,-1 0 0,1 0 1,-1 0-1,1 0 0,-1-1 0,1 1 0,-1 0 1,1 0-1,-1 0 0,1 0 0,-1 0 0,1-1 0,2 1-795,19-5-4240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130 220 11691,'0'0'2717,"-11"9"-266,0 0-2043,0 0 0,1 0 0,1 1 0,0 0 1,0 0-1,1 1 0,0 0 0,1 1 0,0 0 1,1 0-1,0 0 0,1 1 0,0 0 1,-2 14-1,6-26-371,1 1 1,0-1 0,0 1 0,0-1-1,0 1 1,0-1 0,1 0 0,-1 1-1,0-1 1,0 1 0,1-1 0,-1 1-1,1-1 1,0 0 0,-1 1 0,1-1-1,0 0 1,0 0 0,0 0-1,0 1 1,0-1 0,0 0 0,0 0-1,0 0 1,0-1 0,0 1 0,0 0-1,1 0 1,-1-1 0,0 1 0,1 0-1,-1-1 1,1 1 0,-1-1 0,0 0-1,1 0 1,-1 1 0,1-1-1,-1 0 1,1 0 0,-1 0 0,1 0-1,1-1 1,4 1 56,1-1 0,-1 0 0,0 0 0,0-1 1,1 1-1,-1-2 0,11-4 0,-3-2-15,-1 0 0,-1 0 1,1-1-1,-1-1 0,-1-1 1,0 1-1,-1-2 0,0 0 0,-1 0 1,-1-1-1,0 0 0,11-22 1,-12 18 9,0-1 0,-1 0 0,0 0 0,-2 0 0,0-1 0,-2 0 0,0 0 0,-1 0 0,-1-39 1,-1 58-94,0 0 1,0 0 0,0 0-1,0 0 1,0 0 0,0 0 0,-1 0-1,1 0 1,0 0 0,-1 0-1,1 0 1,-1 0 0,1 1 0,-1-1-1,1 0 1,-1 0 0,1 0 0,-1 1-1,0-1 1,1 0 0,-1 1-1,0-1 1,0 1 0,0-1 0,1 1-1,-1-1 1,0 1 0,0-1 0,0 1-1,0 0 1,0-1 0,0 1-1,0 0 1,0 0 0,0 0 0,0 0-1,0 0 1,0 0 0,0 0 0,0 0-1,0 0 1,0 0 0,0 1-1,-1-1 1,-2 1-15,1 1-1,-1-1 1,0 1 0,0-1-1,1 1 1,-1 0 0,1 0-1,0 1 1,-6 4 0,-10 11 7,1 1 0,1 1 0,1 0 1,1 1-1,-24 44 0,39-64 11,-1 0-1,0 0 0,1 1 1,-1-1-1,1 0 0,-1 0 1,1 1-1,0-1 0,0 0 1,-1 1-1,1-1 0,0 0 1,0 1-1,0-1 0,0 0 1,1 1-1,-1-1 0,0 0 1,1 0-1,-1 1 0,0-1 0,1 0 1,-1 0-1,1 1 0,0-1 1,-1 0-1,1 0 0,0 0 1,0 0-1,0 0 0,0 0 1,0 0-1,0 0 0,0-1 1,0 1-1,0 0 0,0 0 1,0-1-1,1 1 0,-1-1 1,0 1-1,2-1 0,8 3 50,-1-1-1,1 0 0,0 0 1,18-1-1,8 2-84,-33-2 26,1 0 0,-1 0 0,0 0 0,1 1 0,-1 0 0,0 0 0,0 0 1,0 1-1,-1-1 0,1 1 0,-1 0 0,1 0 0,-1 0 0,0 0 0,0 1 1,0-1-1,-1 1 0,1 0 0,-1 0 0,0 0 0,0 0 0,0 0 0,0 0 1,-1 0-1,0 1 0,0-1 0,0 1 0,0-1 0,-1 1 0,1-1 0,-1 1 1,0-1-1,-2 6 0,2-5-279,-1-1 0,0 0 0,-1 1-1,1-1 1,-1 0 0,0 1 0,0-1 0,0 0 0,-1-1 0,1 1 0,-1 0 0,0-1 0,-5 6 0,-8 1-5754,1-5-6017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146 157 11851,'0'0'1442,"2"-8"-108,6-26 556,-8 33-1776,1 0 0,-1 1 0,0-1 0,0 0 0,1 1-1,-1-1 1,0 0 0,0 0 0,0 1 0,0-1 0,0 0 0,0 1 0,0-1 0,0 0 0,0 0 0,-1 1 0,1-1-1,0 0 1,0 1 0,-1-1 0,1 0 0,0 1 0,-1-1 0,1 0 0,-1 1 0,1-1 0,0 1 0,-1-1 0,0 0-1,-20 4 1339,-18 23-652,29-14-583,0 0 0,1 1-1,0 0 1,1 0 0,1 1-1,0 0 1,0 0 0,2 1-1,0 0 1,0 0-1,-3 29 1,7-43-200,1-1 0,0 1 0,0 0 0,0-1-1,-1 1 1,1 0 0,0 0 0,0-1 0,0 1 0,0 0 0,0 0 0,1-1-1,-1 1 1,0 0 0,0-1 0,0 1 0,1 0 0,-1-1 0,0 1 0,1 0-1,-1-1 1,0 1 0,1 0 0,-1-1 0,1 1 0,-1-1 0,1 1 0,-1-1-1,1 1 1,-1-1 0,1 1 0,0-1 0,-1 0 0,1 1 0,0-1 0,1 0 28,0 0 1,0 0 0,0-1 0,0 1-1,0-1 1,0 1 0,0-1 0,0 0-1,0 0 1,0 1 0,0-2 0,2 0-1,47-41 792,-33 23-726,-1 0 0,0-2 0,23-40 0,-34 50-27,0 0-1,-1 0 0,0 0 0,-1-1 0,0 0 1,-1 0-1,0 0 0,-1 0 0,0-19 0,-2 31-82,1 0 0,-1 1 0,0-1 0,-1 0-1,1 1 1,0-1 0,0 0 0,0 1 0,0-1 0,0 1 0,-1-1-1,1 0 1,0 1 0,-1-1 0,1 1 0,0-1 0,-1 1-1,1-1 1,0 0 0,-1 1 0,1 0 0,-1-1 0,1 1 0,-1-1-1,1 1 1,-1 0 0,0-1 0,1 1 0,-1 0 0,1 0-1,-1-1 1,0 1 0,1 0 0,-1 0 0,0 0 0,1 0-1,-1 0 1,0 0 0,1 0 0,-1 0 0,0 0 0,1 0 0,-2 0-1,0 1-10,0-1 0,0 1 0,0-1-1,0 1 1,0 0 0,0 0-1,0 0 1,0 0 0,0 0 0,1 1-1,-1-1 1,0 0 0,-2 4-1,-3 4-95,0 1 0,0 1 0,1-1-1,-4 12 1,8-17-424,0 0-1,0 0 1,1 0 0,-1 1-1,1-1 1,0 10-1,1-15 369,0 0-1,0 0 0,0 0 0,0 1 0,0-1 0,0 0 0,0 0 0,0 1 0,0-1 0,0 0 0,0 0 0,0 0 0,0 1 0,0-1 0,0 0 0,1 0 0,-1 0 0,0 1 0,0-1 0,0 0 0,0 0 1,0 0-1,1 1 0,-1-1 0,0 0 0,0 0 0,0 0 0,0 0 0,1 0 0,-1 0 0,0 1 0,0-1 0,1 0 0,-1 0 0,0 0 0,0 0 0,0 0 0,1 0 0,-1 0 0,0 0 0,0 0 0,1 0 1,-1 0-1,0 0 0,0 0 0,0 0 0,1 0 0,-1 0 0,0 0 0,0-1 0,0 1 0,1 0 0,-1 0 0,0 0 0,0 0 0,0 0 0,1 0 0,-1-1 0,0 1 0,0 0 0,11-8-11309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13453,'0'0'5979,"-3"10"-4666,-4 9-687,-12 32 167,1 1 0,3 1 0,3 1 0,-8 62 0,20-114-784,0 0 0,-1-1 1,1 1-1,0 0 0,0 0 0,1 0 1,-1 0-1,0-1 0,0 1 0,1 0 0,-1 0 1,1 0-1,0-1 0,-1 1 0,1 0 1,0-1-1,0 1 0,0-1 0,0 1 1,0-1-1,2 2 0,-1-2 7,0-1-1,-1 1 1,1-1-1,0 1 1,0-1-1,0 0 1,-1 0-1,1 0 1,0 0-1,0 0 1,0 0-1,0 0 1,0 0-1,-1-1 1,1 1-1,0-1 1,0 0-1,-1 1 1,1-1-1,0 0 1,2-2-1,9-4 30,0-2 0,-1 0-1,19-17 1,-21 17-87,1 0-1,-1 1 1,2 0 0,-1 0 0,15-6 0,-25 13 32,1 0-1,0 0 1,-1 1 0,1-1 0,-1 1 0,1-1 0,0 1-1,-1 0 1,1-1 0,0 1 0,0 0 0,-1 0 0,1 0-1,0 0 1,0 1 0,-1-1 0,1 0 0,0 1 0,-1-1-1,1 1 1,-1 0 0,1-1 0,0 1 0,-1 0 0,2 1-1,-1 0 6,-1 0 0,1 0 0,0 1 0,-1-1 0,0 0 0,0 1 0,0-1 0,0 1 0,0-1-1,0 1 1,0-1 0,-1 1 0,1-1 0,-1 6 0,1-1 51,-1-1 1,0 1-1,-1 0 0,1 0 1,-1-1-1,-1 1 0,1 0 1,-1-1-1,0 1 0,-1-1 1,1 0-1,-7 10 0,2-8 112,-1-1 0,0 1-1,-1-2 1,0 1 0,0-1-1,0 0 1,-1-1 0,1 0-1,-1 0 1,-1-1 0,-12 3-1,9-3-65,-1 0 0,0-1 0,-1 0 0,1-2-1,0 0 1,-1 0 0,-20-3 0,33 2-178,1 0 0,0-1 0,0 1 1,0 0-1,0-1 0,-1 0 0,1 1 0,0-1 0,0 0 1,0 0-1,0 0 0,1 0 0,-1 0 0,0-1 0,0 1 1,1 0-1,-1-1 0,0 1 0,1-1 0,0 0 1,-1 0-1,1 1 0,0-1 0,0 0 0,0 0 0,0 0 1,0 0-1,1 0 0,-1 0 0,0 0 0,1-1 0,0 1 1,-1 0-1,1-4 0,0 2-334,1 1-1,0-1 1,-1 1 0,1-1 0,0 1-1,1-1 1,-1 1 0,0 0-1,1-1 1,0 1 0,0 0 0,0 0-1,0 1 1,0-1 0,1 0-1,-1 1 1,1-1 0,0 1 0,0 0-1,4-3 1,27-12-5815,4 4-1543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1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48 120 6022,'0'0'19367,"1"-5"-18945,14-25 139,-12 27-526,-1-1-1,1 1 1,-1-1 0,0 0-1,0 0 1,0 0 0,-1 0-1,1 0 1,-1 0 0,0 0-1,0-1 1,0 1 0,-1 0 0,0 0-1,1-1 1,-1 1 0,-1-7-1,0 11-33,1-1-1,0 1 1,0 0 0,0-1-1,0 1 1,0 0-1,-1 0 1,1-1-1,0 1 1,0 0 0,0 0-1,-1-1 1,1 1-1,0 0 1,0 0 0,-1 0-1,1-1 1,0 1-1,0 0 1,-1 0 0,1 0-1,0 0 1,-1 0-1,1 0 1,0 0-1,-1 0 1,1 0 0,0 0-1,-1 0 1,1 0-1,0 0 1,-1 0 0,1 0-1,0 0 1,0 0-1,-1 0 1,1 0-1,-14 10-27,-7 16-21,15-14 45,0 0 1,0 0 0,1 1-1,1 0 1,0 0-1,1 0 1,0 1-1,1-1 1,0 1 0,1 20-1,1-32 5,0-1 0,1 1 0,-1-1 0,0 1 0,1-1 0,-1 1 0,1-1 0,-1 0 0,1 1 0,0-1 1,-1 0-1,1 1 0,0-1 0,0 0 0,0 0 0,0 0 0,0 0 0,0 0 0,1 0 0,-1 0 0,0 0 0,0 0 0,1 0 0,-1-1 0,0 1 0,1 0 0,-1-1 0,1 1 0,-1-1 0,1 0 0,-1 0 0,1 1 0,-1-1 0,1 0 0,-1 0 0,1 0 0,-1 0 0,1-1 0,1 0 1,4 1 8,-1-1 1,0 0 0,0-1-1,0 0 1,0 1 0,-1-2 0,1 1-1,8-6 1,1-4 10,0 0 1,-1-1-1,-1-1 0,0 0 0,-1-1 1,14-22-1,12-13 9,-36 76-133,-12 23 182,7-40-71,0 0-1,1 0 1,1 0-1,0 0 0,0 0 1,0 11-1,2-19-4,-1-1-1,0 1 1,1 0 0,-1-1-1,1 1 1,-1-1 0,1 1-1,-1-1 1,1 1 0,-1-1-1,1 1 1,-1-1 0,1 0-1,0 1 1,-1-1 0,1 0-1,0 0 1,-1 1 0,1-1-1,0 0 1,-1 0 0,1 0-1,0 0 1,-1 0 0,1 0-1,0 0 1,-1 0 0,1 0-1,0 0 1,0 0 0,-1 0-1,1 0 1,0-1-1,0 1 1,28-9 263,-12 0-120,-1-1 1,0-1-1,19-16 0,-22 16-46,1 1 0,0 0 0,0 0 0,27-11 1,-41 20-99,1 1 1,0-1 0,0 1-1,-1 0 1,1-1 0,0 1 0,0 0-1,-1 0 1,1-1 0,0 1-1,0 0 1,0 0 0,0 0 0,-1 0-1,1 0 1,0 0 0,0 0-1,0 0 1,0 1 0,-1-1 0,1 0-1,0 0 1,0 1 0,0-1-1,-1 0 1,1 1 0,0-1 0,-1 1-1,1-1 1,0 1 0,-1-1-1,1 1 1,-1 0 0,1-1 0,0 1-1,-1 0 1,0-1 0,1 1-1,-1 0 1,1-1 0,-1 1 0,0 0-1,0 0 1,1 0 0,-1-1-1,0 1 1,0 0 0,0 0 0,0 0-1,0 0 1,0-1 0,0 1-1,0 0 1,0 0 0,0 0 0,-1 0-1,1-1 1,0 1 0,-1 1-1,-17 66 174,12-46-336,5-16-1659,1-16-11936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1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11082,'0'0'4389,"-30"64"-2532,10-12-832,-3 12-480,-4 8-289,4 1 32,1 3 193,6-4 159,6-7-63,10-10-225,0-11-256,3-10-32,10-11-31,4-15-514,8-8-1056,-1-10-1090,-5-19-2370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15 14670,'0'0'2130,"-10"6"-438,5-3-1482,-1 1 0,0 0 0,1 0 0,0 1 1,0 0-1,0 0 0,0 0 0,1 0 0,0 1 0,0-1 0,1 1 0,-1 0 0,1 0 0,0 1 0,1-1 0,-2 8 1,1-5-108,1 1 1,0-1-1,1 1 1,0 0 0,1 0-1,0 0 1,0-1 0,3 15-1,-2-21-80,-1-1-1,1 0 1,0 0-1,0 0 1,0 0-1,0 0 1,0 0-1,0 0 0,0 0 1,1 0-1,-1-1 1,1 1-1,0 0 1,-1-1-1,1 1 1,3 1-1,-2-2 8,0 1 1,0-1-1,0-1 0,0 1 0,1 0 1,-1-1-1,0 1 0,0-1 1,0 0-1,1 0 0,-1-1 0,0 1 1,0-1-1,0 1 0,4-2 1,3-2 96,-1 1 0,1-2 0,-1 1 0,0-1 1,-1-1-1,1 1 0,-1-2 0,0 1 0,12-14 1,6-8 66,27-36 0,-35 38-85,25-45 1,-64 163-319,19-88 211,1 1-1,1 0 1,-1-1-1,1 1 0,0 0 1,0 0-1,0-1 0,0 1 1,1 0-1,1 6 0,-1-10 11,0 1-1,1 0 0,-1-1 0,0 1 0,0-1 0,1 0 0,-1 1 0,1-1 0,-1 0 1,1 0-1,0 0 0,-1 0 0,1 0 0,0 0 0,0-1 0,-1 1 0,1 0 0,0-1 1,0 1-1,0-1 0,0 0 0,0 0 0,0 0 0,0 0 0,0 0 0,3-1 0,10 0 58,1-2 0,-1 0 0,1-1 0,-1-1-1,0 0 1,-1-1 0,1-1 0,-1 0 0,-1-1-1,17-11 1,-10 6 14,1 1 0,1 1 0,29-11 0,-51 22-76,1-1-1,0 1 1,0-1-1,0 1 1,0 0-1,0-1 1,0 1-1,0 0 1,0 0-1,0-1 1,0 1-1,0 0 1,0 0-1,0 0 1,0 0-1,0 1 1,0-1-1,0 0 1,0 0-1,0 1 1,0-1-1,0 0 1,0 1-1,0-1 1,0 1-1,0-1 1,0 1-1,0 0 0,0-1 1,-1 1-1,1 0 1,0-1-1,-1 1 1,1 0-1,0 0 1,-1 0-1,1 0 1,-1 0-1,1 1 1,0 3 50,0 0 1,-1 0-1,1 0 1,-1 1 0,0-1-1,-2 9 1,1 4 16,0-4-105,0-11 61,1 0 0,0 1-1,0-1 1,0 0 0,0 0 0,0 0-1,1 0 1,-1 0 0,2 3-1,8-2 315,11-15 114,33-35 165,-43 36-612,0-1 0,0 2 0,1 0 0,1 0 0,21-11-1,-34 19-13,1 1-1,-1 0 1,1-1-1,-1 1 0,1 0 1,-1-1-1,1 1 1,0 0-1,-1 0 0,1-1 1,-1 1-1,1 0 0,0 0 1,-1 0-1,1 0 1,0 0-1,-1 0 0,1 0 1,0 0-1,-1 0 0,1 0 1,-1 0-1,1 1 1,0-1-1,-1 0 0,1 0 1,0 1-1,-1-1 0,1 0 1,-1 1-1,1-1 1,-1 0-1,1 1 0,-1-1 1,1 1-1,-1-1 1,0 1-1,1-1 0,-1 1 1,1-1-1,-1 1 0,1 0 1,1 35 0,-1 1 44,-1-37-41,0 1 0,0 0 0,0 0 0,0 0 0,1 0 0,-1 0 0,0 0 0,1 0 0,-1 0 0,1 0 0,-1-1 0,1 1 0,-1 0 0,1 0 0,0-1 0,-1 1 0,1 0 0,0-1 0,-1 1 0,1-1 0,0 1 0,0-1 0,0 1 0,0-1 0,0 1 0,-1-1 0,3 1 0,2-1 26,1 1 0,0-1 0,0 0 0,0 0 0,0-1 1,0 1-1,-1-1 0,1-1 0,0 1 0,-1-1 0,1 0 0,5-3 0,64-40 277,-63 36-479,1 0-1,1 1 1,-1 1-1,27-11 1,-31 18-4530,-16 10-1163,-12 7-2956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13549,'0'0'6854,"-5"68"-4900,-12-27-512,0 4-578,-1 5-319,-9-2-289,4 3-96,0-6-96,-1-6-32,3-10 0,10-11 0,9-16-608,2-4-1570,13-26-609,8-16-1441,4-8-3683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12043,'0'0'1410,"0"51"383,-9-10 418,3 4-450,1 6-95,5-1 31,0-2-319,0-1-578,14-2-351,1-8-289,4-3-160,1-6 0,-4-3-1057,-4-6-1025,-3-2-1313,-9-5-1666,-3-2-1569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15951,'0'0'6951,"64"-17"-6855,-14 11-32,13-2-32,3-3-32,2-4-1217,-2-6-2050,-4-5-2883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2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11755,'-10'1'1447,"1"2"-1033,-1-1 0,1 1 0,1 0 0,-1 1 0,0 0 0,1 0 1,0 1-1,0 0 0,0 1 0,1 0 0,0 0 0,0 0 0,-12 14 0,8-7-80,0 0 0,1 1 0,1 1 0,0-1 0,1 1 0,0 1 0,1-1 0,1 1 0,1 1 0,0-1 0,1 1 0,1-1 0,0 1 0,1 0 0,1 24 0,1-37-275,0 0-1,1 0 1,-1-1 0,1 1-1,0-1 1,0 1-1,0-1 1,1 1 0,-1-1-1,1 1 1,0-1-1,0 0 1,0 0 0,0 0-1,0 0 1,1 0 0,-1-1-1,1 1 1,0-1-1,3 3 1,-1-2-5,0-1 0,1 1 1,-1-1-1,1 0 0,-1-1 0,1 1 0,0-1 0,0 0 1,-1-1-1,1 1 0,11-2 0,-5 1-11,0-2-1,1 0 1,-1 0-1,0-1 1,0 0-1,0-1 1,0-1-1,-1 0 1,0 0 0,0-1-1,14-11 1,-22 15-32,0 0 1,-1 0 0,1 0 0,-1-1 0,1 1 0,-1-1 0,0 0-1,0 0 1,0 0 0,0 0 0,-1 0 0,1 0 0,0-5 0,-1 7-7,-1 1 0,0-1 0,0 0 0,0 1 0,-1-1 0,1 0 0,0 1 0,0-1 0,0 0 0,0 1 0,-1-1 0,1 1 0,0-1 0,0 0 0,-1 1 0,1-1 0,-1 1 0,1-1 0,0 1 0,-1-1 0,1 1 0,-1-1 0,1 1 0,-1 0 0,0-1 0,-30-5 24,1 5-44,11 0 12,-1 1 1,1 1 0,0 0-1,0 2 1,0 0 0,-23 7-1,34-4-6,18-4 58,16-1 71,2-4-28,-1-1 1,1-1-1,-1-2 0,-1-1 0,46-19 0,-44 15-86,1 2 0,0 1-1,0 1 1,43-6 0,-72 14-10,1 0-1,0 0 1,0-1-1,0 1 0,0 0 1,0 1-1,0-1 1,0 0-1,0 0 1,0 0-1,0 1 0,0-1 1,0 0-1,0 1 1,0-1-1,0 0 0,-1 1 1,1 0-1,0-1 1,0 1-1,0-1 1,-1 1-1,1 0 0,0 0 1,-1-1-1,1 1 1,-1 0-1,1 0 1,0 1-1,0 1 29,0 0-1,-1 0 1,1 0-1,-1 0 1,0 0-1,0 1 1,0-1-1,0 0 1,0 0-1,-2 3 1,-2 12 297,-1 0 1,-11 26-1,13-37-195,-19 46-468,-18 53 1498,32-71-4971,5 1-4208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 15118,'0'0'3534,"1"9"-2039,-3 10-661,0 1 1,-1-1-1,-6 20 0,1-5-226,8-31-569,-4 25 196,4-28-228,0 0 0,0 1 0,-1-1 0,1 1 0,0-1 0,0 0-1,0 1 1,0-1 0,0 1 0,0-1 0,1 0 0,-1 1-1,0-1 1,0 1 0,0-1 0,0 0 0,0 1 0,0-1 0,1 0-1,-1 1 1,0-1 0,0 0 0,1 1 0,-1-1 0,0 0 0,0 1-1,1-1 1,-1 0 0,0 0 0,1 1 0,-1-1 0,1 0 0,-1 0-1,0 0 1,1 0 0,-1 1 0,0-1 0,1 0 0,-1 0 0,1 0-1,-1 0 1,0 0 0,1 0 0,-1 0 0,1 0 0,-1 0 0,0 0-1,1 0 1,-1 0 0,1-1 0,-1 1 0,0 0 0,1 0 0,0 0-1,14-9 96,0-1 0,0 0-1,0-1 1,-1-1 0,-1 0-1,17-19 1,16-14-40,-34 33-34,-8 8-4,-1 0 1,1 0-1,0 0 0,0 1 1,0 0-1,0 0 0,1 0 1,-1 0-1,1 1 0,-1-1 1,1 1-1,0 1 0,6-3 1,-10 5-2,-1-1 0,1 1-1,0 0 1,0-1 0,-1 1 0,1 0 0,0 0 0,-1-1 0,1 1-1,-1 0 1,1 0 0,-1 0 0,1 0 0,-1 0 0,0 0 0,1-1-1,-1 1 1,0 0 0,0 0 0,0 0 0,0 0 0,1 0 0,-1 0-1,-1 0 1,1 2 0,0 35 480,0-29-388,-2 10-53,0 0 1,-1 0 0,-1 0-1,-10 30 1,7-26-3,33-52-6936,-13 5-5,-1-3-4783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75 133 14638,'0'0'10725,"10"-1"-10571,-6 1-148,0 0 0,0-1 0,0 0 0,0 0-1,0 0 1,-1 0 0,1-1 0,0 1 0,-1-1-1,1 0 1,-1 0 0,0 0 0,1-1 0,-1 1-1,0-1 1,-1 1 0,1-1 0,0 0 0,-1 0-1,1-1 1,-1 1 0,0 0 0,0-1 0,0 1-1,-1-1 1,1 0 0,-1 0 0,0 1 0,0-1-1,0 0 1,-1 0 0,1 0 0,-1 0 0,0-7-1,0 10-9,0 0-1,0 0 0,0 0 1,0 0-1,0 0 0,0 0 1,0 0-1,0-1 0,-1 1 1,1 0-1,0 0 0,-1 0 1,1 0-1,-1 0 0,1 0 1,-1 0-1,1 0 0,-1 0 1,0 1-1,1-1 0,-1 0 1,0 0-1,0 0 0,0 1 1,0-1-1,1 0 0,-1 1 1,0-1-1,0 1 0,0-1 1,0 1-1,0 0 0,0-1 1,-1 1-1,1 0 0,0 0 1,0-1-1,0 1 0,0 0 1,0 0-1,0 0 0,0 0 1,0 1-1,-1-1 0,1 0 1,0 0-1,-1 1 0,-2 0-14,-1 1-1,1-1 1,-1 1 0,1 0-1,0 0 1,0 1-1,0-1 1,0 1-1,1 0 1,-6 5 0,-3 5 1,1 1 1,1 0 0,1 1 0,-14 27 0,19-34 34,1-1 0,0 0 1,0 1-1,1 0 0,0-1 1,0 1-1,1 0 0,0 0 0,0 0 1,1 0-1,0 0 0,2 13 0,-1-19-12,0 0-1,0 0 1,0-1-1,0 1 1,0 0 0,0-1-1,1 1 1,-1-1-1,0 1 1,1-1-1,-1 0 1,1 0-1,0 1 1,-1-1-1,1 0 1,0 0-1,0-1 1,0 1-1,0 0 1,0-1-1,-1 1 1,1-1-1,0 1 1,0-1-1,0 0 1,4 0-1,3 0 35,0 0 0,1 0-1,-1 0 1,17-5-1,-10 1-19,0-2-1,-1 0 1,1-1 0,-1 0-1,-1-2 1,1 1-1,-1-2 1,-1 0-1,14-13 1,-10 7 11,0 0 1,-1-2-1,-1 0 1,0 0-1,23-41 1,-29 39 10,-9 20-42,0 1 0,0-1 0,-1 0 0,1 0 0,0 0 0,0 0 0,0 0 0,0 0 0,0 0 0,0 0 0,0 0 0,0 0 0,0 0 0,0 0 0,0 0 0,0 1 0,0-1 0,0 0 0,0 0 0,-1 0-1,1 0 1,0 0 0,0 0 0,0 0 0,0 0 0,0 0 0,0 0 0,0 0 0,0 0 0,0 0 0,-1 0 0,1 0 0,0 0 0,0 0 0,0 0 0,0 0 0,0 0 0,0 0 0,0 0 0,0 0 0,0 0-1,0 0 1,0 0 0,-1-1 0,1 1 0,0 0 0,0 0 0,0 0 0,0 0 0,0 0 0,0 0 0,0 0 0,0 0 0,0 0 0,0 0 0,0 0 0,0 0 0,0-1 0,0 1 0,0 0 0,-24 31-25,5-2 139,9-16 68,1 1 0,0 0-1,1 0 1,1 0 0,0 1-1,1 1 1,-5 19-1,11-34-165,0 0-1,-1 0 1,1-1-1,0 1 1,0 0-1,0 0 1,0 0-1,0 0 1,0 0-1,0 0 1,1 0-1,-1-1 1,0 1-1,0 0 1,1 0-1,-1 0 1,0 0-1,1-1 1,-1 1-1,1 0 0,-1 0 1,1-1-1,-1 1 1,1 0-1,0-1 1,-1 1-1,1-1 1,1 2-1,0-2 3,0 1 0,-1-1 0,1 0 0,0 1 0,0-1 0,0 0 0,0 0 0,-1 0 0,1 0 0,0-1 0,0 1 0,0 0 0,2-2 0,5-1 44,1 0-1,-1-1 1,0-1 0,11-7-1,5-5-15,-1-2 0,-1-1-1,-1-1 1,-1-1 0,-1 0 0,0-2-1,22-37 1,-70 101-329,-35 56 222,57-85 150,0 0 1,1 0-1,0 1 0,1-1 1,0 1-1,-3 21 0,6-32-85,1 0 0,0 0-1,0 0 1,0 0 0,0 0-1,0 0 1,0-1 0,0 1-1,0 0 1,0 0 0,0 0-1,0 0 1,1 0 0,-1 0 0,0-1-1,0 1 1,1 0 0,-1 0-1,1 0 1,-1-1 0,1 1-1,-1 0 1,1 0 0,0-1-1,-1 1 1,1-1 0,0 1-1,-1-1 1,1 1 0,0-1-1,1 2 1,1-2 0,-1 1 1,1-1-1,-1 0 1,1 0-1,0 0 1,-1 0-1,1 0 1,-1 0-1,1-1 1,0 1-1,2-2 0,7-1-473,0-1-1,-1-1 0,20-10 0,20-22-5095,-21 5-2326,-7 4-431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2 153 14958,'0'0'9396,"8"2"-8334,1-2-970,0 0-1,1 0 1,-1-1-1,0 0 1,0 0 0,0-1-1,-1-1 1,1 1-1,0-1 1,-1-1 0,0 0-1,11-6 1,-3 1-75,0-1-1,-1 0 1,-1-1 0,0 0 0,24-26 0,-26 16 49,-12 20-63,0 1 0,0-1 1,0 1-1,0-1 0,0 1 0,0-1 1,0 1-1,0-1 0,-1 1 0,1-1 1,0 1-1,0-1 0,0 1 0,-1 0 1,1-1-1,0 1 0,0-1 0,-1 1 1,1 0-1,0-1 0,-1 1 0,1-1 0,-1 1 1,1 0-1,0 0 0,-1-1 0,0 1 1,-1-1-6,-1 1 1,1-1-1,-1 1 1,1-1-1,-1 1 1,0 0 0,1 0-1,-1 0 1,1 1-1,-1-1 1,1 1-1,-1-1 1,1 1-1,-1 0 1,-2 1-1,-9 5 12,0 0 0,1 1-1,1 0 1,-1 1 0,1 1-1,1 0 1,-12 12-1,6-4 115,1 1 0,1 0-1,-22 36 1,35-52-109,1 0 0,-1 0 1,1 0-1,0 0 1,0 0-1,0 0 1,0 1-1,0-1 1,1 0-1,-1 0 0,1 7 1,0-9-16,0 0 1,1 0 0,-1 0 0,0 1-1,1-1 1,-1 0 0,1 0-1,0 0 1,-1 0 0,1 0-1,0 0 1,-1-1 0,1 1 0,0 0-1,0 0 1,0 0 0,0-1-1,0 1 1,0 0 0,0-1-1,0 1 1,0-1 0,0 1 0,0-1-1,0 0 1,0 1 0,0-1-1,0 0 1,1 0 0,-1 0-1,0 1 1,2-2 0,9 2-271,0-1 0,1 0 1,-1-1-1,0 0 0,14-4 0,-12 1-1375,1-1 0,-1 0-1,25-13 1,11-9-5444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16047,'-11'6'1981,"-24"14"-555,7-6 448,2 1-1,-39 28 0,65-43-1867,0 1 0,0-1-1,0 0 1,0 0 0,-1 0-1,1 0 1,0 0 0,0 0 0,0 0-1,0 0 1,0 1 0,0-1-1,0 0 1,0 0 0,-1 0-1,1 0 1,0 0 0,0 0-1,0 1 1,0-1 0,0 0-1,0 0 1,0 0 0,0 0-1,0 0 1,0 1 0,0-1-1,0 0 1,0 0 0,0 0-1,0 0 1,0 1 0,0-1-1,0 0 1,0 0 0,0 0 0,0 0-1,0 0 1,0 1 0,0-1-1,1 0 1,-1 0 0,0 0-1,0 0 1,0 0 0,0 0-1,0 1 1,0-1 0,0 0-1,1 0 1,-1 0 0,0 0-1,0 0 1,0 0 0,15 4 115,29-3-78,-34-1 20,5 1-55,89 6 22,-95-6-30,0 1 1,-1-1-1,1 2 1,0-1-1,-1 2 1,0-1-1,0 1 0,0 0 1,9 6-1,-16-10 17,-1 1-1,1-1 0,0 1 0,0-1 1,-1 1-1,1 0 0,0-1 1,-1 1-1,1 0 0,-1-1 0,1 1 1,-1 0-1,1-1 0,-1 1 1,1 0-1,-1 0 0,0 0 0,0 0 1,1-1-1,-1 1 0,0 0 1,0 0-1,0 0 0,0 0 0,0 0 1,0 0-1,0 0 0,0-1 1,-1 2-1,1 0 70,-2 0-1,1 0 1,0-1 0,0 1 0,0-1 0,-1 1-1,1-1 1,-1 1 0,1-1 0,-1 0 0,0 0-1,-2 2 1,-57 23 1921,58-25-1945,2-1-70,-28 10 195,-1-1 0,-31 4 0,11-11-2427,55-17-8533,6-2-3982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79 11275,'1'-9'2402,"0"0"-1959,0 5 77,-1 0 0,1 0 0,-1 0 0,0 0-1,0-1 1,0 1 0,-1-5 0,0 7-425,1 1 0,-1 0 0,1 0 0,-1-1 0,1 1 0,-1 0-1,0 0 1,0 0 0,0 0 0,1 0 0,-1 0 0,0 0 0,0 0 0,0 0 0,-1 1 0,1-1 0,0 0-1,0 1 1,0-1 0,0 1 0,-1-1 0,1 1 0,0-1 0,-1 1 0,1 0 0,0 0 0,-1-1 0,1 1-1,0 0 1,-1 0 0,-1 1 0,-3 0-65,-1 0 0,1 1 0,0 0 0,-1 0 0,1 1 1,0-1-1,0 1 0,0 1 0,1-1 0,-1 1 0,1 0 0,0 0 0,0 1 0,0-1 0,0 1 0,-6 9 0,-9 12 154,1 0 0,-16 29 0,15-21 274,1 2 1,-15 42 0,28-62-386,1 0 0,0 0 0,1 1 0,1 0-1,1-1 1,0 1 0,1 27 0,1-41-71,0-1-1,0 1 1,1-1 0,-1 0 0,1 1 0,-1-1 0,1 0 0,0 1 0,0-1 0,0 0-1,0 0 1,1 0 0,-1 1 0,0-1 0,1-1 0,0 1 0,-1 0 0,1 0 0,0-1-1,0 1 1,4 2 0,-3-2 9,2-1 0,-1 1 0,0-1 1,0 0-1,0 0 0,1 0 0,-1 0 0,0-1 0,1 0 0,-1 0 0,7-1 0,0 0 14,0-1 1,0 0-1,-1-1 0,1 0 0,-1-1 1,1 0-1,-1 0 0,-1-1 1,13-8-1,-15 7 3,0 0 0,0 0 0,0-1 1,-1 0-1,10-14 0,-14 19-12,0-1 0,-1 0 0,1 0 1,-1 0-1,1 0 0,-1 0 0,0 0 0,0-1 0,0 1 0,-1 0 0,1-1 0,-1 1 0,0 0 0,0-1 0,0 1 1,0 0-1,0-1 0,-1 1 0,-1-5 0,2 7-5,-1 0 1,0 0 0,0 0-1,0 0 1,0 0-1,0 0 1,0 0-1,0 0 1,0 0-1,0 0 1,0 0-1,0 1 1,-1-1-1,1 1 1,0-1-1,0 1 1,-1-1 0,1 1-1,0 0 1,-1-1-1,1 1 1,0 0-1,-1 0 1,1 0-1,-1 0 1,1 0-1,0 0 1,-1 1-1,-1-1 1,-2 1-6,1 0 0,-1 0 0,0 0 0,1 1 1,-1-1-1,1 1 0,-8 4 0,5-1 3,0 0 1,0 0-1,0 0 1,1 1-1,-1 0 0,2 0 1,-1 1-1,1 0 1,0 0-1,0 0 1,0 0-1,1 1 0,1 0 1,-1 0-1,1 0 1,-2 10-1,5-17-5,0-1-1,1 1 1,-1 0 0,1 0-1,-1-1 1,1 1 0,-1 0-1,1-1 1,-1 1-1,1-1 1,0 1 0,-1-1-1,1 1 1,0-1 0,-1 1-1,1-1 1,0 1 0,0-1-1,-1 0 1,1 0-1,0 1 1,0-1 0,0 0-1,0 0 1,-1 0 0,1 0-1,0 0 1,0 0 0,0 0-1,0 0 1,-1 0-1,1 0 1,2-1 0,33-3 102,-18-2-74,0 0 1,-1-2-1,1 0 1,-1-1-1,-1-1 1,21-15 0,43-25-48,-79 50 11,-1-1 0,0 1 0,0 0 0,1 0 0,-1 0 0,0-1 0,0 1 0,1 0 0,-1 0 0,0 0 0,1 0 0,-1 0 0,0-1 0,1 1-1,-1 0 1,0 0 0,1 0 0,-1 0 0,0 0 0,1 0 0,-1 0 0,0 0 0,1 0 0,-1 0 0,0 0 0,1 1 0,-1-1 0,0 0 0,1 0 0,-1 0 0,0 0 0,0 0 0,1 1 0,-1-1 0,0 0-1,0 0 1,1 0 0,-1 1 0,0-1 0,0 0 0,1 1 0,-1-1 0,0 0 0,0 0 0,0 1 0,0-1 0,1 1 0,-4 21-72,-14 23-182,11-32-466,-23 48-1493,13-19-7153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1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24 14446,'0'0'4334,"-2"10"-3106,1-4-1139,0 0 0,1 0 0,-1 0 0,1 0 0,1 0 0,-1 0 0,2 8 0,-1-11-66,0-1 1,0 1-1,0 0 1,1-1 0,-1 1-1,1-1 1,-1 0 0,1 0-1,0 1 1,0-1-1,-1 0 1,2 0 0,-1-1-1,0 1 1,0 0-1,1-1 1,-1 1 0,0-1-1,1 0 1,0 0 0,-1 0-1,5 1 1,-1 0 106,-1 0 0,1-1 1,0 0-1,0 0 1,0-1-1,-1 1 0,1-1 1,0-1-1,0 1 0,0-1 1,-1 0-1,12-3 0,-14 3-6,0-1-1,0 1 1,-1-1-1,1 1 1,0-1-1,-1 0 1,0 0-1,1 0 1,-1-1-1,0 1 1,0 0-1,0-1 1,0 1 0,-1-1-1,1 0 1,-1 0-1,1 1 1,-1-1-1,0 0 1,0 0-1,0 0 1,-1 0-1,1 0 1,-1 0-1,1-5 1,-1 5-79,0 0 0,0 0-1,0 0 1,0 0 0,0 0 0,-1-1 0,1 1 0,-1 0 0,0 0 0,0 0 0,0 0 0,0 0-1,-1 1 1,1-1 0,-1 0 0,0 0 0,1 1 0,-4-4 0,3 5-43,0 0 1,1 0-1,-1 0 1,0 0-1,0 0 1,0 0-1,0 1 0,0-1 1,0 1-1,0-1 1,0 1-1,0 0 1,0 0-1,0 0 1,0 0-1,0 0 0,0 0 1,0 0-1,0 1 1,0-1-1,0 1 1,0-1-1,0 1 1,0 0-1,1 0 0,-1 0 1,0 0-1,0 0 1,1 0-1,-3 2 1,-5 4 3,1 1 1,-1 0 0,1 0 0,1 0 0,-1 1 0,2 1 0,-1-1-1,1 1 1,0 0 0,-6 16 0,6-12 32,1 1 1,0 0-1,0 0 0,2 0 0,0 0 1,1 1-1,-1 17 0,3-29-5,0 0-1,1 0 1,-1 0-1,1 0 0,0 0 1,0 0-1,0 0 1,1-1-1,-1 1 0,1 0 1,0-1-1,0 1 1,0-1-1,1 0 0,-1 0 1,1 1-1,-1-2 1,1 1-1,0 0 0,0 0 1,1-1-1,-1 0 1,0 0-1,1 0 0,-1 0 1,1 0-1,0-1 1,0 1-1,0-1 0,6 1 1,12 2 83,0 0 1,-1-2-1,1-1 1,30-1-1,-45 0-143,5 0-132,0-1 0,-1 0 1,1-1-1,0 0 0,11-5 1,-19 6-174,0 0 1,0-1 0,0 1-1,-1-1 1,1 0 0,-1 0-1,1-1 1,-1 1-1,0-1 1,0 1 0,0-1-1,0 0 1,-1 0 0,1-1-1,-1 1 1,1 0-1,-1-1 1,2-4 0,2-24-6349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46 13100,'0'0'2392,"2"-9"-417,4-18-251,-6 17-220,-8 24-669,-26 71 700,4 2 1,-23 108 0,47-173-1469,2-1 1,0 0 0,1 1-1,1 0 1,2 42-1,0-63-141,0 1 1,0-1-1,1 0 0,-1 0 0,1 1 0,-1-1 0,1 0 0,-1 0 0,1 0 0,0 0 0,0 1 0,-1-1 0,1 0 0,0 0 0,0-1 0,0 1 0,0 0 0,0 0 0,0 0 0,1-1 0,-1 1 0,0 0 0,0-1 0,0 1 0,1-1 0,-1 0 0,0 1 0,0-1 0,1 0 0,1 1 0,0-1-332,0 0 0,0 0 0,0 0-1,0 0 1,0-1 0,0 1 0,0-1-1,0 0 1,0 0 0,0 0-1,0 0 1,0 0 0,2-2 0,19-19-5408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46 14350,'0'0'2674,"-7"9"-507,3-5-1944,-28 41 1636,30-43-1770,0 1 1,1 0 0,0 0-1,-1 0 1,1 0 0,0 0-1,1 0 1,-1 1 0,1-1-1,-1 0 1,1 0 0,0 0-1,0 1 1,0-1 0,1 0-1,-1 0 1,1 0 0,1 5-1,-1-6-70,1 0-1,-1 0 1,1 0-1,0 0 0,0-1 1,0 1-1,0 0 0,0-1 1,0 0-1,0 0 0,0 1 1,0-1-1,0 0 1,1-1-1,-1 1 0,1 0 1,-1-1-1,0 1 0,1-1 1,-1 0-1,1 0 1,-1 0-1,1 0 0,-1 0 1,1 0-1,-1-1 0,4 0 1,1 0 17,1-1 1,0 1-1,-1-1 1,0-1-1,1 0 1,-1 0-1,11-6 0,-10 3-12,0 0 0,-1 0 0,1-1-1,-1 0 1,-1 0 0,1-1 0,5-10-1,-9 14-3,0-1 0,-1 1 0,1-1 0,-1 0 0,-1 0-1,1 1 1,-1-1 0,1-1 0,-2 1 0,1 0-1,0 0 1,-1 0 0,0 0 0,0-1 0,-2-7 0,2 12-23,0 1 0,0-1 0,-1 0 0,1 0 0,0 1 1,-1-1-1,1 0 0,-1 1 0,1-1 0,0 1 1,-1-1-1,1 1 0,-1-1 0,0 1 0,1-1 0,-1 1 1,1-1-1,-1 1 0,0 0 0,1-1 0,-1 1 0,0 0 1,1-1-1,-1 1 0,0 0 0,0 0 0,1 0 0,-1 0 1,0 0-1,0 0 0,1 0 0,-1 0 0,0 0 0,0 0 1,1 0-1,-1 0 0,0 0 0,1 1 0,-1-1 0,0 0 1,1 1-1,-1-1 0,0 0 0,1 1 0,-1-1 0,0 1 1,1-1-1,-1 1 0,1-1 0,-1 2 0,-31 26-114,24-16 151,0 1 1,0 0-1,2 0 0,0 0 0,0 1 1,1 0-1,1 0 0,0 0 0,1 1 1,0-1-1,0 16 0,3-28-26,0-1-1,1 1 0,-1 0 1,0-1-1,1 1 1,-1-1-1,0 1 1,1-1-1,0 1 0,-1-1 1,1 1-1,0-1 1,0 0-1,0 1 1,0-1-1,0 0 0,0 0 1,0 0-1,0 1 1,1-1-1,-1-1 1,0 1-1,1 0 0,-1 0 1,0 0-1,1-1 1,-1 1-1,1 0 1,-1-1-1,1 0 0,-1 1 1,1-1-1,0 0 1,-1 0-1,1 0 1,-1 0-1,1 0 1,0 0-1,-1 0 0,1-1 1,2 0-1,5 0 27,0-1 0,1 0 0,-2 0 0,1-1 0,0-1 0,10-5 0,5-4 33,-1 0-1,0-2 1,-2-1 0,0-1 0,0-1-1,-2 0 1,0-2 0,-1 0 0,19-30-1,-40 56-45,-57 103 1308,53-96-1187,1 1 0,0 0 0,1 0 1,1 1-1,0 0 0,1-1 1,-2 23-1,5-37-147,0 0 1,0 0-1,0 1 1,0-1-1,0 0 1,0 1-1,0-1 1,0 0-1,0 1 1,0-1 0,0 0-1,0 1 1,0-1-1,1 0 1,-1 1-1,0-1 1,0 0-1,0 0 1,0 1-1,1-1 1,-1 0-1,0 0 1,0 1-1,1-1 1,-1 0-1,0 0 1,0 0-1,1 1 1,-1-1-1,0 0 1,1 0-1,-1 0 1,0 0-1,1 0 1,-1 0-1,0 0 1,1 0-1,15-4-526,12-14-1724,-8-8-2427,-2-6-3459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13325,'0'0'8103,"-12"48"-6982,12-35-864,0 1-193,7-4-833,9-1-3075,2-3-4099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143 260 16688,'-9'9'1505,"0"-1"-1019,-68 74 3960,72-76-4208,0 1 0,0-1 0,0 1 0,1 0-1,0 0 1,1 0 0,-1 0 0,1 1 0,1 0-1,-1-1 1,2 1 0,-3 10 0,5-17-237,-1 0 0,0-1 0,1 1 1,-1 0-1,1 0 0,-1-1 0,1 1 1,-1 0-1,1-1 0,0 1 0,-1-1 1,1 1-1,0 0 0,-1-1 0,1 0 0,0 1 1,0-1-1,-1 1 0,1-1 0,0 0 1,0 0-1,0 1 0,-1-1 0,1 0 0,0 0 1,0 0-1,0 0 0,0 0 0,0 0 1,-1 0-1,1 0 0,0 0 0,1-1 0,34-4 91,-22-1-127,0 0-1,-1 0 1,1-2 0,-1 1-1,-1-2 1,1 0 0,17-16-1,-6 2-26,0-1 0,29-39 0,-39 45 79,-1 0 0,0-2 1,-2 1-1,0-1 1,-1-1-1,-1 0 1,-2-1-1,1 1 1,-2-1-1,4-31 1,-10 52-20,1-1 1,-1 1 0,0 0-1,0 0 1,0 0 0,0 0-1,0-1 1,0 1 0,0 0-1,-1 0 1,1 0 0,0 0-1,-1-1 1,1 1 0,0 0-1,-1 0 1,0 0 0,1 0-1,-1 0 1,-1-1 0,1 1-6,1 1 1,-1 0 0,0-1 0,0 1 0,0 0-1,0 0 1,1 0 0,-1-1 0,0 1-1,0 0 1,0 0 0,0 0 0,0 1 0,1-1-1,-1 0 1,0 0 0,0 0 0,0 1 0,0-1-1,1 0 1,-2 1 0,-5 3-19,1-1 0,0 1 0,0 1 0,0-1 0,-6 7 0,-16 15 77,1 1 0,1 1 1,2 1-1,-38 59 0,60-85-44,1-1 0,-1 1 0,1-1 0,0 1 0,0 0 0,0 0 0,0-1-1,0 1 1,0 0 0,1 0 0,0 0 0,-1 0 0,1 0 0,1 3 0,-1-4-5,1-1 1,0 1-1,0-1 0,0 0 1,0 1-1,0-1 1,0 0-1,0 1 1,0-1-1,0 0 1,1 0-1,-1 0 1,0 0-1,1 0 0,-1 0 1,1-1-1,-1 1 1,1 0-1,-1-1 1,1 1-1,-1-1 1,1 1-1,0-1 1,-1 0-1,3 0 0,67 6 71,-47-5-31,45 8 0,-63-8-166,0 0 0,0 1 1,-1-1-1,1 2 0,-1-1 0,1 1 1,-1-1-1,0 1 0,0 1 1,0-1-1,-1 1 0,8 7 0,-10-9-61,0 1-1,0-1 0,-1 1 1,1 0-1,-1 0 1,1 0-1,-1-1 0,0 2 1,0-1-1,-1 0 0,2 6 1,-6 19-4108,-7-11-2877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265 144 11018,'1'-9'2766,"0"5"-2550,-3-30 3129,2 32-3232,-1 1 1,1 0 0,-1 0 0,0-1-1,0 1 1,1 0 0,-1 0 0,0 0-1,0 0 1,0 0 0,0 0 0,-1 0-1,1 1 1,0-1 0,0 0 0,0 1-1,-1-1 1,1 1 0,0-1 0,0 1-1,-1-1 1,1 1 0,-1 0 0,1 0 0,0 0-1,-1 0 1,1 0 0,-3 0 0,-2 1-23,1-1 0,-1 2 0,0-1 0,1 1 0,-1-1 0,1 1 1,0 1-1,0-1 0,0 1 0,0 0 0,0 0 0,0 1 1,1-1-1,-1 1 0,1 0 0,0 0 0,-3 5 0,-11 13 132,2 0-1,-17 30 1,23-37-97,2-1 106,0 0-1,1 0 1,-6 20 0,10-27-184,1-1 0,1 0 0,-1 1 1,1-1-1,0 1 0,1 0 0,0-1 1,0 1-1,0 0 0,2 10 0,0-14-39,-1 0 0,0 0 0,1 0 0,0 0 0,0 0-1,0 0 1,0-1 0,0 1 0,0-1 0,1 1 0,-1-1 0,1 0 0,5 4-1,48 25 79,-17-10-47,-31-15-45,1 0 1,-1 1-1,-1 0 0,1 0 1,-1 0-1,-1 1 0,1 1 1,-2-1-1,1 1 0,8 18 1,-11-22 5,-1 1 1,0 0-1,-1 0 0,1-1 1,-1 1-1,0 0 1,-1 0-1,0 0 1,0 0-1,0 0 0,0 0 1,-1 0-1,0 0 1,0 0-1,-1 0 1,0 0-1,0-1 0,0 1 1,0-1-1,-5 8 1,-1-1 50,-1 0 0,0-1 0,0 0 0,-1-1 0,0 0 0,-16 11 0,23-18 52,0 0 0,-1 0 1,0 0-1,0-1 0,0 0 0,0 0 1,0 0-1,0 0 0,-1 0 1,1-1-1,0 0 0,-1 0 0,1 0 1,-1-1-1,0 1 0,1-1 0,-1 0 1,1 0-1,-1-1 0,1 0 1,-1 1-1,1-1 0,-9-3 0,11 1-65,-1 1-1,1 0 1,-1-1-1,1 1 1,0-1-1,0 0 1,0 1-1,0-1 0,0 0 1,1 0-1,-1 0 1,1-1-1,0 1 1,0 0-1,0-1 1,0 1-1,0 0 0,1-1 1,0 1-1,0-1 1,0 1-1,0 0 1,0-1-1,2-5 1,-1-2-49,1 0 0,0 0 0,0-1 0,2 2 0,-1-1 0,8-14 0,18-23-112,2 1-1,69-77 1,-23 30-520,-44 51 320,-7 13 20,-2-1 0,-1-2 0,-2 0 1,29-60-1,-47 77 326,-13 24-38,-12 23-1,11-12 106,0 1 0,2 0 1,1 1-1,0 0 1,1 0-1,2 1 1,-4 23-1,9-43-80,-1 0 1,1-1-1,0 1 0,0 0 1,0 0-1,0 0 0,1 0 1,-1 0-1,0 0 0,1 0 1,-1-1-1,1 1 0,0 0 1,0 0-1,-1-1 0,1 1 1,0 0-1,1-1 0,-1 1 1,0-1-1,0 1 0,1-1 1,-1 0-1,1 1 0,-1-1 1,1 0-1,-1 0 0,1 0 1,0 0-1,-1 0 0,1-1 1,0 1-1,0 0 0,0-1 1,0 0-1,-1 1 0,1-1 1,0 0-1,0 0 0,0 0 1,0 0-1,0 0 0,0 0 1,3-1-1,6-1 19,-1 1 1,0-1-1,0-1 0,0 0 1,-1 0-1,1-1 0,11-7 1,-3 1-6,0-2 1,-1 0 0,0-1 0,-1-1 0,0 0 0,-1-1-1,-1-1 1,0 0 0,-1-1 0,-1 0 0,17-34-1,-21 25-16,-8 26-12,0-1-1,0 1 1,0-1-1,0 1 1,0 0 0,0-1-1,0 1 1,0 0-1,0-1 1,0 1-1,0-1 1,-1 1-1,1 0 1,0-1-1,0 1 1,0 0-1,0-1 1,-1 1 0,1 0-1,0-1 1,0 1-1,-1 0 1,1 0-1,0-1 1,0 1-1,-1 0 1,1 0-1,0 0 1,-1-1-1,1 1 1,-1 0 0,-1 0-7,0 1 1,0-1-1,0 1 1,0 0-1,0-1 1,0 1-1,0 0 1,0 0-1,0 0 1,0 1-1,0-1 1,1 0-1,-1 1 1,1-1-1,-1 1 1,1 0 0,-2 2-1,-20 21 4,-25 39 1,41-55 95,1 1 0,1 0 0,0 1 0,0-1 1,1 1-1,0 0 0,-4 21 0,8-32-84,0 1 1,0 0-1,0 0 0,0 0 1,0-1-1,0 1 0,0 0 0,1 0 1,-1 0-1,0-1 0,0 1 1,1 0-1,-1 0 0,0-1 1,1 1-1,-1 0 0,1-1 1,-1 1-1,1 0 0,-1-1 0,1 1 1,0-1-1,-1 1 0,1-1 1,0 1-1,-1-1 0,1 0 1,0 1-1,0-1 0,-1 0 0,1 1 1,0-1-1,0 0 0,-1 0 1,1 0-1,0 0 0,0 0 1,0 1-1,0-2 0,-1 1 0,1 0 1,0 0-1,0 0 0,0 0 1,0-1-1,42-9 339,-28 2-275,0-1 0,0 0 0,-1-1 0,0 0 0,-1-1 0,12-13 0,-16 15-46,-1 0 0,0 0 1,-1 0-1,0-1 0,0-1 0,-1 1 0,-1-1 0,1 0 1,4-15-1,-53 110-435,40-78 423,1 1 0,1-1 0,-1 0 0,1 1 0,0-1 0,1 1 0,-1 6 0,1-12-3,1 0 0,-1 0 0,0 0-1,0 0 1,1 0 0,-1 0 0,0 0 0,1 0 0,-1 0 0,1 0-1,-1-1 1,1 1 0,-1 0 0,1 0 0,0 0 0,0-1 0,-1 1-1,1 0 1,0-1 0,1 2 0,0-2 20,0 1 0,0 0 0,0-1 0,0 1 0,0-1 0,0 0 0,1 0 0,-1 0 0,0 0 0,0 0 0,0 0 0,0 0 0,4-2 0,2 0 72,1-1 0,-1-1 0,0 0 0,0 0 0,0 0 0,0-1 0,-1 0 0,1-1 0,11-11 0,-6 4-81,0 0 0,-1-1 0,-1 0 0,10-16 1,-16 21-6,0 1 0,0-2 0,-1 1-1,0 0 1,0-1 0,-1 0 0,-1 1 0,0-1 0,2-18 0,-4 27-21,0 1 1,0 0-1,0 0 0,1-1 1,-1 1-1,0 0 0,0-1 1,0 1-1,0 0 0,0-1 1,0 1-1,0 0 0,0-1 1,0 1-1,0 0 0,0-1 0,0 1 1,0 0-1,-1-1 0,1 1 1,0 0-1,0 0 0,0-1 1,0 1-1,-1 0 0,1 0 1,0-1-1,0 1 0,0 0 1,-1 0-1,1-1 0,0 1 0,0 0 1,-1 0-1,1 0 0,0 0 1,0-1-1,-1 1 0,1 0 1,0 0-1,-1 0 0,1 0 1,-1 0-1,-12 11-160,-9 24 70,20-32 91,0 0 1,1 0 0,0 0-1,0 1 1,0-1 0,0 0-1,0 1 1,1-1 0,-1 0 0,1 1-1,0-1 1,0 1 0,1 3-1,0-5 7,-1-1 1,1 0-1,0 1 0,0-1 0,0 0 0,0 0 1,0 0-1,0 0 0,0 0 0,1 0 0,-1 0 1,0 0-1,0 0 0,1-1 0,-1 1 0,1 0 1,-1-1-1,0 1 0,1-1 0,-1 0 0,1 1 1,-1-1-1,1 0 0,0 0 0,-1 0 0,1 0 0,-1 0 1,1-1-1,2 1 0,6-2 11,1-1-1,-1 0 1,0 0-1,0-1 1,0 0-1,0-1 1,-1 0-1,0-1 1,0 1 0,0-2-1,-1 1 1,0-1-1,0-1 1,0 0-1,-1 0 1,10-14 0,-15 18-270,-5 6 77,-14 14-6,-20 28 109,32-37 64,-58 86 15,58-85-9,0 0-1,1 1 1,0 0-1,1 0 1,0 0 0,0 0-1,1 0 1,0 0-1,-1 14 1,3-23 7,0 1 1,0-1-1,0 0 0,0 1 1,0-1-1,0 0 0,0 1 1,1-1-1,-1 1 0,0-1 1,0 0-1,0 1 0,0-1 1,0 0-1,1 1 1,-1-1-1,0 0 0,0 1 1,0-1-1,1 0 0,-1 0 1,0 1-1,0-1 0,1 0 1,-1 0-1,0 1 0,1-1 1,-1 0-1,0 0 1,1 0-1,-1 0 0,0 0 1,1 1-1,-1-1 0,1 0 1,-1 0-1,1 0 0,18-5-49,14-16-855,-23 11-783,-2 0 0,0-1 0,0 0 1,0 0-1,-2-1 0,11-23 0,4-15-6396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16816,'-18'18'608,"-5"-1"930,7 1-257,5 3-544,9 3-577,2-5-160,6 1-737,17-4-2145,9-1-2500,2-4-1216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194 214 11115,'0'0'6128,"-8"2"-4142,-2 1-1555,0 0 0,1 1 0,-1 0 0,1 1 1,0 0-1,1 0 0,-1 1 0,1 0 0,-12 13 0,9-9-75,1 0-1,1 0 0,0 1 0,0 1 1,1 0-1,1 0 0,-7 14 0,13-24-330,0-1-1,0 1 0,0-1 1,1 1-1,-1 0 0,1 0 1,-1-1-1,1 1 1,-1 0-1,1 0 0,0 0 1,0-1-1,0 1 0,0 0 1,0 0-1,1 0 0,-1 0 1,1-1-1,-1 1 1,1 0-1,1 3 0,-1-4-11,0 0 0,1 0 0,-1 1 0,1-1-1,-1 0 1,1 0 0,-1-1 0,1 1 0,-1 0-1,1-1 1,0 1 0,-1 0 0,1-1 0,0 0 0,0 1-1,-1-1 1,1 0 0,2 0 0,5 0 10,1-1 1,-1 0-1,0-1 0,0 0 1,0 0-1,0 0 0,13-7 1,3-5-15,0 0 0,-1-2 1,-1-1-1,-1-1 1,-1-1-1,0 0 1,-1-2-1,-1 0 1,-1-2-1,-2 0 0,0 0 1,24-50-1,-35 64-70,-1 0 0,0 0 0,-1-1 0,0 0 0,3-17 0,-6 26 42,0-1 1,0 1-1,0-1 0,0 1 0,0 0 1,0-1-1,0 1 0,0-1 0,-1 1 0,1-1 1,-1 1-1,1 0 0,-1-1 0,1 1 0,-1 0 1,0-1-1,0 1 0,1 0 0,-1 0 0,0 0 1,0 0-1,0 0 0,0 0 0,-1 0 0,1 0 1,0 0-1,0 0 0,0 1 0,-1-1 1,1 0-1,0 1 0,-1-1 0,1 1 0,-1 0 1,1-1-1,-1 1 0,1 0 0,0 0 0,-1 0 1,1 0-1,-1 0 0,1 0 0,-1 0 0,1 1 1,-1-1-1,-1 1 0,-9 2 2,0 0 1,0 1-1,0 0 1,1 1-1,0 0 0,0 1 1,0 0-1,1 1 0,-1 0 1,2 1-1,-1 0 0,1 0 1,0 1-1,1 0 1,0 1-1,-9 14 0,16-22-9,0 0-1,0 0 1,0 0-1,0 1 1,1-1 0,-1 0-1,1 0 1,-1 0-1,1 1 1,0-1-1,0 0 1,0 0-1,0 0 1,1 1 0,-1-1-1,1 0 1,-1 0-1,1 0 1,-1 1-1,1-1 1,0 0-1,0 0 1,0 0 0,1-1-1,-1 1 1,0 0-1,2 1 1,4 5-188,1-1 1,0 0-1,0-1 1,16 10-1,5 3-481,97 96-3913,-125-114 4554,0 1-1,0-1 1,0 0-1,0 0 1,1 0-1,-1-1 1,0 1-1,0 0 1,1 0-1,-1-1 0,0 1 1,1-1-1,-1 1 1,1-1-1,-1 1 1,1-1-1,-1 0 1,1 0-1,-1 0 0,1 0 1,-1 0-1,1 0 1,-1 0-1,0 0 1,1-1-1,-1 1 1,1 0-1,-1-1 0,1 1 1,-1-1-1,0 0 1,1 1-1,-1-1 1,0 0-1,0 0 1,3-2-1,2-4-1219,1 0 0,-1-1 0,0 1 0,10-17 1,-2 2-1390,19-22-4122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123 138 4164,'50'-86'3244,"-32"55"741,-6 10 5767,-30 49-8948,0 1 0,3 0 0,0 1-1,2 1 1,-13 42 0,23-60-833,0 1 0,1 0 0,0 0 0,1 1 0,1-1 0,2 22 0,-1-26-398,1 0 0,0 0-1,1 0 1,0 0 0,1-1 0,0 1-1,0-1 1,1 0 0,1 0 0,5 8-1,-5-11-7638</inkml:trace>
  <inkml:trace contextRef="#ctx0" brushRef="#br0" timeOffset="1">75 370 5605,'0'0'4997,"-41"-65"-2050,25 30 448,5 2-1601,4 2-513,7 7 224,0 3-448,13 9-192,10 6-320,9 6-321,9 0-192,9 6 32,2 4-320,7-3-3300,-8-5-6597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4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32 159 3651,'0'0'11435,"2"8"-10250,17 71 1840,15 153-1,-33-344-2864,1 7-107,-12-112 1,6 203 95,1 36-36,1 41-28,3 51-50,-2 123 58,-4-383 254,29-161-386,-23 294 35,-1 112-87,2-68 99,-6 61 0,2-72 15,-1 0 0,-1-1 0,-1 1 0,-1-1 0,-1 0 0,-13 26 0,20-45-17,0 1 1,0 0 0,-1 0 0,1-1 0,0 1 0,-1-1 0,1 1 0,-1 0 0,1-1 0,0 1 0,-1-1 0,1 1 0,-1-1 0,0 1 0,1-1 0,-1 1 0,1-1 0,-1 0 0,0 1 0,1-1 0,-1 0 0,0 1-1,1-1 1,-1 0 0,0 0 0,1 0 0,-1 0 0,0 0 0,0 1 0,0-2 0,0 1-3,0-1 1,0 0-1,0 0 1,0 0-1,1 0 0,-1 0 1,0 0-1,1 0 0,-1 0 1,0 0-1,1 0 0,0 0 1,-1-1-1,1 1 1,-1-2-1,-6-54-42,6 54 36,0-19-44,-3-22 19,4 36-50,2 19-93,62 277-104,-22-111-7513,-35-148-1091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4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7719,'0'0'4677,"0"-60"-4389,4 26-96,-2 0-32,-2 1-160,0 4-288,0 1-2178,-2 6-1474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1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17873,'0'0'1190,"2"12"-608,5 23 124,-3-12-421,0 0-1,2 0 1,0 0-1,2 0 1,10 22-1,-17-43-281,0 0 1,0 0-1,1 0 0,-1-1 0,1 1 0,-1 0 1,1-1-1,-1 1 0,1-1 0,0 1 0,0-1 1,-1 0-1,1 1 0,0-1 0,0 0 0,0-1 1,1 1-1,-1 0 0,0 0 0,0-1 1,0 1-1,0-1 0,4 0 0,-3 0 9,1-1 0,0 0 0,-1 0-1,1 0 1,0 0 0,-1-1 0,1 1 0,-1-1 0,0 0-1,1 0 1,-1 0 0,4-4 0,7-7 27,-2 0 0,1-1 1,-2 0-1,15-23 0,-17 25-26,3-5-6,-1 1 0,-1-2 0,0 1 1,-1-1-1,-1-1 0,0 0 0,4-21 0,-18 86 513,-1-4-460,-1 59 0,8-98-82,0 0 1,0 0-1,1 0 0,-1 0 0,1 0 0,-1 0 0,1 0 0,0-1 0,0 1 1,2 3-1,-3-5-125,1 0 0,0 0 1,0 0-1,-1 0 0,1-1 0,0 1 1,0 0-1,0 0 0,0-1 1,0 1-1,0-1 0,0 1 0,0-1 1,0 1-1,0-1 0,0 0 1,0 0-1,0 1 0,0-1 1,0 0-1,0 0 0,1 0 0,-1 0 1,0 0-1,0 0 0,0 0 1,0-1-1,0 1 0,0 0 0,2-1 1,20-10-6634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4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59 772 8456,'0'0'5189,"-4"-10"-4516,-1-10-496,0 0 0,2 0 1,0-1-1,0-32 0,2-11-3039,4-13-3211,-1-21 4285,-2 79 3470,-2 0 1,-6-36 0,-3 3 2477,6-25-3980,7-54-78,-4 129-145,-3 11 99,-2 17-107,6-44-667,1-12 462,1 9-4380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5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5157,'0'0'8584,"4"0"-7335,6-2-448,5 1 32,10-1-257,-2 2-319,7 0-129,4 0-128,0 0 64,5 0-64,-5 0-32,5-3-769,4-3-1986,-9-2-1473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1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11627,'0'0'3070,"12"0"-2601,90-3-1299,0-5 0,0-4 0,116-28 0,-185 34 2385,0 3 0,0 0 1,52 4-1,-31 0-2037,-53-1 113,-8-1-3314,-2-1-145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16 690 9833,'0'0'11761,"-2"-8"-10950,-2-9-575,0-1 0,1-1 0,1 1 0,1 0 0,2-25 0,12-103-276,-5 80-65,13-76-1646,2 51-3331,-20 77 5070,0 0 0,-2 0 1,1 0-1,-2-25 1,0 33 90,-1 8 788,14-1-2444,-10-2-1776,0-4-1376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11243,'0'0'8199,"62"-1"-8135,-28-3-32,-2-3-640,8-2-2115,-5-1-1697,5-2-288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5573,'0'0'3972,"9"0"-2290,106-17 1616,168-46-4621,-282 62 1675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22 373 6887,'0'0'10078,"-3"-8"-9101,-3-16-523,1-1 0,1 1 0,2 0-1,1-50 1,3-21 183,0 37-2355,-1 20-3906,2 35 964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9449,'0'0'10431,"9"1"-9764,49-6-268,-43 3-929,-1 0-1,0 0 1,0 2 0,28 1 0,-12 13-6848,-28-12 6668,0-1 0,1 1 0,-1-1 0,0 0-1,0 0 1,1 0 0,-1 0 0,0 0 0,1-1 0,4 1 0,18-9 1373,-5-6 234,-17 11 652,1 0-1,-1 1 0,1-1 0,0 1 0,0 0 0,1 0 0,7-2 1,12 1 1023,-17 3-2366,0 0 1,0-1-1,0 0 0,0-1 1,0 1-1,0-1 1,0 0-1,-1-1 0,9-4 1,5-1-456,-16 7-344,-1 0 0,1 0 0,0 0 0,0 0-1,0 1 1,0 0 0,8 0 0,22-2-6529,-29-2 3315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7 276 6246,'0'0'14723,"-2"-3"-14531,1 0-181,0 1 0,0 0-1,1-1 1,-1 1-1,1-1 1,-1 1 0,1-1-1,0 1 1,0-1 0,0 1-1,1-1 1,-1 1-1,0 0 1,1-1 0,0 1-1,-1-1 1,1 1-1,0 0 1,0 0 0,1-1-1,-1 1 1,2-2 0,13-44-37,-17 7-3033,-1 13-6464,2 23 6010</inkml:trace>
  <inkml:trace contextRef="#ctx0" brushRef="#br0" timeOffset="1">25 78 6086,'0'0'12524,"16"-36"-12524,0 29 32,2-3-481,0-1-2914,3-2-1954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12556,'0'0'4164,"59"-11"-4132,-33 2-128,-1 1-1666,2-1-1025,-6-1-1825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5:1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20307,'0'0'1794,"5"10"-1767,-1-3-25,1 0 1,0 0 0,0 0-1,0 0 1,0-1 0,1 0 0,0 0-1,8 5 1,-11-9 2,-1-1 0,1 1 0,0 0 0,0-1 0,0 0 0,0 1 0,0-1 0,0 0 1,0-1-1,0 1 0,0-1 0,1 1 0,-1-1 0,0 0 0,0 0 0,0 0 0,1-1 0,-1 1 0,0-1 0,0 1 0,0-1 0,0 0 0,0-1 0,0 1 0,0 0 1,0-1-1,-1 1 0,1-1 0,3-3 0,2-1 94,-1-1 1,0 0 0,0-1-1,-1 1 1,0-1 0,0-1-1,-1 1 1,0-1 0,0 0-1,-1 0 1,0 0 0,-1-1-1,0 1 1,3-17 0,-15 41 2740,0-1-2728,-3 12-68,1 0 0,2 1 0,1 0 1,1 0-1,1 1 0,-4 49 0,14-40-995,-4-36 806,0-1-1,0 1 1,0 0 0,0-1-1,0 1 1,1-1-1,-1 1 1,0 0 0,1-1-1,-1 1 1,0-1-1,1 1 1,-1-1 0,1 1-1,-1-1 1,1 1-1,-1-1 1,1 1 0,-1-1-1,1 0 1,-1 1-1,1-1 1,0 0 0,-1 0-1,1 1 1,-1-1-1,1 0 1,0 0 0,-1 0-1,1 0 1,0 0-1,-1 0 1,1 0 0,0 0-1,-1 0 1,1 0-1,0 0 1,-1 0 0,1 0-1,0 0 1,-1-1-1,1 1 1,-1 0 0,1 0-1,0-1 1,-1 1-1,1 0 1,-1-1 0,1 0-1,19-21-9725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5701,'0'0'13298,"1"10"-12689,30 250 346,1-80-3795,-27-154 287,-2 0-1,1 32 1,-6 54 2788,0-74 1891,2 1 0,1 0 0,12 72 0,4-10-1653,-4 1 0,-5 1 1,-7 130-1,-1-158 47,-12 157 1465,1 2-965,12 1100 1932,10-1086-2811,-5-133-121,11 558 166,-11 1147 33,-8-974 646,23-200 133,-13-447-926,12 118 113,-17-253 1440,-3-40-1436,-2-22-797,0-9-679,-6-23-2722,-3-11-3662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13164,'0'0'4554,"-2"9"-2445,0-3-1757,1 0 1,0 0-1,0 0 1,0 0 0,1 1-1,0-1 1,0 0-1,0 1 1,1-1 0,0 0-1,0 0 1,1 0-1,0 0 1,0 0-1,0 0 1,1 0 0,0-1-1,0 1 1,0-1-1,1 0 1,6 9-1,-3-8-204,1 0 0,0 0 0,0 0 0,0-1 0,0 0 0,1-1 0,0 0 0,0 0 0,0-1 0,9 2 0,41 6-928,-3-9-3393,-54-3 3673,0 1 1,0 0-1,0 0 0,-1-1 1,1 1-1,0-1 1,0 0-1,0 1 1,0-1-1,-1 0 0,1 0 1,0 0-1,-1 0 1,1 0-1,-1-1 1,1 1-1,-1 0 1,3-4-1,12-15-6579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13549,'0'0'9289,"-8"8"-7661,-9 12-1129,2 0 0,0 1 0,1 1 0,1 1 0,1 0 0,1 0 0,-9 29 0,-51 187 586,66-218-1715,0 0 0,1 1 0,-1 28 0,5-50 466,1 1-1,-1-1 1,0 0 0,0 0-1,0 0 1,0 1 0,0-1 0,0 0-1,0 0 1,0 1 0,0-1 0,1 0-1,-1 0 1,0 0 0,0 0-1,0 1 1,0-1 0,1 0 0,-1 0-1,0 0 1,0 0 0,0 0-1,1 0 1,-1 1 0,0-1 0,0 0-1,0 0 1,1 0 0,-1 0-1,0 0 1,0 0 0,1 0 0,-1 0-1,0 0 1,0 0 0,1 0-1,-1 0 1,0 0 0,0 0 0,0 0-1,1 0 1,-1-1 0,0 1-1,0 0 1,0 0 0,1 0 0,-1 0-1,0 0 1,0 0 0,0-1 0,1 1-1,-1 0 1,12-8-7582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 7239,'13'-6'8514,"-1"-6"-4014,2-1-917,-14 13-3263,-8 23 396,-1-5-406,3-8-170,1 0-1,0 0 0,1 1 0,0 0 1,0 0-1,1 0 0,1 0 0,-3 21 1,5-31-122,0 0 0,0-1-1,1 1 1,-1 0 0,0-1 0,0 1 0,0 0 0,1-1 0,-1 1 0,0-1 0,1 1 0,-1 0 0,1-1 0,-1 1 0,1-1 0,-1 1 0,1-1-1,-1 1 1,1-1 0,-1 0 0,1 1 0,-1-1 0,1 0 0,0 1 0,-1-1 0,1 0 0,0 0 0,0 1 0,29 2 314,-21-3-287,-1-1 1,0 0-1,0-1 0,15-4 0,-17 3-35,1-1 0,-1 0 0,0 0 0,0-1 0,-1 0 0,0 0 0,1 0 0,4-7 0,-8 10 45,-1 0 0,1 0-1,0-1 1,0 1 0,-1 0 0,0-1-1,1 0 1,-1 1 0,0-1 0,0 0-1,0 1 1,-1-1 0,1 0 0,-1 0-1,1 0 1,-1 0 0,0 0 0,0 1-1,0-1 1,-1 0 0,1 0 0,-1 0-1,0-3 1,-1 4-26,-1 0 0,1 0 1,0 0-1,0 1 0,-1-1 0,1 1 0,-1-1 1,1 1-1,-1 0 0,0 0 0,1 0 1,-1 0-1,0 0 0,0 1 0,1-1 0,-1 1 1,0 0-1,0 0 0,-5 0 0,-1 0-40,0 0 0,1 1 0,-1 0 0,0 0 0,-11 3 0,18-3 0,-1 0 1,1-1 0,0 1-1,0 0 1,0 0 0,0 0-1,0 0 1,0 1 0,0-1-1,0 1 1,0-1-1,1 1 1,-1-1 0,0 1-1,1 0 1,-3 3 0,6-5-236,-1 1 1,0 0-1,0-1 0,0 1 1,0-1-1,1 0 1,-1 1-1,0-1 1,0 0-1,1 0 0,-1 0 1,0 0-1,0 0 1,1 0-1,-1 0 1,0 0-1,0 0 1,1-1-1,-1 1 0,0 0 1,2-2-1,21-13-4761,2-6-3401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0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 13004,'7'-12'6636,"-8"23"-1148,-1 12-5040,0 7 377,-1 0 0,-11 46 0,8-46-22,1 0 1,-2 48-1,7-77-707,1-11 219,7-18-229,0 0 0,-2 0 1,-2-1-1,0 0 0,-2-56 1,-5 70-167,-6 21-115,-4 24-27,11-11 134,-2 4 77,2-1-1,0 0 1,1 1 0,4 35 0,6-37 167,2-18-493,-2-15-2525,-5-9-4558,-4 1-7997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6566,'0'0'6129,"8"-5"-5446,-7 5-677,1-2 43,0 1 0,0-1 0,0 1 0,0 0 1,1 0-1,-1 0 0,0 0 0,1 0 0,-1 0 0,1 0 1,-1 1-1,1 0 0,-1-1 0,1 1 0,0 0 0,-1 0 1,1 0-1,-1 0 0,1 1 0,-1-1 0,1 1 0,-1 0 1,1 0-1,-1-1 0,1 1 0,-1 1 0,0-1 0,0 0 1,0 1-1,1-1 0,-1 1 0,2 2 0,30 27 221,-3 1-1,45 56 0,0 2-223,-18-28-5,-2-5-15,-3 3-1,66 98 1,-45-55 347,5-3 1,136 135-1,-185-203-394,315 290 813,48 52 45,-116-75 220,329 388 2664,-587-662-3666,52 63 100,-64-80-144,1-1-1,-1 0 0,1 0 1,1 0-1,-1-1 0,1 0 1,18 8-1,-21-14-935,-9-7-1849,-13-15-4172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0 450 6534,'0'0'9636,"8"5"-8136,-6-3-1373,0-1 0,1 1 1,-1-1-1,0 0 0,1 0 0,-1 0 0,1 0 1,0 0-1,-1 0 0,1-1 0,5 1 0,-6-1-28,1-1-1,-1 0 1,1 0-1,-1 1 1,1-1-1,-1-1 1,0 1-1,1 0 1,-1-1-1,0 1 1,0-1-1,0 1 1,0-1-1,0 0 1,-1 0-1,1 0 1,2-4-1,7-8 59,-2 0 0,1 0 0,-2-1 0,0-1 0,0 1 0,-2-1 0,0-1 0,0 1-1,5-32 1,-6 0 278,-1 0 0,-3-57 0,-1 60-351,0 45-85,0-1 1,0 1-1,0-1 1,0 1-1,0 0 1,1-1-1,-1 1 1,0-1-1,0 1 1,0 0-1,1-1 1,-1 1 0,0 0-1,0-1 1,1 1-1,-1 0 1,0-1-1,1 1 1,-1 0-1,0 0 1,1-1-1,-1 1 1,1 0-1,-1 0 1,0 0-1,1-1 1,-1 1 0,1 0-1,-1 0 1,1 0-1,-1 0 1,0 0-1,1 0 1,-1 0-1,1 0 1,-1 0-1,1 0 1,-1 0-1,1 0 1,0 1-1,15 3-86,-7 0 78,0 1 0,1 1 0,-2-1 0,1 1-1,-1 1 1,0 0 0,14 15 0,46 63 12,-53-65 13,3 4-141,9 12 213,37 38 0,-52-62-749,1 0-1,0-2 1,24 16 0,20 2-3663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17809,'0'0'3267,"13"53"-3011,-1-20-96,-1 2-128,3-1 0,-5 0 0,2-4-704,-7-3-1410,-4-4-1634,-4-8-1184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4 142 10442,'-1'-10'2050,"0"1"-1713,0-38 2761,1 45-2990,0 0 0,1 0-1,0-1 1,-1 1-1,1 0 1,0 0 0,0 0-1,0 0 1,0 0-1,1 0 1,-1 0 0,0 1-1,1-1 1,0 0-1,-1 1 1,1-1 0,0 1-1,-1 0 1,1-1-1,0 1 1,4-1 0,10-5 166,2 1 0,-1 1 1,1 1-1,0 0 0,28-2 1,93 3-81,-129 3-182,6 0-6,-1 1 0,1 0 1,-1 1-1,1 1 0,-1 1 0,0 0 0,15 6 0,-24-7-4,0 0-1,0-1 0,-1 2 0,1-1 1,-1 1-1,0 0 0,0 0 0,0 0 1,0 1-1,-1-1 0,0 1 1,0 0-1,0 1 0,0-1 0,-1 1 1,0-1-1,0 1 0,-1 0 1,3 9-1,-2-3 131,-1-1 1,-1 0-1,0 1 0,-1-1 1,0 1-1,-1-1 0,0 1 1,-1-1-1,0 0 0,0 0 1,-2 0-1,1 0 0,-1 0 1,-1 0-1,0-1 0,0 0 1,-1 0-1,0-1 0,-1 1 1,0-1-1,-1-1 0,-8 9 1,4-6 77,0 0 1,0-1-1,-1 0 1,0-1-1,-1 0 1,0-2-1,0 1 1,0-2-1,-1 1 0,0-2 1,-1 0-1,1-1 1,-1-1-1,0 0 1,-21 0-1,34-3-216,1 0-1,-1 0 0,1 0 1,0 0-1,-1 0 0,1-1 1,0 1-1,-1-1 1,1 0-1,0 0 0,0 0 1,-5-2-1,6 2-115,0 0-1,1 0 1,-1 1 0,0-1-1,0 0 1,1 0 0,-1 0-1,0 0 1,1 0-1,-1 0 1,1 0 0,-1 0-1,1 0 1,0 0 0,-1-1-1,1 1 1,0 0 0,0 0-1,0-2 1,0-1-358,1 1 0,0-1 0,-1 1 0,1-1 0,1 1 0,-1-1 0,1 1 0,-1-1 0,1 1 1,0 0-1,0 0 0,0 0 0,1 0 0,-1 1 0,4-4 0,27-22-6076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37 13773,'0'0'2781,"-8"-2"-1510,6 1-1195,0 1-28,0-1 0,0 0 0,1 1 0,-1-1 0,0 1 0,0 0 0,0-1 0,0 1 0,0 0 0,1 0 0,-1 0 0,0 1 0,0-1 0,0 0 0,0 1 0,0-1 0,1 1 0,-1-1 0,0 1 0,0 0 0,1 0 0,-1 0 0,1 0 0,-1 0 0,1 0 0,-1 0 0,1 1 0,0-1 0,-1 0 0,1 1 0,0-1 0,0 1 0,0 0 0,-1 1 0,-3 7 340,1-1 0,0 1 0,-5 20 0,7 2 267,3-32-646,-1 1 1,0 0-1,0 0 1,1 0-1,-1 0 1,1-1-1,-1 1 1,0 0-1,1 0 1,0-1-1,-1 1 0,1 0 1,-1-1-1,1 1 1,0 0-1,-1-1 1,1 1-1,0-1 1,0 1-1,-1-1 1,1 0-1,0 1 1,0-1-1,0 0 0,0 1 1,0-1-1,1 0 1,3 0 14,1 0 1,0 0-1,0-1 0,0 1 0,0-1 1,-1-1-1,1 1 0,0-1 1,-1 0-1,1 0 0,-1-1 1,0 1-1,0-1 0,0-1 1,0 1-1,0-1 0,-1 1 1,0-1-1,1 0 0,-1-1 1,-1 1-1,1-1 0,-1 0 1,0 0-1,0 0 0,0 0 0,-1 0 1,1-1-1,-1 1 0,-1-1 1,1 0-1,-1 1 0,0-1 1,0 0-1,0-11 0,-9 25 169,2 2-161,1 0 1,0 1-1,0 0 1,1 0-1,1 0 1,0 0-1,0 0 1,1 1-1,1-1 1,-1 19-1,2-29-28,1 1-1,-1-1 0,0 1 1,1-1-1,-1 0 1,0 1-1,1-1 0,0 1 1,-1-1-1,1 0 0,0 0 1,0 1-1,0-1 1,-1 0-1,1 0 0,0 0 1,1 0-1,-1 0 0,0 0 1,0 0-1,0 0 1,1-1-1,-1 1 0,0 0 1,1-1-1,-1 1 0,0-1 1,1 1-1,-1-1 1,1 0-1,-1 1 0,1-1 1,-1 0-1,1 0 1,-1 0-1,0 0 0,1-1 1,-1 1-1,3-1 0,4 1 40,0-1-1,0-1 1,-1 1-1,1-2 1,0 1-1,9-5 1,-1-2-2,0 0-1,0-2 1,-1 1 0,-1-2 0,0 0 0,0-1 0,-1 0 0,21-30 0,-34 43-31,1 0 0,-1 0 0,0 0 0,0 0-1,0 0 1,0 0 0,0 0 0,0 1 0,0-1 0,0 0 0,1 0 0,-1 0-1,0 0 1,0 0 0,0 0 0,0 0 0,0 0 0,0 0 0,1 0 0,-1 0 0,0 0-1,0 0 1,0 0 0,0 0 0,0 0 0,1 0 0,-1 0 0,0 0 0,0 0-1,0 0 1,0 0 0,0 0 0,1 0 0,-1 0 0,0 0 0,0 0 0,0 0 0,0 0-1,0 0 1,0 0 0,1-1 0,-1 1 0,0 0 0,0 0 0,0 0 0,0 0-1,0 0 1,0 0 0,0 0 0,0-1 0,0 1 0,0 0 0,0 0 0,0 0 0,1 0-1,-1 0 1,0-1 0,0 1 0,0 0 0,0 0 0,0 0 0,0 0 0,0 0-1,0-1 1,0 1 0,-1 0 0,0 17 355,-7 20 177,7-35-514,-1 3 12,1 0 0,0 1 0,0-1 0,0 0 0,0 0 0,1 1-1,0 9 1,0-15-31,1 1 0,-1-1 0,1 0-1,-1 1 1,1-1 0,-1 1 0,1-1-1,-1 0 1,1 1 0,-1-1-1,1 0 1,-1 0 0,1 0 0,-1 1-1,1-1 1,-1 0 0,1 0 0,0 0-1,-1 0 1,1 0 0,-1 0-1,1 0 1,-1 0 0,1 0 0,0 0-1,-1 0 1,1 0 0,-1-1 0,1 1-1,-1 0 1,1 0 0,-1-1-1,2 0 1,20-8 388,-2-5-263,1-1 0,-2 0-1,35-37 1,3-2-49,-58 91-197,-9-6 195,7-24-72,1 0-1,-1 0 0,1 1 0,1-1 0,-2 15 0,3-21-12,0 0 1,1-1-1,-1 1 1,0 0 0,1-1-1,-1 1 1,1-1-1,-1 1 1,1 0 0,-1-1-1,1 1 1,-1-1-1,1 0 1,-1 1 0,1-1-1,0 1 1,-1-1-1,1 0 1,0 1-1,-1-1 1,1 0 0,0 0-1,-1 0 1,1 1-1,0-1 1,-1 0 0,1 0-1,0 0 1,0 0-1,-1 0 1,1 0 0,0-1-1,-1 1 1,1 0-1,0 0 1,-1 0-1,1-1 1,0 1 0,-1 0-1,1-1 1,0 1-1,0-1 1,32-12-13,-11-4-357,-1-1 0,-1-1 0,32-38 0,-51 57 366,-1-1 0,0 0 0,1 0 0,-1 1-1,1-1 1,-1 0 0,1 1 0,-1-1 0,1 1 0,0-1 0,-1 1 0,1-1 0,0 1 0,-1-1-1,1 1 1,0-1 0,0 1 0,-1 0 0,1-1 0,0 1 0,0 0 0,-1 0 0,1 0 0,2 0-1,-4 17-201,-14 30-72,8-33 282,3-6-10,0 0 0,1 0 0,0 0 0,0 0 0,1 1 0,0-1 0,-1 12 0,3-19-43,0-1 0,-1 1 0,2-1 0,-1 0 0,0 1 1,0-1-1,0 1 0,0-1 0,0 0 0,0 1 0,0-1 0,0 1 1,1-1-1,-1 0 0,0 1 0,0-1 0,1 1 0,-1-1 1,0 0-1,0 1 0,1-1 0,-1 0 0,0 0 0,1 1 0,-1-1 1,0 0-1,1 0 0,-1 0 0,1 1 0,-1-1 0,0 0 1,1 0-1,-1 0 0,1 0 0,-1 0 0,1 0 0,20-4-1574,18-16-918,9-21-3688,-28 17 139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1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25 291 3235,'-20'0'5743,"16"-4"-2552,24-14-1514,-1 3-1697,-4 3 43,29-26 70,1 2 0,2 2 0,94-52 0,-364 248 2032,210-149-2034,27-16-118,27-13 81,188-122 154,-128 73-187,-236 167 900,38-25-2184,68-60-973,5-11-1405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6502,'0'0'14142,"-5"11"-13310,-9 19-272,2 0 0,1 1 0,-10 47 0,-17 111 2026,35-161-2258,0 55 0,3-71-316,0-13-23,0 1 0,0-1 0,0 1 0,0-1 0,1 1 0,-1-1 0,0 1 0,0-1 0,0 1 0,1-1 0,-1 1 0,0-1 0,0 1 0,1 0 0,-1-1 0,0 1 0,1-1 0,-1 1 0,0 0 0,1-1 0,-1 1 0,1 0 0,-1 0 0,1-1 0,-1 1 0,1 0 0,-1 0 0,1 0 0,-1-1 0,1 1 0,-1 0 0,1 0 0,-1 0 0,1 0 0,-1 0 0,1 0 0,-1 0 0,1 0 0,-1 0 0,1 0 0,-1 1 0,1-1 0,-1 0 0,1 0 0,-1 0 0,1 1 0,-1-1 0,0 0 0,1 0 0,-1 1 0,1-1 0,-1 0 0,0 1 0,1-1 0,-1 1 0,0-1 0,1 0 0,-1 1 0,0-1 0,0 1 0,1-1 0,-1 1 0,0-1 0,0 1 0,0-1 0,0 1 0,0-1 0,1 1 0,0-7-496,1 0 0,-1-1-1,0 1 1,-1-1 0,0 1 0,0-1-1,0 1 1,0-1 0,-1 1-1,-1-1 1,1 1 0,-1-1-1,0 1 1,0 0 0,0 0-1,-1 0 1,0 0 0,-1 1-1,-4-8 1,2 6 45,1 0-1,-1 1 1,0 0-1,0 0 1,-1 1-1,-9-8 1,8 9 883,1 0 0,-1 0 0,1 0 0,-1 1 0,0 1 0,-14-4 0,44 8 754,0-1 0,0-1 1,-1-1-1,25-3 0,105-19 3684,-127 18-6801,5-4-5783,-49 4-1687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8456,'0'0'18177,"-4"9"-17510,-3 11-650,1 0 0,0 0-1,2 1 1,0-1 0,1 1-1,2 0 1,0 0-1,2 30 1,-1-51-107,0 1 0,0 0 0,0-1 0,0 1 0,0 0 0,0-1 0,0 1 0,1 0 0,-1-1 0,0 1 0,0-1-1,0 1 1,1 0 0,-1-1 0,0 1 0,1-1 0,-1 1 0,1 0 0,-1-1 0,0 1 0,1-1 0,-1 0 0,1 1 0,-1-1 0,1 1 0,0-1 0,-1 0 0,1 1 0,-1-1 0,1 0 0,0 0 0,-1 1 0,1-1 0,0 0 0,-1 0 0,1 0-1,0 0 1,-1 0 0,1 0 0,0 0 0,-1 0 0,1 0 0,0 0 0,1-1-447,-1 0 0,0 1 0,1-1 0,-1 0 0,0 0 0,0 0 0,0 0 0,0 0 0,0 0 0,0 0 0,0 0 0,0-1 0,0 1 0,-1 0 0,1-1 0,0 1 0,-1 0 0,1-1 0,-1-1 0,4-17-6574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5285,'0'0'16976,"20"17"-26073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62 135 11179,'0'0'9251,"-7"8"-7740,-23 25-646,31-33-847,-1 0 0,0 0 1,0 0-1,0 0 0,1 0 1,-1 0-1,0 0 0,0 0 1,1 0-1,-1 0 1,0 0-1,0 0 0,0 1 1,1-1-1,-1 0 0,0 0 1,0 0-1,0 0 0,0 1 1,0-1-1,1 0 1,-1 0-1,0 0 0,0 1 1,0-1-1,0 0 0,0 0 1,0 0-1,0 1 0,0-1 1,0 0-1,0 0 0,0 1 1,0-1-1,0 0 1,0 0-1,0 0 0,0 1 1,0-1-1,0 0 0,0 0 1,0 1-1,0-1 0,0 0 1,0 0-1,0 0 1,0 1-1,0-1 0,-1 0 1,1 0-1,0 0 0,0 1 1,0-1-1,0 0 0,0 0 1,-1 0-1,1 0 1,0 0-1,0 1 0,0-1 1,-1 0-1,1 0 0,0 0 1,-1 0-1,15-3 139,-9 0-120,1-1-1,-1 0 0,0 0 1,0 0-1,0-1 0,-1 1 1,0-1-1,0 0 0,0-1 1,0 1-1,-1-1 0,0 0 1,3-6-1,-3 7-8,-1 0 1,0-1-1,0 1 0,0-1 1,0 0-1,-1 1 0,0-1 1,0 0-1,-1 0 1,1 0-1,-1 0 0,-1 1 1,1-1-1,-3-10 0,3 15-13,-1 0 0,1 0 0,-1 0-1,1 0 1,-1 1 0,0-1 0,1 0 0,-1 0-1,0 1 1,1-1 0,-1 0 0,0 1-1,0-1 1,0 1 0,1-1 0,-1 1-1,0-1 1,0 1 0,0 0 0,0 0-1,0-1 1,0 1 0,0 0 0,0 0-1,0 0 1,0 0 0,0 0 0,0 0 0,0 0-1,0 0 1,0 0 0,0 1 0,0-1-1,0 0 1,0 1 0,0-1 0,1 0-1,-1 1 1,0-1 0,0 1 0,0-1-1,0 2 1,-3 0-3,0 0-1,0 1 0,0 0 1,0 0-1,1 0 1,0 0-1,-6 6 0,3 2-1,0-1-1,0 1 1,1 0-1,1 1 1,0-1-1,0 1 0,1-1 1,-1 14-1,3-22-9,0 0 1,1 0-1,-1 0 0,1 0 0,0 0 0,0 0 0,0 1 1,1-1-1,-1 0 0,1 0 0,0 0 0,0 0 0,0 0 1,0 0-1,0 0 0,0 0 0,1-1 0,0 1 0,-1 0 1,1-1-1,0 1 0,0-1 0,1 0 0,-1 0 0,0 0 1,1 0-1,-1 0 0,1 0 0,-1 0 0,1-1 0,0 0 1,0 1-1,0-1 0,6 1 0,3 1 12,1-1-1,0-1 1,0 0-1,1 0 1,-1-2-1,0 1 1,22-6-1,2-2 79,47-18 1,-39 11 117,-64 0 3413,-53-65-2977,71 79-648,-9-12-56,1 0-1,0 0 1,-7-16-1,22 29-789,-1 1 0,1-1 0,-1 1 0,1 1 0,-1-1 0,0 1-1,6 2 1,62 23-8833,-29-18 1686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79 7175,'0'0'9209,"-7"-1"-6690,4 0-2421,1 0-1,0 0 1,0 1-1,0-1 1,0 1-1,-1-1 1,1 1-1,0 0 1,0 0 0,-1 0-1,1 0 1,0 0-1,-1 1 1,1-1-1,0 1 1,0-1-1,0 1 1,0 0-1,0 0 1,-1 0-1,2 0 1,-1 0 0,0 0-1,0 1 1,0-1-1,0 1 1,1-1-1,-1 1 1,1 0-1,-1-1 1,1 1-1,0 0 1,0 0-1,-1 0 1,1 0-1,0 3 1,-4 4-2,1 1 1,0-1-1,1 1 0,0 1 1,1-1-1,0 0 0,0 0 1,1 1-1,1-1 0,0 1 1,0-1-1,1 1 0,0-1 1,1 1-1,0-1 0,0 0 1,1 0-1,1 0 0,0 0 1,0-1-1,6 10 0,-1-1-93,0 0 0,-2 1-1,0 0 1,-1 0 0,-1 1-1,-1-1 1,0 1 0,-2 0-1,0 0 1,-2 0 0,-1 21-1,1-37 6,-1 0-1,0 0 1,0 1-1,-1-1 0,1 0 1,-1 0-1,0-1 1,0 1-1,0 0 1,0-1-1,-1 1 0,1-1 1,-1 1-1,0-1 1,0 0-1,-1 0 1,-6 4-1,9-6 4,-1 0-1,0 0 1,1 0-1,-1 0 1,0 0-1,0-1 1,0 1-1,0 0 1,0-1-1,1 0 1,-1 1-1,0-1 1,0 0 0,0 0-1,0 0 1,0 0-1,0 0 1,0-1-1,0 1 1,0-1-1,0 1 1,0-1-1,0 0 1,0 0-1,1 1 1,-1-1 0,0-1-1,1 1 1,-1 0-1,0 0 1,1 0-1,0-1 1,-1 1-1,1-1 1,0 1-1,0-1 1,-1 0-1,1 1 1,0-3 0,-4-5 20,2 1 0,0-1 0,0 0 0,0 0 0,1 0 1,0-1-1,1 1 0,0 0 0,1-1 0,0-13 1,1 10-37,0-1 0,1 1 0,0 0 0,1 0 1,1 0-1,9-23 0,7 0-2,2 1-1,1 1 1,2 0 0,36-36-1,-28 33 24,-2-1 0,36-58 0,-56 70 53,-11 18 5,-10 16 7,5 0 66,0 0 0,0 0 0,1 0 0,0 1 0,1 0-1,-1 0 1,2 0 0,-4 18 0,3-9 230,1 1 0,1-1 0,1 31-1,0-48-370,1 0 0,-1 0 0,1 0 0,-1-1 0,1 1 0,-1 0-1,1 0 1,0 0 0,-1-1 0,1 1 0,0 0 0,-1 0 0,1-1-1,0 1 1,0-1 0,0 1 0,0-1 0,0 1 0,0-1 0,0 0-1,-1 1 1,1-1 0,0 0 0,0 0 0,2 1 0,14 0-1927,-4-4-4815,-7-3 293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13997,'0'0'10746,"-10"11"-10527,-3 4-138,1 0 0,1 1 0,0 1 0,1 0 0,1 0 0,1 1 0,1 0 0,0 0 0,1 1 0,1 0 0,-4 27 0,9-46-74,0 1-1,0 0 1,0-1 0,0 1 0,0 0 0,0 0-1,0-1 1,1 1 0,-1 0 0,0-1 0,0 1-1,1 0 1,-1-1 0,0 1 0,1 0-1,-1-1 1,0 1 0,1-1 0,-1 1 0,1-1-1,-1 1 1,1-1 0,0 1 0,-1-1-1,1 0 1,-1 1 0,2 0 0,24 2 164,38-15 14,-47 8-208,-12 3 18,0 0 0,0 0 0,1 0 0,-1 1 0,0 0 0,0 0 0,1 0 0,-1 1 0,0 0 0,0 0 0,0 0 0,8 4 0,-11-4 17,0 1 0,0-1 0,0 1 0,-1-1 0,1 1 0,0 0 0,-1 0 0,0 0 0,1 0 0,-1 0 0,0 0 0,0 0 0,0 1-1,0-1 1,0 0 0,-1 0 0,1 1 0,-1-1 0,0 1 0,1-1 0,-1 0 0,0 1 0,0-1 0,-1 1 0,1-1 0,0 0 0,-1 1 0,1-1 0,-3 4 0,2-1 46,-1 0 0,0 0-1,0-1 1,0 1 0,-1 0 0,1-1 0,-1 0 0,0 1 0,-1-1 0,1 0 0,-1-1 0,1 1 0,-1-1 0,-1 1 0,1-1 0,0 0 0,-1-1 0,-6 4 0,3-2 42,-1 0 0,-1 0 0,1-1 0,0-1 0,-1 1 0,1-2 0,-1 1 0,-19 0 1,28-2-241,-1 0 1,1 0-1,0 0 1,-1 0-1,1-1 1,-1 1-1,1 0 1,0-1-1,-1 1 1,1 0-1,0-1 1,-1 0-1,1 1 1,0-1-1,0 0 1,-1 0-1,1 1 1,0-1-1,0 0 1,0 0-1,0 0 1,0 0-1,0-1 1,1 1 0,-1 0-1,0 0 1,1 0-1,-1-1 1,0 1-1,1 0 1,-1-1-1,1 1 1,0-1-1,0 1 1,-1 0-1,1-1 1,0 1-1,0-1 1,0 1-1,0 0 1,1-1-1,-1 1 1,0-1-1,1-1 1,0-2-665,1 0 0,-1 0 0,1 0 0,0 0 0,0 0 0,0 1 0,1-1 0,0 1 0,0 0 0,0 0 0,4-5 0,18-12-6675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87 12268,'3'-9'3742,"9"-32"-258,-8 4 2379,-13 41-4213,2 8-1613,1-1 1,0 1-1,0 0 0,1 1 1,1-1-1,-5 23 1,6-23-23,-7 29 134,2 1-1,2 0 1,1 0-1,2 55 1,2-97-178,1 1 1,0 0 0,0-1-1,0 1 1,0 0 0,-1 0-1,1-1 1,0 1 0,0 0 0,0 0-1,0-1 1,1 1 0,-1 0-1,0 0 1,0-1 0,0 1 0,1 0-1,-1-1 1,0 1 0,0 0-1,1-1 1,-1 1 0,1 0-1,-1-1 1,1 1 0,-1-1 0,1 1-1,-1-1 1,1 1 0,-1-1-1,1 1 1,0-1 0,-1 0 0,1 1-1,0-1 1,-1 0 0,1 1-1,0-1 1,1 0 0,-1-2-232,-1 1 0,1-1 0,-1 0-1,1 0 1,-1 0 0,0 0 0,1 0 0,-1 0 0,0 0 0,0 0 0,0 0 0,-1-2 0,1 0-230,-2-8 132,1-1-1,-2 1 0,0-1 0,0 1 0,-1 0 0,-1 1 0,0-1 1,-9-16-1,6 14 1026,1-1 0,1 1 1,0-1-1,-5-26 0,11 40-564,0 0 0,0 0 0,1 1 1,-1-1-1,0 0 0,1 0 0,-1 1 0,0-1 0,1 0 0,-1 1 0,1-1 0,-1 0 0,1 1 0,0-1 0,-1 1 0,1-1 1,0 1-1,-1-1 0,1 1 0,0-1 0,-1 1 0,1 0 0,0-1 0,0 1 0,0 0 0,-1 0 0,1-1 0,0 1 0,0 0 1,0 0-1,-1 0 0,1 0 0,0 0 0,0 0 0,1 1 0,43-1-480,-31 1 641,10-1-381,33-1-1422,-19-2-3627,3-6-7854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99 127 6726,'7'-10'3956,"-5"8"-3537,34-49 3938,-34 49-3972,-1-1 0,1 1 0,0-1 1,-1 1-1,0-1 0,0 0 1,1 0-1,-2 0 0,1 1 0,0-1 1,-1 0-1,1 0 0,-1 0 1,0 0-1,0 0 0,0 0 0,0 0 1,0 0-1,-2-6 0,0 9-306,0-1-1,0 1 0,-1 0 1,1 0-1,0 0 1,0 0-1,0 0 0,0 1 1,0-1-1,0 1 1,-1-1-1,1 1 0,0 0 1,1 0-1,-1-1 0,0 1 1,0 1-1,-2 0 1,-13 11-6,1 0 0,0 2 0,1-1-1,1 2 1,-14 18 0,19-15-63,9-18-10,0-1 1,0 1-1,0-1 0,0 1 1,1-1-1,-1 1 1,0-1-1,0 0 0,0 1 1,1-1-1,-1 1 0,0-1 1,0 0-1,1 1 0,-1-1 1,0 0-1,1 1 1,-1-1-1,0 0 0,1 1 1,-1-1-1,1 0 0,-1 0 1,0 0-1,1 1 0,-1-1 1,1 0-1,41 2 36,-25-3-12,-3 1 1,89 5-251,-95-5 167,0 2 0,0-1 1,0 1-1,0 0 0,-1 1 0,1 0 0,-1 0 0,1 1 0,-1 0 1,9 6-1,-14-9 52,-1 1 1,1-1-1,0 1 1,-1-1-1,1 1 1,-1-1-1,0 1 1,1 0-1,-1 0 1,0 0-1,0 0 1,0 0-1,-1 0 1,1 0-1,0 0 1,-1 0 0,1 0-1,-1 0 1,0 1-1,0-1 1,0 4-1,0-2 57,-1-1-1,0 1 1,0 0-1,-1-1 0,1 1 1,-1-1-1,0 1 1,0-1-1,0 0 1,0 0-1,-4 5 1,-4 2 162,-1 0 0,0 0 0,0-1 1,-1-1-1,-18 11 0,23-15-112,1 0 0,-1-1 0,1 0 0,-1-1 0,0 1 0,0-1 0,-1-1 0,1 1 0,0-1 0,-9 0 0,16-1-104,0 0 1,-1 0 0,1 0-1,0 0 1,-1 0 0,1 0-1,0 0 1,-1 0 0,1-1-1,0 1 1,-1 0 0,1 0-1,0 0 1,0 0 0,-1 0-1,1 0 1,0-1 0,0 1-1,-1 0 1,1 0 0,0-1-1,0 1 1,0 0 0,-1 0-1,1 0 1,0-1 0,0 1-1,0 0 1,0-1 0,-1 1-1,1 0 1,0 0 0,0-1-1,0 1 1,0 0 0,0-1-1,0 1 1,0 0 0,0-1-1,0 1 1,0-1 0,7-16-863,16-13-1657,46-30-7321,-27 22 459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104 148 16752,'0'0'4740,"-41"71"-2754,19-35-576,5 1-161,1-3-160,10-3-801,4-11-288,2-8-32,8-10-897,9-2-993,3-13-512,-2-9-609,-2-9-1281,-4-6-1634</inkml:trace>
  <inkml:trace contextRef="#ctx0" brushRef="#br0" timeOffset="1">104 1 9449,'0'0'8776,"-13"48"-9384,17-34-3044,10-2-2562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79 352 9033,'0'0'4489,"-4"11"-1814,-64 124 3918,67-134-6511,1 0 0,-1 1 0,0-1 0,1 0 0,-1 1 0,0-1 0,1 1 0,0-1 1,-1 1-1,1-1 0,0 1 0,0-1 0,0 1 0,0 0 0,0-1 0,0 3 0,0-3-63,1-1-1,-1 1 0,1-1 1,-1 1-1,1-1 0,-1 1 0,0-1 1,1 1-1,0-1 0,-1 0 0,1 1 1,-1-1-1,1 0 0,-1 1 0,1-1 1,0 0-1,-1 0 0,1 0 1,0 0-1,-1 1 0,1-1 0,-1 0 1,1 0-1,0 0 0,-1 0 0,2-1 1,4 1 7,0-2 1,0 1 0,0 0 0,0-1 0,0-1-1,8-3 1,11-7-6,-2-1 0,0-1 0,-1-1 0,0-1 0,-2-1 0,0-1 1,-1 0-1,-1-2 0,18-24 0,-24 27 4,0 0 0,-1 0 1,-1-1-1,-1-1 0,-1 1 0,0-1 1,-2-1-1,0 0 0,-1 0 1,-1 0-1,-2 0 0,2-22 0,-4 41-7,0 1 0,0-1 0,0 1 0,0-1-1,0 1 1,0-1 0,-1 1 0,1-1-1,0 1 1,-1 0 0,1-1 0,-1 1 0,1 0-1,-1-1 1,0 1 0,0 0 0,1-1 0,-1 1-1,0 0 1,0 0 0,0 0 0,0 0 0,0 0-1,-1 0 1,1 0 0,0 0 0,0 1 0,-1-1-1,1 0 1,0 1 0,-1-1 0,1 1 0,0-1-1,-1 1 1,1 0 0,-1 0 0,1-1-1,-1 1 1,1 0 0,-1 0 0,1 0 0,-1 1-1,-2 0 1,-4 0-1,-1 1-1,1 0 0,0 1 0,0 0 1,0 0-1,-10 7 0,-2 1-8,1-2 16,0 2 0,0 0 1,1 1-1,1 0 1,0 2-1,1 0 1,-19 21-1,34-35-21,1 1 0,-1-1 0,1 1 0,-1 0 0,0-1 0,1 1 1,0 0-1,-1-1 0,1 1 0,-1 0 0,1 0 0,0 0 0,-1-1 0,1 1 0,0 0 0,0 0 0,0 0 0,0 0 0,0-1 0,0 1 1,0 0-1,0 0 0,0 0 0,0 0 0,0-1 0,0 1 0,1 0 0,-1 0 0,0 0 0,1-1 0,-1 1 0,0 0 0,1 0 0,-1-1 0,1 1 1,-1 0-1,1-1 0,0 1 0,-1-1 0,1 1 0,0-1 0,-1 1 0,1-1 0,0 1 0,-1-1 0,1 1 0,0-1 0,0 0 0,0 0 0,1 1 1,54 7 52,-34-7-34,-1 2-124,0 0 0,0 2 0,-1 0 1,0 1-1,31 14 0,-46-18 86,1 1 1,-1 0 0,0 0-1,0 1 1,0-1-1,-1 1 1,1 0-1,-1 0 1,0 1-1,0 0 1,0-1-1,-1 1 1,0 0-1,0 1 1,0-1-1,0 0 1,-1 1-1,0 0 1,0-1-1,-1 1 1,1 0-1,-1 0 1,-1 0-1,1 7 1,-5 39-791,3-49 338,0 0 0,0 0 1,0 0-1,0 0 0,0 0 1,-1-1-1,0 1 0,1-1 1,-3 3-1,-10 8-7972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2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2009 266 769,'5'-9'90,"-1"4"65,-1-1-1,0 0 0,-1 0 0,1 0 0,-1 0 0,0 0 1,0 0-1,1-11 0,-3 14-59,0-1 1,0 0 0,0 1-1,-1-1 1,1 1-1,-1-1 1,0 1 0,0-1-1,0 1 1,-1 0 0,1-1-1,-1 1 1,1 0-1,-1 0 1,0 0 0,0 0-1,-1 0 1,1 1-1,-1-1 1,-4-3 0,-8-8 81,-1 2 0,-1 0 0,0 0 1,-1 2-1,0 0 0,0 1 0,-1 1 1,0 1-1,0 0 0,-1 2 0,0 0 1,0 1-1,0 1 0,-31 0 0,17 3-147,0 3-1,1 0 0,0 3 1,-64 18-1,26 0 28,-76 40 1,-255 143 364,348-173-277,2 2 0,1 2 0,2 2 0,2 3 0,-49 55 0,-326 442 501,411-525-605,2 1 1,0 0-1,0 1 0,2 0 1,0 0-1,1 0 1,1 1-1,0 0 1,-3 30-1,7-40-28,1 1-1,1-1 1,-1 1 0,1-1-1,0 1 1,1-1-1,0 1 1,1-1 0,-1 0-1,1 0 1,1 0 0,0-1-1,0 1 1,0-1-1,1 0 1,0 0 0,1 0-1,-1-1 1,1 0-1,0 0 1,1 0 0,11 7-1,0-1 49,1-1-1,1-1 0,0-1 1,0 0-1,1-2 1,0 0-1,0-2 1,1 0-1,26 2 0,26-1 176,98-4-1,-170-2-231,54-3 138,0-3 1,-1-2 0,0-2-1,-1-3 1,0-3 0,91-38-1,-43 6 90,-1-4-1,124-86 0,-106 56-212,-5-5-1,-3-5 1,163-175 0,-251 241 55,-2 0 1,-1-2-1,27-46 1,-39 57-41,0 1 1,-1-2-1,0 1 1,-2-1-1,0 0 1,-1 0-1,-1 0 1,2-22-1,-5 32-46,0 0 0,-1 0 0,1 0 1,-1 0-1,-1 0 0,0 1 0,0-1 0,0 0 0,-1 1 0,0 0 0,0-1 0,-1 1 0,0 0 0,-7-9 0,2 6 3,1 1-1,-2 0 1,1 0-1,-1 1 1,0 0-1,-1 1 1,0 0-1,-15-7 1,-5 0 3,-1 2 0,-1 1 1,0 2-1,0 1 0,-66-7 0,28 10-7,0 3 0,-1 3 0,1 4 0,1 2 0,-115 28 0,104-14 7,0 4 0,2 3 1,1 4-1,-108 60 1,158-76-501,1 0 1,0 2 0,1 1 0,1 1 0,1 1 0,1 2 0,0 0 0,2 1 0,-34 51 0,27-24-2473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1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8134 659 11435,'-9'-5'-128,"-61"-31"22,-2 4 1,0 2 0,-2 4 0,-1 3-1,-1 3 1,-93-12 0,-716-100 2021,-628-95 73,1479 223-1986,-387-45-115,-459 6-1,-136 96 71,243 67-160,654-92 160,2 5 0,2 4 1,1 6-1,-153 81 0,148-57 29,2 6 1,4 5-1,4 4 1,-106 103-1,149-119 12,2 2 0,4 3 0,2 3 0,4 2 0,3 3 0,-76 159 0,106-186 34,1 1 0,4 0 0,1 1-1,3 1 1,2 0 0,2 1 0,3-1-1,3 1 1,2 0 0,2 0-1,3 0 1,2 0 0,3-1 0,31 103-1,-3-52-10,5-1-1,4-3 0,4-1 0,92 132 0,-44-94-33,6-4 0,154 151 0,-96-129 24,7-7-1,6-8 1,7-8 0,209 117 0,-152-119 113,5-11 1,5-11-1,267 79 0,362 75-34,17-71-107,-719-169 150,0-7 1,326-13-1,-370-14 29,0-6 0,-1-6-1,-2-5 1,181-63 0,-183 41-119,-2-5-1,-3-6 1,-3-5-1,-3-6 1,-3-4-1,143-123 1,-140 93-9,-4-4 1,-6-5 0,-5-5-1,-5-4 1,106-176-1,-151 212 83,-4-2 0,-4-2 0,-4-2 0,-4-1 0,-4-2 0,-5-1 0,-3-2 0,-5 0-1,-5-1 1,3-101 0,-17 111-149,-4 0 0,-3 1 0,-4 0-1,-30-112 1,6 75 37,-6 2 0,-74-157 0,-123-196 295,151 326 151,-113-147 1,154 238-300,-3 2 1,-2 3-1,-2 2 0,-96-74 0,101 92-642,-2 3 0,0 1 0,-3 3-1,0 2 1,-1 3 0,-80-24-1,-28 6-3866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1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39 206 13741,'0'0'4111,"-7"9"-2606,-20 30-448,26-39-1036,1 0-1,0 0 1,0 1-1,-1-1 1,1 0-1,0 1 1,0-1-1,-1 0 1,1 1-1,0-1 1,0 0-1,0 1 1,-1-1 0,1 0-1,0 1 1,0-1-1,0 1 1,0-1-1,0 0 1,0 1-1,0-1 1,0 1-1,0-1 1,0 1 0,0-1-1,0 0 1,0 1-1,0-1 1,1 0-1,-1 1 1,0-1-1,0 1 1,0-1-1,1 0 1,-1 1 0,0-1-1,0 0 1,1 1-1,-1-1 1,0 0-1,0 0 1,1 1-1,-1-1 1,0 0-1,1 0 1,-1 0-1,1 1 1,-1-1 0,0 0-1,1 0 1,-1 0-1,0 0 1,1 0-1,-1 0 1,1 0-1,-1 0 1,0 0-1,1 0 1,-1 0 0,1 0-1,-1 0 1,1 0-1,-1 0 1,0 0-1,1 0 1,25-5 246,-15 1-231,0-1 1,0-1 0,-1 0-1,1 0 1,-2-1-1,1-1 1,-1 1-1,0-2 1,0 1-1,8-12 1,-11 13-18,0 0 1,0-1-1,-1 0 0,0 0 1,0 0-1,-1-1 0,0 0 1,-1 0-1,0 0 0,0 0 0,-1 0 1,0-1-1,1-11 0,-3 19-18,1 1 0,-1-1-1,0 0 1,0 0-1,0 1 1,-1-1-1,1 0 1,0 0-1,0 1 1,-1-1-1,1 0 1,-1 1-1,0-1 1,0 0-1,1 1 1,-1-1 0,0 1-1,0-1 1,0 1-1,0 0 1,-1-1-1,1 1 1,0 0-1,-1 0 1,1 0-1,0 0 1,-1 0-1,1 0 1,-1 0-1,0 0 1,1 1 0,-1-1-1,0 1 1,1-1-1,-1 1 1,0 0-1,1-1 1,-1 1-1,0 0 1,0 0-1,0 0 1,1 0-1,-1 1 1,-3 0 0,0 0-3,-1 0 0,1 1 0,0 0 1,0 0-1,0 0 0,0 1 0,0-1 1,0 1-1,1 0 0,-1 1 1,1-1-1,0 1 0,-5 6 0,1 0 11,0 1 0,1 0 0,1 0 0,0 1-1,0-1 1,1 1 0,1 1 0,0-1-1,0 1 1,2-1 0,-1 1 0,2 0 0,-1 14-1,2-25-4,0 0 0,1 0-1,-1 0 1,1 0 0,-1 0 0,1 0-1,0 0 1,0 0 0,0 0 0,0-1-1,0 1 1,0 0 0,0-1 0,0 1-1,1-1 1,-1 1 0,1-1 0,-1 0-1,1 1 1,0-1 0,-1 0-1,1 0 1,0 0 0,0 0 0,-1-1-1,1 1 1,0 0 0,0-1 0,0 1-1,0-1 1,0 0 0,0 0 0,0 0-1,0 0 1,0 0 0,4-1 0,3 1 28,1-1 0,-1 0 0,0 0 0,0-1 0,0-1 0,16-6 0,-3-2 73,-1-1 0,0-1 0,-1-1 0,0-1 0,-1-1 0,-1 0 0,-1-1 0,22-28 0,-39 57-153,-8 11 203,2-7-9,-1-1 0,2 1 1,0 0-1,-5 32 0,10-47-125,0 0 0,0 0 0,0 0 0,1 0-1,-1 0 1,0 0 0,0-1 0,0 1 0,1 0-1,-1 0 1,0 0 0,1 0 0,-1-1 0,1 1-1,-1 0 1,1 0 0,-1-1 0,1 1 0,0 0-1,-1-1 1,1 1 0,0-1 0,-1 1 0,1-1 0,0 1-1,0-1 1,0 1 0,-1-1 0,1 0 0,0 0-1,0 1 1,0-1 0,0 0 0,0 0 0,-1 0-1,1 0 1,0 0 0,0 0 0,0 0 0,0 0 0,0 0-1,1-1 1,43-8 446,-24 0-375,-1-1 1,-1 0-1,22-16 0,-26 16-83,0 0-1,1 1 0,0 1 0,0 0 0,1 1 0,17-5 1,-32 12-4,-1 0 0,0-1-1,0 1 1,0 0 0,1 0 0,-1 0 0,0-1 0,1 1 0,-1 1 0,0-1 0,0 0 0,1 0 0,-1 0 0,0 1 0,0-1 0,0 0 0,1 1 0,-1-1 0,0 1 0,0 0-1,0-1 1,0 1 0,0 0 0,0 0 0,0 0 0,0-1 0,0 1 0,0 0 0,-1 0 0,1 0 0,0 0 0,-1 1 0,1-1 0,-1 0 0,1 0 0,-1 0 0,1 0 0,-1 1-1,0-1 1,1 0 0,-1 0 0,0 1 0,0 1 0,0 9 133,0 0 0,0 0 0,-1 0 0,-4 13-1,1 12-77,4-37-58,0 1 0,0 0 0,0-1-1,0 1 1,1-1 0,-1 1 0,0 0 0,0-1 0,1 1 0,-1-1 0,0 1 0,1-1 0,-1 1-1,0 0 1,1-1 0,-1 0 0,1 1 0,-1-1 0,1 1 0,-1-1 0,1 0 0,-1 1-1,1-1 1,-1 0 0,1 1 0,0-1 0,-1 0 0,1 0 0,-1 0 0,1 1 0,0-1-1,-1 0 1,1 0 0,0 0 0,-1 0 0,1 0 0,0 0 0,-1 0 0,1-1 0,-1 1-1,1 0 1,0 0 0,-1 0 0,1-1 0,-1 1 0,1 0 0,0-1 0,0 0 0,33-15 124,-3-6-189,30-18-447,-19 24-2974,-42 16 3158,8 0-1911,-8 3-2445,-7 9-1718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11275,'0'0'10377,"-48"7"-15117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13965,'0'0'3203,"-3"8"-1452,-4 16-1011,1 1 0,1-1-1,1 1 1,1 0 0,1 0 0,1 26-1,2-48-700,-1 0 0,1 0-1,0 0 1,0 0 0,0 0-1,0 0 1,0-1 0,1 1-1,-1 0 1,1-1-1,0 1 1,0-1 0,0 0-1,0 0 1,0 1 0,0-1-1,1-1 1,-1 1-1,1 0 1,-1 0 0,1-1-1,0 0 1,-1 1 0,1-1-1,0 0 1,0 0-1,0-1 1,4 2 0,-2-2 37,-1 1 0,1-1 0,0 0 0,-1 0 1,1 0-1,-1 0 0,1-1 0,-1 0 0,1 0 1,-1 0-1,1-1 0,-1 1 0,0-1 0,0 0 0,0 0 1,0-1-1,0 1 0,4-4 0,-1 0-27,-1-1 0,0 0 0,-1 0 0,1-1-1,-1 1 1,-1-1 0,1 0 0,-2 0 0,1-1 0,-1 1 0,0-1-1,-1 0 1,0 0 0,0 0 0,-1 0 0,0 0 0,0 0-1,-1 0 1,-2-17 0,1 23-43,0 0 0,0 0-1,0 1 1,0-1 0,-1 0-1,1 1 1,-1-1 0,1 1-1,-1-1 1,0 1 0,0 0-1,0-1 1,0 1 0,-1 0-1,1 1 1,0-1 0,-1 0 0,0 1-1,1-1 1,-1 1 0,0 0-1,0 0 1,1 0 0,-1 0-1,0 0 1,0 1 0,0-1-1,0 1 1,0 0 0,0 0-1,-4 0 1,5 0-14,0 0 0,0 0 0,0 0 0,0 0-1,1 0 1,-1 0 0,0 1 0,0-1 0,0 1 0,0-1 0,0 1 0,0 0-1,1 0 1,-1 0 0,0 0 0,1 0 0,-1 0 0,1 0 0,-1 0-1,1 1 1,-1-1 0,1 1 0,0-1 0,0 1 0,0-1 0,0 1 0,0 0-1,0-1 1,0 1 0,0 0 0,1 0 0,-1 0 0,1-1 0,-1 1-1,1 0 1,0 0 0,0 0 0,0 0 0,0 0 0,0 0 0,0 0-1,0 0 1,1 0 0,-1 0 0,2 3 0,-1-3-99,0 0 0,0 0-1,0 0 1,1-1 0,-1 1 0,1 0-1,-1-1 1,1 1 0,0-1 0,-1 1 0,1-1-1,0 0 1,0 0 0,0 0 0,0 0-1,0 0 1,0 0 0,0-1 0,0 1 0,0 0-1,1-1 1,-1 0 0,4 1 0,54-2-5397,-14-8-576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14542,'-8'6'2071,"-6"4"-1435,-58 48 2734,66-53-2984,0 0 1,1 1-1,-1 0 0,1 0 0,1 0 1,-1 0-1,1 1 0,0 0 1,-5 14-1,8-21-382,1 1-1,0-1 1,0 0 0,0 1 0,0-1-1,0 0 1,-1 1 0,1-1 0,0 0-1,0 1 1,0-1 0,0 0 0,0 1-1,0-1 1,0 0 0,0 1 0,0-1-1,0 1 1,0-1 0,1 0 0,-1 1-1,0-1 1,0 0 0,0 1 0,0-1-1,0 0 1,1 0 0,-1 1 0,0-1-1,0 0 1,1 1 0,-1-1 0,0 0-1,0 0 1,1 1 0,-1-1 0,0 0-1,1 0 1,0 0 0,16-3 144,17-18 24,12-25-59,-43 43-97,0 0 0,0 0 0,-1-1 0,1 1 0,-1-1 0,0 0 0,0 1-1,-1-1 1,1 0 0,-1 0 0,0 0 0,0 0 0,1-5 0,-4 13 6,1 0 0,-1-1 0,1 1 0,-1-1 0,0 0 0,-1 1 0,1-1 0,0 0 1,-1 0-1,0 0 0,0 0 0,0-1 0,0 1 0,-5 2 0,8-5-138,0 0 0,-1 0-1,1 0 1,0 0 0,-1 1 0,1-1 0,0 0-1,0 0 1,-1 0 0,1 0 0,0 0 0,-1 0-1,1 0 1,0 0 0,-1 0 0,1-1 0,0 1 0,-1 0-1,1 0 1,0 0 0,0 0 0,-1 0 0,1 0-1,0-1 1,0 1 0,-1 0 0,1 0 0,0 0-1,0-1 1,-1 1 0,1 0 0,0 0 0,0-1 0,0 1-1,0 0 1,-1-1 0,0-2-2007,-4-4-5863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8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10570,'0'0'4901,"-5"8"-2510,-7 13-1088,2 0 1,0 1-1,2 0 0,0 1 0,-8 40 0,-16 132 1307,29-180-2554,-2 29 328,0 74 1,5-115-363,0-1 1,0 1 0,0-1 0,0 1-1,1-1 1,-1 1 0,1-1 0,-1 1 0,1-1-1,0 0 1,0 1 0,0-1 0,0 0 0,1 0-1,-1 0 1,1 0 0,-1 0 0,1 0 0,1 2-1,-1-3 5,0 0 0,0 0 0,0 0 0,0 0-1,1 0 1,-1-1 0,0 1 0,0-1 0,0 1-1,0-1 1,1 0 0,-1 0 0,0 0 0,0 0-1,0 0 1,1-1 0,2 0 0,4-2 38,0 0-1,-1 0 1,1-1 0,-1 0 0,1-1 0,-1 0-1,-1 0 1,15-12 0,13-19 30,60-80 1,-61 72-157,52-52 0,-86 95 50,1 0-1,0 0 1,0 0-1,0 0 0,0 0 1,0 0-1,0 1 1,0-1-1,0 0 0,0 1 1,0-1-1,0 0 1,0 1-1,1 0 0,-1-1 1,0 1-1,0 0 1,1-1-1,-1 1 0,1 0 1,-1 1 1,0-1 0,-1 0 0,1 1 0,-1-1 1,1 1-1,-1-1 0,1 1 0,-1 0 0,1-1 0,-1 1 0,1-1 0,-1 1 1,0 0-1,1-1 0,-1 1 0,0 0 0,0-1 0,1 1 0,-1 0 1,0 0-1,0-1 0,0 1 0,0 0 0,0 0 0,0 6-1,0 0-1,-1 0 0,1 0 1,-1-1-1,-1 1 1,-1 7-1,-3-1 37,0 0 1,0 0-1,-1-1 0,-1 0 0,0 0 0,0-1 1,-1 0-1,-1 0 0,-12 11 0,15-16 49,0 1-1,-1-1 1,0 0-1,-1-1 1,1 1-1,-1-2 1,0 1-1,0-1 1,0-1-1,-1 0 1,1 0-1,-1-1 1,-16 2-1,23-4-92,-1 0 0,1-1 0,-1 1 0,1-1-1,-1 0 1,1 0 0,0-1 0,0 1 0,-1-1-1,1 0 1,0 1 0,0-1 0,1 0 0,-1-1-1,0 1 1,1 0 0,-1-1 0,1 0 0,0 1-1,0-1 1,-3-5 0,3 5-210,1 1-1,0-1 1,-1 1-1,1-1 0,0 0 1,1 0-1,-1 1 1,0-1-1,1 0 1,0 0-1,-1 0 1,1 0-1,0 0 1,1 0-1,-1 1 1,2-7-1,-1 8-56,-1-1 0,2 1-1,-1-1 1,0 1 0,0-1-1,0 1 1,1 0 0,-1 0-1,1 0 1,-1 0 0,1 0-1,-1 0 1,1 0 0,0 0-1,-1 0 1,1 1 0,2-1-1,39-11-4538,-25 7 1661,17-6-3290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2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40 140 320,'0'0'24573,"9"-1"-24098,-1-1-339,-1 1 0,1-1-1,-1 0 1,0-1 0,0 1 0,0-1-1,13-8 1,-16 8-77,-1 1 1,0-1-1,0 0 1,0 0-1,0 0 1,0 0-1,0 0 1,-1-1-1,1 1 0,-1-1 1,0 0-1,0 1 1,0-1-1,-1 0 1,0 0-1,1 0 1,-1 0-1,0-8 0,0 10-19,-1 0 0,0 1-1,1-1 1,-1 0 0,0 1-1,0-1 1,-1 0 0,1 1-1,0-1 1,0 0 0,-1 1 0,1-1-1,-1 1 1,1-1 0,-1 0-1,0 1 1,0-1 0,0 1-1,-1-2 1,1 2-33,0 0-1,0 1 1,0-1 0,0 1 0,-1-1-1,1 1 1,0-1 0,0 1-1,0 0 1,0 0 0,-1 0 0,1 0-1,0-1 1,0 2 0,0-1-1,-1 0 1,1 0 0,0 0 0,0 0-1,-2 1 1,-2 1-25,0 0-1,0 1 1,0-1-1,0 1 1,0 0-1,1 0 1,0 0-1,-1 0 1,1 1-1,-5 6 1,-5 7 1,2 0 1,-16 29-1,25-40 25,0 0 0,1 0 0,-1 0 0,1 1 0,0-1 0,1 1 0,-1-1 0,1 1-1,1-1 1,-1 1 0,1 0 0,1 7 0,-1-13-6,1 1 0,-1-1-1,1 0 1,-1 0 0,1 0 0,0 0-1,0 0 1,0 0 0,-1 0-1,1 0 1,0-1 0,0 1 0,0 0-1,0 0 1,0-1 0,0 1-1,1-1 1,-1 1 0,0-1 0,0 1-1,0-1 1,1 0 0,-1 1 0,0-1-1,0 0 1,0 0 0,1 0-1,-1 0 1,0 0 0,0 0 0,1-1-1,-1 1 1,2-1 0,3 0 18,0 0-1,0 0 1,0 0 0,0-1 0,0 0 0,5-3 0,9-8-63,0-1 1,-2-1-1,1-1 1,-2 0-1,0-1 1,17-24-1,19-17-503,-53 57 527,1 0 0,-1 1-1,1-1 1,-1 0 0,1 1-1,-1-1 1,1 0 0,0 1-1,-1-1 1,1 1 0,0-1-1,-1 1 1,1 0 0,0-1-1,0 1 1,-1 0-1,1-1 1,0 1 0,0 0-1,0 0 1,0 0 0,0 0-1,1 14-624,-14 26 345,-6 0 356,10-25 107,2 0 0,-1 1 0,2 0 0,0 0 0,-3 23 0,7-39-152,1 1-1,0-1 0,0 1 1,0 0-1,0-1 1,0 1-1,0-1 0,0 1 1,0 0-1,0-1 0,0 1 1,0-1-1,1 1 1,-1 0-1,0-1 0,0 1 1,0-1-1,1 1 0,-1-1 1,0 1-1,1-1 1,-1 1-1,0-1 0,1 1 1,-1-1-1,1 1 0,-1-1 1,1 0-1,-1 1 1,1-1-1,-1 0 0,1 1 1,-1-1-1,1 0 1,0 0-1,-1 0 0,1 1 1,0-1-1,30-6 208,26-25-44,19-24-94,-51 36-76,1 0 0,30-15 0,-55 33-12,1 0 0,-1 0 0,1 0 0,-1 0 0,1 0 0,0 1 0,0-1 0,-1 1 0,1-1 0,0 1 0,0-1 0,-1 1 0,1 0 0,0 0 0,0 0 0,0 0 0,0 0 0,-1 1 0,1-1 0,2 1 0,-3 0 6,0 0-1,0 0 1,-1 0-1,1 0 1,0 0-1,-1 0 0,1 0 1,-1 0-1,1 0 1,-1 0-1,0 0 0,1 0 1,-1 1-1,0-1 1,0 0-1,0 0 0,0 0 1,0 0-1,0 1 1,0-1-1,0 0 0,-1 2 1,-2 12 27,-1-1 1,0 1-1,-10 21 1,10-28-3,-1 17 184,5-25-198,0 0 0,1 1 0,-1-1-1,0 0 1,0 1 0,0-1 0,0 0 0,1 0 0,-1 1 0,0-1-1,0 0 1,1 0 0,-1 0 0,0 1 0,0-1 0,1 0-1,-1 0 1,0 0 0,1 0 0,-1 0 0,0 0 0,0 1-1,1-1 1,-1 0 0,0 0 0,1 0 0,-1 0 0,0 0-1,1 0 1,-1 0 0,0 0 0,1 0 0,-1 0 0,0-1-1,1 1 1,-1 0 0,40-21 354,-40 21-366,17-11 9,75-43 10,-84 50-30,1 0 0,0 1 1,0-1-1,1 2 0,-1-1 1,1 2-1,-1-1 0,17 0 1,-25 3 5,0-1 0,1 1 0,-1-1 0,0 1 1,0-1-1,0 1 0,0 0 0,0-1 1,0 1-1,0 0 0,0 0 0,0 0 1,-1 0-1,1 0 0,0 0 0,0 0 1,-1 0-1,1 0 0,-1 0 0,1 0 0,-1 0 1,1 0-1,-1 1 0,0-1 0,0 0 1,1 0-1,-1 0 0,0 1 0,0-1 1,0 0-1,0 2 0,-1 51 50,0-38-51,3-16-1,-1 0 0,0 0 0,0 0 0,0 0 0,1 0 0,-1 0-1,0 0 1,0 0 0,0-1 0,0 1 0,1 0 0,-1-1 0,0 1 0,0-1 0,0 1 0,0-1 0,0 1 0,0-1 0,1-1 0,33-22-1165,26-16-3155,-16 20-3066,-24 14 1742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3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13293,'0'0'8488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3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18546,'0'0'5893,"16"62"-4804,3-41 0,12-2-416,-6-4-385,9-5-96,3-2-64,2-7-96,-5-1 0,0 0-160,-5-9-865,-4-7-1409,-6-3-1794,-4-2-1185,-10-3-641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3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9673,'0'0'10736,"-6"11"-9503,-24 41 230,4 2-1,1 1 1,3 1 0,-29 113-1,50-162-1489,0 0 0,0 0-1,1-1 1,0 1-1,0 0 1,2 9 0,-2-16-93,0 1 0,0 0 1,0 0-1,0-1 1,0 1-1,1 0 0,-1-1 1,0 1-1,1 0 1,-1-1-1,0 1 0,1 0 1,-1-1-1,1 1 1,-1-1-1,1 1 0,-1-1 1,1 1-1,-1-1 0,1 1 1,0-1-1,-1 0 1,1 1-1,0-1 0,0 1 1,1-1-352,-1-1 0,1 1-1,0 0 1,-1-1 0,1 1 0,-1-1 0,1 1 0,-1-1 0,1 0 0,-1 0-1,0 1 1,1-1 0,-1 0 0,0 0 0,0 0 0,0 0 0,2-2 0,13-17-10873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3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58 136 1666,'13'-9'2535,"34"-46"5539,-44 51-7156,0-1 1,0 1-1,-1-1 1,1 0-1,-1 0 1,0 1-1,-1-1 1,1-1-1,-1 1 1,0 0-1,0-8 1,-1 13-845,0-1 0,0 1 1,0 0-1,0-1 0,-1 1 0,1 0 1,0 0-1,0-1 0,-1 1 1,1 0-1,0 0 0,0-1 0,-1 1 1,1 0-1,0 0 0,-1 0 1,1-1-1,0 1 0,-1 0 0,1 0 1,0 0-1,-1 0 0,1 0 0,0 0 1,-1 0-1,1 0 0,0 0 1,-1 0-1,1 0 0,0 0 0,-1 0 1,1 0-1,-1 0 0,1 0 1,0 0-1,-1 0 0,1 0 0,0 0 1,-1 1-1,-15 5 345,9 0-324,0 0 1,0 1-1,1 0 1,-1 0-1,2 1 1,-1 0-1,1 0 1,1 0 0,-1 1-1,1-1 1,1 1-1,0 0 1,0 0-1,0 0 1,1 0 0,1 1-1,0-1 1,0 1-1,1 18 1,0-27-82,1 0 1,-1 0-1,1 0 1,-1 0 0,1-1-1,-1 1 1,1 0-1,-1 0 1,1 0 0,0-1-1,-1 1 1,1 0-1,0-1 1,0 1 0,0-1-1,-1 1 1,1-1-1,0 1 1,0-1 0,0 1-1,0-1 1,0 0-1,0 0 1,0 1 0,0-1-1,0 0 1,0 0-1,0 0 1,0 0-1,0 0 1,0 0 0,0 0-1,0-1 1,0 1-1,0 0 1,1-1 0,1 1 56,0-1 1,1 0-1,-1 0 0,0 0 1,0 0-1,1-1 1,-1 1-1,0-1 1,3-2-1,-1 0-41,-1-1 0,0 0 0,0 0 0,-1-1 0,1 1 0,-1-1 0,0 1-1,-1-1 1,1 0 0,-1 0 0,0 0 0,-1 0 0,1-1 0,-1 1 0,-1 0 0,1-1-1,-1 1 1,0 0 0,-1-11 0,0 15-40,0 0-1,-1 0 0,1 1 1,0-1-1,0 0 0,-1 1 1,1-1-1,-1 1 1,1 0-1,-1-1 0,0 1 1,1 0-1,-1 0 1,0 0-1,0 0 0,0 0 1,0 1-1,0-1 0,0 1 1,0-1-1,0 1 1,0 0-1,0-1 0,0 1 1,0 0-1,0 0 0,0 1 1,-1-1-1,1 0 1,-4 2-1,0-1-165,-1 0 0,0 0 1,1 1-1,-1 0 0,1 1 0,-1-1 1,1 1-1,-8 5 0,-2 10-1129,14-9-1250,13-8-3381,11-6-988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2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16496,'0'0'-161,"-49"21"-2753,30-23 1408,-6-3 834,-11 1-129,-5 0-1025,-9 4-3267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3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40 10570,'0'0'7185,"-4"-8"-4606,1-1-2454,-5-14 3575,4 24-1888,3 17-1219,-1 60 674,0-41-1120,1-1 0,8 64 0,-7-97-212,1 1 0,0 0 0,0-1 0,1 1 0,-1-1-1,1 1 1,-1-1 0,5 6 0,-5-7-271,0-1 1,0 0-1,0 0 0,0 0 1,1 0-1,-1 0 0,0 0 0,1 0 1,-1 0-1,0-1 0,1 1 0,-1 0 1,1-1-1,-1 0 0,4 1 0,13 0-7020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3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119 148 12684,'-12'1'1479,"-12"0"-726,-58 4 4291,226-32-3504,177-10 0,113 25-1298,-15 1-209,-284 2-26,143-29 0,-215 23-18,-127 10 0,-973 82 363,745-46-143,262-27-195,26-3-44,7 0-12,46-1-23,521-6-756,-23 1-3237,-493 5 3669,-17 0 174,-1-1 0,1-1 0,48-10 0,-127 10 220,-1113 63 1677,850-41-3594,174-19-4526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4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874 104 9353,'-9'-8'939,"-2"-3"-374,0 1-1,-1 1 1,0 0-1,-1 1 0,0 0 1,0 0-1,0 2 1,-1 0-1,0 0 1,-27-6-1,22 10-431,0 2-1,0 0 1,0 1 0,0 0 0,0 2-1,0 0 1,0 2 0,1 0 0,0 1-1,-22 9 1,0 4-130,0 2 1,1 1-1,-45 35 0,58-38 49,1 2 0,1 0-1,1 2 1,1 0 0,1 2-1,1 0 1,-24 41-1,35-50-4,1-1-1,0 1 0,1 1 0,1 0 1,0-1-1,1 2 0,1-1 0,1 1 1,1-1-1,0 1 0,1 0 0,1 0 1,0 0-1,2-1 0,3 20 0,-2-27-31,0 1 0,1-1 0,0 0-1,1 0 1,0 0 0,0 0 0,1-1-1,1 0 1,-1 0 0,2-1 0,-1 0 0,1 0-1,0-1 1,0 1 0,1-2 0,0 1-1,0-1 1,1-1 0,0 0 0,0 0-1,0-1 1,12 3 0,8 2 259,0-1 0,1-1 0,-1-2 0,1-2 0,1 0 0,48-3 1,-17-5-90,-1-3 0,-1-2 0,1-3 0,-2-2 0,0-3 0,-1-3 0,-1-2 0,89-50 0,-127 61-96,-1-1-1,-1 0 1,0-1 0,-1-1-1,-1-1 1,0 0 0,-1-1 0,25-37-1,-35 46-17,0 0-1,-1 0 1,0-1 0,0 1-1,0-1 1,-1 0 0,-1 0-1,1 0 1,-2 0-1,1 0 1,-1-1 0,-1 1-1,1-1 1,-2 1 0,1 0-1,-1-1 1,-1 1-1,1 0 1,-2 0 0,1 0-1,-1 0 1,-1 0 0,-8-16-1,5 14-42,0 1 1,-1 0-1,0 0 0,-1 0 1,0 1-1,0 1 0,-1-1 1,0 2-1,-21-13 0,-3 2-42,-70-25-1,-6-2-1691,97 36-1593,8-1-2312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4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9545,'0'0'4201,"-3"11"-3373,3-10-815,-2 8 265,0 1-1,0-1 1,1 1 0,0 19 0,2-25-140,-1 0 1,1 0 0,0 0 0,0 0 0,0 0 0,0 0 0,1 0 0,0 0 0,0-1 0,0 1 0,0-1 0,0 1 0,1-1-1,-1 0 1,1 0 0,0 0 0,4 4 0,3-1 195,0 0-1,1 0 1,-1-1-1,1 0 1,0-1-1,0-1 1,1 1-1,-1-2 1,1 1-1,-1-2 1,24 1-1,-11-1-106,0-1 0,-1-2-1,1 0 1,46-12 0,126-52 540,-133 41-503,2 3 0,123-24-1,-147 40-3,0 3 0,0 1 0,68 5 0,-89-1-240,0 1-1,0 1 1,0 1 0,0 0 0,-1 2 0,0 0 0,0 1 0,0 1 0,22 15 0,-38-22 71,0 0 0,0 1 1,0 0-1,0 0 0,-1 0 0,1 0 0,-1 0 0,0 0 1,0 0-1,0 1 0,0-1 0,0 1 0,-1 0 0,2 5 1,5 12 964,-8-21-1100,1 1 0,-1-1 0,1 1 0,-1-1 0,0 1 0,1-1 0,-1 0 0,1 1 0,0-1 0,-1 0 0,1 1 0,-1-1 0,1 0 0,-1 1 0,1-1 0,0 0 0,-1 0 0,1 0 0,0 0 0,-1 0 0,1 0 0,0 0 0,-1 0 0,1 0 0,-1 0 0,1 0 0,0 0 0,-1 0 0,1 0 0,0-1 0,18-9-7160,-8-2 264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4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13389,'0'0'3160,"11"-11"-2028,17-14-573,1 1 1,1 1-1,1 2 1,54-29-1,-20 20-455,92-31 0,-124 51 148,0 1 0,0 2 0,1 1 0,68-3 0,-95 9-192,0 0 0,1 1 0,-1 0 1,0 0-1,1 1 0,-1 0 0,0 0 0,0 1 0,0 0 0,-1 0 1,12 7-1,-3 1 302,-1 1 1,0 1 0,15 16 0,-15-14 450,2 0 0,28 22 0,-38-33-661,0 0 0,0-1 0,0 0-1,0 0 1,1-1 0,-1 0 0,1 0-1,-1 0 1,1-1 0,0 0-1,0 0 1,0-1 0,11 0 0,-7-1-43,1-1 0,-1-1 1,0 1-1,0-2 0,0 1 1,0-2-1,15-8 1,-4 0-68,0-1 1,-1-1 0,-1-1 0,-1 0 0,0-2 0,26-32 0,-33 36 17,-1-1 0,15-27 0,-23 37-47,0-1 0,0 0 0,-1-1 0,0 1 0,0 0 0,-1 0 0,0-1 0,0 1 0,0-1 0,-1 1 0,0-8 0,0 12-96,0 1 1,-1-1 0,1 1-1,-1 0 1,1-1-1,-1 1 1,1 0-1,-1-1 1,0 1-1,1 0 1,-1 0 0,0 0-1,0 0 1,0 0-1,0 0 1,0 0-1,0 0 1,0 0-1,0 0 1,0 0 0,-1 0-1,1 1 1,0-1-1,-1 1 1,1-1-1,0 1 1,-1-1-1,1 1 1,-2 0 0,-47-3-6896,36 4 3745,-17-1-12227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28 9545,'0'0'15481,"-2"8"-14974,-5 7-242,0-2-1,-1 1 0,-1-1 0,0 0 0,0-1 0,-1 0 1,-1 0-1,-21 18 0,15-15 59,1 1 0,1 1 0,0 0 0,-15 26 1,67-72-2428,-14 7-1168,0-1 0,31-43 1,-43 50 1812,0-1 0,14-29 1,-7-7 1716,-18 47 6091,-5 23-4855,-5 33-1014,10-33-198,-1 12 26,2 0-1,5 30 1,-5-52-334,0 0 0,1 0-1,0 0 1,0-1 0,0 1 0,1-1-1,0 1 1,0-1 0,1 0 0,0 0-1,0 0 1,0 0 0,10 9 0,4-6-2060,-5-7-2640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4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14061,'0'0'9321,"13"3"-8130,30 3-433,0-2 0,1-2 0,79-8 0,52 2-1458,-173 4-430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4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13741,'0'0'11851,"15"40"-11146,-5-30-161,3-3-415,7-2-33,-1-4-32,6-1-128,-2-1-1634,2-14-2786,0-3-4036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4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15182,'0'0'4581,"-55"49"-2435,33-21 128,5 1-448,-5 6-513,4 1-544,2 2-289,4 1-96,-1-3-127,4-8-193,9-5-32,0-8 0,0-4-481,0-9-1440,9-8-12781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4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13933,'0'0'10058,"59"4"-9161,-11-9-705,0-2-128,2 3-32,-5-2 0,-8 3-64,-8 2-192,-11 1-417,-8 0-384,-10 4-673,-3 5-1441,-17 0-3555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2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2150 0 10346,'-339'48'-314,"192"-24"388,-255 11 0,44-49-287,-1 1 1211,310 16-122,0 2 0,0 2-1,0 3 1,-79 26 0,43-12 505,78-22-1176,-1 0 0,0 0 0,0 0 0,0-1 0,-1-1 0,1 1 0,-13-2 0,18 1-243,0-1 1,0 0-1,0 0 0,1 0 0,-1-1 0,0 1 0,1 0 0,-1-1 1,1 0-1,-1 0 0,1 0 0,0 0 0,0 0 0,0 0 0,0 0 0,0-1 1,0 1-1,1-1 0,-1 1 0,1-1 0,0 0 0,-1 0 0,0-4 1,-4-19-1947,6 8-2294,0 11 194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4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4132,'0'0'17937,"64"21"-16207,-17-23-866,12-9-704,5-1-95,-7 0-97,-5-2-1474,-13 0-3010,-9-1-12108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5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13357,'0'0'11584,"-5"9"-11050,4-7-484,0-1 1,-1 2-1,1-1 0,0 0 1,0 0-1,0 0 1,1 0-1,-1 1 1,0-1-1,1 0 0,-1 1 1,1-1-1,0 0 1,0 1-1,0-1 0,0 0 1,0 1-1,1-1 1,-1 0-1,1 1 1,-1-1-1,1 0 0,0 0 1,0 1-1,0-1 1,0 0-1,0 0 0,0 0 1,1 0-1,-1 0 1,1-1-1,0 1 1,-1 0-1,1-1 0,0 1 1,0-1-1,0 1 1,0-1-1,0 0 1,0 0-1,0 0 0,0 0 1,0 0-1,4 0 1,3 3-80,1-1 0,0 0 1,0 0-1,0-1 0,0-1 1,0 0-1,0 0 1,1-1-1,-1 0 0,0-1 1,0 0-1,15-3 0,21-14-3882,-8-11-4580,-18 6-360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5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13229,'0'0'3555,"-44"57"-1954,24-27 545,0 3-192,2 1-256,-1 2-481,3-1-608,5-4-385,2-3-32,7-8-160,2-5-32,0-8-32,2-3-1377,9-4-1538,0 0-2338,3-11-6598</inkml:trace>
  <inkml:trace contextRef="#ctx0" brushRef="#br0" timeOffset="1">250 232 18578,'0'0'1329,"-9"3"-427,3-1-778,-1 1-1,0-1 1,1 1-1,-1 1 1,1-1 0,0 1-1,0 0 1,-8 8 0,11-9 29,0 0 0,0 0 0,1 0 1,-1 1-1,1-1 0,0 1 1,0 0-1,0 0 0,1 0 1,-1 0-1,1 0 0,0 0 0,0 0 1,0 0-1,1 0 0,0 0 1,-1 1-1,2 6 0,-1-9-108,1-1-1,0 0 1,-1 0 0,1 0-1,0 0 1,-1 0 0,1 0-1,0 0 1,0 0 0,0 0-1,0 0 1,0 0 0,0-1-1,0 1 1,0 0 0,0-1-1,1 1 1,-1 0 0,0-1-1,0 0 1,0 1 0,1-1-1,-1 0 1,0 0 0,1 1-1,-1-1 1,0 0 0,0 0-1,1 0 1,-1-1 0,0 1-1,3-1 1,45-8 931,-42 6-935,-1-1-1,0 1 0,1-1 0,-1-1 0,-1 1 0,1-1 0,-1 0 0,1 0 0,7-11 0,-10 12-19,-1 1-1,1-1 1,-1 0-1,0 0 0,0-1 1,0 1-1,0 0 0,-1-1 1,0 1-1,0-1 1,0 1-1,0-1 0,-1 1 1,0-1-1,0 0 0,0-7 1,-1 11-20,1 0-1,-1-1 1,1 1 0,-1 0-1,0-1 1,1 1 0,-1 0-1,0 0 1,0 0 0,0 0-1,0 0 1,0 0 0,0 0-1,0 0 1,0 0 0,0 0-1,0 0 1,-1 1 0,1-1-1,0 0 1,0 1 0,-1-1-1,1 1 1,-1 0 0,-1-1-1,-39-2-5438,39 3 4191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5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18065,'0'0'3684,"-39"49"-1634,35-32-481,-5 3-512,9-1-673,0 2-288,0-2-64,0 0 1,0-5-898,0-4-2595,6-3-3074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5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19378,'0'0'5157,"63"-13"-3779,-26 4-930,8-5-384,0-1-192,-2 0-1922,-8-2-2498,-6-2-3300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5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12684,'0'0'11531,"-27"48"-10570,27-32-289,13-1-287,6-2-161,6-1-32,9-7-96,-2 0 0,4-6-32,-2 1-64,0-6-800,-6-9-1859,-3-2-1216,-7-4-3108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5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1537,'0'0'15695,"-50"54"-14413,31-29 1120,1 1-416,-2 4-577,6 2-512,-2-2-481,1-3-224,7-1-31,-1-3-33,3-4-96,1-2 0,0-3-833,3-4-2338,0-3-2658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2:5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36 9865,'0'0'15695,"-7"8"-15124,3-4-443,1-2-73,0 1 0,1-1-1,0 1 1,-1-1-1,1 1 1,0 0-1,0 0 1,0-1 0,1 2-1,-1-1 1,1 0-1,-1 0 1,1 0-1,0 1 1,0-1 0,1 0-1,-1 8 1,1-10-35,1 0 0,0 0 1,0-1-1,0 1 0,-1 0 0,1 0 1,0 0-1,0-1 0,0 1 1,1 0-1,-1-1 0,0 1 0,0-1 1,0 1-1,0-1 0,0 0 0,1 1 1,-1-1-1,0 0 0,0 0 1,1 0-1,-1 0 0,0 0 0,0 0 1,2-1-1,35-1 611,-33 1-599,1-1 0,-1 1 0,0-1 0,0 0-1,0 0 1,0 0 0,-1-1 0,1 0 0,0 1 0,-1-2-1,0 1 1,0 0 0,0-1 0,0 0 0,-1 0 0,1 0-1,-1-1 1,0 1 0,0-1 0,0 1 0,-1-1 0,0 0-1,0 0 1,0 0 0,-1 0 0,3-10 0,-4 14-34,0 1-1,0-1 1,-1 1 0,1-1 0,0 1 0,0-1 0,0 1 0,0-1 0,0 1 0,0-1-1,-1 1 1,1-1 0,0 1 0,-1 0 0,1-1 0,0 1 0,0-1 0,-1 1 0,1 0-1,-1-1 1,1 1 0,0 0 0,-1-1 0,1 1 0,-1 0 0,1 0 0,-1-1 0,1 1-1,-1 0 1,1 0 0,-1 0 0,-22 0-128,-19 17-1039,19-1-1921,10-6-1828,0-2-6607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0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54 14990,'0'0'2899,"-4"-8"-1463,3 7-1417,0-2 88,0 0 0,0 1 0,-1-1 0,1 1 0,-1-1 0,0 1 0,1 0 0,-1-1 0,-1 1 0,1 0 0,0 0 0,0 0 0,-1 1 0,1-1 0,-1 0 0,1 1 1,-1 0-1,0 0 0,0 0 0,1 0 0,-1 0 0,0 0 0,0 1 0,0-1 0,0 1 0,0 0 0,-5 0 0,-6 2-7,1 0 0,-1 1 0,1 1 0,0 0 0,0 1 0,0 0 0,1 1 0,0 0 0,0 1 0,0 1 0,1 0 0,0 0 0,1 1 0,0 1 0,0-1 1,1 2-1,0-1 0,-13 21 0,21-30-98,1 0 0,-1 1 0,0-1 1,1 0-1,-1 0 0,0 1 0,1-1 0,0 0 1,-1 1-1,1-1 0,0 1 0,-1-1 1,1 0-1,0 1 0,0-1 0,0 1 1,0-1-1,1 0 0,-1 1 0,0-1 0,1 1 1,-1-1-1,1 0 0,-1 1 0,1-1 1,-1 0-1,1 0 0,0 1 0,0-1 1,0 0-1,-1 0 0,1 0 0,0 0 0,0 0 1,1 0-1,-1 0 0,0-1 0,0 1 1,0 0-1,1 0 0,-1-1 0,0 1 1,1-1-1,1 1 0,7 2 24,1 0-1,0-1 1,0 0 0,18 1 0,-18-3 6,41 3-97,-34-3-90,1 1-1,0 0 1,-1 2-1,0 0 1,1 1-1,27 10 1,-44-13 154,0-1-1,0 2 1,0-1-1,0 0 0,0 0 1,0 1-1,0-1 1,0 1-1,-1-1 1,1 1-1,-1 0 1,1 0-1,-1 0 1,1 0-1,-1 0 1,0 0-1,0 0 1,0 0-1,0 0 1,-1 1-1,1-1 1,0 0-1,-1 1 0,0-1 1,0 0-1,1 1 1,-1-1-1,0 0 1,-1 1-1,1-1 1,0 0-1,-1 1 1,1-1-1,-1 0 1,0 0-1,0 1 1,0-1-1,0 0 1,0 0-1,0 0 1,-2 2-1,-4 6 198,1 0 0,-2-1 0,1 1 0,-1-2 0,0 1 0,-18 13 0,8-8 195,0-1 1,0-1-1,-1 0 1,-1-2-1,1 0 1,-2-1-1,1-1 1,-39 9-1,59-17-395,-1 0 0,1 1 0,-1-1 0,0 0 0,1 0 0,-1 0 0,1 0 0,-1 0 0,0 0 0,1 0 1,-1 0-1,1 0 0,-1 0 0,0 0 0,1 0 0,-1 0 0,0 0 0,1 0 0,-1-1 0,1 1 0,-1 0 0,1 0 0,-1-1 0,1 1 0,-1 0 0,1-1 0,-1 1 0,1-1 0,-1 1 0,1-1 0,-1 1 0,1-1 0,0 1 0,-1-1 0,1 1 0,0-1 0,0 1 0,-1-1 0,1 0 0,0 1 0,0-1 0,0 1 0,0-1 0,-1 0 0,1 1 0,0-1 0,0 0 0,1 1 0,-1-1 0,0 1 0,0-1 0,0 0 0,0 1 0,0-1 0,1 1 0,-1-1 0,1 0 0,17-35-1804,91-108-9157,-68 85 4436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0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9001,'0'0'4905,"-3"7"-2780,-7 21-1051,2-1-1,1 1 1,1 0 0,1 1-1,-1 48 1,5-61-1058,1-1 0,0 0 1,2 1-1,0-1 0,1 0 0,0 1 0,1-2 0,0 1 0,2 0 0,0-1 1,0 0-1,16 24 0,-25-45-6009,-22-42 3861,-43-44 1955,19 34 3818,42 52-2286,5 8-154,13 14-788,-2-8-537,1 0 1,0-1 0,0 0 0,0-1 0,1 0 0,0-1 0,19 6-1,45 2-5120,-29-10-196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2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5061,'0'0'11915,"-2"48"-11787,-9-4-32,2 18 96,2 19 289,0 14-65,2 16-288,1 11-64,4 6-640,0-1-1794,6-5-1474,4-7 1250,-3-11-2339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08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37 12011,'0'0'2712,"-9"0"-672,1 0-1692,1 1 1,-1 0 0,0 1 0,0-1 0,0 2-1,1-1 1,-1 1 0,1 0 0,0 0 0,-12 8 0,16-9-225,-1 1 0,1-1 0,0 1 0,0-1 0,0 1 0,0 0 0,1 0 0,-1 0 0,1 1 0,0-1 0,0 0 0,0 1 0,0 0 0,1-1 0,-1 1 0,1 0 0,0 0 0,0 0 0,0 0 0,1 0 0,-1 0 0,1 0 0,0 0 0,0 0 0,0 0 0,1 4 0,0-7-98,0 0 0,0 1 0,-1-1 1,1 0-1,0 0 0,0 0 0,0 1 0,0-1 0,1 0 0,-1 0 1,0 0-1,0-1 0,1 1 0,-1 0 0,0 0 0,1-1 0,-1 1 1,1-1-1,-1 1 0,0-1 0,1 0 0,-1 1 0,1-1 0,-1 0 1,1 0-1,0 0 0,1 0 0,46-3 411,-38 0-403,-1 0-1,1-1 1,-1 0-1,0 0 1,0-1-1,0 0 1,-1-1 0,1 0-1,-2-1 1,13-11-1,-15 14-33,0-1 0,-1-1-1,0 1 1,0-1-1,0 0 1,-1 0 0,0 0-1,0-1 1,-1 1 0,1-1-1,-1 0 1,-1 0 0,1 0-1,-1 0 1,-1-1-1,2-8 1,-15 21-117,4 5 103,-1 0 1,1 0 0,1 1-1,0 0 1,1 0 0,0 1-1,0 0 1,1 0 0,1 0-1,0 0 1,-4 26 0,7-36-9,1-1 1,0 1-1,0-1 1,0 1 0,0-1-1,0 0 1,0 1 0,0-1-1,0 1 1,0-1 0,1 1-1,-1-1 1,0 0 0,1 1-1,0-1 1,-1 0 0,1 1-1,0-1 1,-1 0 0,1 0-1,0 0 1,0 0 0,0 0-1,0 0 1,0 0 0,0 0-1,0 0 1,1 0 0,-1 0-1,0-1 1,0 1-1,1 0 1,-1-1 0,0 1-1,1-1 1,-1 0 0,1 1-1,-1-1 1,0 0 0,1 0-1,-1 0 1,1 0 0,-1 0-1,1 0 1,-1 0 0,0 0-1,1-1 1,-1 1 0,3-1-1,4-1-669,0 0 0,0 0-1,0-1 1,0 0-1,0 0 1,-1-1 0,10-6-1,17-16-5036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0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14894,'-9'7'1949,"-9"7"-1132,-63 52 1823,72-59-2142,1 1 1,1 0 0,-1 0 0,1 1-1,1 0 1,0 0 0,-8 15 0,14-23-488,-1-1 1,1 1 0,0 0-1,-1-1 1,1 1-1,0 0 1,0-1 0,-1 1-1,1 0 1,0-1-1,0 1 1,0 0 0,0-1-1,0 1 1,0 0 0,0-1-1,0 1 1,0 0-1,0-1 1,0 1 0,0 0-1,1-1 1,-1 1 0,0 0-1,0-1 1,1 1-1,-1 0 1,0-1 0,1 1-1,-1-1 1,1 1-1,-1-1 1,1 1 0,-1-1-1,1 1 1,0 0 0,2-1 1,-1 1 0,0-1 0,1 1 0,-1-1 0,0 0-1,1 0 1,-1 0 0,1 0 0,-1 0 0,0-1 0,3 0 0,7-2-123,0-1 0,0 0-1,17-8 1,-15 4-258,-1-1 1,0 0 0,0-1-1,14-14 1,-22 19 319,0 0 0,0 0 0,-1 0 0,0-1 0,0 0 0,0 0 0,0 0 0,-1 0 0,0-1 0,-1 1 0,1-1 0,1-7 0,-27 29 1270,15-5-985,1-1 1,0 1-1,0 0 0,1 1 0,0-1 0,1 1 1,0 0-1,1 1 0,0-1 0,1 1 0,0-1 0,1 1 1,-1 14-1,3-25-225,1 0 0,-1-1 0,0 1 0,0 0 0,0 0 0,1 0 0,-1 0 1,0 0-1,1 0 0,-1 0 0,1-1 0,-1 1 0,1 0 0,-1 0 0,1-1 0,0 1 0,-1 0 1,1-1-1,0 1 0,-1-1 0,1 1 0,0-1 0,0 1 0,0-1 0,1 1 0,30 4 181,-24-6-196,0 0 1,0 0-1,0-1 0,0 0 1,14-5-1,-15 4-421,0-1 1,-1 0-1,1-1 0,-1 1 0,0-1 1,0-1-1,0 1 0,6-8 1,16-33-6937,-12 12-659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0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14990,'0'0'4287,"-3"9"-2926,-12 49-364,2 1 1,3 0-1,3 1 0,-1 98 0,14-115-897,-6-41-125,1-1-1,-1 1 1,0-1-1,1 0 1,-1 1-1,1-1 0,-1 0 1,1 1-1,0-1 1,-1 0-1,1 1 1,0-1-1,0 0 0,0 0 1,0 0-1,0 0 1,0 0-1,0 0 1,1 0-1,-1 0 0,0-1 1,0 1-1,1 0 1,2 0-1,-2-12-3895,-1-18 2200,-1 26 1208,-1-8 324,0 0-1,-1 0 1,0 1 0,-1-1-1,0 1 1,0-1 0,-9-16-1,-21-35 6029,35 61-5713,1 0-1,-1 0 1,1 0 0,0 1-1,-1-1 1,1 1 0,0-1-1,0 1 1,-1 0 0,1 0-1,0 0 1,3 1 0,82 13-7061,-54-13 769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0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16 6054,'0'0'14958,"-11"-3"-13672,7 1-1219,0 0 34,0 1 0,-1-1 0,1 1 0,-1 0 0,1 0-1,-1 0 1,1 0 0,-1 1 0,0 0 0,1 0-1,-1 0 1,1 1 0,-1-1 0,0 1 0,1 0-1,0 0 1,-1 1 0,1 0 0,0-1 0,-1 1-1,-6 5 1,-32 30 415,41-34-495,-1 0-1,1-1 0,0 1 1,0 0-1,1 0 1,-1 0-1,0 0 0,1 1 1,0-1-1,0 0 1,0 1-1,0-1 1,0 1-1,0 4 0,2-7-15,-1-1 0,0 1-1,1 0 1,-1 0 0,1-1 0,-1 1-1,1 0 1,-1-1 0,1 1-1,-1 0 1,1-1 0,-1 1 0,1-1-1,0 1 1,0-1 0,-1 1-1,1-1 1,0 1 0,0-1 0,-1 0-1,1 1 1,0-1 0,0 0-1,0 0 1,-1 0 0,1 0-1,0 0 1,0 0 0,0 0 0,0 0-1,1 0 1,34-1 158,-31 1-156,55-12-1019,-49 9 720,-1 0 0,0 1 0,1 0 0,-1 1 0,1 0 0,-1 1 0,14 1 0,-23-1 301,-1 0 0,1 0 0,0 0-1,-1 1 1,1-1 0,0 0-1,-1 1 1,1-1 0,0 0 0,-1 1-1,1-1 1,-1 0 0,1 1-1,-1-1 1,1 1 0,-1-1 0,1 1-1,-1-1 1,0 1 0,1 0-1,-1-1 1,1 1 0,-1 0 0,0-1-1,0 1 1,1 0 0,-1-1-1,0 1 1,0 0 0,0-1-1,0 1 1,0 0 0,0-1 0,0 1-1,0 0 1,0 0 0,0-1-1,0 1 1,-1 0 0,1-1 0,0 1-1,0 0 1,-1-1 0,1 1-1,0-1 1,-1 1 0,1 0 0,-1 0-1,-22 29 1631,12-22-1392,-1 1 0,-1-1-1,1-1 1,-1 0-1,-1-1 1,1-1-1,-1 0 1,0-1-1,0 0 1,-23 3-1,37-7-334,0 0 0,-1 0 0,1 0 0,-1 0 0,1 0 0,0 0 0,-1 0 0,1 0 0,0 0 0,-1 0 0,1 0 0,0 0 0,-1 0 0,1-1 0,0 1 0,-1 0 0,1 0 0,0 0 0,0-1 0,-1 1 0,1 0 0,0 0 0,0 0 0,-1-1 0,1 1 0,0 0 0,0-1 0,0 1 0,-1 0 0,1 0 1,0-1-1,0 1 0,0 0 0,0-1 0,0 1 0,0 0 0,-1-1 0,1 1 0,0 0 0,0-1 0,0 1 0,0 0 0,0-1 0,1 1 0,-1 0 0,0-1 0,0 1 0,0 0 0,0-1 0,0 1 0,0 0 0,0-1 0,1 1 0,-1 0 0,0-1 0,0 1 0,0 0 0,1-1 0,14-19-6711,8 0-1961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0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13837,'0'0'5520,"-8"-1"-5040,4 1-390,-1 1-1,1-1 0,-1 1 1,1 0-1,0 0 0,-1 0 1,1 0-1,0 1 0,0 0 1,0 0-1,0 0 0,0 0 1,0 1-1,1-1 0,-1 1 0,1 0 1,0 0-1,-1 0 0,1 1 1,1-1-1,-1 1 0,0-1 1,1 1-1,0 0 0,-2 5 1,0-2 433,1 0 1,0 0-1,1 0 1,-1 0-1,-2 16 0,5-22-480,0 1-1,0-1 0,-1 0 1,1 1-1,0-1 0,0 0 0,0 1 1,0-1-1,1 0 0,-1 0 0,0 1 1,1-1-1,-1 0 0,0 1 1,1-1-1,-1 0 0,1 0 0,0 0 1,-1 0-1,1 0 0,0 0 0,0 0 1,0 0-1,0 0 0,0 0 1,0 0-1,0 0 0,0 0 0,0-1 1,0 1-1,0 0 0,1-1 0,-1 1 1,0-1-1,0 0 0,1 1 0,-1-1 1,0 0-1,0 0 0,3 1 1,3-2-20,-1 1 0,0-1 0,1 0 0,-1 0 0,0-1 0,0 0 1,1 0-1,-1 0 0,-1-1 0,1 0 0,0 0 0,-1 0 0,1-1 0,-1 0 1,0 0-1,0 0 0,-1 0 0,1-1 0,-1 0 0,0 0 0,0 0 0,-1-1 1,1 1-1,-1-1 0,-1 0 0,1 0 0,-1 0 0,0 0 0,0 0 1,0 0-1,-1-1 0,1-7 0,-5 10-116,-4 9 13,-3 9 7,6-8 90,1 0 1,-1 1-1,2-1 0,-1 0 0,1 1 0,0 0 0,0-1 0,1 1 0,0 0 0,0 0 0,0 0 0,1 0 0,0 0 1,2 10-1,-2-17-2,1 1 0,0 0 1,-1-1-1,1 1 0,0 0 1,-1-1-1,1 1 0,0-1 1,0 1-1,0-1 0,0 0 0,-1 1 1,1-1-1,0 0 0,0 0 1,0 1-1,0-1 0,0 0 1,0 0-1,0 0 0,0 0 1,0 0-1,-1 0 0,1-1 1,0 1-1,1 0 0,26-7 234,-22 2-233,0 0 1,0 0-1,0 0 1,-1-1 0,1 0-1,-1 0 1,-1-1-1,1 1 1,-1-1 0,0 0-1,4-9 1,5-9 29,-20 37-70,1 0-1,1 0 1,0 1 0,1-1-1,0 1 1,-4 26-1,8-39 40,0 1 0,0-1-1,0 1 1,0 0 0,0-1 0,0 1-1,0 0 1,0-1 0,0 1-1,0-1 1,0 1 0,0 0 0,1-1-1,-1 1 1,0-1 0,0 1-1,1-1 1,-1 1 0,0-1 0,1 1-1,-1-1 1,0 1 0,1-1-1,-1 1 1,1-1 0,-1 1 0,1-1-1,-1 0 1,1 1 0,0-1-1,21-2 265,-16 0-247,0 0 1,-1-1-1,1 0 0,-1 0 1,0-1-1,6-4 0,2-6-53,0-1 0,-1-1 1,-1 0-1,18-32 0,-25 40-8,-3 7-41,-16 34-170,14-29 251,-19 41 264,19-43-247,0 1-1,0 0 0,1 0 0,-1 0 0,1-1 0,-1 1 1,1 0-1,0 0 0,0 0 0,0 0 0,0 0 1,1 0-1,-1-1 0,2 4 0,1-5-152,0 1 1,0-2-1,1 1 0,-1 0 1,0-1-1,1 1 0,-1-1 1,1 0-1,-1 0 0,0 0 1,1-1-1,-1 1 0,4-2 1,-1 0-1299,1-1 0,-1 1 0,0-1 1,0-1-1,0 1 0,-1-1 1,9-7-1,-9 8-136,13-12-6560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1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11915,'0'0'14323,"-9"-1"-14045,5 1-270,0-1 1,0 1 0,-1 0-1,1 1 1,0-1-1,0 0 1,0 1 0,0 0-1,1 0 1,-1 0-1,0 1 1,0-1 0,1 1-1,-1 0 1,0 0 0,1 0-1,0 1 1,0-1-1,-1 1 1,2 0 0,-1-1-1,0 1 1,0 1-1,1-1 1,0 0 0,-1 1-1,1-1 1,1 1-1,-1-1 1,-2 8 0,4-10-10,0 0 1,0 0 0,0 0 0,1 0-1,-1-1 1,0 1 0,0 0-1,1 0 1,-1-1 0,0 1 0,1 0-1,-1-1 1,1 1 0,-1 0-1,1-1 1,-1 1 0,1 0 0,-1-1-1,1 1 1,0-1 0,-1 1-1,1-1 1,0 1 0,-1-1 0,1 0-1,0 1 1,0-1 0,-1 0 0,1 0-1,0 1 1,0-1 0,0 0-1,0 0 1,-1 0 0,1 0 0,0 0-1,0 0 1,0 0 0,1-1-1,47 1-540,-37 0 213,-2 0 177,37 2-649,-45-2 783,-1 0-1,1 0 0,-1 1 0,1-1 1,-1 0-1,0 1 0,1-1 0,-1 1 0,0 0 1,1-1-1,-1 1 0,0 0 0,1 0 0,-1 0 1,0 0-1,0 0 0,0 0 0,0 0 0,0 0 1,0 0-1,0 0 0,-1 1 0,1-1 1,0 0-1,-1 1 0,1 0 0,-1 0 64,0 0-1,-1-1 1,1 1-1,-1 0 1,0-1 0,1 1-1,-1-1 1,0 1-1,0-1 1,0 1 0,0-1-1,0 0 1,0 0-1,-1 1 1,1-1-1,0 0 1,-1 0 0,1 0-1,-1 0 1,1-1-1,-1 1 1,1 0 0,-1-1-1,1 1 1,-3 0-1,-41 15 1461,34-12-1365,0-2 0,-1 1-1,1-1 1,-13 0 0,24-2-210,0 0-1,-1 0 0,1 0 0,0 0 0,0 0 0,-1-1 0,1 1 0,0 0 1,0 0-1,-1 0 0,1 0 0,0 0 0,0-1 0,-1 1 0,1 0 1,0 0-1,0 0 0,0-1 0,0 1 0,-1 0 0,1 0 0,0-1 1,0 1-1,0 0 0,0 0 0,0-1 0,0 1 0,0 0 0,-1 0 1,1-1-1,0 1 0,0 0 0,0-1 0,0 1 0,0 0 0,0 0 1,1-1-1,-1 1 0,0 0 0,0 0 0,0-1 0,0 1 0,0 0 1,0 0-1,0-1 0,1 1 0,6-15-4078,10-4-2386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1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16432,'0'0'1735,"-11"6"-65,5-2-1442,-47 32 2148,50-34-2161,0 0-1,0 1 1,0-1-1,1 1 1,-1 0-1,1-1 1,0 1-1,0 1 1,0-1-1,0 0 1,1 0-1,-1 1 1,1-1-1,0 1 1,0-1-1,0 1 1,0 4-1,1-7-204,0-1 0,0 1-1,0 0 1,0-1 0,0 1 0,0 0 0,1-1-1,-1 1 1,0-1 0,1 1 0,-1-1-1,0 1 1,1 0 0,-1-1 0,1 1-1,-1-1 1,0 0 0,1 1 0,-1-1-1,1 1 1,0-1 0,-1 0 0,1 1-1,-1-1 1,1 0 0,-1 0 0,1 1-1,0-1 1,27 3 158,25-11-181,-46 5-256,0-1 0,0 1 0,0-1 1,-1 0-1,1-1 0,8-7 0,25-17-1533,-44 33 1785,1 1-1,0 0 0,0-1 1,0 1-1,0 0 0,1 0 0,0 1 1,-3 9-1,0-3 183,-1 9 306,1 0-1,0 1 1,2-1 0,0 1 0,2 0-1,0 0 1,4 40 0,-1-32 306,-1 0 1,-2 1-1,-5 32 1,6-62-734,0 1-1,0-1 1,-1 1 0,1-1 0,0 1 0,-1-1 0,1 1 0,-1-1 0,1 0 0,-1 1 0,0-1-1,1 0 1,-1 1 0,0-1 0,0 0 0,0 0 0,0 0 0,0 1 0,0-1 0,-1 0 0,1-1-1,0 1 1,0 0 0,-1 0 0,1 0 0,-1-1 0,1 1 0,0-1 0,-1 1 0,1-1-1,-1 0 1,1 1 0,-1-1 0,1 0 0,-1 0 0,0 0 0,1 0 0,-1 0 0,-2-1 0,0 0 20,1 0 1,-1-1 0,0 1 0,0-1 0,1 0 0,-1 0 0,1 0-1,0-1 1,-1 1 0,1-1 0,0 1 0,0-1 0,-4-7 0,1 2-122,0-2 1,0 1-1,1 0 1,1-1 0,0 0-1,0 0 1,1-1-1,0 1 1,0-1 0,1 0-1,1 1 1,0-1-1,1 0 1,0 0 0,0 0-1,4-19 1,-2 20-483,1 1 0,0 0 0,0 0 0,1 0 0,0 0 0,0 0 0,1 1 0,1 0 0,-1 0 0,1 0 1,1 0-1,7-6 0,46-38-9129,-32 29 2931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1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12 15567,'0'0'5771,"-9"0"-3652,2 1-1783,1 0-1,0 0 1,-1 0 0,1 1-1,0 0 1,0 0 0,0 1-1,1 0 1,-10 5 0,11-5-205,1-1 0,0 1 0,-1-1 0,1 1 0,0 0 0,0 0 0,1 1 0,-1-1 0,1 1 0,-1-1 0,1 1 0,0 0 0,1-1 0,-1 1 0,1 0-1,-1 0 1,1 0 0,-1 8 0,2-11-111,0 0 0,0 0-1,0 1 1,-1-1 0,1 0-1,1 0 1,-1 1 0,0-1-1,0 0 1,0 0 0,1 1 0,-1-1-1,1 0 1,-1 0 0,1 0-1,-1 1 1,1-1 0,-1 0-1,1 0 1,0 0 0,0 0-1,0 0 1,0 0 0,-1-1-1,3 2 1,-1-1-1,0 0 0,0 0 0,1 0 0,-1-1 0,0 1 0,0-1 1,1 0-1,-1 0 0,0 0 0,0 0 0,1 0 0,-1 0 0,3-1 0,4-1-35,0 0 0,-1 0 0,1-1 0,-1-1 1,0 1-1,14-9 0,-13 6-218,0 0 0,-1-1-1,0 0 1,0-1 0,0 1 0,-1-1 0,0-1 0,-1 1 0,0-1 0,0 0 0,-1-1 0,4-9 0,-33 74 160,19-46 94,0 0 0,1 0 0,0 0 0,0 0 0,1 0 0,0 1 0,1-1 0,-2 20 1,4-29-77,0 1 1,0-1-1,0 0 1,0 1-1,0-1 1,0 1-1,0-1 1,0 0-1,1 1 1,-1-1-1,0 0 1,0 1-1,0-1 1,0 0-1,1 1 1,-1-1-1,0 0 1,0 0-1,1 1 1,-1-1-1,0 0 1,1 0 0,-1 1-1,0-1 1,1 0-1,-1 0 1,0 0-1,1 1 1,-1-1-1,0 0 1,1 0-1,-1 0 1,1 0-1,-1 0 1,0 0-1,1 0 1,-1 0-1,0 0 1,1 0-1,-1 0 1,1 0-1,-1 0 1,0 0-1,1-1 1,-1 1-1,0 0 1,1 0-1,-1 0 1,0 0 0,1-1-1,-1 1 1,0 0-1,1 0 1,-1-1-1,0 1 1,21-15-3618,-5-8-822,0-6-2167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1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16784,'0'0'4634,"-2"8"-3214,-1 4-961,1-1 0,1 0 0,-1 1 1,2 0-1,-1-1 0,3 16 1,-2-23-445,1 0 0,0 0 0,0 0 1,0 0-1,0 0 0,1-1 1,0 1-1,-1 0 0,1-1 1,1 1-1,-1-1 0,0 0 0,1 1 1,0-1-1,0 0 0,0-1 1,0 1-1,0-1 0,0 1 0,1-1 1,-1 0-1,1 0 0,6 3 1,0-2-79,1 1-2,0 1 1,0 0-1,0 0 0,12 9 0,-20-12 86,0 0 0,-1 0-1,1 0 1,-1 1 0,0-1-1,0 1 1,0-1 0,0 1 0,0 0-1,-1 0 1,1 0 0,-1 0-1,1 0 1,-1 0 0,0 0-1,-1 0 1,1 0 0,0 1-1,-1-1 1,0 5 0,0-6 35,0 0-1,-1-1 1,1 1 0,-1 0 0,0-1 0,0 1 0,1-1-1,-1 1 1,0-1 0,0 0 0,0 1 0,0-1-1,-1 0 1,1 0 0,0 1 0,-1-1 0,1 0 0,0 0-1,-1-1 1,1 1 0,-1 0 0,0 0 0,1-1 0,-1 1-1,1-1 1,-1 1 0,0-1 0,1 0 0,-1 0 0,-2 0-1,-58 5 895,58-5-934,-3-1-36,1 0 1,0-1 0,-1 1-1,1-1 1,0-1 0,0 1-1,0-1 1,0 0 0,1 0-1,-1-1 1,1 0 0,-5-4 0,7 6-271,1 0 0,0 0 1,0 0-1,0-1 0,0 1 1,1 0-1,-1-1 0,0 1 1,1-1-1,0 0 0,0 1 1,-2-7-1,3 8-144,0-1 1,0 0-1,0 0 0,0 0 0,0 1 1,0-1-1,1 0 0,-1 0 1,0 0-1,1 1 0,0-1 0,-1 0 1,1 1-1,0-1 0,0 0 1,0 1-1,0-1 0,0 1 1,0 0-1,1-1 0,-1 1 0,3-2 1,15-10-6475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1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9993,'0'0'14142,"9"0"-12813,-5 0-1293,0 0 0,0 0 1,0-1-1,0 1 0,0-1 0,0 0 0,0 0 1,0-1-1,0 1 0,0-1 0,-1 0 0,1 0 1,0 0-1,-1 0 0,0 0 0,1-1 0,-1 0 1,0 0-1,0 0 0,-1 0 0,1 0 0,-1 0 1,1-1-1,-1 1 0,0-1 0,0 1 0,-1-1 1,1 0-1,-1 0 0,0 0 0,1-6 1,-2 10-36,1 0 1,-1 0-1,0-1 1,0 1 0,0 0-1,0 0 1,0-1 0,0 1-1,0 0 1,0 0-1,0-1 1,0 1 0,0 0-1,0 0 1,0-1 0,-1 1-1,1 0 1,0 0-1,0 0 1,0-1 0,0 1-1,0 0 1,0 0 0,-1-1-1,1 1 1,0 0-1,0 0 1,0 0 0,0 0-1,-1 0 1,1-1 0,0 1-1,0 0 1,-1 0-1,1 0 1,0 0 0,0 0-1,0 0 1,-1 0 0,1 0-1,0 0 1,0 0-1,-1-1 1,1 1 0,0 0-1,0 1 1,-1-1 0,-15 6 56,-13 16 104,-8 34 409,35-53-514,0 1 1,1-1 0,-1 1 0,1 0-1,0 0 1,0 0 0,0 0-1,0-1 1,1 1 0,-1 0 0,1 1-1,0-1 1,0 0 0,1 4 0,0-6-42,0 0 0,1-1 0,-1 1 1,0 0-1,0-1 0,1 0 0,-1 1 1,1-1-1,-1 0 0,1 0 0,0 1 1,-1-1-1,1-1 0,0 1 0,0 0 1,0 0-1,0-1 0,0 1 1,0-1-1,-1 1 0,1-1 0,0 0 1,0 0-1,0 0 0,0 0 0,0 0 1,0 0-1,4-1 0,3 0-22,0-1 1,0 1-1,0-1 0,17-6 1,-13 1-281,0 0-1,-1-1 1,0 0 0,12-11 0,-11 9 90,0 0 1,26-14-1,-44 46 1979,-1-8-1187,4-10-371,0 0 1,0 0 0,0 0-1,1 0 1,0 0-1,0 0 1,0 1 0,-1 8-1,3-12-201,0 0 0,0-1 0,0 1 0,0 0 0,0 0 0,0-1 0,0 1 0,0-1 0,0 1 0,0-1 0,0 1 0,0-1 0,0 0 0,1 0 0,-1 1 0,0-1 0,0 0 0,0 0 0,0 0 0,1 0 0,-1 0 0,0-1 0,2 1 0,34-4 89,-25 1-134,-1-1 1,0-1 0,0 0-1,19-12 1,-19 11-136,1-1 0,0 1 0,22-7 0,-33 13 149,-1-1 0,0 1 1,1 0-1,-1 0 0,0 0 1,1 0-1,-1 0 0,0 0 1,1 0-1,-1 0 0,0 0 1,1 0-1,-1 0 0,0 0 1,1 0-1,-1 0 0,0 0 1,0 0-1,1 0 0,-1 1 1,0-1-1,1 0 0,-1 0 1,0 0-1,1 0 0,-1 1 1,0-1-1,0 0 0,1 0 1,-1 0-1,0 1 0,0-1 1,0 0-1,1 1 0,-1-1 1,0 0-1,0 0 0,0 1 1,0 0-1,-1 17-19,-14 23 190,14-38-163,-4 9-104,2-7-89,1 1-1,-1-1 0,2 0 0,-1 1 1,0-1-1,1 1 0,-1 8 0,11-11-12373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2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16528,'0'0'2530,"-31"47"-2210,28-44-320,-6 5 0,4 2-128,3 3-705,-4-1-1152,-3-4-2340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4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30 7239,'0'0'5509,"-8"-5"-3881,0-1-1099,5 4-326,1 0 1,-1 0-1,0 0 0,0 0 0,0 1 1,0-1-1,0 1 0,0 0 1,0 0-1,0 0 0,-5-1 0,40 7 1861,156 12 100,166-17-1801,-338 5-383,-22 4 352,-27 8 536,-359 131 3179,392-148-4094,0 0 1,0 0-1,-1 0 1,1 0-1,0 0 1,0 0-1,-1 0 0,1 0 1,0 0-1,0 0 1,-1 0-1,1 0 1,0 1-1,0-1 1,0 0-1,-1 0 1,1 0-1,0 0 1,0 0-1,0 0 1,-1 0-1,1 1 1,0-1-1,0 0 0,0 0 1,0 0-1,-1 1 1,1-1-1,0 0 1,0 0-1,0 0 1,0 1-1,0-1 1,0 0-1,0 0 1,0 1-1,-1-1 1,1 0-1,0 0 1,0 0-1,0 1 1,0-1-1,0 0 0,0 0 1,1 1-1,12 3-3001,24-3-7229,-19-1 2841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4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555 0 12684,'0'0'9796,"-12"7"-9518,-116 67 1001,43-23-147,-171 74 1,184-96-759,72-29-373,0 0 0,0 0 0,0 0 0,0 0 0,0 0 1,1 0-1,-1 0 0,0 0 0,0 0 0,0 0 0,0 0 0,0 1 0,0-1 0,0 0 1,0 0-1,0 0 0,0 0 0,0 0 0,0 0 0,0 0 0,0 0 0,0 0 0,0 1 1,1-1-1,-1 0 0,0 0 0,0 0 0,0 0 0,0 0 0,0 0 0,0 0 0,0 0 1,-1 1-1,1-1 0,0 0 0,0 0 0,0 0 0,0 0 0,0 0 0,0 0 0,0 0 0,0 0 1,0 0-1,0 1 0,0-1 0,0 0 0,0 0 0,0 0 0,0 0 0,0 0 0,0 0 1,-1 0-1,1 0 0,0 0 0,0 0 0,0 0 0,0 0 0,0 0 0,0 0 0,0 0 1,0 0-1,-1 0 0,1 0 0,0 0 0,0 0 0,0 0 0,0 0 0,0 0 0,0 0 1,12 3 33,19-2 17,36-1-27,546 21-471,-610-20 1073,2-1-3711,-2-18-18957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4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1 519 15054,'0'0'9433,"8"-2"-8344,19-8-878,0-1-1,0-1 0,-1-1 1,45-31-1,96-83-23,-138 102-108,0 0 1,-2-2-1,-1-1 1,-1-1-1,-1-1 1,-2-1-1,-1-1 1,20-41-1,-89 148 652,32-43-661,1 0-1,1 1 0,-15 58 0,24-71-56,0 1 0,2 1 0,1-1-1,0 0 1,2 1 0,0-1 0,5 32-1,-3-44 11,1 0-1,-1 0 1,2 0-1,-1-1 0,1 1 1,0-1-1,1 0 0,0 0 1,1 0-1,5 6 1,-7-9-218,0-1 1,0 0 0,0 0-1,1 0 1,-1 0 0,1-1 0,0 0-1,0 0 1,0 0 0,0-1-1,0 1 1,1-1 0,-1-1 0,1 1-1,-1-1 1,1 0 0,8 1-1,0-5-3323,-5-9-2338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5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5637,'0'0'4906,"10"-1"-3838,342-34 2042,-194 15-2558,367-30 1460,-298 43-4809,-229 6 69,-12-6-128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3:5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7847,'0'0'5168,"11"-5"-4800,-11 4-363,5-2 46,1 1 0,-1-1 0,1 1 0,0 0 0,-1 0 0,1 1-1,0 0 1,0 0 0,0 0 0,0 1 0,0-1 0,0 1 0,0 1 0,11 1 0,95 22 181,250 64-37,-356-87-201,-1 1 0,1 0-1,-1 0 1,0 1 0,0 0-1,0 0 1,0 0 0,0 0-1,7 8 1,-10-9 32,-1-1 0,0 1 0,0-1 0,0 1 0,0 0 0,-1-1 0,1 1 0,0 0 0,-1 0 1,1-1-1,-1 1 0,1 0 0,-1 0 0,0 0 0,0 0 0,0-1 0,0 1 0,0 0 0,0 0 0,-1 0 0,1 0 0,-1-1 0,1 1 0,-1 0 0,1 0 0,-1-1 0,0 1 1,0 0-1,0-1 0,0 1 0,0-1 0,0 1 0,-1-1 0,-1 2 0,-19 18 469,0-2 1,-1 0 0,-1-1-1,-1-2 1,-50 26-1,-42 28-100,21 10-2350,84-69 45,-3 3-6327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4:3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1235 7111,'0'0'8349,"17"5"-5546,-13-12-2637,0 0 0,-1 0 0,0 0 1,-1 0-1,1 0 0,-1-1 0,-1 1 1,1-1-1,-1-8 0,0-76-277,-2 55 247,2-9-125,0-14 30,-3 0-1,-12-76 1,6 65-41,2-1 0,7-120 0,1 69 0,-10-146 1222,5 307-864,1-19-1505,1-1-3690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4:1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82 1890,'-10'0'7025,"-7"1"-6340,-62 0 5966,67-1-3574,51 0-2151,858 12 2400,-7-1-3273,-481-37 82,-7-32-21,-275 38-128,-99 17-135,-40 7 896,-16 2-2039,3-2-4970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4:2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12940,'0'0'3022,"11"3"-1944,15 3-423,0-2 1,1 0-1,-1-2 0,47-2 0,120-17 386,-126 10-927,767-49 930,-219 20-182,-38-27 136,-611 72-382,-17 5-3076,18-10-6031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59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4324,'0'0'3790,"13"-4"-3779,460-103 911,-338 80-899,822-103 538,9 74 128,-787 47-663,-21 5-261,-1094 73 837,567-31-67,-868 124 527,1315-166-816,125-30 10,634-80-827,374 58-123,-1180 53 1920,-68 0 222,-338 0-1285,-568 69 0,752-45-873,4-6-2333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 36 13164,'0'0'769,"-12"-6"-139,-3 0-204,0 1 0,0 0 0,-1 2 0,-24-4-1,30 5-334,0 1 0,0 1 0,0 0 0,0 0 0,-1 1-1,1 1 1,0-1 0,0 1 0,-18 7 0,15-2 0,0 1 0,0 0 1,1 1-1,0 0 0,0 1 1,1 0-1,1 1 0,0 0 1,0 1-1,1 0 0,0 0 1,1 1-1,1 0 0,-9 21 1,-5 17-51,2 0 1,-19 86-1,24-68-10,3 1 0,3 0-1,2 102 1,5-155-32,2 0 0,0 0 0,1 0 0,1 0 0,6 22 0,-8-34 61,0-1 0,1 0 0,0 0 0,0 0 0,0 0 0,0 0 0,0 0 0,1-1 0,0 1 0,0-1 0,0 0 0,0 0 0,0 0 0,1 0 0,-1 0 0,1-1 0,0 1 0,0-1 0,0 0 0,0 0 0,0-1 0,0 1 0,1-1 0,-1 0 0,8 1 0,1-1 159,1-1 1,-1-1 0,0 0 0,1 0-1,-1-2 1,0 1 0,0-2 0,0 0-1,-1 0 1,1-1 0,16-10-1,10-8 201,73-54-1,-76 49-199,-1-1 0,-1-2 1,-1-1-1,-2-2 0,46-64 0,-67 83-157,0-1 0,0-1 0,-2 1 0,0-1 0,-1-1 0,-1 1 0,0-1 0,-1-1 0,-1 1 0,-1 0 0,-1-1 0,0 0 0,-2 0 0,0 1 0,-1-1 0,-6-32 0,4 40-60,0 0 0,-1 0 0,-1 0 0,0 1 0,0-1 0,-1 1 0,-1 1 1,1-1-1,-2 1 0,1 0 0,-1 1 0,0 0 0,-1 0 0,0 1 0,-16-11 1,11 10-425,1 0 1,-2 1 0,1 0 0,-23-6 0,23 9-897,-1 0 1,1 1 0,-1 1 0,-25-1-1,2 3-6599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2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6919,'0'0'1185,"72"0"961,-33 8-321,4 2-736,16 1-768,5-2-193,9-2 32,6-6-993,5-1-2434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5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351 143 2787,'0'0'1692,"8"-9"-491,2-1-760,-6 6-234,0 0 0,0 0 1,0 0-1,-1-1 0,0 1 0,0-1 1,0 1-1,3-8 0,-5 10 98,0 0 0,0 1 1,-1-1-1,1 0 0,0 0 0,-1 0 0,1 1 0,-1-1 0,0 0 1,0 0-1,0 0 0,0 0 0,0 0 0,0 0 0,0 0 0,0 1 1,-1-1-1,1 0 0,-1 0 0,1 0 0,-1 0 0,0 1 0,0-1 1,0 0-1,-1-2 0,-1 2-50,0-1-1,0 1 1,1 0 0,-1 0 0,-1 0 0,1 0-1,0 1 1,0-1 0,-1 1 0,1 0 0,0 0-1,-7-1 1,0 0-180,1 1 0,-1 0 0,1 1 0,-1 0 0,0 0 0,1 1 0,-1 0 0,1 1 0,-16 4 0,12 1-76,1 0 0,0 0 0,1 1 1,0 1-1,0 0 0,1 0 0,0 1 1,1 0-1,0 1 0,1 0 0,-9 15 1,1 0 27,2 1 0,1 0 1,1 1-1,-9 34 1,12-30-25,1 0 0,2 1 0,1 0 0,2 0 0,1 1-1,2-1 1,1 0 0,7 47 0,-7-75 33,0 1 0,0-1 0,1 0 0,-1 1 0,1-1 0,0 0 0,0 0 0,1 0 0,0 0 0,0-1 0,0 1-1,0-1 1,1 1 0,-1-1 0,1 0 0,0 0 0,0-1 0,1 1 0,-1-1 0,1 0 0,0 0 0,0-1 0,0 1-1,0-1 1,0 0 0,0-1 0,1 1 0,-1-1 0,0 0 0,1 0 0,-1-1 0,1 1 0,0-1 0,5-1 0,4 0 102,1-2 0,-1 1 0,0-2 0,0 0 0,0-1 0,-1 0 0,1-1 1,-1-1-1,-1 0 0,1-1 0,13-11 0,-12 7 101,-1 0 0,0-1 0,-1-1-1,0 0 1,-1-1 0,-1 0 0,0-1 0,-1 0-1,-1 0 1,-1-1 0,0-1 0,6-18 0,-5 6-87,-2-1 0,-1-1 0,-1 1 0,-1-1 0,-2 0 0,-3-42 0,1 66-45,-1-1-1,0 1 0,-1-1 0,1 1 0,-2-1 1,1 1-1,-5-9 0,5 13-364,0 1 0,0-1 0,0 1 0,-1-1 0,1 1 0,-1 0 0,-4-4 0,4 5-644,1 0 0,-1 1 0,1-1 0,-1 1 0,1-1 0,-1 1 0,0 0 0,0 0 0,0 0 0,0 0 0,-3 0 0,-5 1-11269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4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5349,'0'0'9652,"10"0"-8622,286-39 2326,-88 10-1827,173-38-1415,-182 28-57,-235 41 213,-53-3 1,13-1-247,5 2 6,-255 7-37,265-2 50,0 2-1,1 3 0,-78 24 1,128-29-11,11-2 4,25 1 39,44-2 6,-68-2-81,208 2 29,-16 2-273,314-34 0,-491 27 132,32-4-144,-47 7 239,1-1-1,-1 0 1,1 1-1,-1-1 0,1 0 1,-1 0-1,0 0 1,1-1-1,-1 1 0,0-1 1,0 1-1,0-1 0,3-2 1,-5 3 15,1 1 1,-1-1-1,0 1 0,0-1 1,0 1-1,0-1 0,0 1 1,0-1-1,0 1 0,0-1 1,0 1-1,0-1 0,0 1 1,-1 0-1,1-1 1,0 1-1,0-1 0,0 1 1,0-1-1,-1 1 0,1 0 1,0-1-1,-1 1 0,1 0 1,0-1-1,-1 1 0,1 0 1,0-1-1,-1 1 0,1 0 1,0-1-1,-1 1 1,1 0-1,-1 0 0,1 0 1,-1-1-1,1 1 0,-1 0 1,1 0-1,0 0 0,-1 0 1,1 0-1,-1 0 0,0 0 1,-26-6-136,25 6 129,-104-9 41,-198 7 1,273 3-32,-204 16-117,198-13-133,26-3-1057,23-2-4527,30-5-3222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51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4260,'0'0'1868,"8"0"1592,0 2-2695,-6-1-582,1-1 1,-1 1-1,1-1 0,-1 1 0,1-1 1,0 0-1,-1 0 0,1 0 1,0-1-1,4 0 0,-6 1 119,1-1-1,-1 0 1,1 1-1,-1-1 1,0 0-1,1 1 1,-1-1 0,0 0-1,1 0 1,-1 0-1,0 0 1,0 0-1,0 0 1,0-1 0,0 1-1,0 0 1,-1 0-1,1-1 1,0 1 0,-1-1-1,1 1 1,-1 0-1,1-1 1,0-2-1,1-40 1939,-2 32-1593,3 21-1258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2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1584 524 2370,'7'-10'411,"2"-5"222,0 0 1,0-1-1,-1 0 0,-1 0 0,-1-1 0,0 0 0,-1 0 0,-1 0 0,3-33 1,-8 38-484,0 0 1,-1 0 0,0 0 0,-1 0 0,0 1 0,-1-1 0,0 1 0,-1 0 0,0 0-1,-1 0 1,0 1 0,0 0 0,-1 0 0,-1 1 0,0 0 0,0 0 0,-1 0-1,0 1 1,-19-13 0,9 8 62,0 2-1,0 0 0,-1 1 1,0 1-1,-1 0 1,0 2-1,0 1 1,-1 0-1,0 2 1,-24-3-1,-29 4-281,0 4-1,0 3 1,0 3-1,1 3 1,0 4 0,1 2-1,1 4 1,0 3-1,-111 53 1,152-61 182,0 2 0,1 1 0,0 1 0,2 1 0,0 2 0,-38 39 1,48-41 38,0 1 1,2 1 0,0 1 0,1 0 0,2 1 0,0 0 0,1 1 0,-15 52-1,13-19-90,2 0-1,3 0 1,3 1-1,2 0 1,3 1-1,10 89 1,74 352-1912,-78-477 1663,30 162 103,18 83 81,-38-206-94,3-2-1,32 73 1,-43-119 77,0 0 1,1 0-1,1 0 1,0-1 0,1 0-1,1-1 1,0 0 0,0-1-1,15 12 1,-17-18 26,0 1 0,1-1 0,0 0 1,0-1-1,0-1 0,1 1 0,0-2 1,0 1-1,0-1 0,0-1 0,0 0 0,1-1 1,-1 0-1,17-1 0,-3-2 181,0-1 0,1-1 0,-1-1 0,-1-2 0,1 0 0,-1-2 0,31-15-1,157-97 1033,-45 11-795,-4-7 0,190-178 1,-295 240-434,-2-3 0,-2-1 0,84-125 0,-115 148-24,-2-1 0,-2-1 0,-1 0 0,-2-1 0,-2-1 0,-2-1-1,-1 0 1,-2 0 0,3-47 0,-9 59 48,-1 0 0,-2 0 0,-1-1 0,-1 1 0,-1 0 0,-2 0 0,-1 1 0,-1-1 0,-1 1 0,-2 0 0,-1 1 0,-1 1 0,-27-45 0,9 24 139,-2 2-1,-2 2 1,-1 1-1,-44-39 1,52 57-570,-1 1 0,-50-30-1,54 39-1278,-2 1 0,0 1 0,-49-16 0,-1 9-6394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3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9 9225,'0'0'1025,"-8"-2"106,-1 0-611,0 0-1,0 1 0,0 0 1,0 0-1,-16 2 1,21 0-479,0-1 0,1 1 0,-1 0 0,0 0 0,0 1 0,1-1 0,-1 1 0,1-1 0,-1 1 1,1 0-1,-1 1 0,1-1 0,0 1 0,0-1 0,1 1 0,-1 0 0,0 0 0,-3 5 0,-9 19-38,1 0-1,1 0 0,-17 55 0,0 1-11,14-44-3,3 0-1,0 2 0,3 0 1,2 0-1,1 0 0,2 1 1,1 49-1,3-89 5,2 1-1,-1 0 1,0-1-1,0 1 1,1 0 0,0-1-1,-1 1 1,1 0 0,0-1-1,0 0 1,0 1-1,1-1 1,-1 1 0,1-1-1,-1 0 1,1 0-1,0 0 1,0 0 0,0 0-1,2 2 1,1-1 7,0 0 1,-1-1-1,1 0 0,0 0 1,0 0-1,1 0 0,-1-1 1,0 1-1,10 0 0,2-1 67,1-1 0,-1 0 0,1-1 0,0-1 1,24-6-1,9-7-29,0-2 0,-1-3 1,-1-1-1,-1-3 0,-1-2 1,-2-2-1,0-2 1,-2-1-1,53-52 0,-87 75-31,0-1 0,0 0 0,-1-1 0,-1 0 0,0 0-1,0 0 1,-1-1 0,6-14 0,-9 19 77,-2 1-1,1-1 1,-1 0 0,0 0 0,0 1 0,0-1-1,-1 0 1,0 0 0,0 0 0,0 0 0,-1 0-1,0 0 1,0 0 0,-1 1 0,1-1-1,-1 0 1,0 1 0,-1 0 0,-3-8 0,-2 1 9,0 0 0,-1 0 1,0 1-1,0 0 1,-1 1-1,-1 0 0,0 1 1,0 0-1,-1 0 1,0 2-1,0-1 1,-1 1-1,0 1 0,0 0 1,-1 1-1,-26-6 1,22 7-171,0 1-1,-1 1 1,1 1 0,0 1 0,-1 0 0,1 1 0,0 1-1,0 1 1,0 0 0,0 2 0,0 0 0,-29 13 0,39-14-800,0-1-1,-1 0 1,0 0 0,1-1 0,-11 2 0,2-4-3937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1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1724 143 4260,'0'0'790,"4"-1"-667,10-2 213,-11 3 913,8-26 43,-10 24-1266,1-1 0,-1 1 0,0-1 0,0 1 0,-1-1-1,1 0 1,0 0 0,-1 1 0,0-1 0,0 0 0,0-3 0,0 5 20,0 0 0,-1 0 1,1 0-1,-1 1 1,1-1-1,-1 0 1,0 0-1,1 1 0,-1-1 1,0 0-1,1 1 1,-1-1-1,0 0 0,0 1 1,0-1-1,1 1 1,-1-1-1,0 1 0,0 0 1,0-1-1,0 1 1,0 0-1,0 0 0,0 0 1,0 0-1,0-1 1,0 1-1,0 1 0,0-1 1,0 0-1,0 0 1,-1 0-1,-6 1 162,0 0 1,1 1-1,-1-1 1,-13 6-1,16-5-35,0 0 0,0 0 0,-1-1 0,1 0 0,0 0-1,-1 0 1,1 0 0,0-1 0,-1 0 0,1 0 0,-1-1 0,1 1 0,0-1 0,-8-2-1,-4-1-47,-2 0-1,1 1 1,0 2-1,0-1 1,-1 2-1,1 1 1,-1 0-1,-33 7 0,24-3-50,0-2-1,-52-1 0,73-3-54,0-1 0,0 0-1,0 0 1,0 0-1,0-1 1,-9-4-1,9 3-12,-1 1-1,1 0 0,-1 0 0,1 1 0,-1-1 0,-12 0 0,-11 2 2,0 2 1,-44 7-1,-37 1 206,77-10-310,0 2 0,0 1 0,0 1 0,0 2 0,-61 18 0,76-17 34,0-1 0,0 0 1,0-2-1,-1 0 0,1-1 1,-1-1-1,0-1 0,1-1 0,-1 0 1,1-2-1,-25-6 0,28 4-232,11 3 197,0 0 0,0 0-1,0 1 1,0 0 0,0 0 0,-8 0 0,11 1 82,0 1 1,0-1 0,1 1-1,-1 0 1,0 0-1,0 0 1,0 0 0,1 0-1,-1 1 1,0 0 0,1-1-1,0 1 1,-1 0-1,1 0 1,0 0 0,-2 3-1,-10 10 10,1 1-1,1 1 1,0 0-1,1 0 1,1 1-1,-14 34 1,-31 123-92,20-59 103,33-109-5,-9 21-25,2 1 0,0 0 0,2 0 0,2 1 0,-4 51 0,9-60 3,0-1-1,2 0 1,0 0 0,1 0-1,1 0 1,13 37-1,-13-48 10,0-2-1,0 1 0,0 0 1,1-1-1,0 0 0,1 0 1,-1 0-1,1 0 0,1-1 1,-1 0-1,1-1 0,0 1 1,0-1-1,1-1 0,-1 1 1,1-1-1,0-1 0,14 5 1,15 1 79,1-2 0,0-2 0,0-1 0,0-2 0,65-5 0,8 2 18,90 16-86,-131-7-1,1-3 0,105-7 0,-154-1-9,0-1 0,0-1 0,-1-2 0,0 0 0,0-1 0,0-1 0,-1 0 0,29-20 0,15-15 120,63-57 0,-92 73-93,3-3 42,24-18 118,-3-3 0,57-63 0,-112 110 3,0-1 0,-1 1 0,0-1 0,0 0 0,0 0 0,-1 0 0,1 0 0,-2-1 0,1 1 0,-1 0 0,0-1-1,0 1 1,0-1 0,-1 1 0,0-1 0,-1 0 0,1 1 0,-3-8 0,-3-14 276,-1 0 0,-21-52 0,8 25 125,7 14-321,2 3-43,-2-1-1,-1 2 1,-38-69-1,50 102-257,-1 0 0,0 0 0,-1 0 0,1 0 0,-1 0 0,0 1-1,0 0 1,0-1 0,0 2 0,0-1 0,-1 0 0,1 1 0,-6-2 0,0 0-1031,-1 1 0,1 1 0,-1 0 0,1 1 0,-17-1 1,-35 1-7602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2:1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7496 575 10634,'-12'-11'53,"-28"-20"130,-1 2 0,-1 2 0,-84-40 0,-332-94-409,-11 36 521,291 84-276,-1 9-1,-2 7 0,-1 9 0,0 7 1,0 8-1,-314 39 0,-547 154-335,820-133 645,2 10 0,-336 154 1,-69 123-45,488-253-224,4 6 0,-158 151 0,5 43-116,-436 578 0,645-764 182,-107 193 1,152-236 299,4 1 1,2 1 0,3 2 0,-27 124-1,26-29-113,6 0 1,6 292-1,15-403-374,2 0 1,2 0-1,2-1 0,3 0 1,2 0-1,28 71 0,-23-81 69,2 0 0,2-1-1,2 0 1,1-3 0,2 0-1,1-1 1,55 53 0,13-4-18,4-5 1,3-4-1,4-4 0,198 99 1,-197-121 78,2-5 0,2-5 0,2-5 0,1-5 0,179 23 0,-8-24-28,320-9 0,-155-13 575,294-3 583,-631-12-1204,0-4-1,-2-6 0,0-4 1,-1-6-1,-1-4 0,159-70 0,-112 29-116,-4-6 0,-3-7 0,224-171 0,-218 131 276,230-241 0,95-186 1363,-306 336-1081,233-378-1,-336 469-444,-5-3 1,-6-4-1,-5-1 0,69-264 1,-100 290-11,-4-1 1,-6-1-1,-4-1 0,-5 0 0,-17-211 1,6 279 17,-3 1 0,-1-1 0,-3 1 0,-1 1 1,-2 0-1,-1 1 0,-3 1 0,-1 1 0,-2 0 0,-38-50 0,29 50-188,-2 1-1,-2 1 0,-1 2 0,-2 2 0,-1 1 0,-1 2 0,-2 2 0,-86-42 0,-80-16-2474,-20 9-1713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2:2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26076 738 14798,'-77'-34'29,"-1"4"1,-2 3-1,0 4 0,-2 3 1,-136-15-1,-729-2-1174,548 33 774,-574-24 343,-979-13 563,-1224 6-529,1133 10 21,116 3 373,-1569 10-147,1953 17-181,-453 30 149,8 140-3148,829 17 2380,22 104 1841,931-222-1109,4 10 1,3 7-1,5 10 0,4 8 1,5 7-1,-182 153 0,268-187-158,3 5 0,4 4-1,4 4 1,4 4 0,5 3-1,4 3 1,5 4 0,5 2 0,5 4-1,5 1 1,4 4 0,-34 127-1,33-53 118,9 2 1,9 2-1,8 1 0,-1 251 0,27-240 51,45 357 0,131 393-41,-113-643 65,188 805 383,37-8-358,-186-723-246,386 1301 215,-34-461-22,-315-927 135,342 546 1,-367-684-296,6-5 0,8-6 0,187 177 0,-210-235-24,4-6 0,4-4-1,4-5 1,3-6 0,185 88 0,-118-85-189,3-8-1,343 79 1,413 9-680,85-77 289,5-56 558,-103-4 69,-324 4-26,1064 23-157,-690-61 76,-107 0 143,-481 13-79,355-5-58,-1-41 72,927-197 180,-666 83-148,-990 157-50,860-136 282,-15-68-99,540-275 34,-1398 478-224,135-50 4,-2-7 0,-3-6-1,-3-6 1,-3-5 0,-3-7 0,225-192 0,-195 125-129,-6-6 0,189-254 0,203-392-39,-257 272 673,-43-21 131,-146 324-546,350-956 146,-65-24-1468,-379 1194 1191,439-1674-2557,-72 322 3461,-87 355 327,-53 6-816,-190 759-339,-10-2 1,-2-283-1,-32 358 234,-8 2 0,-7-1 0,-8 2 0,-7 1 0,-8 1 0,-7 3-1,-120-279 1,131 368-288,-3 2 0,-78-107 0,15 50-5945,67 90 312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8840,'0'0'705,"46"-34"-993,-33 34-769,3 0 576,-6 0 161,3 0-1378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22 270 9865,'0'0'5979,"-4"8"-4233,-12 25-315,16-33-1387,0 0 1,-1 1-1,1-1 1,0 0-1,0 0 1,0 1-1,0-1 1,0 0-1,0 0 1,0 1 0,0-1-1,0 0 1,0 0-1,0 1 1,0-1-1,0 0 1,0 0-1,0 1 1,0-1-1,0 0 1,0 0-1,0 1 1,0-1 0,0 0-1,0 0 1,1 0-1,-1 1 1,0-1-1,0 0 1,0 0-1,0 0 1,0 1-1,1-1 1,-1 0-1,0 0 1,0 0-1,0 0 1,1 1 0,-1-1-1,0 0 1,1 0-1,14 1 796,14-8 58,-7-2-456,0-2-1,0 0 1,-2-1-1,24-18 1,73-65 190,-110 88-564,11-6 157,-2-1 0,0-1 1,-1-1-1,-1 0 0,0-1 0,20-31 1,-40 60 21,-11 22-15,-13 43 0,26-67-241,1 1-1,1-1 1,-1 1 0,2-1 0,-1 1 0,2 0-1,-1 0 1,1 0 0,3 17 0,-2-27-42,-1 0 1,1-1-1,0 1 0,0 0 1,-1 0-1,1-1 1,0 1-1,0 0 0,0-1 1,0 1-1,0-1 1,0 1-1,0-1 0,0 0 1,0 1-1,0-1 0,0 0 1,0 0-1,0 0 1,0 0-1,0 0 0,0 0 1,1 0-1,-1 0 1,0 0-1,0 0 0,0 0 1,2-1-1,17-4-3793,-7-3-4190,-9-2-1452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5990,'14'1'1302,"-13"-1"-1272,22 1 821,1 0 1,0-2-1,-1-1 1,43-8-1,38-24 2089,-60 18-2308,0 2 1,1 2-1,0 2 0,51-4 1,-38 13-479,-42 2-196,-1-1 0,0 0 0,0-1 0,1-1 0,-1 0-1,0-1 1,0-1 0,-1 0 0,18-7 0,-21 1-2382,-5-2-2220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11723,'0'0'6791,"8"0"-5617,50-5 202,0-3 0,101-27 0,-30 6-465,942-107-256,-774 108-616,-391 28-8222,60 0 1547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62 257 8136,'0'0'587,"-9"6"742,-43 30 3097,68-46 1438,23-15-4628,70-71 475,93-69 176,-202 165-1880,0 0-1,0 0 1,0-1 0,0 1-1,1 0 1,-1 0 0,0 0-1,0 0 1,0 0 0,0-1-1,0 1 1,0 0 0,1 0 0,-1 0-1,0 0 1,0 0 0,0 0-1,0 0 1,1 0 0,-1 0-1,0 0 1,0 0 0,0 0 0,0 0-1,1 0 1,-1 0 0,0 0-1,0 0 1,0 0 0,1 0-1,-1 0 1,0 0 0,0 0 0,0 0-1,0 0 1,1 0 0,-1 0-1,0 0 1,0 0 0,0 0-1,0 0 1,0 1 0,1-1 0,-1 0-1,0 0 1,0 0 0,0 0-1,0 0 1,0 1 0,0-1-1,0 0 1,1 0 0,-1 0-1,0 0 1,0 1 0,-2 14 69,-12 21-52,1-6 20,3-10-37,0 1 1,2 0-1,0 0 0,2 1 0,0 0 0,2 0 0,-3 28 0,7-49-9,0 0-1,0-1 0,0 1 0,0 0 0,0 0 1,0 0-1,0 0 0,0 0 0,1-1 0,-1 1 1,0 0-1,1 0 0,-1 0 0,0-1 0,1 1 1,-1 0-1,1-1 0,0 1 0,-1 0 0,1-1 1,-1 1-1,1 0 0,0-1 0,-1 1 0,1-1 1,0 0-1,1 1 0,27 0-1657,-22-2 509,0-1 0,0-1 0,0 1 0,0-1 0,0-1 0,6-3-1,16-15-6700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17136,'0'0'9737,"91"-1"-9640,-39-10-65,-2-2-32,2 4-417,-9 3-1248,-13 0-1122,-5 1-961,-12 0-3619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27 11531,'0'0'1964,"10"-3"-197,5-4-693,7-2 412,4 1 2884,-39 12-3462,0 0 0,1 1 0,-17 9 0,0 3-406,0 1 1,1 2 0,-36 33-1,62-52-491,-55 59 367,53-56-363,1 0-1,0 1 1,0 0-1,0-1 0,1 1 1,-1 0-1,1 0 1,0 1-1,1-1 1,-1 0-1,1 0 0,-1 12 1,2-17-15,0 1-1,1 0 1,-1 0 0,0-1-1,0 1 1,0 0 0,1 0 0,-1-1-1,0 1 1,1 0 0,-1-1-1,1 1 1,-1-1 0,1 1 0,-1 0-1,1-1 1,-1 1 0,1-1-1,-1 1 1,1-1 0,0 0 0,-1 1-1,1-1 1,0 0 0,-1 1-1,1-1 1,1 0 0,29 5-68,33-10-513,-41 1-505,-1-1-1,0-1 1,30-13 0,22-19-8806,-40 16-1991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 17585,'0'0'8434,"-4"7"-7761,1-2-628,2-4-22,0 1-1,0-1 1,1 1-1,-1-1 1,0 0 0,1 1-1,-1-1 1,1 1-1,-1-1 1,1 1 0,0 0-1,-1-1 1,1 1-1,0 2 1,1-3-10,0 0 0,0 0 0,1 0 1,-1 0-1,0 0 0,0-1 0,0 1 0,1 0 0,-1-1 0,1 1 0,-1-1 1,0 1-1,1-1 0,-1 0 0,1 0 0,-1 1 0,1-1 0,-1 0 1,0 0-1,1 0 0,-1-1 0,1 1 0,1 0 0,13-2-621,0 0 0,0 0 0,0-1 0,0-1 0,-1-1 0,23-10 0,47-12-10638,-85 27 11275,0 0 1,0 0 0,0 0 0,0 0 0,0 0-1,0 0 1,0 0 0,1 0 0,-1 0 0,0 0 0,0 0-1,0 0 1,0 0 0,0 0 0,0 0 0,0 0-1,0 0 1,1 0 0,-1 0 0,0 0 0,0 0 0,0 0-1,0 0 1,0 1 0,0-1 0,0 0 0,0 0-1,0 0 1,0 0 0,0 0 0,0 0 0,1 0-1,-1 0 1,0 0 0,0 1 0,0-1 0,0 0 0,0 0-1,0 0 1,0 0 0,0 0 0,0 0 0,0 0-1,0 1 1,0-1 0,0 0 0,0 0 0,0 0 0,0 0-1,0 0 1,0 0 0,-1 0 0,1 0 0,0 1-1,0-1 1,0 0 0,0 0 0,0 0 0,0 0-1,0 0 1,0 0 0,0 0 0,0 0 0,-8 14 1901,-11 10 443,-3 4 59,0 1 0,-32 60 0,46-75-2296,1 1 0,1 0 0,0 0 0,2 0 0,-1 1-1,2 0 1,0 0 0,-1 28 0,4-44-254,0 1 0,0-1 0,0 0 0,0 0 0,0 1 1,1-1-1,-1 0 0,0 0 0,0 1 0,0-1 0,0 0 0,1 0 0,-1 0 0,0 0 0,0 1 0,1-1 0,-1 0 0,0 0 0,0 0 0,1 0 0,-1 0 0,0 0 1,0 0-1,1 1 0,-1-1 0,0 0 0,0 0 0,1 0 0,-1 0 0,0 0 0,0 0 0,1 0 0,-1 0 0,0 0 0,1-1 0,-1 1 0,0 0 0,0 0 0,1 0 1,-1 0-1,0 0 0,0 0 0,1 0 0,-1-1 0,0 1 0,0 0 0,0 0 0,1 0 0,-1-1 0,0 1 0,0 0 0,0-1 0,16-14-7250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8360,'0'0'14125,"8"2"-12838,-4 0-1135,-1-1 1,0 1-1,1-1 1,-1 1-1,0 0 1,0 0-1,0 1 1,-1-1-1,1 1 1,0-1-1,3 7 1,24 42 885,-24-39-1071,-4-8-24,1 0 0,-1 0 0,1-1 0,-1 1 0,1-1 0,0 0 0,0 0 0,1 0 1,-1 0-1,1 0 0,-1-1 0,1 1 0,0-1 0,0 0 0,0 0 0,0-1 0,0 1 1,0-1-1,0 0 0,1 0 0,7 1 0,-6-2-467,0 0 0,0 0 0,0-1 0,-1 1 0,1-1 0,11-3 0,-11 2-532,-1-1 1,0 1-1,1-1 0,-1 1 0,0-2 0,9-6 0,15-16-8083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15118,'0'0'3107,"-12"49"-1249,-4-13 320,0 9-705,2 4-480,-6 2-320,7 3-449,3-2-128,3-5-96,3-5 32,4-9-800,0-10-898,11-9-576,5-9-1281,-4-5-2403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13068,'0'0'7399,"13"49"-5957,-8-23-449,0 6-641,1-1-320,1-1 32,2-7-544,1-4-1827,-2-9-1344,-3-7-2787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13293,'0'0'7559,"8"-1"-6855,22-1-615,0 0 0,-1 2-1,1 1 1,0 1-1,0 2 1,-1 1 0,0 1-1,0 2 1,33 13 0,-59-20-97,-1 0 0,1 0 0,-1 0 0,1 0 0,-1 1 0,0-1 0,1 1 0,-1 0 0,0-1 0,0 1 0,0 0 0,-1 0 1,1 0-1,0 1 0,-1-1 0,1 0 0,-1 1 0,0-1 0,0 1 0,0-1 0,0 1 0,0-1 0,-1 1 0,1 3 0,-1-2 22,0-1-1,-1 0 1,1 0-1,-1 0 1,0 0-1,0 0 1,0 0-1,0 0 1,0 0-1,-1 0 1,1-1-1,-1 1 1,0 0-1,0-1 1,0 0-1,0 1 1,0-1-1,0 0 1,-1 0-1,-3 3 1,-12 8 441,-1-1-1,0-1 1,-1-1 0,0-1-1,0 0 1,-1-2 0,0 0-1,0-1 1,-1-1 0,1-1-1,-33 1 1,54-5-480,0 0 0,0-1 1,0 1-1,0 0 1,-1-1-1,1 1 0,0 0 1,0-1-1,0 1 0,0-1 1,0 1-1,0 0 0,1-1 1,-1 1-1,0 0 0,0-1 1,0 1-1,0 0 0,0-1 1,0 1-1,1 0 0,-1 0 1,0-1-1,0 1 0,0 0 1,1-1-1,-1 1 0,0 0 1,0 0-1,1-1 0,-1 1 1,0 0-1,1 0 0,-1 0 1,0 0-1,1-1 0,-1 1 1,0 0-1,1 0 1,0 0-1,16-13-1601,54-17-6686,-30 16 85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19506,'0'0'5093,"70"-5"-3908,-32-3-704,6 1-385,6 1-32,-3 2-128,-3 2-673,-6 2-1121,-13 0-1120,-11 0-1058,-12 7-2146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2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11851,'0'0'4677,"-31"52"-4741,28-22 96,1 4-64,2 0 32,0-4-32,2-1-65,5-8-639,4-7-674,-1-8-736,-1-6-448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13196,'0'0'8489,"66"7"-7144,-22-7-544,8-2-609,3-6-128,-1-1-1313,-4 0-3332,-5 0-6053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90 11435,'0'0'5242,"8"-9"-2583,20-30-625,-27 38-1871,0 0 1,0 0 0,0-1-1,0 1 1,0 0 0,-1 0 0,1-1-1,0 1 1,-1 0 0,1-1 0,-1 1-1,0-1 1,1 1 0,-1-1-1,0 1 1,0-1 0,0 1 0,0 0-1,0-1 1,0 1 0,-1-2 0,0 2-78,1 0 1,-1 0 0,0 0-1,1 1 1,-1-1 0,0 0 0,0 1-1,0-1 1,0 0 0,0 1 0,0-1-1,0 1 1,0 0 0,0-1-1,0 1 1,0 0 0,0 0 0,0-1-1,0 1 1,-2 0 0,-4 0 93,0 0-1,0 1 1,0-1 0,0 2 0,-12 2 0,9 0-72,1 0-1,0 1 1,0 0 0,1 0 0,-1 1 0,1 0 0,0 0 0,1 1 0,0 0-1,0 0 1,0 1 0,1 0 0,0 0 0,0 1 0,1 0 0,0-1 0,1 2 0,0-1-1,0 0 1,1 1 0,1 0 0,-1 0 0,0 12 0,2-20-105,1 0 1,0 0 0,1 0-1,-1 1 1,0-1 0,0 0-1,1 0 1,-1 0 0,1 0-1,0 0 1,0 0-1,0 0 1,0 0 0,0 0-1,0 0 1,0-1 0,0 1-1,1 0 1,2 2 0,0-1 15,-1-1 1,1 1-1,0-1 1,-1 0 0,1 0-1,0-1 1,1 1 0,-1-1-1,6 2 1,10-1-312,0 1 1,0-2 0,30-2-1,-34 0-461,39-4-3766,-21-5-1772,5-6-7898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12268,'0'-8'10121,"0"12"-9897,0 7-224,0-1 64,0 1-96,0-1 0,0-5-800,4-5-770,3 0 1,-2 0 159,-1-10-3522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3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8840,'0'0'18551,"-9"15"-18652,5 4 124,1 0 1,1 0-1,0 0 0,2 1 1,0-1-1,1 0 0,5 23 1,-5-35 10,1-1 0,-1 0 0,2 1 0,-1-1 0,1 0 1,5 9-1,10 27-5873,-18-39 4092,-10-5-16525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12492,'0'0'13388,"74"-35"-13195,-39 35-129,10 0-64,0 0-353,-1 0-1729,-3 0-1409,-7 0-2050,-5 0-4453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14734,'0'0'8771,"3"12"-8018,39 281-796,-37-264-2585,-5-8-5859,0-16-545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13325,'0'0'9224,"55"10"-7142,-19-10-608,9 0-545,6 0-481,-2-7-288,-3-1-96,-7-1-32,-10 0-544,-6 1-641,-9-1-737,-7-1-769,-7-1-1280,-7-3-2339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16976,'0'0'9545,"73"-47"-9257,-34 45-224,6 2-32,5 0-32,-4 0-800,-3 5-2019,-7 0-1729,-9 1-3140</inkml:trace>
  <inkml:trace contextRef="#ctx0" brushRef="#br0" timeOffset="1">524 6 16239,'0'0'3908,"0"69"-2146,-3-42-897,-3 5-513,6 1-224,0 0-128,0 1 32,0-2-32,0-5-1409,0-3-833,0-9-1410,0-6-4067</inkml:trace>
  <inkml:trace contextRef="#ctx0" brushRef="#br0" timeOffset="2">435 183 2723,'0'0'20755,"80"-43"-21684,-46 43-2306,5-4-3043,4-3-3491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4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6 15951,'0'0'2701,"-9"-1"-400,4-1-2164,0 1-1,-1 1 1,1-1-1,0 1 1,0 0-1,-1 0 1,1 0 0,0 1-1,-1 0 1,1 0-1,0 0 1,0 1-1,0 0 1,0 0-1,0 0 1,0 0 0,0 1-1,-4 3 1,0 1-27,1 1 0,0-1 0,0 2 0,1-1 0,0 1 0,0 0 0,1 1 0,1-1 0,-1 1 0,1 1 0,1-1 0,0 0 0,-5 21 0,8-27-77,0 1 0,1 0 0,-1 0-1,1 0 1,0 0 0,0 0-1,0-1 1,1 1 0,0 0 0,0 0-1,0 0 1,0-1 0,1 1-1,0-1 1,0 1 0,0-1 0,0 1-1,1-1 1,-1 0 0,1 0-1,0-1 1,1 1 0,-1 0 0,1-1-1,-1 0 1,1 0 0,0 0 0,0 0-1,0-1 1,1 1 0,-1-1-1,1 0 1,7 2 0,-4-2 36,-1 1 1,0-2 0,0 1-1,1-1 1,-1 0-1,1 0 1,-1-1 0,1 0-1,-1 0 1,1-1-1,9-2 1,-14 2-37,-1 0 0,1 0 0,-1 0 0,1 0 0,-1 0 0,1 0 0,-1-1 0,0 1 0,0-1 0,1 0 1,-1 0-1,0 0 0,-1 0 0,1 0 0,0 0 0,-1 0 0,1 0 0,-1-1 0,1 1 0,-1-1 0,0 1 0,0-1 0,0 1 0,-1-1 0,1 0 0,-1 1 1,1-1-1,-1 0 0,0 1 0,0-1 0,0 0 0,0 0 0,-1-4 0,0 5 7,0 0 0,0 0 0,0 0 0,0 0 1,0 0-1,0 0 0,0 0 0,-1 1 0,1-1 0,-1 0 0,1 1 0,-1-1 1,1 1-1,-1 0 0,0 0 0,0-1 0,0 1 0,0 0 0,0 1 0,0-1 1,0 0-1,0 1 0,0-1 0,0 1 0,0-1 0,0 1 0,0 0 0,-1 0 1,1 0-1,0 0 0,-4 1 0,3-1-41,0 0 1,-1 0 0,1 0-1,-1 0 1,1 1 0,0 0-1,-1-1 1,1 1-1,0 1 1,0-1 0,0 0-1,-1 1 1,1-1 0,1 1-1,-1 0 1,0 0-1,0 0 1,1 1 0,-1-1-1,-2 4 1,5-6 3,0 1 0,0 0 1,0-1-1,0 1 0,0 0 1,0-1-1,0 1 0,0 0 1,0-1-1,0 1 0,0 0 1,0-1-1,0 1 0,0 0 1,1-1-1,-1 1 0,0-1 1,1 1-1,-1-1 0,0 1 0,1 0 1,-1-1-1,1 1 0,-1-1 1,0 1-1,1-1 0,-1 0 1,1 1-1,0-1 0,-1 0 1,1 1-1,-1-1 0,1 0 1,0 1-1,-1-1 0,1 0 1,-1 0-1,1 0 0,0 0 1,-1 1-1,1-1 0,0 0 0,-1 0 1,1 0-1,0-1 0,-1 1 1,1 0-1,0 0 0,42 0 230,-38 0-212,2-1-25,0 0 0,0 0-1,0-1 1,-1 0 0,1 0-1,0-1 1,-1 0 0,11-6-1,33-13-500,-49 22 491,-1 0 1,0 0-1,1 0 0,-1 1 1,0-1-1,0 0 1,1 0-1,-1 0 1,0 0-1,0 1 0,1-1 1,-1 0-1,0 0 1,0 0-1,1 1 1,-1-1-1,0 0 0,0 0 1,0 1-1,0-1 1,1 0-1,-1 0 0,0 1 1,0-1-1,0 0 1,0 1-1,0-1 1,0 0-1,0 1 0,0-1 1,0 0-1,0 1 1,0-1-1,0 0 1,0 0-1,0 1 0,0-1 1,0 0-1,0 1 1,-1-1-1,-1 16-166,-28 50 107,-1 5-306,23-19-5063,8-42-1252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4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19314,'0'0'2563,"-48"57"-1891,37-35-512,11-1-127,0-4 31,0 0-193,9-4-2081,2-1-2594,-6 0-7208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2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9673,'0'0'9027,"-1"-1"-9084,1 0 58,0 1 0,0-1 0,0 1 1,0-1-1,1 1 0,-1-1 0,0 0 0,0 1 0,0-1 1,0 1-1,1-1 0,-1 1 0,0-1 0,0 1 1,1-1-1,-1 1 0,0-1 0,1 1 0,-1-1 1,0 1-1,1 0 0,-1-1 0,1 1 0,-1 0 0,2-1 1,83-51 382,-55 24-232,-2-1-1,-1-1 0,-2-1 1,-1-1-1,-1-2 1,-2 0-1,19-42 1,-37 75-270,2 10 48,4 28-52,4 9-342,-9-38-64,-1-1 0,1 1 0,1-1 0,0 0 1,0 0-1,0 0 0,8 7 0,15 5-4976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5285,'14'-5'2985,"26"1"-2826,-30 3-4,-6 0-326,7 0 481,-1 0 0,0-1 0,0 0 0,0-1 0,14-5 0,-21 7 49,-1 0 1,0-1-1,0 1 1,0-1 0,0 1-1,0-1 1,0 1-1,0-1 1,-1 0-1,1 0 1,-1 0-1,1 0 1,-1 0-1,0 0 1,1-1-1,-1 1 1,0 0-1,-1-1 1,1 1-1,0-1 1,-1 1-1,1-1 1,-1 1-1,0-1 1,0 1-1,0-1 1,0-4-1,-1 6-241,0 0 0,1 0 0,-1-1 0,0 1-1,0 0 1,0 0 0,0 0 0,0 0 0,0 0 0,0 0-1,0 0 1,0 0 0,-1 0 0,1 1 0,0-1 0,0 0-1,-1 1 1,1-1 0,-1 1 0,1-1 0,0 1 0,-1 0-1,1 0 1,-1 0 0,1-1 0,-1 1 0,1 1 0,0-1-1,-1 0 1,-1 1 0,-4-1-29,0 0 0,1 1-1,-1 0 1,0 0 0,-11 4 0,12-3-67,1 1 0,-1 0 0,1 0 0,0 0 1,0 1-1,1 0 0,-1 0 0,1 0 0,0 0 1,0 1-1,0 0 0,0 0 0,1 0 0,0 0 1,0 0-1,0 0 0,1 1 0,0 0 0,0-1 1,0 1-1,1 0 0,0 0 0,0 0 1,0 8-1,1-13-11,1 0 1,-1 0 0,1 1-1,0-1 1,-1 0 0,1 0-1,0 0 1,0 0 0,0 0-1,-1 0 1,1 0-1,0 0 1,1 0 0,-1 0-1,0-1 1,0 1 0,0 0-1,0-1 1,1 1 0,-1-1-1,0 1 1,0-1 0,1 0-1,-1 0 1,0 1 0,1-1-1,-1 0 1,0 0-1,1 0 1,-1 0 0,0-1-1,2 1 1,49-8 292,-38 3-277,0-1 1,-1 0-1,0-1 0,0 0 0,0-1 0,-1-1 0,0 1 0,-1-2 0,0 0 0,-1 0 0,1-1 0,-2 0 0,13-20 0,-29 52-35,0 1 0,2-1 0,0 1 0,2 0 0,-2 45 0,4-66 31,1 1 0,0-1 0,-1 1-1,1 0 1,0-1 0,0 1 0,0 0 0,0-1-1,1 1 1,-1-1 0,0 1 0,1-1-1,-1 1 1,1 0 0,-1-1 0,1 1 0,0-1-1,0 0 1,0 1 0,0-1 0,0 0-1,0 1 1,0-1 0,0 0 0,0 0 0,0 0-1,1 0 1,-1 0 0,0 0 0,1 0-1,-1-1 1,4 2 0,-2-1 54,1-1-1,0 0 1,0 0 0,0 0 0,-1-1-1,1 0 1,0 1 0,0-1-1,-1 0 1,1-1 0,-1 1 0,1 0-1,5-4 1,4-3-9,-1 0 0,0 0 0,-1-1 0,1-1-1,13-15 1,-19 19-66,0-1-1,0 0 1,-1 0-1,0-1 1,0 1-1,0-1 0,-1 0 1,-1-1-1,6-16 1,-25 74-586,11-35 589,0-1-1,0 1 1,2 0 0,0 0 0,-2 24 0,5-37 7,0-1 1,0 1 0,0-1-1,0 0 1,0 1-1,1-1 1,-1 1 0,0-1-1,0 1 1,0-1 0,1 0-1,-1 1 1,0-1 0,1 0-1,-1 1 1,0-1 0,1 0-1,-1 1 1,1-1 0,-1 0-1,0 0 1,1 0-1,-1 1 1,1-1 0,-1 0-1,1 0 1,-1 0 0,1 0-1,-1 0 1,0 0 0,1 0-1,-1 0 1,1 0 0,-1 0-1,1 0 1,-1 0-1,1 0 1,-1 0 0,1 0-1,-1 0 1,1 0 0,-1-1-1,1 1 1,22-9 472,-6-2-400,-1-1 1,0 0-1,-1-2 1,0 0 0,-1-1-1,18-24 1,-2 4-45,-30 35-46,0 0-1,0-1 0,0 1 0,0 0 1,0-1-1,1 1 0,-1 0 1,0-1-1,0 1 0,0 0 1,1 0-1,-1-1 0,0 1 1,0 0-1,0 0 0,1-1 1,-1 1-1,0 0 0,1 0 1,-1 0-1,0-1 0,0 1 0,1 0 1,-1 0-1,0 0 0,1 0 1,-1 0-1,0 0 0,1 0 1,-1 0-1,0 0 0,1 0 1,-1 0-1,1 0 0,-1 0 1,0 0-1,1 0 0,-1 0 1,0 0-1,1 0 0,-1 0 1,1 1-1,-2 16-148,-10 26 98,11-43 56,-1 6 2,-2 1-7,1 1 0,-1 0 0,2 0 1,-1 1-1,1-1 0,0 13 0,2-20 5,-1-1-1,0 1 0,1-1 0,-1 1 0,1-1 1,-1 1-1,1-1 0,-1 0 0,1 1 0,-1-1 1,1 0-1,-1 1 0,1-1 0,-1 0 0,1 0 1,0 1-1,-1-1 0,1 0 0,0 0 1,-1 0-1,1 0 0,0 0 0,-1 0 0,1 0 1,-1 0-1,1 0 0,0 0 0,0 0 0,20-3-493,-16 1-318,0 0 1,0 0-1,0 0 1,0-1-1,0 0 1,0 0 0,8-7-1,10-11-7233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14798,'0'0'4847,"-5"8"-4270,-6 13 9,0 1 1,2 0-1,0 0 1,2 1-1,0 0 1,2 1-1,0-1 0,-1 33 1,0 29 655,5 89 0,6-137-1180,-5-36-52,0 0 0,0 0 0,0 0 0,1 0 0,-1 0 0,0 0 0,1 0 0,-1 1 0,1-1 0,-1 0 0,1-1 0,-1 1 0,1 0 0,0 0 0,-1 0 0,1 0 0,0 0 0,0-1 0,0 1 0,-1 0 0,1-1 0,0 1 0,0 0 0,0-1 0,0 1 0,0-1 0,2 1-1,-4-33 173,-6 10-559,-2 0 0,-1 0 0,-1 0 0,0 2-1,-16-22 1,-13-23-264,33 54 746,-3-9 397,10 19-495,0 1-1,0-1 1,0 1 0,0 0-1,0-1 1,0 1 0,0 0-1,1-1 1,-1 1 0,0 0-1,0-1 1,0 1 0,1 0-1,-1-1 1,0 1 0,0 0-1,1 0 1,-1-1 0,0 1 0,1 0-1,-1 0 1,0-1 0,1 1-1,-1 0 1,0 0 0,1 0-1,-1 0 1,0 0 0,1-1-1,-1 1 1,1 0 0,-1 0-1,0 0 1,1 0 0,-1 0-1,0 0 1,1 0 0,-1 0-1,1 1 1,-1-1 0,0 0-1,1 0 1,-1 0 0,0 0-1,1 0 1,-1 1 0,0-1-1,1 0 1,27 5-190,97 9 611,-110-13-1500,1-2 1,0 1-1,19-5 1,6-8-6179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14 13581,'0'0'9887,"-11"-4"-9113,7 3-734,2-1-17,-1 1 0,0 0 1,0 0-1,-1 0 0,1 0 0,0 1 1,0-1-1,0 1 0,-1 0 1,1 0-1,0 0 0,0 0 0,0 0 1,-1 1-1,1-1 0,0 1 1,0 0-1,0 0 0,0 0 0,0 1 1,0-1-1,0 1 0,1-1 1,-1 1-1,0 0 0,1 0 0,-1 0 1,-2 4-1,2-4-13,1 1 1,-1 0-1,1 0 1,-1 0-1,1 0 0,0 0 1,0 1-1,0-1 1,1 1-1,-1-1 0,1 1 1,0-1-1,0 1 0,0 0 1,1 0-1,-1-1 1,1 1-1,0 5 0,4-7 30,0-1 0,0 0-1,0 0 1,0 0 0,0-1-1,0 1 1,0-1 0,0 0-1,0 0 1,7-2-1,-2 2-10,0 0-11,1-1-62,-1 1 0,1 1 0,-1-1-1,1 2 1,15 3 0,-22-4 30,0 1 0,0-1 0,0 1-1,0-1 1,0 1 0,-1 0 0,1 0 0,-1 0 0,1 1-1,-1-1 1,0 1 0,0-1 0,0 1 0,0 0-1,0-1 1,-1 1 0,1 0 0,-1 0 0,0 0 0,1 6-1,2 4 64,-1 1-1,0 0 1,-1 0-1,-1 0 1,-1 0-1,0 1 1,0-1-1,-1 0 1,-1 0-1,-1 0 1,0 0 0,0-1-1,-1 1 1,-1-1-1,-1 0 1,0 0-1,0 0 1,-1-1-1,-1 0 1,0 0-1,-1-1 1,-10 11-1,18-20 28,-1-1 1,0 1-1,1 0 0,-1-1 1,0 0-1,0 1 0,0-1 1,0 0-1,0 0 0,0 0 1,0 0-1,0-1 0,-3 2 1,4-2-58,0 0 0,0-1 0,0 1 0,0 0 0,1 0 1,-1 0-1,0-1 0,0 1 0,1-1 0,-1 1 0,0 0 1,1-1-1,-1 1 0,0-1 0,1 1 0,-1-1 0,0 0 1,1 1-1,-1-1 0,1 0 0,-1 1 0,1-1 0,0 0 1,-1 0-1,1 1 0,0-1 0,-1 0 0,1 0 0,0 0 1,0 1-1,0-1 0,0 0 0,0 0 0,0 0 0,0 0 1,0-1-1,0-12-86,0 0 0,1-1 0,1 1 0,0 0 0,1 0 0,1 0 0,0 1-1,1-1 1,0 1 0,1 0 0,0 0 0,1 1 0,10-14 0,15-20-726,72-80 0,-88 114 395,-18 26-291,-14 25-253,7-15 1092,9-24-143,0 1 1,0-1 0,0 0 0,0 0-1,0 1 1,0-1 0,0 0 0,0 0-1,0 1 1,0-1 0,0 0 0,0 0-1,0 0 1,0 1 0,0-1 0,0 0 0,0 0-1,0 1 1,0-1 0,1 0 0,-1 0-1,0 0 1,0 1 0,0-1 0,0 0-1,0 0 1,1 0 0,-1 0 0,0 0-1,0 1 1,0-1 0,1 0 0,-1 0-1,0 0 1,0 0 0,1 0 0,-1 0-1,0 0 1,0 0 0,1 0 0,-1 0 0,0 0-1,4-1 46,0 0 1,0 0-1,-1-1 0,1 0 0,-1 1 0,0-1 0,1-1 0,-1 1 0,3-3 0,8-5-15,0 0 1,-1-1-1,0-1 0,-1 0 0,0-1 0,-1 0 0,17-27 0,-30 82 95,1-38-77,0 1-1,0-1 0,1 1 1,-1-1-1,1 1 0,0-1 1,0 1-1,2 7 1,-1-10-25,-1-1 0,1 0 1,0 1-1,-1-1 1,1 0-1,0 1 0,0-1 1,0 0-1,0 0 1,0 0-1,0 0 1,1 0-1,-1 0 0,0 0 1,1 0-1,-1 0 1,0-1-1,1 1 0,-1 0 1,1-1-1,-1 1 1,1-1-1,-1 0 0,1 0 1,-1 1-1,1-1 1,-1 0-1,3 0 1,11 0 44,1-1 0,0-1 1,-1 0-1,1-1 0,-1 0 1,0-1-1,0-1 0,0-1 1,-1 0-1,22-12 0,-2 2-147,-34 16 61,1-1 0,-1 1 0,1 0 0,-1 0 1,0-1-1,1 1 0,-1 0 0,1 0 0,-1 0 0,1 0 0,-1 0 0,0 0 0,1 0 0,-1 0 0,1 0 0,-1 0 0,1 0 0,-1 0 0,1 0 0,-1 0 0,1 0 0,-1 0 1,0 0-1,1 1 0,-1-1 0,1 0 0,-1 0 0,0 0 0,1 1 0,-1-1 0,0 0 0,1 1 0,-1-1 0,0 0 0,1 1 0,-1-1 0,0 0 0,0 1 0,1-1 0,-1 1 1,0 0-1,5 25-85,0 4 153,-5-29-56,0-1-1,1 1 0,-1 0 1,0 0-1,1 0 0,-1-1 1,0 1-1,1 0 0,-1-1 1,1 1-1,0 0 0,-1-1 1,1 1-1,-1-1 0,1 1 1,0-1-1,0 1 0,-1-1 1,1 1-1,0-1 0,0 0 1,-1 1-1,1-1 0,0 0 1,0 0-1,0 1 1,1-1-1,39-6-1679,-2-11-4518,-11 4-354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3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179 166 9417,'0'0'3555,"-1"-9"-709,-1-5-2189,1 4 227,0 1 1,0-1-1,-1 0 0,-1 1 0,-5-15 1,8 22-801,-1 1-1,0-1 1,0 0 0,0 0 0,0 1-1,-1-1 1,1 0 0,0 1 0,-1-1 0,1 1-1,0 0 1,-1 0 0,0-1 0,1 1-1,-1 0 1,0 0 0,0 0 0,0 1 0,1-1-1,-1 0 1,0 1 0,0-1 0,0 1-1,0-1 1,0 1 0,0 0 0,0 0 0,0 0-1,0 0 1,0 1 0,0-1 0,0 0-1,0 1 1,0-1 0,-3 2 0,-1 1-69,1 0 0,0-1 0,0 2 0,0-1 0,1 1 0,-1-1 0,1 1 0,0 0 0,0 1 0,0-1 0,1 1 1,-1 0-1,1-1 0,-3 8 0,1-3 93,0 0 1,1 1-1,0 0 1,1-1 0,0 1-1,1 0 1,-2 13-1,4-22-96,0 0 0,0 0-1,0 0 1,0 0 0,0 0 0,0 1-1,0-1 1,1 0 0,-1 0 0,0 0-1,1 0 1,-1 0 0,1 0 0,-1 0-1,1 0 1,-1 0 0,1 0-1,0 0 1,-1-1 0,1 1 0,0 0-1,0 0 1,-1-1 0,1 1 0,0 0-1,2 0 1,0 1 15,0-1 0,0 0 0,0 0 0,1-1 0,-1 1 0,0-1 0,1 1 0,-1-1 0,4 0 0,4-1 21,-1 0 0,0 0 0,0-1 0,0 0 1,14-6-1,-7 0-179,-1 0 1,0-1-1,-1-1 1,0-1 0,0 0-1,15-16 1,-24 22 84,0-1 1,0 0 0,-1-1-1,1 1 1,-2-1 0,1 0-1,-1 0 1,0-1-1,0 1 1,-1-1 0,0 0-1,0 0 1,-1 0 0,0 0-1,2-15 1,-4 23 43,0 0 1,-1 0 0,1-1 0,0 1-1,0 0 1,0 0 0,0-1-1,0 1 1,0 0 0,0 0-1,-1 0 1,1 0 0,0-1-1,0 1 1,0 0 0,0 0-1,-1 0 1,1 0 0,0-1-1,0 1 1,0 0 0,-1 0-1,1 0 1,0 0 0,0 0-1,-1 0 1,1 0 0,0 0 0,0 0-1,-1 0 1,1 0 0,0 0-1,0 0 1,-1 0 0,1 0-1,0 0 1,0 0 0,-1 0-1,1 0 1,0 0 0,0 0-1,0 0 1,-1 0 0,1 0-1,0 1 1,0-1 0,0 0-1,-1 0 1,1 0 0,0 0 0,0 1-1,0-1 1,0 0 0,-1 1-1,-12 9 69,6-2-31,1 0 0,1 1 0,0 0 0,0 0-1,0 1 1,-5 16 0,8-20-54,0 0 0,1 1 0,-1-1 0,1 0 0,1 0 0,-1 0 0,1 1 0,0-1 0,0 0 0,1 1 0,0-1-1,2 10 1,-2-14-166,0 0 0,0 0-1,0-1 1,0 1-1,1 0 1,-1-1-1,0 1 1,1-1-1,-1 1 1,1-1-1,0 1 1,-1-1-1,1 0 1,0 0-1,2 1 1,19 6-4787,10-6-7633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79 119 9993,'0'0'13843,"-9"3"-13736,5-2-62,0 0 0,0 0 1,1 1-1,-1-1 0,1 1 0,-1 0 1,1 0-1,0 0 0,0 1 1,-1-1-1,2 1 0,-1 0 0,0 0 1,1 0-1,-1 0 0,1 0 1,0 0-1,0 1 0,0-1 1,0 1-1,1-1 0,-1 1 0,1 0 1,0-1-1,0 1 0,0 0 1,1 0-1,-1 0 0,1 0 1,0 0-1,0 0 0,1 6 0,0-9-8,0 0-1,0 1 0,0-1 0,0 0 0,0 0 0,0 0 0,0 0 1,0 0-1,0-1 0,0 1 0,0 0 0,1 0 0,-1-1 1,0 1-1,1-1 0,-1 1 0,0-1 0,1 1 0,-1-1 1,1 0-1,-1 0 0,0 0 0,1 0 0,-1 0 0,1 0 0,-1 0 1,1 0-1,-1 0 0,2-1 0,46-9 561,-34 2-576,1-1 1,-2 0-1,1-2 0,-1 1 1,-1-2-1,0 0 0,0 0 1,-1-1-1,-1 0 1,0-1-1,-1-1 0,-1 0 1,15-31-1,-17 19-115,-7 27 89,0 0 0,0-1 0,-1 1 0,1 0 0,0 0 0,0 0 0,-1-1 0,1 1 0,0 0 0,0 0 0,-1 0-1,1-1 1,0 1 0,-1 0 0,1 0 0,0 0 0,0 0 0,-1 0 0,1 0 0,0 0 0,-1 0 0,1 0 0,0 0 0,-1 0 0,1 0 0,0 0 0,-1 0 0,1 0 0,0 0 0,0 0 0,-1 0 0,1 1 0,0-1 0,-1 0 0,1 0 0,0 0 0,0 0 0,-1 1 0,1-1 0,0 0 0,-5 3-28,1 0 1,0 0-1,1 0 1,-1 0-1,0 1 1,1-1-1,0 1 1,-3 5-1,-3 5 156,1 0 0,1 1 0,0-1 0,1 2-1,1-1 1,0 1 0,1 0 0,1 0-1,-3 26 1,6-40-107,0 0 0,0-1 1,0 1-1,0 0 0,1-1 0,-1 1 0,0 0 0,1 0 0,-1-1 1,1 1-1,0-1 0,-1 1 0,1-1 0,0 1 0,0-1 0,0 1 0,0-1 1,0 0-1,0 1 0,1-1 0,-1 0 0,0 0 0,3 2 0,-1-2 20,0 1 0,1-1 0,-1 0 0,1 1-1,-1-2 1,1 1 0,-1 0 0,1-1-1,0 0 1,7 0 0,42-9-1378,-13-9-3478,-17-3-1143,-4-2-3892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25 9833,'0'0'9535,"9"7"-9178,3 0 142,0 0 0,0-1 0,1-1 0,0 0 0,20 5-1,-29-9-292,-1 0-1,1 0 0,0-1 0,0 0 0,0 1 1,0-1-1,0-1 0,-1 1 0,1 0 0,0-1 1,0 0-1,5-2 0,-7 2-168,0 0 1,0 0-1,-1 0 1,1-1-1,0 1 1,-1-1-1,0 1 1,1-1-1,-1 0 1,0 1-1,0-1 1,1 0-1,-2 0 1,1 0-1,0 0 1,0 0-1,0 0 1,-1 0-1,1 0 1,-1 0-1,0 0 1,0 0-1,0 0 1,0 0-1,0-4 1,0 6-18,0-1 1,0 0-1,0 0 0,0 0 1,-1 1-1,1-1 0,0 0 1,0 0-1,-1 1 1,1-1-1,0 0 0,-1 0 1,1 1-1,-1-1 0,1 0 1,-1 1-1,1-1 0,-1 1 1,0-1-1,1 1 0,-1-1 1,0 1-1,1-1 1,-1 1-1,0 0 0,1-1 1,-1 1-1,-1-1 0,-31-1 138,25 2-168,0 2 0,0-1 0,1 1 0,-1 0 0,-13 6 1,14-4 8,-1 1 1,1 0 0,0 1 0,0 0 0,1 0-1,-10 12 1,13-14 1,0 0-1,0-1 1,1 1-1,-1 1 0,1-1 1,1 0-1,-1 0 1,0 1-1,1-1 1,0 1-1,0 0 1,0-1-1,1 1 0,-1 6 1,2-10-29,-1 1 0,0-1 1,1 0-1,-1 0 0,1 0 1,-1 0-1,1 1 0,-1-1 0,1 0 1,0 0-1,0 0 0,-1 0 0,1-1 1,0 1-1,0 0 0,0 0 0,0 0 1,0-1-1,0 1 0,0 0 0,0-1 1,1 1-1,-1-1 0,0 1 1,0-1-1,0 0 0,1 1 0,-1-1 1,0 0-1,3 0 0,43 0-2025,-43 0 1758,34-6-3400,4-8-3004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16464,'-10'2'2263,"-12"3"-998,1 2 0,0 0 1,1 0-1,0 2 0,-35 21 0,46-18-1022,17-7-155,25-4-197,-27-1 47,38-2-1008,38 1-2393,-76 1 3243,1 1 0,0 0 0,-1 0 0,1 0 1,-1 1-1,1 0 0,-1 0 0,0 0 0,7 5 1,-12-6 293,0-1 1,0 1-1,0-1 1,0 1-1,0 0 0,0-1 1,0 1-1,0 0 1,0 0-1,-1 0 1,1 0-1,0 0 1,-1 0-1,1-1 1,-1 2-1,1-1 0,-1 0 1,1 0-1,-1 0 1,0 0-1,0 0 1,1 0-1,-1 0 1,0 0-1,0 0 1,0 1-1,0-1 0,0 0 1,0 0-1,-1 0 1,1 0-1,0 0 1,0 0-1,-1 0 1,1 1-1,-1-1 1,1 0-1,-1 0 0,0-1 1,1 1-1,-1 0 1,0 0-1,1 0 1,-1 0-1,0 0 1,0-1-1,0 1 1,0 0-1,0-1 0,0 1 1,-2 0-1,-8 7 564,0-1 0,0 0 0,-19 8 0,19-10-527,6-2-394,-51 21 1441,53-24-1756,1 1 0,-1 0 0,0-1 0,0 1 0,0-1 1,0 0-1,0 0 0,0 0 0,0 0 0,-5-2 0,2-1-9667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10634,'0'0'10405,"-5"10"-9920,-2 4-75,1 1-1,1-1 0,0 1 0,0 1 1,2-1-1,0 1 0,1-1 1,0 1-1,2 0 0,-1 0 0,4 20 1,-2-34-365,-1 0-1,1 0 1,0 1 0,1-1 0,-1-1 0,0 1 0,0 0 0,1 0 0,-1 0-1,1-1 1,0 1 0,-1-1 0,1 1 0,0-1 0,0 0 0,0 0-1,0 0 1,0 0 0,0 0 0,0 0 0,1 0 0,-1-1 0,0 1 0,0-1-1,1 1 1,-1-1 0,0 0 0,0 0 0,1 0 0,-1 0 0,3-1 0,3 0 15,1 0 0,-1 0 0,0 0 0,1-1 0,-1-1 0,0 1 0,9-5 0,69-44 132,-85 51-196,-1 0 0,0 0 0,0-1 0,0 1-1,1 0 1,-1 0 0,0 0 0,0 0 0,0 0-1,1 0 1,-1 0 0,0 0 0,0 0-1,0 0 1,1 0 0,-1 0 0,0 0 0,0 0-1,0 0 1,1 0 0,-1 1 0,0-1 0,0 0-1,0 0 1,1 0 0,-1 0 0,0 0 0,0 0-1,0 0 1,0 1 0,0-1 0,1 0 0,-1 0-1,0 0 1,0 0 0,0 1 0,0-1 0,0 0-1,0 0 1,0 0 0,0 1 0,1-1 0,-1 0-1,0 0 1,3 17-23,-3 26 183,0-35-117,0 61 68,0-68-144,1 0 1,-1-1-1,1 1 1,-1-1-1,1 1 1,-1-1-1,0 1 0,1-1 1,0 1-1,-1-1 1,1 0-1,-1 1 1,1-1-1,-1 0 1,1 1-1,0-1 1,-1 0-1,1 0 1,0 0-1,-1 0 1,1 1-1,0-1 0,-1 0 1,1 0-1,0 0 1,-1 0-1,1-1 1,0 1-1,-1 0 1,1 0-1,0 0 1,-1 0-1,2-1 1,25-6-3521,-9-9-1024,2-5-2562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12 9161,'0'0'9806,"-11"6"-7665,7-3-2087,-9 5 789,0 0 0,0 0 1,-14 15-1,24-21-685,0 1 0,0-1 0,0 1 0,1 0 1,-1 0-1,1 0 0,0 1 0,0-1 0,0 0 0,0 1 0,1 0 1,-1-1-1,1 1 0,0 0 0,0-1 0,0 1 0,1 0 0,-1 0 0,1 0 1,0 7-1,1-9-143,0-1 0,-1 1 0,1-1 1,0 1-1,0-1 0,0 0 0,0 0 1,0 1-1,1-1 0,-1 0 0,0 0 1,0 0-1,1 0 0,-1 0 0,1 0 1,-1-1-1,1 1 0,-1 0 0,1-1 0,-1 1 1,1-1-1,-1 0 0,1 1 0,0-1 1,-1 0-1,3 0 0,51 1 285,-46-1-269,-6-1-20,1 1 0,-1-1 0,0 0 0,1 0 0,-1-1 0,0 1 0,0-1 0,1 1 1,-1-1-1,-1 0 0,1 0 0,0-1 0,0 1 0,-1-1 0,1 1 0,-1-1 0,0 0 0,0 0 0,0 0 1,0 0-1,0 0 0,2-6 0,-2 5 29,0 0 1,-1 0-1,1-1 0,-1 1 1,0-1-1,0 1 1,0-1-1,0 1 0,-1-1 1,0 0-1,0 1 1,0-1-1,-1 0 0,1 1 1,-1-1-1,0 1 1,-3-8-1,3 10-39,-1 0-1,0 0 1,0-1 0,0 1 0,0 0-1,0 1 1,-1-1 0,1 0 0,0 1-1,-1-1 1,0 1 0,1 0-1,-1-1 1,0 1 0,1 1 0,-1-1-1,0 0 1,0 1 0,0-1 0,1 1-1,-6 0 1,7 0-231,24 0-8621,2 0-614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14029,'0'0'1943,"-1"8"369,-4 23-659,-1 6 8,1 0 0,-1 41 0,6-76-1621,1 0 1,-1 0-1,0 0 1,0 0 0,1 0-1,-1 0 1,1 0-1,-1 0 1,1 0 0,0 0-1,0 0 1,0-1-1,0 1 1,0 0 0,0-1-1,1 1 1,-1 0-1,0-1 1,1 0 0,-1 1-1,1-1 1,0 0-1,-1 0 1,4 2 0,-1-2 9,1 1 0,-1-1 1,1 0-1,0 0 1,-1 0-1,1 0 1,0-1-1,0 0 0,0 0 1,5-1-1,7-1 4,0-1-1,-1-1 0,1-1 1,-1 0-1,17-8 0,-24 9-59,29-12 47,-38 16-46,1 0 0,0 0-1,-1-1 1,1 1 0,0 0 0,-1 0 0,1 0 0,0 0 0,-1 0 0,1 0 0,0 0 0,-1 0 0,1 0 0,0 1 0,-1-1 0,1 0 0,0 0 0,-1 0 0,1 1 0,-1-1 0,1 0 0,0 1-1,-1-1 1,1 1 0,-1-1 0,1 1 0,-1-1 0,1 1 0,-1-1 0,0 1 0,1-1 0,-1 1 0,0-1 0,1 1 0,-1 0 0,0-1 0,1 1 0,-1 0 0,0-1 0,0 1 0,0 0-1,0-1 1,0 1 0,0 0 0,0-1 0,0 1 0,0 1 0,-7 85-1783,13-93-5504,0-9-940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4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4292 1012 2402,'109'-34'64,"-8"4"857,137-62 0,-227 87-608,0-1 0,0-1 1,0 1-1,-1-2 0,0 0 0,0 0 0,-1 0 0,14-17 1,-21 22-213,1 0 0,-1 0 1,0 0-1,-1 0 1,1-1-1,0 1 1,-1-1-1,0 1 0,0-1 1,0 1-1,0-1 1,-1 0-1,1 1 1,-1-1-1,0 0 1,0 1-1,0-1 0,-1 0 1,1 1-1,-1-1 1,0 0-1,0 1 1,0-1-1,0 1 0,-1-1 1,1 1-1,-1 0 1,0 0-1,0 0 1,0 0-1,-1 0 0,1 0 1,-5-4-1,-15-14 110,-1 1-1,-2 0 0,0 2 0,-1 1 0,0 1 0,-54-23 1,-184-58 295,244 91-487,-755-203 86,571 160-98,20 4 110,-2 9 1,-2 7-1,-245-5 1,202 38-75,-380 55 1,-213 107 237,582-93 590,198-57-650,1 3-1,1 2 1,-59 38-1,82-46-140,1 1 0,0 0-1,1 2 1,0 0 0,1 0-1,1 2 1,1 0 0,-18 30-1,24-32-50,0 0 0,1 1 0,1 0 0,0 0 0,1 0 0,1 1-1,1-1 1,1 1 0,0 0 0,1 0 0,1 0 0,3 21-1,0-14-9,2 1 0,1-1 0,1 0-1,1-1 1,1 0 0,2 0 0,0-1-1,1 0 1,1-1 0,1 0 0,2-1-1,20 22 1,5 2-2,3-2-1,1-2 0,3-2 1,53 34-1,11-2-1,2-5-1,175 72 0,263 65 2,-339-139 20,416 68-1,-349-98-30,304-2-1,-309-31 78,300-39 0,-452 22-57,-2-5 0,0-6 0,-2-5-1,214-88 1,-278 95-5,-2-2-1,-1-3 1,-2-1-1,0-3 0,-3-3 1,58-55-1,-82 69-10,-1-1 0,-1-1-1,-1-1 1,-2-1-1,0 0 1,-2-1-1,-1-1 1,-1-1 0,-2 0-1,-1-1 1,-1 0-1,-2 0 1,5-36-1,-9 37 53,-2-1 1,-1 0-1,-2 1 0,-1-1 0,-1 1 0,-2 0 0,-1 0 0,-1 0 0,-1 1 0,-2 0 0,-1 0 0,-2 1 0,0 1 0,-2 0 0,0 1 0,-2 0 0,-1 1 0,-1 2 0,-2 0 0,0 0 0,-1 2 0,-34-25 0,0 5-100,-2 3-1,-2 2 0,-2 3 0,0 2 0,-2 4 0,-1 2 0,-1 3 0,-118-23 0,18 17-1393,-1 8-1,-244 1 0,127 19-1668,7 5-421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11018,'0'0'11136,"10"4"-9171,-5-3-1801,-2 1-53,0-1 0,0 1 0,1-1-1,-1 0 1,1 0 0,-1-1 0,1 1-1,-1-1 1,1 1 0,0-1 0,-1 0-1,1-1 1,-1 1 0,1 0 0,-1-1-1,1 0 1,-1 0 0,1 0 0,-1 0-1,0-1 1,0 1 0,5-4 0,-5 3-62,23-20 135,-25 21-176,0 0 0,0 1 0,0-1 0,-1 0 0,1 0 0,0 0 0,-1 0 0,1 0 0,-1 0 0,1 0 0,-1 0 0,0 0 0,1 0 0,-1 0 0,0 0 0,1 0 0,-1 0 0,0 0-1,0 0 1,0 0 0,0 0 0,0 0 0,0-1 0,-1 1 0,1 0 0,-1-2 0,0 2-14,0 1 0,0-1 1,0 0-1,0 1 0,-1-1 0,1 1 0,0-1 0,0 1 1,-1 0-1,1-1 0,0 1 0,-1 0 0,1 0 0,0 0 1,-1 0-1,1 0 0,0 0 0,0 0 0,-1 1 0,-1 0 1,-28 7-166,27-5 165,-1-1 0,1 1 0,0 0 0,0 1 0,0-1 0,1 1 0,-1 0 0,1 0 0,0 0 1,0 0-1,0 0 0,0 1 0,1 0 0,0-1 0,0 1 0,0 0 0,0 0 0,-1 6 0,5-10 16,0 0-1,-1 0 1,1 0-1,0 0 1,0 0-1,0 0 1,-1-1-1,1 1 1,0 0-1,0-1 0,0 0 1,0 1-1,0-1 1,0 0-1,0 0 1,0 0-1,0 0 1,3-1-1,1 1 25,224 21-401,-219-19 371,-10-3 141,-1 0 1,1 0-1,-1 0 1,1 0-1,-1 0 0,0 0 1,0 0-1,1 0 1,-1 0-1,0 0 0,0 0 1,0-1-1,0 1 1,0 0-1,0 0 1,0 0-1,0 0 0,-1 0 1,1 0-1,-1-1 1,-4-30-281,4 31 237,-4-26-124,0 8-87,2-1 0,0 1 0,0-24-1,3 42-8,1 0-1,-1 0 0,1 1 0,-1-1 1,1 0-1,0 0 0,-1 0 0,1 1 0,0-1 1,0 0-1,0 1 0,-1-1 0,1 0 1,0 1-1,0-1 0,0 1 0,0 0 0,0-1 1,0 1-1,0 0 0,0-1 0,0 1 1,0 0-1,0 0 0,0 0 0,0 0 1,0 0-1,0 0 0,0 0 0,2 1 0,34 3-8114,-29 1 2489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12716,'0'0'7399,"63"-9"-6118,-19 6 225,10 3-577,3 0-737,0-1-160,-1 1-2210,-8 0-5766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11339,'0'0'4548,"13"4"-2151,7 3-1487,0-2-1,0-1 1,22 3 0,-24-5-827,0-1 1,0-1 0,0 0-1,0-1 1,-1-1 0,1-1-1,18-4 1,-33 6-72,0-1 1,0 1-1,0-1 0,0 1 1,0-1-1,0 0 0,-1 0 1,1 0-1,-1 0 0,1-1 0,-1 1 1,0 0-1,0-1 0,0 0 1,0 0-1,0 0 0,1-3 1,-2 5-8,-1 0 0,0 0 0,1 0 0,-1 0 0,0 0 1,0 0-1,0 0 0,0 0 0,0 0 0,0 0 1,0 0-1,0 0 0,0 0 0,0 0 0,-1 0 0,1 0 1,0 0-1,-1 1 0,1-1 0,0 0 0,-1 0 0,0-1 1,-1 1-9,1-1 1,-1 1 0,1 0 0,-1 0 0,0 0 0,1 0 0,-1 0 0,0 0-1,0 1 1,0-1 0,0 1 0,1-1 0,-1 1 0,0 0 0,0 0-1,-2-1 1,1 1 0,0 0-1,0 0 0,0 0 0,0 0 0,1 1 1,-1-1-1,0 1 0,0-1 0,1 1 1,-1 0-1,0 0 0,1 1 0,-1-1 0,1 0 1,-1 1-1,1-1 0,0 1 0,0 0 1,0 0-1,0 0 0,0 0 0,0 0 0,0 0 1,-2 4-1,1-1 42,1 1 0,-1-1-1,1 1 1,0 0 0,0 0 0,1 0 0,0-1 0,0 2-1,0-1 1,1 9 0,0-13-24,0-1 0,0 0 1,1 0-1,-1 0 0,0 1 0,1-1 1,-1 0-1,1 0 0,-1 0 0,1 0 1,0 0-1,-1 1 0,1-1 0,0 0 1,0-1-1,0 1 0,0 0 0,0 0 1,0 0-1,0-1 0,0 1 0,0 0 1,0-1-1,0 1 0,0-1 0,1 1 1,-1-1-1,0 1 0,0-1 0,0 0 1,1 0-1,0 0 0,50 2 598,-41-2-426,9-2-89,0 0 0,-1-1 0,0-1 0,0-1 0,23-9 0,-16 5-53,47-9 0,-72 18-51,-1 0 1,1 0 0,0 0 0,-1 0 0,1 0 0,0 0 0,-1 0 0,1 0 0,0 0 0,-1 0-1,1 0 1,0 0 0,-1 0 0,1 1 0,0-1 0,-1 0 0,1 0 0,-1 1 0,1-1 0,-1 0-1,1 1 1,0-1 0,-1 1 0,1-1 0,-1 1 0,0-1 0,1 1 0,-1-1 0,1 1 0,-1-1 0,0 1-1,0 0 1,1-1 0,-1 1 0,0-1 0,0 1 0,1 0 0,-1-1 0,0 1 0,0 0 0,-2 37 579,2-34-417,-1-1 0,0 0 0,1 1 0,0-1 0,0 1 0,0-1 0,0 1 0,1-1 0,-1 1 0,3 6 0,-2-10-93,0 1 0,1 0-1,-1-1 1,0 1 0,1-1 0,-1 1-1,1-1 1,-1 0 0,1 0 0,-1 0-1,0 0 1,1 0 0,-1 0 0,1 0-1,-1 0 1,1 0 0,-1-1 0,1 1-1,-1 0 1,2-2 0,29-8 241,-10 0-757,29-10 61,-34 16-3274,1 3-3523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17649,'0'0'2882,"-32"64"-2497,23-33 223,0 2 65,2-1-385,3 0-192,4-4 0,0-3-31,5-8-1,10-7 32,-1-5 0,0-5-449,-3 0-2209,-2-13-4389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13933,'0'0'10410,"58"-4"-9641,-21 4 224,4 0-449,4 0-480,-1 0 0,-1 0-64,-5 0-1153,-6 0-1185,-12 0 192,-6-2-929,-12-4-3299</inkml:trace>
  <inkml:trace contextRef="#ctx0" brushRef="#br0" timeOffset="1">86 89 14414,'0'0'10538,"81"13"-9225,-42-13-801,4 0-352,-8 0-95,-1-3-97,-11 2-1154,-6 1-2369,-12 0-1954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2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13581,'0'0'10986,"71"29"-10153,-25-32-673,1-2-128,3-1-96,-7 1-1665,-9 0-834,-6 0 225,-3-6-2242,-5-4-1506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3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68 137 12460,'0'0'4335,"-9"9"-2670,4-4-1462,-30 35 1200,33-37-1201,0-1 0,0 1 0,0 0 0,0 0 0,1 0 0,0 0 0,-1 0-1,1 0 1,0 1 0,1-1 0,-1 0 0,0 0 0,1 1 0,0-1 0,0 7 0,0-9-162,1 0 0,-1 0 1,1 0-1,0 0 0,-1 0 1,1 0-1,0 0 0,-1 0 0,1 0 1,0 0-1,0 0 0,0-1 1,0 1-1,0 0 0,0 0 1,0-1-1,0 1 0,0-1 1,0 1-1,0-1 0,1 0 0,-1 1 1,0-1-1,0 0 0,0 0 1,1 0-1,0 0 0,42 1 459,-31-2-343,1 0-149,0-1 0,0-1 0,0 0 0,-1-1 1,1 0-1,18-9 0,-15 6-177,0 0 0,0 2 0,22-5 0,-38 10 177,-1 0-1,1 0 1,-1 0 0,1 0 0,0 0-1,-1 0 1,1 0 0,-1 0 0,1 0-1,-1 0 1,1 0 0,-1 0 0,1 0-1,-1 0 1,1 1 0,0-1 0,-1 0-1,1 0 1,-1 1 0,0-1 0,1 0 0,-1 1-1,1-1 1,-1 0 0,1 1 0,-1-1-1,0 0 1,1 1 0,-1-1 0,0 1-1,1-1 1,-1 1 0,0 0 0,2 21 727,-2-20-684,0-1-1,-1 0 1,1 0-1,0 1 1,0-1-1,0 0 1,0 0 0,0 1-1,0-1 1,0 0-1,1 0 1,-1 1-1,0-1 1,1 0-1,-1 0 1,1 0-1,-1 1 1,1-1-1,-1 0 1,1 0-1,0 0 1,0 0-1,-1 0 1,1 0-1,0 0 1,0 0 0,0-1-1,0 1 1,2 1-1,11 0-21,-1-1 1,1-1-1,0 0 0,0 0 1,0-1-1,0-1 0,-1-1 0,14-3 1,-7 1-652,-1 2 1,36-3 0,-55 6 618,22 3-296,-22-3 264,0 0 0,1 0 1,-1 0-1,0 0 0,1 0 0,-1 0 0,0 1 0,1-1 0,-1 0 0,0 0 0,1 0 0,-1 1 1,0-1-1,0 0 0,1 0 0,-1 1 0,0-1 0,0 0 0,1 1 0,-1-1 0,0 0 0,0 1 1,0-1-1,0 0 0,0 1 0,0-1 0,1 0 0,-1 1 0,0-1 0,0 1 0,0-1 1,0 0-1,0 1 0,0-1 0,0 0 0,-1 1 0,1-1 0,0 0 0,0 1 0,0-1 0,0 0 1,0 1-1,0-1 0,-1 0 0,1 1 0,0-1 0,0 0 0,-1 1 0,1-1 0,0 0 0,0 0 1,-1 1-1,1-1 0,-13 1-8351</inkml:trace>
  <inkml:trace contextRef="#ctx0" brushRef="#br0" timeOffset="1">520 1 16656,'0'0'608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3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10474,'0'0'11307,"0"11"-10998,-3 24 643,-15 62 0,9-60-65,3 0 0,-4 59 0,10-94-839,0-1 1,0 1 0,0-1 0,1 1 0,-1-1 0,1 1 0,-1-1 0,1 1 0,-1-1 0,1 0 0,0 1 0,0-1 0,-1 0 0,1 0 0,0 1 0,0-1-1,0 0 1,1 0 0,-1 0 0,0 0 0,0 0 0,0-1 0,1 1 0,-1 0 0,0 0 0,1-1 0,-1 1 0,1-1 0,-1 1 0,1-1 0,-1 0-1,1 0 1,-1 1 0,1-1 0,-1 0 0,1 0 0,-1-1 0,1 1 0,-1 0 0,1 0 0,1-1 0,5 0 132,1-1 1,-1 0-1,1 0 1,-1 0-1,0-1 1,11-6-1,7-5-124,0-2 0,-1-1 0,-1 0-1,-1-2 1,0-1 0,-1-1 0,-2-1 0,0 0-1,-1-2 1,18-30 0,-36 52-189,1 0-1,-1 0 1,0 0 0,0-1-1,0 1 1,-1 0-1,1-1 1,0 1 0,-1 0-1,0-1 1,1-2 0,-2 4-122,1 1 0,0-1 0,0 0 1,-1 1-1,1-1 0,-1 1 0,1-1 1,0 0-1,-1 1 0,1-1 0,-1 1 0,1 0 1,-1-1-1,1 1 0,-1-1 0,0 1 1,1 0-1,-1-1 0,1 1 0,-1 0 1,0 0-1,1-1 0,-1 1 0,0 0 0,1 0 1,-1 0-1,0 0 0,1 0 0,-1 0 1,0 0-1,1 0 0,-1 0 0,0 0 1,1 1-1,-1-1 0,0 0 0,1 0 0,-1 0 1,-1 1-1,-20 6-7818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3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12748,'0'0'8488,"-8"58"-7015,21-44-31,3-3-770,7-1-415,6-1-129,5-6-416,-2-3-2435,0 0-3074,-3-4-6503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3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16015,'-9'0'2376,"0"-1"-2007,1 1 1,0 0-1,-1 1 0,1-1 1,0 2-1,-1-1 1,1 1-1,0 0 0,0 1 1,0-1-1,1 2 1,-1-1-1,1 1 1,-12 8-1,-17 23 835,34-33-1169,1 0-1,-1 0 1,1 1-1,0-1 1,0 0-1,0 0 1,0 1 0,0-1-1,0 0 1,0 1-1,1-1 1,-1 1-1,1-1 1,0 1-1,0-1 1,0 1-1,0 3 1,1-5-17,0 1 1,0-1-1,0 0 1,0 0-1,0 0 1,0 1-1,0-1 0,0 0 1,0 0-1,0 0 1,1-1-1,-1 1 1,0 0-1,1 0 1,-1-1-1,1 1 1,-1-1-1,1 1 1,-1-1-1,1 0 1,-1 1-1,1-1 1,-1 0-1,1 0 1,-1 0-1,2 0 0,51-2 247,-45 2-238,10-3-31,1-1 1,0 0-1,-1-2 1,0 0 0,0-1-1,31-17 1,-24 12-85,0 0 0,42-11 0,-67 23 87,-1-1 0,0 1 0,1 0 0,-1 0 0,1 0 1,-1-1-1,1 1 0,-1 0 0,0 0 0,1 0 1,-1 0-1,1 0 0,-1 0 0,1 0 0,-1 0 1,1 0-1,-1 0 0,1 0 0,-1 0 0,1 0 1,-1 1-1,1-1 0,-1 0 0,0 0 0,1 0 1,-1 1-1,1-1 0,-1 0 0,0 0 0,1 1 1,-1-1-1,0 0 0,1 1 0,-1-1 0,0 1 0,1-1 1,-1 0-1,0 1 0,0-1 0,0 1 0,1-1 1,-1 1-1,0-1 0,0 0 0,0 1 0,0-1 1,0 2-1,-6 27 229,1 0 533,8-28-671,0-1 0,0 1 0,0 0 0,0-1 0,0 0 0,0 1 0,0-1 0,0 0 0,0-1 0,0 1 0,0-1 0,0 1 0,4-2 0,74-24 290,-66 20-462,0 0 0,1 1 1,-1 1-1,1 0 0,0 1 0,19-1 0,-34 5 72,-1-1-1,1 0 0,0 1 1,0-1-1,0 1 0,-1-1 0,1 1 1,0-1-1,-1 1 0,1 0 1,-1-1-1,1 1 0,0 0 1,-1 0-1,1-1 0,-1 1 0,0 0 1,1 0-1,-1 0 0,0-1 1,1 1-1,-1 0 0,0 0 0,0 0 1,0 0-1,0 0 0,0 0 1,0-1-1,0 1 0,0 0 1,0 0-1,0 0 0,0 0 0,-1 0 1,1 0-1,-1 1 0,-9 43 17,8-37-11,2-8 20,0 1 0,1-1 0,-1 1 0,0-1 0,1 1 0,-1-1-1,0 1 1,1-1 0,-1 0 0,1 1 0,-1-1 0,1 0 0,-1 1-1,1-1 1,-1 0 0,1 0 0,0 1 0,-1-1 0,1 0 0,-1 0 0,1 0-1,-1 0 1,1 0 0,0 0 0,-1 0 0,1 0 0,-1 0 0,1 0-1,0 0 1,-1 0 0,2-1 0,22-1 273,-2-3-210,0-1 0,33-15 0,-41 14-166,1 1 0,0 1 0,0 0 0,0 1 0,1 1 0,-1 0 0,27-1 0,-41 5 79,0-1 1,0 0-1,0 1 0,-1-1 1,1 1-1,0-1 1,0 1-1,0-1 0,-1 1 1,1 0-1,0-1 1,-1 1-1,1 0 0,0-1 1,-1 1-1,1 0 0,-1 0 1,0 0-1,1 0 1,-1-1-1,1 1 0,-1 0 1,0 0-1,0 0 0,0 0 1,1 0-1,-1 0 1,0 0-1,0 0 0,0 0 1,-1 0-1,1 0 0,0 0 1,0 0-1,0-1 1,-1 1-1,1 0 0,0 0 1,-1 2-1,-14 46 31,12-41-14,2-6-462,-1 7 1022,8-7-7526,8-6 451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3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4708,'0'0'4997,"12"5"-4959,15 1-36,0-1-1,0-1 1,0-2 0,1 0 0,-1-2 0,35-4 0,-30 2 86,491-35 1108,307-12-572,379 48 7,-771 12-472,55 1 189,349 4 175,-841-16-522,1052 19 419,842 8-390,-1325-29-6,152 1 2,2079 23-84,-361 2 191,-1355-77 489,-754 33-667,-294 17-160,32-1 413,-27 6-3420,-65-5-242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6:4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16757 879 9001,'-67'-45'603,"38"24"-375,-1 2-1,-34-16 1,0 10-124,-1 3 0,-1 3 0,-129-20 0,42 10-45,-61-15-59,-234-18 0,-516 4 410,-208-20 323,-135 15-66,574 62-482,-1589 16 383,491-29-350,684-44-84,556 31-139,-857-133 298,1166 123-274,-469 0 0,575 42-27,0 8 0,2 8 0,-326 81 0,363-60 78,2 5 0,2 6 0,3 6 0,-201 123 0,233-118 68,3 5-1,2 3 1,4 5-1,3 3 1,4 4-1,-77 102 1,131-148-107,1 2 0,1 0 0,3 2 0,1 0 0,3 2 0,1 0 1,-15 57-1,26-72-19,1-1 0,2 1 1,0 0-1,2 0 0,2 0 1,0 0-1,2 0 0,1 0 1,1 0-1,2 0 0,1-1 1,1 0-1,12 28 1,3-5 14,3-1 0,1-1 0,3-2 1,2-1-1,2-1 0,2-2 1,1-1-1,3-2 0,1-2 0,47 34 1,-28-30-4,1-2-1,2-3 1,1-3 0,2-3 0,1-3 0,2-2 0,90 20 0,41-4 2,2-8 1,219 7-1,415-20 33,-598-19-69,2266 32-246,598 49 341,-468-33-82,-3-152-129,-1842 27 233,1410-321 0,-2007 346-155,189-75 1,-313 98 59,-2-3 0,-1-2 0,-1-4 0,-2-2 0,-2-3 0,64-56 0,-107 81 14,0 0-1,-1-1 1,-1-1 0,0-1 0,-1 0-1,-2-1 1,0 0 0,-1-1-1,0 0 1,-2-1 0,-1 0-1,-1-1 1,0 1 0,-2-1 0,-1-1-1,-1 1 1,0 0 0,-2-1-1,-1 0 1,-1 1 0,-1-1-1,-1 1 1,0 0 0,-2 0 0,-1 0-1,-9-23 1,-3 7 33,-2 0-1,-1 2 1,-2 0-1,-1 1 1,-2 2-1,-2 0 1,0 2-1,-53-45 1,13 21-23,-2 3 1,-2 3-1,-98-50 1,30 29-93,-3 7 0,-300-91 1,-325-17-958,-336 33-1405,625 111-1063,155 17-1916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3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16944,'0'0'8109,"-6"9"-6854,-21 31-551,26-39-690,0 0-1,0 1 0,0-1 1,1 0-1,-1 0 0,0 1 1,1-1-1,-1 0 0,1 1 1,0-1-1,-1 1 0,1-1 1,0 1-1,0-1 0,0 0 1,0 1-1,0-1 0,0 1 1,0-1-1,1 2 0,-1-2-4,1 0 0,0 0 0,-1 0 0,1 0 0,0 0 0,0-1-1,0 1 1,0 0 0,-1 0 0,1-1 0,0 1 0,0-1 0,0 1-1,0-1 1,1 0 0,-1 1 0,0-1 0,0 0 0,2 1 0,6 0-14,0-1 1,0 0 0,0 0 0,15-3 0,-20 2-38,63-16-754,-55 12 634,0 1-1,0 1 0,0 0 0,1 1 1,14-1-1,-27 4 178,1-1 0,-1 0-1,1 1 1,-1-1 0,1 0 0,-1 1 0,1-1 0,-1 0-1,0 1 1,1-1 0,-1 1 0,0-1 0,1 1 0,-1-1-1,0 1 1,0-1 0,1 1 0,-1-1 0,0 1 0,0 0-1,0-1 1,0 1 0,0-1 0,0 1 0,0-1 0,0 1-1,0 0 1,0-1 0,0 1 0,0-1 0,0 1 0,0-1-1,-1 1 1,1-1 0,0 1 0,0-1 0,-1 1 0,1-1-1,0 1 1,-1-1 0,1 1 0,0-1 0,-2 1 0,-11 25 693,13-26-700,0 0 0,-1 0 0,1 0-1,0 0 1,0 1 0,0-1 0,-1 0 0,1 0-1,0 1 1,0-1 0,0 0 0,0 0 0,0 0-1,0 1 1,-1-1 0,1 0 0,0 0 0,0 1-1,0-1 1,0 0 0,0 1 0,0-1-1,0 0 1,0 0 0,0 1 0,0-1 0,0 0-1,0 0 1,0 1 0,1-1 0,-1 0 0,0 0-1,0 1 1,0-1 0,0 0 0,0 0 0,0 1-1,1-1 1,-1 0 0,0 0 0,0 0 0,0 0-1,1 1 1,-1-1 0,0 0 0,1 0 0,16 1 204,23-9-81,-3-5-66,-24 7-267,1 1 0,0 0-1,0 1 1,1 1 0,-1 0 0,30-1 0,-44 4 201,1 0 0,-1 1 1,0-1-1,1 1 1,-1-1-1,1 1 1,-1-1-1,0 1 1,1 0-1,-1-1 0,0 1 1,0-1-1,1 1 1,-1 0-1,0-1 1,0 1-1,0 0 0,0-1 1,0 1-1,0-1 1,0 1-1,0 0 1,0-1-1,0 1 0,0 0 1,0-1-1,-1 1 1,1 0-1,0-1 1,-1 1-1,-5 21 189,-17 17 26,12-31-4698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3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71 10122,'0'0'13281,"7"-5"-12587,25-16 130,-31 20-774,1 0 0,-1 0 0,1 0 1,-1 0-1,0 0 0,1 0 0,-1 0 1,0 0-1,0-1 0,0 1 1,1 0-1,-2-1 0,1 1 0,0-1 1,0 1-1,0-1 0,-1 0 0,1 1 1,-1-1-1,1 0 0,-1 1 0,1-1 1,-1 0-1,0 0 0,0-2 0,-6 2-54,0 1-1,-1 0 0,1 0 1,0 0-1,0 1 0,0 0 0,-1 0 1,-10 3-1,11-2 20,0 1 0,0 0 0,0 0 0,0 1 0,0 0 0,1 0 0,-1 0 0,1 1 0,-8 6 0,9-7 67,1-1 0,1 1 1,-1-1-1,0 1 0,0 0 0,1 0 1,0 0-1,0 1 0,0-1 0,0 0 0,0 1 1,1 0-1,-1-1 0,1 1 0,0 0 1,-1 5-1,2-7-69,1-1 0,-1 0 0,1 0-1,-1 0 1,1 0 0,0 0 0,-1 0 0,1 0 0,0 0 0,0 0 0,0-1 0,0 1 0,0 0-1,0 0 1,0-1 0,0 1 0,0-1 0,0 1 0,0-1 0,0 1 0,0-1 0,0 0-1,1 1 1,-1-1 0,0 0 0,0 0 0,0 0 0,2 0 0,42 3 145,-41-3-140,12 0 71,11 1-190,-1-2-1,34-4 1,-52 4 73,0-1 1,-1 0-1,1 0 1,-1-1 0,1 1-1,-1-2 1,0 1 0,0-1-1,-1 0 1,1-1-1,-1 1 1,8-8 0,-15 13 31,-3 2 3,1 0 0,-1 1 0,1 0 0,0-1 0,0 2 0,0-1 0,0 0 0,1 0 0,0 1 0,0-1 1,0 1-1,-1 5 0,4-9 9,0-1 0,0 1 1,0 0-1,0 0 0,0-1 1,0 1-1,0-1 0,0 1 1,1-1-1,-1 0 0,0 1 1,0-1-1,1 0 0,-1 0 1,0 0-1,0 0 0,1 0 1,-1 0-1,0 0 0,0 0 1,1 0-1,0-1 0,34-3 73,4-13-329,-34 14 127,0 0 0,0 0 0,0 1 1,0 0-1,0 0 0,1 0 0,12-1 1,-18 6 99,0 1 1,0-1-1,-1 1 1,0-1-1,1 1 1,-1 0-1,0-1 1,-1 1-1,1-1 1,0 1-1,-2 4 1,1 3-1798,4-10-3130,6-1 2863,-8 0 1103,14 0-6019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3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10346,'0'0'14157,"11"11"-14125,-11-10-66,0 0 0,0 0 0,0 1 0,1-1 0,-1 0 0,0 0 0,0 0 0,1 0 0,-1 0-1,1 0 1,-1-1 0,1 1 0,0 0 0,-1 0 0,1 0 0,0 0 0,-1-1 0,1 1 0,0 0 0,0 0 0,0-1 0,0 1 0,0-1-1,-1 1 1,1-1 0,0 1 0,0-1 0,0 0 0,2 1 0,43 18-1917,-29-13 1139,-12-4 460,36 18-2435,-40-19 2816,0-1 1,0 1-1,0 0 0,0-1 0,1 1 0,-1 0 0,0-1 1,-1 1-1,1 0 0,0 0 0,0 0 0,0 0 1,0 0-1,-1 0 0,1 0 0,0 0 0,-1 0 1,1 0-1,-1 1 0,0-1 0,1 0 0,-1 0 1,0 0-1,0 1 0,1-1 0,-1 0 0,0 0 0,0 1 1,-1 0-1,0 0 275,0 0 1,-1 0-1,1-1 0,-1 1 1,0 0-1,0-1 0,1 0 1,-1 1-1,0-1 0,0 0 1,0 0-1,0 0 0,-1 0 1,1-1-1,0 1 0,-4 0 1,-40 8 1786,39-8-1802,0 1-341,-45 3 1222,50-5-1434,-1 0 0,0 0-1,1 0 1,-1 0 0,1 0 0,-1-1 0,0 0 0,1 1 0,-1-1 0,1 0 0,-1 0 0,1 0 0,0 0 0,-1-1 0,-2-2 0,-5-11-7039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3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13741,'0'0'10106,"-9"9"-9412,1 0-527,1 0 0,0 0 0,0 0 0,0 1 0,-4 11 0,10-19-137,-1-1 0,1 1 0,0 0 0,0 0 0,1 0 0,-1 0 0,0 0 0,1 0 0,-1 0 0,1 0 0,0 0 0,-1 0 0,1 1 0,0-1 0,0 0 0,0 0 0,1 0 0,-1 0 0,0 0 0,1 0 0,0 0 0,-1 0 0,1 0 0,0 0 0,0 0 0,0 0 0,0 0 0,0 0 0,1-1 0,-1 1 0,0-1 0,1 1 0,0-1 0,-1 1 0,1-1 0,0 0 0,-1 0 0,1 1 0,0-1 0,0-1 0,0 1 0,0 0 0,2 0 0,6 2 76,1 0 0,0-1 0,-1-1 0,1 0 0,0 0-1,-1-1 1,1 0 0,0-1 0,0 0 0,-1-1 0,1 0 0,-1-1 0,1 0 0,-1 0 0,13-7 0,-2-1-86,0 0 0,-1-2 0,0 0 1,-1-1-1,-1-1 0,20-20 0,-45 42 8,1 0-1,0 1 1,1 0-1,0 0 1,0 0 0,0 1-1,1-1 1,0 1-1,1 0 1,0 0 0,-2 13-1,5-21 16,1 0-1,-1 1 1,1-1-1,-1 0 1,1 0-1,0 0 1,-1 0-1,1 0 1,0 0-1,0 0 1,0 0 0,0 0-1,0 0 1,0 0-1,0 0 1,0-1-1,0 1 1,0 0-1,0-1 1,1 1-1,-1-1 1,0 1-1,0-1 1,1 0 0,-1 0-1,0 1 1,1-1-1,-1 0 1,0 0-1,0 0 1,1 0-1,-1 0 1,3-1-1,52-2 519,-53 2-555,15-2 18,0-1 0,32-11 1,-35 9-23,0 2 1,0-1-1,0 2 1,20-2-1,-34 5-18,0 1 0,-1-1-1,1 1 1,-1 0 0,1-1-1,-1 1 1,1 0 0,-1-1 0,1 1-1,-1 0 1,0 0 0,0 0-1,1-1 1,-1 1 0,0 0 0,0 0-1,0 0 1,0-1 0,0 1 0,0 0-1,0 0 1,0 0 0,0 1-1,0 31 22,0-25-30,0-6 34,0-1 0,0 0-1,0 0 1,0 0 0,0 0 0,1 1-1,-1-1 1,1 0 0,-1 0 0,1 0-1,-1 0 1,1 0 0,-1 0 0,1 0-1,0 0 1,0 0 0,-1 0 0,1-1-1,0 1 1,0 0 0,0 0 0,0-1-1,0 1 1,0 0 0,0-1 0,1 1-1,3 1 22,-1-1-1,1 0 0,-1 0 0,1 0 1,-1 0-1,1-1 0,5 0 0,7 0 7,-1-2 0,1 0 0,20-5 0,4-6-14,-29 8-87,0 1 0,1 1 0,-1 0 0,0 1 0,16-2 0,-28 8-288,0-3 355,0 0 0,-1 0 0,1 0 0,0 0 0,0 0 0,0 0 0,0-1 0,0 1 1,0 0-1,0 0 0,0 0 0,1 0 0,-1 0 0,0 0 0,0-1 0,1 1 0,-1 0 0,1 0 0,-1 0 0,0-1 1,1 1-1,-1 0 0,1-1 0,0 1 0,-1 0 0,1-1 0,0 1 0,-1-1 0,1 1 0,1 0 0,24 0 46,0-2 0,0-1-1,0-1 1,26-6-1,-22 3-562,1 1 0,36 0-1,-66 5 505,-1 0-1,0 0 0,1 0 0,-1 0 0,1 0 1,-1 0-1,0 0 0,1 0 0,-1 0 0,0 1 0,1-1 1,-1 0-1,0 0 0,1 0 0,-1 0 0,0 0 0,1 1 1,-1-1-1,0 0 0,1 0 0,-1 1 0,0-1 0,0 0 1,1 0-1,-1 1 0,0-1 0,0 0 0,0 1 1,1-1-1,-1 0 0,0 1 0,0-1 0,0 0 0,0 1 1,0-1-1,0 1 0,-4 18-153,-20 20 65,21-35 18,1-1-101,-3 5-1224,1-4-2641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4:5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68 100 2851,'0'0'3742,"-1"-8"-2306,-1-42 444,1 10 5166,-1 39-3230,-4 7-2911,-3 10-715,0 3 218,1 1-1,1-1 1,1 2 0,1-1 0,1 0-1,1 1 1,-1 30 0,4-51-378,0 1 0,0 0 1,0 0-1,1 0 1,-1 0-1,0 0 0,1-1 1,-1 1-1,0 0 0,1 0 1,-1 0-1,1-1 0,0 1 1,-1 0-1,1-1 0,0 1 1,-1-1-1,1 1 0,0 0 1,-1-1-1,1 0 0,0 1 1,0-1-1,0 1 0,0-1 1,-1 0-1,1 0 1,0 1-1,0-1 0,0 0 1,0 0-1,0 0 0,0 0 1,0 0-1,0 0 0,-1 0 1,1 0-1,0-1 0,0 1 1,0 0-1,0 0 0,1-1 1,38-15 1167,-17 0-910,-1 0-1,0-1 1,-2-2 0,0 0-1,-1 0 1,26-38-1,-37 121-271,-8-61-13,0-1 0,0 0-1,0 0 1,0 1 0,0-1-1,0 0 1,1 0 0,-1 0 0,1 1-1,0-1 1,0 0 0,0 0-1,0 0 1,0 0 0,0 0 0,0-1-1,1 1 1,-1 0 0,1 0 0,-1-1-1,1 1 1,-1-1 0,4 3-1,-2-3 40,1-1 0,-1 1 0,0 0 0,1-1 0,-1 0 0,1 0 0,-1 0 0,0 0 0,1 0 0,-1-1 0,0 0 0,1 1 0,-1-1 0,0 0 0,5-3 0,5-2 114,0 0 0,0-1 0,15-11-1,-19 12-121,1-1-1,1 1 0,-1 1 0,1-1 0,22-6 0,-32 12-35,-1 0 1,1-1-1,0 1 1,-1 0-1,1 0 1,0 0 0,0 0-1,-1 0 1,1 0-1,0 0 1,-1 0-1,1 0 1,0 0-1,-1 1 1,1-1-1,0 0 1,-1 0-1,1 1 1,0-1-1,-1 0 1,1 1-1,0-1 1,-1 0-1,1 1 1,-1-1-1,1 1 1,-1-1-1,1 1 1,-1-1 0,0 1-1,1 0 1,-1-1-1,1 1 1,-1 0-1,0-1 1,0 1-1,1 0 1,-1 0-1,2 36 115,1-1-24,-3-35-79,1-1 0,0 1 1,-1-1-1,1 1 0,0-1 0,0 1 0,0-1 0,-1 1 1,1-1-1,0 0 0,0 0 0,0 1 0,0-1 1,-1 0-1,1 0 0,0 0 0,0 0 0,0 0 0,0 0 1,0 0-1,-1 0 0,1-1 0,0 1 0,0 0 0,0 0 1,1-1-1,23-8 425,18-16-110,-36 20-327,0 0 0,0 0 0,1 1 1,-1 0-1,1 1 0,0-1 0,-1 2 0,2-1 0,-1 1 0,12-2 0,-20 4-3,1 0-1,0 0 0,-1 0 0,1 1 0,0-1 1,-1 0-1,1 0 0,0 0 0,-1 1 1,1-1-1,-1 0 0,1 1 0,0-1 0,-1 0 1,1 1-1,-1-1 0,1 1 0,-1-1 0,1 1 1,-1-1-1,0 1 0,1-1 0,-1 1 1,0-1-1,1 1 0,-1 0 0,0-1 0,1 1 1,-1-1-1,0 1 0,0 1 0,2 28-40,0-3 68,-2-26-21,0-1 0,0 1 0,0 0 0,0-1 0,0 1 0,0 0 0,1-1 0,-1 1 0,0-1 0,1 1 0,-1-1 0,0 1 0,1 0-1,-1-1 1,1 1 0,-1-1 0,0 0 0,1 1 0,0-1 0,-1 1 0,1-1 0,-1 0 0,1 1 0,-1-1 0,1 0 0,0 0 0,-1 1 0,2-1 0,7 0 28,1-1-1,-1 0 1,0-1 0,1 0-1,-1-1 1,0 1 0,0-2-1,-1 1 1,1-1 0,0-1 0,-1 1-1,13-11 1,34-15-45,-50 27 7,0 1 0,0 0 0,0 0-1,0 1 1,0-1 0,0 1 0,11-1-1,-16 2 2,1 0-1,0 0 0,0 1 0,0-1 0,-1 0 0,1 0 0,0 1 1,0-1-1,-1 0 0,1 1 0,0-1 0,-1 1 0,1-1 0,0 1 1,-1-1-1,1 1 0,-1-1 0,1 1 0,-1 0 0,2 1 0,3 26-88,-5-9 272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4:5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51 9225,'19'-25'7710,"-25"33"-2622,-38 46-2261,-158 162-72,186-200-3180,24-24-2089,23-30-1695,42-74-7888,-21 31 9072,-24 41 5608,0 2 3811,-21 35-1867,-3 14-2916,-4 24-1304,0-28 407,-4 106 1283,0-66-1705,3 1 0,6 59-1,2-86-600,2 0-2248,-10-8-4928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4:5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11435,'0'0'11723,"66"21"-11531,-36-15-160,13-4-96,-7-2-1441,5-1-1154,-2-1-1409,-2-12-1633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4:5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9705,'0'0'7890,"-9"0"-6747,2 0-1014,1 1 1,-1 0-1,1 1 1,0-1-1,0 1 0,0 0 1,0 1-1,0 0 1,0 0-1,1 0 1,-1 0-1,1 1 1,0 0-1,0 0 1,0 0-1,0 1 0,1-1 1,0 1-1,-6 9 1,-1 1 148,0 0-1,1 0 1,1 1 0,0 1 0,-6 19-1,11-26-169,0-1-1,1 1 0,1 0 0,0 0 0,0 0 0,1 1 1,0-1-1,1 0 0,0 0 0,3 19 0,-2-26-66,0 0 0,1 0 0,-1 0 0,0 0 0,1-1 0,0 1 1,0-1-1,-1 1 0,1-1 0,1 0 0,-1 0 0,0 0 0,1 0 0,-1 0 0,1 0 0,-1 0 0,1-1 0,0 0 0,0 1 0,-1-1 0,1 0 0,0 0 0,0-1 0,0 1 0,0-1 0,1 1 0,-1-1 0,0 0 0,0 0 0,0 0 1,0 0-1,4-2 0,-4 2 9,0 0 0,-1 0 0,1-1 0,0 1 0,0-1 0,0 0 0,-1 0 0,1 0 0,-1 0 0,1 0 0,-1-1 0,1 1 0,-1-1 0,0 0 0,1 0 0,-1 1 0,0-1 0,0-1 0,0 1 0,-1 0 0,1 0 0,0-1 0,-1 1 0,0-1 0,1 1 0,-1-1 0,0 1 0,0-1 0,-1 0 0,1 0 0,-1 1 0,1-1 0,-1 0 0,0 0 0,0-5 0,0 7-38,0-1 0,-1 1 0,1-1-1,-1 1 1,1-1 0,-1 1 0,0-1 0,1 1-1,-1 0 1,0-1 0,0 1 0,0 0 0,0 0-1,0-1 1,0 1 0,-1 0 0,1 0 0,0 0 0,0 0-1,-1 1 1,1-1 0,-1 0 0,-1 0 0,-1-1-30,0 1 1,0 0-1,-1 0 1,1 0 0,-1 0-1,1 1 1,-5 0-1,9 0 15,0 0-1,0 0 1,0 0-1,0 0 0,0 0 1,0 0-1,1 0 1,-1 0-1,0 1 0,0-1 1,0 0-1,0 0 1,0 0-1,0 0 0,0 0 1,0 0-1,0 0 1,0 0-1,0 1 0,0-1 1,0 0-1,0 0 1,0 0-1,0 0 0,0 0 1,0 0-1,0 1 1,0-1-1,0 0 0,0 0 1,0 0-1,0 0 1,0 0-1,0 0 0,0 1 1,0-1-1,0 0 1,0 0-1,0 0 0,0 0 1,0 0-1,0 0 1,0 0-1,0 0 0,-1 1 1,1-1-1,0 0 1,0 0-1,0 0 0,0 0 1,0 0-1,0 0 1,0 0-1,0 0 0,-1 0 1,1 0-1,0 0 1,0 0-1,0 0 0,0 0 1,0 0-1,0 0 1,-1 0-1,1 0 0,0 0 1,0 0-1,0 0 1,13 6-46,4-6 65,0-1-1,0-1 1,0 0 0,0-1 0,0-1 0,17-6 0,6-1-85,-38 11 60,-1-1 0,0 1 0,0-1 0,0 1 0,1-1 0,-1 1-1,0 0 1,0 0 0,1-1 0,-1 1 0,0 0 0,0 0 0,1 0-1,-1 0 1,0 1 0,1-1 0,-1 0 0,0 0 0,0 1 0,0-1-1,1 1 1,-1-1 0,0 1 0,0 0 0,0-1 0,0 1 0,0 0-1,0 0 1,0-1 0,0 1 0,0 0 0,0 0 0,-1 0 0,1 0 0,0 1-1,-1-1 1,1 0 0,0 0 0,-1 0 0,1 0 0,-1 2 0,1 2 6,-1-1 1,-1 1 0,1-1-1,0 1 1,-1 0 0,0-1 0,0 1-1,-1-1 1,1 0 0,-1 1 0,-2 4-1,-8 13 76,8-17-83,1 0 1,1 0 0,-1 0-1,1 1 1,0-1-1,0 1 1,0-1 0,1 1-1,-2 8 1,4-14-419,1 0 0,-1 1 1,0-1-1,0 0 0,0 0 0,0 0 0,1 0 0,-1 0 1,0 0-1,0 0 0,0 0 0,0-1 0,0 1 0,1 0 1,-1-1-1,0 1 0,0-1 0,0 1 0,0-1 0,2-1 1,16-13-8921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4:5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11499,'0'0'13068,"59"1"-12075,-25-1-769,9 0-224,-7 0 64,-4 0-64,-9 0-1089,-7 0-1249,-11 5-1217,-5 1-3107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4:5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13485,'0'0'9705,"63"1"-7975,-24-1-705,0-7-801,1 4-256,3-1-449,-10 1-2562,-4-1-2946,-4 0-5062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2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25 315 9033,'0'0'6667,"-4"-11"-5556,-1 4-866,3 4-181,0 0 0,1 1 1,-1-1-1,1 0 0,-1 0 0,1-1 0,0 1 0,0 0 0,0 0 0,0-1 0,1 1 0,0 0 0,-1-1 0,1 1 0,0 0 0,1-1 0,-1 1 0,0 0 0,1-1 0,1-4 0,10-12 110,0 0 0,0 2 0,2-1-1,0 2 1,2-1 0,0 2 0,0 0-1,1 2 1,1-1 0,27-15 0,-41 27-180,0 1 1,0-1-1,0 1 1,0 0-1,1 0 1,-1 1-1,1-1 1,-1 1-1,1 0 1,-1 0-1,1 0 1,0 1-1,-1-1 1,1 1 0,0 1-1,8 0 1,-9 1 5,0 0 0,0 0 0,0 0 0,0 0 0,0 1 0,0-1 0,-1 1 1,1 0-1,-1 1 0,0-1 0,0 0 0,0 1 0,0 0 0,-1-1 0,1 1 1,-1 0-1,2 5 0,12 26 128,-11-24-97,-1 0-1,2-1 1,0 0 0,11 15-1,-15-22-24,1 0 0,0 0 0,0 0-1,0-1 1,0 0 0,1 1-1,-1-1 1,0 0 0,1-1-1,0 1 1,-1-1 0,1 1 0,0-1-1,0 0 1,0 0 0,-1-1-1,9 1 1,-2-1 69,-1 0 0,0-1 0,0 0-1,1-1 1,-1 0 0,0 0 0,0-1-1,14-7 1,63-40 244,-72 40-307,0 1 1,0 0 0,1 1 0,0 1 0,0 0 0,1 1 0,29-8 0,-42 14-18,-1 0 1,1-1 0,-1 1-1,1 0 1,-1 0 0,1 1 0,-1-1-1,1 1 1,-1-1 0,1 1 0,-1 0-1,0-1 1,1 1 0,-1 0 0,0 1-1,0-1 1,0 0 0,0 1-1,0-1 1,0 1 0,0 0 0,0-1-1,-1 1 1,1 0 0,2 4 0,2 5 94,0 0 1,-1 0 0,0 0 0,4 17-1,-6-17-46,1 0 0,0 0 0,10 17-1,-11-24-39,0 0 1,1 1-1,0-1 0,0 0 0,0-1 0,0 1 0,1-1 0,-1 0 0,1 0 0,0 0 0,0-1 0,0 1 0,0-1 1,0 0-1,0-1 0,1 1 0,-1-1 0,1 0 0,-1-1 0,1 1 0,-1-1 0,1 0 0,-1-1 0,1 1 0,-1-1 1,1 0-1,9-3 0,9-3 172,-1-2 1,0 0 0,0-1 0,37-24 0,-5 0-10,-15 8-104,49-23 0,-79 44-91,1 0-1,0 1 1,1 0 0,-1 1 0,1 0-1,-1 1 1,1 0 0,0 1 0,21 0-1,-30 2-16,1 0 0,-1 0 0,0 0 0,1 0 0,-1 1 0,0-1 0,0 1 0,0 0 0,0 0 0,0 0 0,0 0 0,0 0 0,3 5 0,23 14-1985,-27-20 1645,0 0 1,0-1-1,0 1 0,0-1 1,0 1-1,1-1 1,-1 0-1,0 0 1,0 0-1,0 0 0,0 0 1,1 0-1,-1-1 1,0 1-1,4-2 1,19-11-5830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4:5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95 18706,'0'0'1601,"-10"1"38,2 1-1329,0-1 1,1 1-1,-1 0 0,0 0 0,1 1 1,-11 5-1,15-6-227,0 0 0,0 0-1,0 0 1,1 0 0,-1 0 0,1 0-1,-1 1 1,1-1 0,0 1 0,0-1 0,0 1-1,0 0 1,1 0 0,-1 0 0,1 0 0,0 0-1,-1 1 1,1-1 0,1 0 0,-1 0-1,0 6 1,1-8-75,0 0 0,0 1 0,1-1 0,-1 0 0,0 0 0,1 1 0,-1-1 0,1 0-1,-1 0 1,1 0 0,0 0 0,-1 0 0,1 0 0,0 0 0,0 0 0,0 0 0,0 0 0,0 0 0,0-1 0,0 1-1,0 0 1,0-1 0,0 1 0,0-1 0,0 1 0,1-1 0,-1 1 0,0-1 0,0 0 0,0 0 0,1 1 0,-1-1-1,2 0 1,50 3 192,-44-3-183,31-2 21,-25 1-71,-1 0 1,1 1-1,0 1 0,-1 0 0,1 1 0,-1 1 1,23 6-1,-35-9 26,-1 1-1,1 0 1,-1-1 0,1 1 0,-1 0 0,0 0 0,0 0-1,1 0 1,-1 0 0,0 0 0,0 0 0,0 0 0,0 1-1,0-1 1,0 0 0,0 1 0,0-1 0,-1 1-1,1-1 1,0 1 0,-1-1 0,0 1 0,1-1 0,-1 1-1,0-1 1,1 1 0,-1 0 0,0-1 0,0 1 0,0-1-1,-1 1 1,1 0 0,0-1 0,-1 1 0,1-1 0,-1 1-1,1-1 1,-1 1 0,0-1 0,1 0 0,-1 1 0,0-1-1,0 0 1,0 1 0,-1 0 0,-4 7 74,-1-1 1,0 0-1,0 0 1,0-1-1,-12 9 1,7-7 146,0-1 0,-1 0 0,1-1 0,-2 0 0,1-1 0,-1-1 0,0 0 0,-16 3 0,19-6-682,0 0-1,0-1 1,0 0 0,0-1-1,0 0 1,1-1 0,-13-2-1,2-6-3609,2-8-2270</inkml:trace>
  <inkml:trace contextRef="#ctx0" brushRef="#br0" timeOffset="1">48 74 14894,'0'0'7015,"77"-39"-4101,-43 30-1216,5 4-513,2 4-416,4-1-609,-4 2-160,4 0-352,-1 0-2243,-2-8-2177,0-2-4805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2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89 7175,'41'-34'9300,"-34"28"-2275,-30 33-5208,23-27-1857,-105 114 2234,-70 86-1457,172-194-1160,5-6-13,12-9-449,20-20-772,141-179-8459,-122 135 9782,-5-3 4309,-48 84-848,-1 19-2368,-12 32 1039,5-29-1320,2 1 0,1 0 0,-1 42 1,6-65-438,0 0 0,0-1 1,1 1-1,0-1 1,0 1-1,1-1 0,0 1 1,1-1-1,-1 0 1,7 12-1,-5-14-307,-1 0-1,1 0 1,0-1 0,1 0 0,-1 1-1,1-1 1,0-1 0,0 1-1,0-1 1,1 0 0,-1 0 0,1 0-1,9 3 1,-12-5-716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2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15310,'0'0'10186,"54"11"-8905,-4-11-800,5-2-321,0-3-96,-1 3-64,-4 2-352,-5 0-2083,-11 0-1825,-8 0-3171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2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85 7719,'0'0'5958,"8"-8"-3091,25-27-433,-32 34-2213,0 0 0,-1 0 1,1 0-1,0 0 0,0 0 0,-1 0 1,1-1-1,0 1 0,-1 0 0,1 0 1,-1 0-1,0-1 0,1 1 0,-1 0 0,0 0 1,0-1-1,1 1 0,-2-2 0,1 2-148,0 0 0,0 0 0,-1 1-1,1-1 1,-1 0 0,1 1 0,-1-1-1,1 0 1,-1 1 0,1-1 0,-1 1-1,0-1 1,1 1 0,-1-1 0,0 1 0,1-1-1,-1 1 1,0 0 0,0-1 0,1 1-1,-2 0 1,-42-5 198,41 5-137,-8 1-48,0 0 1,-1 0-1,1 2 1,0-1 0,0 1-1,0 1 1,1 0 0,-1 0-1,1 1 1,0 1-1,0 0 1,-10 8 0,8-6 59,1 2 0,0-1 1,1 1-1,0 1 0,1 0 0,0 0 1,0 1-1,2 0 0,-10 17 1,15-25-112,0 0 0,0 0 0,0 1 0,1-1 0,0 0-1,0 1 1,0-1 0,0 1 0,0-1 0,1 1 0,0-1 0,0 1 0,0-1 0,1 1 0,-1-1 0,1 1 0,0-1 0,0 1 0,1-1 0,-1 0 0,4 5 0,-2-4-19,0-1 1,1 0-1,0 0 0,0 0 1,0 0-1,1-1 0,-1 0 0,1 0 1,0 0-1,0 0 0,0-1 1,0 0-1,0 0 0,0 0 0,1 0 1,9 1-1,12 2-143,1-2 1,-1 0-1,33-2 1,-46-2-944,-1 0 0,1 0 0,-1-2 0,24-6 0,-9-6-4466,-8-4-3983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2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9 231 9929,'-8'13'13848,"25"-31"-10124,28-33-3225,9-26 81,-35 47-494,32-37 1,-49 115-504,-3-33 440,-2 0 0,1 0 0,-2 0 0,0-1 0,-9 19-1,8-18-248,0 0 0,0 0 0,1 0 0,-3 24 0,7-38 101,0-1 1,0 0-1,0 1 0,0-1 1,0 0-1,0 1 0,0-1 0,0 1 1,0-1-1,0 0 0,0 1 0,0-1 1,0 0-1,0 1 0,0-1 0,1 1 1,-1-1-1,0 0 0,0 1 1,0-1-1,0 0 0,1 1 0,-1-1 1,0 0-1,0 0 0,1 1 0,-1-1 1,0 0-1,1 0 0,-1 1 0,0-1 1,1 0-1,-1 0 0,1 0 1,14-4-5301,7-15-3480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2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14670,'0'0'6433,"10"1"-4645,48 0-350,-1-2 0,89-13-1,-50-2-1885,-54 10-7138,-47 7 3635,0 2 2213,0 0 215,-14 3-3132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11211,'0'0'12107,"67"25"-10121,-18-25-641,2-1-768,5-10-385,-4 2-128,-6 1-512,-9-2-2691,-12 0-3139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68 6983,'0'0'8456,"6"-8"-5664,17-27-721,-22 35-2008,-1-1 0,1 1 1,-1-1-1,0 0 0,1 1 0,-1-1 1,0 1-1,1-1 0,-1 1 0,0-1 0,0 0 1,0 1-1,0-1 0,0 1 0,0-1 1,1 0-1,-1 1 0,-1-1 0,1 0 1,0 1-1,0-1 0,0 0 0,0 1 1,0-1-1,0 1 0,-1-1 0,1 0 1,0 1-1,-1-1 0,1 1 0,0-1 1,-1 1-1,1-1 0,-1 1 0,1-1 0,0 1 1,-1 0-1,1-1 0,-1 1 0,0-1 1,1 1-1,-1 0 0,1 0 0,-1-1 1,1 1-1,-1 0 0,0 0 0,1 0 1,-1-1-1,0 1 0,1 0 0,-1 0 1,1 0-1,-1 0 0,0 0 0,1 0 0,-1 1 1,0-1-1,1 0 0,-1 0 0,0 1 1,-39 4 254,31-1-243,0 0 1,1 0 0,0 1 0,0 0 0,0 0 0,1 1 0,-1 0-1,2 0 1,-1 1 0,0 0 0,1 0 0,1 1 0,-1 0-1,1 0 1,1 0 0,-1 0 0,1 1 0,1-1 0,-1 1 0,2 0-1,-1 1 1,1-1 0,-1 16 0,3-24-62,0 1 1,0-1 0,0 1-1,1-1 1,-1 1-1,0-1 1,1 0-1,-1 1 1,1-1-1,0 0 1,-1 1 0,1-1-1,0 0 1,0 0-1,0 0 1,0 1-1,0-1 1,0 0-1,0 0 1,0-1-1,0 1 1,3 1 0,-1 0 64,1-1 1,-1 1 0,1-1 0,0 0-1,-1 0 1,1 0 0,0-1 0,7 1 0,0-1 161,0-1 1,0 0 0,0 0 0,1-1 0,14-5 0,-12 2-106,-1-1 0,0 0 0,0-1 1,-1 0-1,1-1 0,-2 0 1,12-11-1,-18 15-88,0-1 0,0 0 0,0 0 0,-1 0 0,0 0 0,0-1 0,0 1 0,-1-1 0,0 0 0,0 0 0,0 0 0,-1-1 0,0 1-1,0-1 1,-1 1 0,2-14 0,-3 18-63,-1 0 0,1 1-1,0-1 1,-1 1-1,0-1 1,1 0-1,-1 1 1,0 0-1,0-1 1,0 1 0,0-1-1,0 1 1,0 0-1,0 0 1,-1-1-1,1 1 1,0 0-1,-1 0 1,1 0 0,0 1-1,-1-1 1,1 0-1,-1 0 1,0 1-1,1-1 1,-1 1-1,1-1 1,-1 1 0,0 0-1,1 0 1,-1 0-1,0 0 1,0 0-1,1 0 1,-1 0-1,-2 1 1,-2-1-275,0 1-1,0-1 1,0 1-1,1 0 1,-1 1 0,0-1-1,1 1 1,-1 0 0,-8 5-1,-15 22-3607,19-5-2112,10-9-38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5381,'0'0'9449,"-7"52"-6150,-9-19-512,0 2-449,-2 3-512,2 3-641,3-6-513,6-8-543,2-2-97,5-8 0,0-10-64,5-6-193,8-1-1152,-1-5-865,6-14-1506,-2-3-4419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53 5125,'0'0'16784,"0"-9"-14772,0 7-1926,0-1 53,0 1 0,0-1-1,0 0 1,-1 1 0,1-1 0,-1 0 0,1 1-1,-1-1 1,-2-4 0,2 6-109,0 0 0,1 0 0,-1 0-1,0 0 1,0 1 0,0-1 0,0 0 0,-1 1-1,1-1 1,0 0 0,0 1 0,0 0 0,0-1 0,-1 1-1,1 0 1,0 0 0,0-1 0,-1 1 0,1 0-1,0 0 1,0 0 0,-1 0 0,1 1 0,0-1 0,0 0-1,0 1 1,-1-1 0,1 0 0,0 1 0,0-1 0,0 1-1,0 0 1,-2 1 0,-4 1 66,1 1 1,-1 0-1,1 1 1,0 0-1,0-1 0,1 2 1,-1-1-1,1 1 0,1 0 1,-1 0-1,1 0 1,0 1-1,0-1 0,1 1 1,-1 0-1,2 0 1,-3 8-1,5-14-85,0 0-1,0 0 1,0 0 0,0 0 0,0-1-1,1 1 1,-1 0 0,0 0 0,0 0 0,1-1-1,-1 1 1,1 0 0,-1-1 0,1 1-1,-1 0 1,1-1 0,-1 1 0,1 0-1,0-1 1,-1 1 0,1-1 0,0 1-1,-1-1 1,1 0 0,0 1 0,0-1-1,-1 0 1,1 1 0,0-1 0,0 0-1,0 0 1,-1 0 0,1 0 0,0 1-1,0-1 1,1-1 0,38 2 453,-33-1-386,5-2-33,-1 1 0,0-1 0,1-1 0,-1 0 0,0-1 0,13-6 0,-17 7-73,0 0 1,-1-1 0,1 0 0,-1 0 0,1-1-1,-1 1 1,0-1 0,-1-1 0,1 1 0,6-10 0,-33 46-467,8-12 408,0 1 1,-13 27-1,24-42 108,-1 1 0,1 0 0,0-1 0,0 1 0,1 0 0,0 0-1,0 0 1,0 0 0,1 0 0,0 0 0,0 0 0,0 0 0,1 0 0,1 8 0,-1-12-8,0-1 0,0 1 0,0 0-1,0 0 1,0-1 0,0 1 0,0-1 0,1 1 0,-1-1 0,1 0 0,-1 1 0,1-1 0,-1 0 0,1 0-1,0 0 1,-1 0 0,4 1 0,39 12 150,2 2-76,-46-16-75,1 0 0,-1 1 1,0-1-1,0 0 0,1 0 1,-1 0-1,0 0 0,0 0 1,1 0-1,-1 1 1,0-1-1,0 0 0,0 0 1,1 0-1,-1 1 0,0-1 1,0 0-1,0 0 0,0 1 1,0-1-1,1 0 1,-1 0-1,0 1 0,0-1 1,0 0-1,0 0 0,0 1 1,0-1-1,0 0 0,0 0 1,0 1-1,0-1 1,0 0-1,0 0 0,0 1 1,0-1-1,0 0 0,0 1 1,0-1-1,-1 0 0,1 0 1,0 1-1,0-1 0,0 0 1,-15 6 614,-19-2 299,-5-2-643,17 0-93,-1-1 0,0-1 1,0-1-1,0-1 0,-35-7 0,57 9-206,1 0 1,0 0-1,-1 0 1,1 0-1,-1 0 0,1 0 1,-1 0-1,1 0 1,-1 0-1,1-1 0,0 1 1,-1 0-1,1 0 1,-1 0-1,1 0 0,0-1 1,-1 1-1,1 0 1,0 0-1,-1-1 0,1 1 1,0 0-1,-1-1 1,1 1-1,0 0 0,-1-1 1,1 1-1,0-1 1,0 1-1,0 0 0,-1-1 1,1 1-1,0-1 1,0 1-1,0-1 1,15-7-1343,28 1-2526,-10 3-2070,1 0-5103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2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68 3844,'-5'-17'1025,"5"3"3619,-5 2-3555,5 2 320,-2 4-672,-2 1-353,4 3-352,0 1-96,0 6-9160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79 13997,'0'3'5104,"-1"10"921,4 9-3479,-3-22-2544,1 1 0,-1-1 0,0 1-1,0-1 1,0 1 0,1-1 0,-1 1 0,0-1 0,0 0 0,1 1 0,-1-1 0,1 1-1,-1-1 1,0 0 0,1 1 0,-1-1 0,1 0 0,-1 0 0,0 1 0,1-1-1,-1 0 1,1 0 0,-1 0 0,1 1 0,0-1 0,1 0 118,-1-1 0,1 1 0,-1 0 1,0-1-1,1 1 0,-1-1 0,0 1 0,0-1 1,1 0-1,-1 0 0,0 1 0,0-1 0,0 0 1,0 0-1,1-1 0,3-3 40,0-1 1,0 1-1,-1-1 1,1 0-1,-1-1 1,4-8-1,-7 13-143,0 0-1,0 1 1,0-1 0,0 0 0,-1 0-1,1 0 1,0 0 0,-1 0 0,0 0-1,1 0 1,-1 0 0,0-1 0,0 1-1,0 0 1,0 0 0,-1 0 0,1 0-1,0 0 1,-1 0 0,0 0-1,1 0 1,-1 0 0,0 0 0,0 0-1,0 1 1,-2-4 0,1 4-26,1 0-1,-1 0 1,0 0 0,1 0 0,-1 0-1,0 1 1,0-1 0,0 1-1,0-1 1,0 1 0,1 0 0,-1 0-1,0-1 1,0 1 0,0 1 0,0-1-1,0 0 1,0 0 0,0 1-1,0-1 1,0 1 0,1 0 0,-1-1-1,0 1 1,0 0 0,1 0 0,-1 0-1,1 0 1,-1 0 0,1 1-1,-1-1 1,-1 2 0,0-1-2,0 1 1,0-1-1,1 1 1,-1 0-1,1 0 0,-1 0 1,1 0-1,0 0 1,0 1-1,1-1 1,-1 1-1,1-1 0,-1 1 1,1-1-1,-1 6 1,6-7-3,0-1 1,0 0-1,0 0 1,0-1-1,0 1 1,0-1 0,0 0-1,0 0 1,0 0-1,0-1 1,6 0-1,25-11-2603,-4-5-4179,-15 3-455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14286,'0'0'9924,"0"13"-8083,-1 1-1285,0 1-1,-1 0 0,-1-1 0,0 0 0,0 1 0,-12 26 1,9-29-93,3-6-330,0 0 0,0 0 0,1 0 1,0 0-1,-2 9 0,4-14-128,0 0-1,0 0 0,0 0 1,0 0-1,0 0 0,0 0 1,0 0-1,1-1 0,-1 1 1,0 0-1,0 0 0,1 0 1,-1 0-1,0 0 0,1-1 1,-1 1-1,1 0 0,0 0 1,-1-1-1,1 1 0,-1 0 1,1-1-1,0 1 0,-1-1 1,1 1-1,0-1 0,0 1 0,0-1 1,-1 1-1,1-1 0,0 0 1,0 1-1,0-1 0,0 0 1,0 0-1,0 0 0,0 0 1,-1 0-1,1 0 0,0 0 1,0 0-1,0 0 0,0 0 1,1 0-1,131 0-1082,-132 0 1058,1 0-1,-1 0 1,0 0 0,1 0 0,-1 0 0,0 1 0,1-1 0,-1 0 0,0 1 0,0-1 0,0 1-1,1-1 1,-1 1 0,0 0 0,0 0 0,0-1 0,0 1 0,0 0 0,0 0 0,0 0-1,0 0 1,-1 0 0,1 0 0,0 0 0,-1 1 0,1-1 0,0 0 0,-1 0 0,1 0-1,-1 1 1,0-1 0,1 0 0,-1 1 0,0-1 0,0 0 0,0 1 0,0-1 0,0 0 0,0 0-1,-1 3 1,1 0 29,-1 0 0,0 1-1,1-1 1,-2 0 0,1 0-1,0 0 1,-1 0-1,0 0 1,0 0 0,0-1-1,-5 7 1,-2-1 59,0-1-1,0 0 1,-1 0-1,0-1 1,-1 0 0,-21 10-1,25-14-18,-1 1-1,1-1 1,-1-1 0,0 0-1,0 0 1,0 0 0,-1-1-1,1 0 1,0-1 0,0 0-1,-12-1 1,18 0-191,0 1 0,0-1-1,0 0 1,1 0 0,-1 0 0,0 0-1,1 0 1,-1 0 0,1 0 0,-1-1-1,1 1 1,-1-1 0,1 1 0,0-1 0,0 1-1,0-1 1,0 0 0,0 1 0,0-1-1,0 0 1,1 0 0,-1 0 0,0 0-1,1 1 1,-1-4 0,-4-53-9323,5 52 8150,0-40-11689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16592,'0'0'5509,"66"-8"-3171,-38 5-320,8 3-577,-2 0-608,9 0-673,-4 0-128,0 0-32,-3 0-1345,-4 0-1794,-9 0-1890,-3 0-5348</inkml:trace>
  <inkml:trace contextRef="#ctx0" brushRef="#br0" timeOffset="1">490 107 12748,'0'0'15246,"73"12"-14605,-44-12-513,-1-1-96,-5-2-160,-1 3-1217,-13 0-513,-4 0-1633,-5 4-289,0 5-960,-12-1-2531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3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16367,'0'0'8072,"69"14"-5894,-22-14-961,8 0-448,-3-6-481,0-1-224,-8 0-32,-8 2-1313,-7 1-2114,-8 1-2467,0 0-12587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10442,'0'0'15780,"7"8"-14798,-4-5-875,0-1-1,-1 2 0,1-1 0,-1 0 0,1 0 1,-1 1-1,0-1 0,-1 1 0,1 0 0,-1 0 0,1-1 1,0 6-1,-2-3 6,1 0 0,-1 0 1,-1 0-1,1 0 0,-1 0 1,0 0-1,0 0 0,-1 0 1,1 0-1,-4 5 0,-18 45 432,15-37-384,0-1 0,1 1 1,0 1-1,2-1 0,-6 38 1,11-56-142,0 0 0,0 0 0,0 0 1,1-1-1,-1 1 0,0 0 0,0 0 1,0 0-1,1 0 0,-1 0 1,0 0-1,1-1 0,-1 1 0,1 0 1,-1 0-1,1-1 0,-1 1 0,1 0 1,-1-1-1,1 1 0,0 0 0,-1-1 1,1 1-1,0-1 0,0 1 0,-1-1 1,1 1-1,0-1 0,0 0 1,0 0-1,0 1 0,0-1 0,-1 0 1,3 0-1,37 1 431,-23-2-298,6 0-79,-1 0 0,0-2 0,40-11 0,-48 11-288,-1-1 0,0-1 1,0 0-1,0-1 0,-1 0 1,0-1-1,16-12 0,-25 17-174,-1 0 0,0-1 0,0 1 0,0 0-1,0-1 1,0 1 0,-1-1 0,1 1 0,-1-1 0,1 0-1,0-3 1,0-19-7107,-5 4-2834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12268,'0'0'10441,"0"68"-7750,0-40-737,0 2-449,0 2-448,0 2-416,0-2-417,0 0-192,3-2 0,6-6-1249,2-8-2082,3-9-3203,2-7-9385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10314,'0'0'16848,"16"71"-16368,-16-44-256,0 2-63,0-2-65,0-3-64,0-6-32,0-1-673,0-8-2146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18866,'0'0'5109,"-9"11"-3914,8-10-1176,-46 61 1276,43-55-1190,0-1 0,0 1 0,1 0 0,-1 0-1,2 0 1,-1 0 0,1 0 0,0 1-1,0-1 1,0 10 0,2-16-99,0 0-1,0-1 1,0 1 0,0 0 0,1-1 0,-1 1 0,0-1-1,0 1 1,1 0 0,-1-1 0,0 1 0,1-1-1,-1 1 1,0 0 0,1-1 0,-1 1 0,1-1 0,-1 1-1,1-1 1,-1 0 0,1 1 0,-1-1 0,1 1-1,-1-1 1,1 0 0,0 0 0,0 1 0,26 2 288,28-11 171,-53 7-458,9-1 3,8-3-50,1 0 1,0 2-1,-1 0 1,1 2-1,0 0 0,32 3 1,-50-2 10,0 0 0,1 1 0,-1-1 0,0 1 1,0-1-1,0 1 0,0 0 0,0 0 0,0 0 0,0 0 0,0 0 1,0 0-1,0 1 0,-1-1 0,1 1 0,0-1 0,-1 1 0,1 0 1,-1-1-1,0 1 0,0 0 0,1 0 0,-1 0 0,0 0 1,-1 0-1,1 0 0,0 0 0,-1 0 0,1 1 0,-1-1 0,1 0 1,-1 0-1,0 1 0,0 1 0,-1 1 48,1 0-1,-1 1 1,0-1 0,-1 0 0,1 0-1,-1-1 1,0 1 0,0 0 0,0 0-1,-1-1 1,0 0 0,0 1 0,-7 6-1,-2 2 592,-2 0 0,1-2-1,-2 0 1,-29 18 0,37-25-491,-1 0 1,1 0 0,-1-1 0,0 0 0,0-1 0,0 0 0,0 0 0,-1 0 0,1-1 0,-1 0 0,1-1 0,-15-1-1,20 1-290,0-1-1,1 0 1,-1 0-1,1 0 1,-1 0-1,1-1 1,-1 1-1,1-1 1,0 1-1,0-1 0,0 0 1,0 0-1,0 0 1,0 0-1,0 0 1,1 0-1,-1-1 1,-1-2-1,-1-2-1486,1 0 0,0 0 0,0 0 0,1-1 0,-3-10 0,-1-14-6659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3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18834,'0'0'8552,"66"-26"-7623,-25 25-128,9 1-193,6 0-416,-3 0-128,3 0-192,-10 0-1665,-7 0-1955,-6-3-2274,-8-6-8423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 8552,'0'0'13458,"-10"-1"-13025,10 0-376,-35-5 270,33 6-241,0-1 0,0 1 0,0 0 0,0 0 0,0 0 0,0 0 0,0 0 0,0 0 0,0 0 0,1 1 0,-1-1 0,0 1 0,0-1 0,0 1 0,0 0 0,1-1 0,-1 1-1,-2 2 1,3-2-89,1-1-1,0 1 0,0 0 1,0-1-1,0 1 0,0-1 0,0 1 1,0 0-1,0-1 0,0 1 1,0-1-1,0 1 0,0 0 0,0-1 1,1 1-1,-1-1 0,0 1 0,0-1 1,1 1-1,-1 0 0,0-1 1,1 1-1,-1-1 0,0 0 0,1 1 1,-1-1-1,1 1 0,-1-1 1,1 0-1,-1 1 0,1-1 0,-1 0 1,1 1-1,-1-1 0,1 0 0,0 1 1,28 12 18,-22-11-58,8 5-59,0 0 0,0 1 0,-1 0 0,22 17 0,-33-23 109,0 1 0,0-1 0,-1 1 1,1-1-1,-1 1 0,0 0 1,0-1-1,0 1 0,0 0 1,0 1-1,-1-1 0,1 0 0,-1 0 1,0 1-1,0-1 0,0 1 1,0-1-1,-1 1 0,1-1 0,-1 1 1,0-1-1,0 1 0,0-1 1,-1 1-1,1-1 0,-1 1 0,0-1 1,-2 7-1,1-7 132,0 0 1,0 0-1,0 1 0,0-1 1,-1-1-1,0 1 0,1 0 1,-1-1-1,0 1 0,0-1 1,0 0-1,0 0 0,-1 0 1,1 0-1,-1-1 0,1 1 1,-1-1-1,1 0 0,-1 0 0,0 0 1,-6 0-1,-11 1 580,0 0-1,-37-3 0,29 0-669,7 2 449,12-1-5784,21-4-2605,4-4-687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3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98 10634,'0'-10'2098,"-2"-20"-272,-2-27 6005,7 111-7780,2 0 0,2-1 0,3 0 1,1 0-1,4-1 0,36 90 0,-49-136 66,1 0 1,0 0-1,0 0 1,1 0 0,-1-1-1,1 1 1,0-1-1,1 0 1,-1 0-1,7 5 1,-9-9-23,-1 0-1,1 0 1,0 0 0,0-1-1,0 1 1,0 0 0,0-1 0,0 1-1,0-1 1,0 0 0,0 0 0,0 1-1,0-1 1,0-1 0,0 1-1,1 0 1,-1 0 0,0-1 0,0 1-1,0-1 1,0 0 0,-1 0 0,1 1-1,0-1 1,0 0 0,0-1-1,-1 1 1,1 0 0,0 0 0,-1-1-1,1 1 1,-1-1 0,0 1 0,1-1-1,1-3 1,19-22 473,-1-2 0,-2 0 0,-1-2 0,-1 0 0,14-35-1,-7 5-36,29-118-1,-45 127-434,-8 51-293,0 34-9439,0-17 3630,0 0-2161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14862,'0'0'5477,"-2"8"-4836,-7 43 969,-2 0-795,2 1 0,3 1 0,1-1 0,5 75 0,6-104-100,1-34 3,2-39-288,-8 33-389,-2-49-217,1 64 161,0 0-1,0 0 1,-1 0 0,1 0-1,0 0 1,-1 0 0,1 0-1,-1 1 1,0-1 0,1 0-1,-1 0 1,0 1 0,0-1-1,0 0 1,0 1-1,-1-1 1,1 1 0,0-1-1,-1 1 1,1 0 0,-1-1-1,1 1 1,-1 0 0,1 0-1,-1 0 1,-2 0-1,3 1 8,0 0-1,0 1 1,0-1-1,0 0 1,0 1-1,0-1 1,0 1-1,0 0 1,0-1-1,1 1 1,-1 0-1,0 0 1,0-1-1,0 1 1,1 0-1,-1 0 1,1 0-1,-1 0 1,0 0-1,1 0 1,0 0-1,-1 0 1,1 0-1,0 0 1,-1 0-1,1 0 1,0 0-1,0 0 1,0 1-1,0-1 1,0 0-1,0 0 1,0 2-1,-1 42-16,1-44 19,0 1 0,0 0 0,1 1-1,-1-1 1,0 0 0,1 0 0,-1 0-1,1 0 1,0 0 0,0 0 0,-1 0-1,2 0 1,-1 0 0,0 0 0,0 0-1,0-1 1,1 1 0,-1 0 0,1-1-1,-1 1 1,1-1 0,0 1 0,3 1 0,-1-1 6,0-1 0,0 1 0,1-1 0,-1 0 0,1 0 0,-1 0 0,1 0 0,-1-1 1,1 0-1,7 0 0,-1-1 13,-1-1 0,1 1 0,-1-2 0,1 1 1,-1-2-1,0 1 0,0-1 0,0-1 0,9-5 0,-10 3 13,-1 0 0,0-1 0,0 0 0,-1 0 0,0 0-1,0-1 1,-1 0 0,0-1 0,-1 1 0,0-1-1,6-16 1,-14 39-70,0 0 0,1 1-1,1-1 1,0 1 0,0-1 0,3 22-1,-1-34 52,0 0 0,-1 0 0,1 0 0,0 0 0,0 0 0,0 0 0,0 0 0,0 0 0,0 0 0,0 0 0,0-1 0,0 1 0,0 0 0,1-1 0,-1 1 0,0-1 0,0 1 0,1-1 0,-1 0 0,0 0 0,1 1 0,-1-1 0,0 0 0,0 0 0,1 0 0,-1 0 0,0-1 0,1 1 0,1 0 0,39-11 195,-34 6-185,-1-1 1,1 0 0,-1 0-1,0 0 1,-1-1 0,0-1 0,0 1-1,0-1 1,-1 0 0,6-10-1,5-7 2,-20 33-75,1 1-1,0-1 1,1 1 0,0-1 0,-1 14-1,1-9 21,0-6 48,1 1 0,0 0 0,0-1 0,1 1 0,0 0-1,0 0 1,2 13 0,-1-19-9,0 0 1,0 0-1,0 0 0,0 0 0,0 0 0,0 0 1,0 0-1,0-1 0,1 1 0,-1 0 0,1-1 1,-1 1-1,1-1 0,0 0 0,-1 1 1,1-1-1,0 0 0,0 0 0,0 0 0,0 0 1,0-1-1,0 1 0,0 0 0,0-1 0,0 1 1,0-1-1,0 0 0,1 0 0,-1 0 0,0 0 1,2 0-1,-1 0-166,0 0-1,1 0 1,-1 0 0,-1-1 0,1 1-1,0-1 1,0 1 0,0-1-1,0 0 1,0 0 0,0 0 0,-1-1-1,4-1 1,-4 1-393,-1 1-1,1-1 1,-1 0 0,1 0 0,-1 0-1,0 0 1,0 0 0,0 0-1,0-1 1,0 1 0,0 0-1,-1 0 1,1-1 0,-1 1-1,1 0 1,-1-1 0,0-3-1,0-20-8000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12684,'0'0'8712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14734,'0'0'6112,"-10"0"-4953,2 1-971,-1 0 0,1 1 0,-1 0-1,1 0 1,0 1 0,0 0 0,-14 6 0,19-7-172,0 0 0,-1 0 0,1 0 1,0 1-1,0-1 0,0 1 0,0-1 0,1 1 0,-1 0 0,1 0 0,0 0 0,0 1 0,0-1 1,0 0-1,0 1 0,1-1 0,-1 1 0,1 0 0,0-1 0,0 1 0,1 0 0,-1 0 0,1 5 1,0-8-7,0 0 0,0 0 0,1 0 1,-1 1-1,1-1 0,-1 0 0,1 0 1,-1 0-1,1 0 0,0-1 0,-1 1 1,1 0-1,0 0 0,0 0 0,-1 0 0,1-1 1,0 1-1,0 0 0,0-1 0,0 1 1,0-1-1,0 1 0,0-1 0,0 1 1,1-1-1,-1 0 0,0 0 0,2 1 1,42 5 167,-27-5-226,-14 0-7,1 0 0,0 1 0,-1-1 0,1 1 0,-1 0 0,1 0 0,-1 0 0,0 0 0,0 1 0,0 0 0,0 0 0,0 0 0,-1 0 0,1 0 0,-1 1 0,0 0 0,4 6 0,-3-3 4,0 0 0,-1 0 0,0 0 0,-1 0-1,0 1 1,0-1 0,0 1 0,-1 0 0,0-1 0,-1 12 0,0-7 188,0 0 0,-1 0 0,-1 0 1,0 0-1,0-1 0,-1 1 1,-1-1-1,0 1 0,-1-1 0,0 0 1,0-1-1,-1 1 0,-1-1 1,-9 11-1,15-18 43,-2-1 0,1 1 0,0-1-1,0 0 1,-1 0 0,1 0 0,-1-1 0,1 1 0,-1-1 0,0 1 0,0-1 0,0 0-1,0 0 1,0 0 0,0 0 0,0 0 0,0-1 0,-4 1 0,5-2-137,0 1 1,0-1 0,1 0-1,-1 0 1,0 0-1,0 0 1,1 0-1,-1 0 1,1-1 0,-1 1-1,1 0 1,-1-1-1,1 1 1,0-1-1,0 0 1,0 1 0,-1-1-1,2 0 1,-1 1-1,0-1 1,0 0 0,1 0-1,-1 0 1,1 0-1,-1 0 1,1 0-1,0 0 1,0-2 0,-3-10-289,2-1 1,0 1-1,1 0 1,0-1-1,1 1 1,0 0-1,1 0 1,1 0-1,1 0 1,-1 0 0,9-16-1,-3 8-2256,25-40-1,22-18-5913,-25 39 2463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8456,'0'0'15017,"0"12"-14750,-5 33-103,0-3-88,2 0 1,1 0-1,6 59 1,-2-93-128,0 0 1,0-1-1,1 1 1,0-1-1,7 12 1,4 1-4484,-34-47 263,-14-18 5239,-46-64 7572,79 109-8487,1-1 1,0 1-1,-1 0 1,1-1-1,0 1 1,0-1 0,-1 1-1,1-1 1,0 1-1,0-1 1,0 1-1,0-1 1,0 1-1,0-1 1,-1 1-1,1 0 1,0-1-1,0 1 1,1-1-1,-1 1 1,0-1-1,0 1 1,0-1-1,0 1 1,0-1-1,0 1 1,1-1-1,-1 1 1,0-1-1,0 1 1,1 0-1,-1-1 1,19-6 473,38 7-1018,-41 1 493,62-3-6520,-36-6-2904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136 210 7399,'0'0'8157,"6"-8"-5018,19-25-827,-25 32-2251,1 1 1,-1 0-1,0 0 1,0-1-1,1 1 1,-1 0 0,0-1-1,0 1 1,0 0-1,1-1 1,-1 1 0,0 0-1,0-1 1,0 1-1,0 0 1,0-1-1,0 1 1,0 0 0,0-1-1,0 1 1,0-1-1,0 1 1,0 0 0,0-1-1,0 1 1,0 0-1,0-1 1,0 1-1,-1 0 1,1-1 0,0 1-1,0 0 1,0-1-1,0 1 1,-1 0 0,1-1-1,0 1 1,-1-1-1,-17-2 446,-19 7-677,29 0 182,1 1-1,-1 0 0,1 0 1,0 1-1,0 0 1,0 0-1,1 1 1,0-1-1,0 1 1,1 1-1,0-1 0,0 1 1,0 0-1,1 0 1,1 0-1,-1 0 1,1 1-1,1 0 0,-1-1 1,-1 19-1,4-27 2,0 1-1,0-1 1,1 1-1,-1-1 1,0 1-1,0 0 1,0-1-1,1 1 1,-1-1-1,0 1 1,1-1-1,-1 1 1,0-1-1,1 1 1,-1-1-1,1 0 1,-1 1-1,1-1 1,-1 1-1,1-1 1,-1 0-1,1 1 1,-1-1-1,1 0 1,-1 0 0,1 0-1,-1 1 1,1-1-1,0 0 1,-1 0-1,1 0 1,-1 0-1,1 0 1,0 0-1,-1 0 1,1 0-1,-1 0 1,1 0-1,0 0 1,-1-1-1,2 1 1,27-10 689,-12 0-501,-1 0 0,0-2-1,-1 0 1,0-1-1,-1 0 1,17-20 0,-6 3-139,-1-1 0,22-39 0,-41 63-43,-1 0 61,0 1 0,0-1 1,0 0-1,-1 0 0,0 0 1,0 0-1,-1 0 0,0-1 1,1-9-1,-21 49-203,9-15 130,2 0 1,0 0-1,0 0 0,2 1 0,0 0 0,1 0 0,1 0 0,-1 27 0,4-43 2,0 0 0,0 0-1,0 0 1,0 0 0,0 0-1,1 0 1,-1 0 0,1 0-1,-1 0 1,1 0 0,0 0-1,0-1 1,0 1 0,0 0-1,0 0 1,0-1 0,1 1-1,-1-1 1,0 1 0,1-1-1,-1 0 1,1 1 0,-1-1-1,3 1 1,0 0 19,0-1 0,0 1-1,1-1 1,-1 0 0,0 0-1,0 0 1,1-1 0,-1 0-1,1 0 1,7-1 0,2 0 26,1-2-1,-1 0 1,0-1 0,0 0-1,26-12 1,-33 12-35,0 0 0,0 0 1,-1-1-1,0 0 0,7-6 0,-10 9-8,-1 0-1,0-1 1,0 1-1,0-1 1,-1 1-1,1-1 1,0 1-1,-1-1 1,0 0-1,0 0 1,0 0-1,0 0 0,0 0 1,0 0-1,0-5 1,-1 8-13,0-1-1,0 1 1,0 0 0,0-1-1,0 1 1,0 0 0,0 0-1,0-1 1,0 1 0,0 0 0,0 0-1,0-1 1,-1 1 0,1 0-1,0 0 1,0-1 0,0 1 0,0 0-1,0 0 1,0 0 0,-1-1-1,1 1 1,0 0 0,0 0-1,0 0 1,-1-1 0,1 1 0,0 0-1,0 0 1,0 0 0,-1 0-1,1 0 1,0 0 0,0-1-1,-1 1 1,1 0 0,0 0 0,0 0-1,-1 0 1,1 0 0,0 0-1,0 0 1,-1 0 0,1 0 0,-16 8-140,-11 14-46,0 22 183,21-18 58,6-26-51,0 1-1,0 0 1,0 0-1,0-1 1,1 1-1,-1 0 1,0-1-1,0 1 1,1 0-1,-1-1 0,0 1 1,1 0-1,-1-1 1,0 1-1,1-1 1,-1 1-1,1 0 1,-1-1-1,1 0 1,0 1-1,-1-1 1,1 1-1,-1-1 1,1 0-1,0 1 1,-1-1-1,1 0 1,1 1-1,17 2 11,0-1 1,0-1-1,0 0 0,1-2 1,35-5-1,-35 4-177,42-4-924,22-3-440,-48 7 4404,-40 1-2723,0 0 0,0 1 1,1-1-1,-1-1 0,0 1 1,0-1-1,1 1 1,-1-1-1,1 0 0,-1-1 1,1 1-1,0 0 0,0-1 1,0 0-1,0 0 0,1 0 1,-1 0-1,1 0 0,-1 0 1,-2-7-1,1 3-198,0 0 0,0 0 0,1 0 0,0 0 0,1-1 0,-1 0 0,2 1-1,-1-1 1,0-13 0,2 20-88,0 0 1,0 0-1,1 0 0,-1 0 0,1 0 0,-1 0 0,1 0 1,-1 0-1,1 0 0,0 0 0,-1 0 0,1 0 0,0 0 1,0 0-1,0 0 0,0 1 0,-1-1 0,1 0 0,0 1 1,0-1-1,1 1 0,-1-1 0,0 1 0,0-1 0,0 1 1,0 0-1,0-1 0,0 1 0,2 0 0,41-5-7310,-40 5 6112,33-1-9830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15791,'0'0'3358,"0"12"-2205,-7 110 1296,2-64-1154,4 100 0,1-157-1241,0 1 1,0-1-1,0 1 0,0-1 0,0 1 0,1 0 0,-1-1 0,0 1 0,1-1 0,0 1 1,-1-1-1,1 0 0,0 1 0,0-1 0,-1 0 0,1 1 0,0-1 0,0 0 0,1 0 1,-1 0-1,0 0 0,0 0 0,0 0 0,1 0 0,-1 0 0,0 0 0,1-1 0,-1 1 1,1 0-1,-1-1 0,1 1 0,-1-1 0,1 0 0,-1 0 0,1 1 0,0-1 1,-1 0-1,1 0 0,-1 0 0,3-1 0,1 0 135,1 0 0,-1-1 0,0 1 0,1-1 0,-1 0 0,0-1 0,0 1 0,0-1 0,-1 0 0,7-5 0,20-19-160,0-2 1,-2-1 0,-1-2-1,-1 0 1,-2-2 0,-1-1-1,-2 0 1,19-42 0,-36 59-4026,-5 17 3636,-1 1-1,1-1 1,0 1 0,-1 0 0,1-1 0,0 1 0,-1-1-1,1 1 1,0 0 0,-1-1 0,1 1 0,-1 0 0,1-1-1,-1 1 1,1 0 0,-1 0 0,1 0 0,-1-1 0,1 1-1,-1 0 1,1 0 0,-1 0 0,1 0 0,-1 0 0,1 0-1,-1 0 1,1 0 0,-1 0 0,1 0 0,-2 0 0,-16 0-10317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14221,'0'0'10987,"28"61"-9001,-3-45-993,0 2-737,4 2-160,5-1-416,0-4-2595,-2-4-4324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47 10410,'0'0'7522,"-4"-8"-4565,4 6-2866,-1 0 0,0 0 0,0-1 0,1 1 0,-2 0 0,1 1 1,0-1-1,0 0 0,-1 0 0,1 0 0,-1 1 0,1-1 0,-1 1 0,1-1 0,-1 1 0,0 0 0,0-1 0,0 1 0,0 0 0,0 0 0,0 1 0,0-1 0,0 0 1,0 1-1,-1-1 0,1 1 0,0 0 0,0-1 0,0 1 0,-1 0 0,1 0 0,0 1 0,0-1 0,-1 0 0,1 1 0,0-1 0,0 1 0,0 0 0,0 0 0,0 0 1,0 0-1,0 0 0,0 0 0,0 0 0,0 1 0,1-1 0,-1 1 0,1-1 0,-1 1 0,1 0 0,-3 2 0,-2 4-70,0 0 0,0 0-1,0 1 1,-6 14 0,10-19-7,0 0-1,0-1 1,1 1-1,0 1 1,-1-1-1,2 0 1,-1 0-1,0 0 1,1 0 0,0 1-1,0-1 1,0 0-1,2 7 1,-2-9 2,1-1 0,0 1 0,0-1 0,0 0 0,0 0 0,0 1 0,0-1 0,1 0 0,-1 0-1,0 0 1,0 0 0,1 0 0,-1-1 0,1 1 0,-1 0 0,1-1 0,-1 1 0,1-1 0,-1 1 0,1-1 0,0 0 0,-1 1 0,1-1 0,0 0 0,-1 0 0,4-1 0,46-5 637,-35 1-547,0-1 1,0-1 0,-1 0 0,26-17 0,-26 14-94,0 2-1,0 0 1,1 1 0,24-8-1,-40 14-21,1 1 0,0 0 0,-1 0 0,1 0 0,0 0 0,-1 0 0,1 0 0,0 0 0,-1 0 0,1 0 0,0 0 0,-1 0 0,1 0 0,0 0-1,-1 0 1,1 1 0,0-1 0,-1 0 0,1 0 0,-1 1 0,1-1 0,-1 1 0,1-1 0,-1 0 0,1 1 0,-1-1 0,1 1 0,0 0 0,5 23 63,-13 43 453,4-38-320,3-29-164,0 1-1,1 0 0,-1-1 1,1 1-1,-1-1 0,0 1 1,1-1-1,-1 1 0,1-1 1,-1 0-1,1 1 0,0-1 1,-1 0-1,1 1 0,-1-1 1,1 0-1,0 0 0,-1 1 1,1-1-1,0 0 0,-1 0 1,1 0-1,0 0 0,-1 0 1,1 0-1,0 0 0,-1 0 1,1 0-1,0 0 1,-1 0-1,1 0 0,-1-1 1,1 1-1,0 0 0,-1 0 1,2-1-1,26-8 374,10-14-532,14-8 664,-25 23-2810,0 10-3350,-8-1-1858,-4-1 1650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11915,'0'0'10068,"-9"1"-9496,5 0-532,-36 8 336,39-9-363,-1 1 0,0-1 0,1 1 0,-1 0 0,1 0 0,0 0 0,-1 0 0,1 0 0,0 0 0,-1 0 0,1 0 0,0 0 0,0 0 0,0 1 1,0-1-1,0 1 0,0-1 0,0 1 0,1-1 0,-1 1 0,0-1 0,1 1 0,-1-1 0,1 1 0,0 0 0,-1 2 0,5-3-6,-1 0-1,1 0 1,0 0-1,-1-1 0,1 1 1,0-1-1,-1 0 1,1 0-1,5-1 0,-1 1-235,32 0-1011,-16-1 514,1 2 1,38 5-1,-63-6 791,1 0 0,-1 0-1,1 0 1,-1 0 0,1 1-1,-1-1 1,1 0 0,-1 0 0,1 0-1,-1 0 1,1 0 0,-1 1-1,1-1 1,-1 0 0,0 0-1,1 1 1,-1-1 0,1 0-1,-1 1 1,0-1 0,1 1-1,-1-1 1,0 0 0,1 1-1,-1-1 1,0 1 0,0-1 0,1 1-1,-1-1 1,0 1 0,0-1-1,0 0 1,0 1 0,0-1-1,0 2 1,-11 16 2243,-23 9 348,25-22-2269,-1 1 0,0-1 0,0-1 0,0 0 0,-1-1 0,1 1 0,-1-2 0,0 0 0,-16 2 0,26-4-448,1 0-1,-1-1 1,1 1-1,-1 0 1,1 0 0,-1 0-1,1 0 1,-1 0-1,1 0 1,-1-1 0,1 1-1,0 0 1,-1 0-1,1-1 1,-1 1 0,1 0-1,0-1 1,-1 1-1,1 0 1,0-1-1,-1 1 1,1-1 0,0 1-1,0 0 1,0-1-1,-1 1 1,1-1 0,0 1-1,0-1 1,0 1-1,0-1 1,0 1 0,0-1-1,-1 1 1,1-1-1,0 1 1,1-1 0,-1 1-1,0 0 1,0-1-1,0 1 1,0-1 0,0 1-1,0-1 1,0 1-1,1-1 1,-1 1 0,0-1-1,0 1 1,1 0-1,-1-1 1,0 1 0,1 0-1,-1-1 1,0 1-1,1 0 1,0-1 0,18-24-6190,1 8 405,3 1-1489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5:1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14894,'0'0'9145,"-10"12"-8259,8-9-844,-6 6 128,1 0 0,0 0-1,1 1 1,0 0 0,0 0-1,1 0 1,1 1 0,-1-1 0,2 1-1,-1 0 1,2 0 0,-1 1-1,0 11 1,3-22-164,0 0-1,0 0 1,0 0-1,0 0 1,1 0 0,-1 0-1,0 0 1,0 0-1,1-1 1,-1 1-1,0 0 1,1 0-1,-1 0 1,1 0 0,-1 0-1,1-1 1,0 1-1,-1 0 1,1 0-1,0-1 1,-1 1 0,1-1-1,0 1 1,0 0-1,0-1 1,-1 0-1,1 1 1,1 0-1,1 0 14,0-1 0,0 1-1,0-1 1,0 0-1,0 1 1,0-1 0,1 0-1,-1-1 1,4 0-1,2-1-57,1 0 0,-1-1 0,1 0 0,-1 0-1,10-6 1,27-22-940,-36 23 920,-1 1 0,2 0 0,-1 1 0,1 0-1,0 0 1,12-3 0,-23 9 79,1-1 0,-1 1 1,1 0-1,-1 0 0,1 0 0,-1 0 0,0 0 0,1 0 1,-1 0-1,1 0 0,-1 0 0,1 0 0,-1 0 1,1 0-1,-1 0 0,0 0 0,1 0 0,-1 0 1,1 0-1,-1 1 0,1-1 0,-1 0 0,0 0 0,1 1 1,-1-1-1,0 0 0,1 0 0,-1 1 0,0-1 1,1 0-1,-1 1 0,0-1 0,0 1 0,1-1 0,-1 0 1,0 1-1,0-1 0,0 1 0,1 0 0,0 23 518,-2-23-507,1 1 1,0-1 0,-1 0-1,1 1 1,0-1 0,0 0 0,0 1-1,0-1 1,0 0 0,0 1-1,0-1 1,0 0 0,1 1-1,-1-1 1,0 0 0,1 0-1,-1 1 1,1-1 0,-1 0 0,1 0-1,0 0 1,0 1 0,-1-1-1,1 0 1,0 0 0,0 0-1,0-1 1,0 1 0,1 1-1,10-1 40,0-1-1,-1 0 0,1-1 0,0 0 0,-1-1 0,1 0 0,-1-1 0,0 0 0,19-8 0,-20 6-206,1 1-1,0 0 1,1 1-1,-1 1 1,0 0-1,1 0 1,0 1-1,-1 0 1,1 1-1,11 1 1,-22 0 141,0-1 1,0 1 0,0-1-1,0 1 1,0-1 0,0 1 0,0-1-1,0 1 1,0 0 0,0 0-1,-1-1 1,1 1 0,0 0-1,0 0 1,-1 0 0,1 0-1,-1 0 1,1 0 0,-1 0-1,1 0 1,-1 0 0,0 0 0,1 0-1,-1 0 1,0 0 0,0 0-1,0 0 1,0 0 0,0 1-1,0-1 1,0 0 0,0 0-1,0 0 1,0 0 0,-1 0-1,0 2 1,3 18 536,-2-20-519,1-1 0,0 1-1,0-1 1,-1 1 0,1-1-1,0 1 1,0-1 0,0 0-1,0 0 1,0 1 0,0-1-1,-1 0 1,1 0 0,0 0-1,0 0 1,0 0 0,0 0-1,0 0 1,0-1 0,0 1-1,0 0 1,-1 0 0,2-1 0,23-6 180,-24 7-198,52-20 158,-35 13-501,1 0 1,-1 1-1,1 1 1,0 0 0,1 2-1,20-2 1,-39 5 336,0 0 1,0 0 0,0 0-1,1 0 1,-1 0 0,0 0-1,0 1 1,0-1-1,0 0 1,0 1 0,0-1-1,0 0 1,0 1 0,0-1-1,0 1 1,0 0-1,0-1 1,0 1 0,-1 0-1,1-1 1,0 1 0,0 0-1,-1 0 1,1 0-1,0 0 1,-1 0 0,1 0-1,-1 0 1,1 0 0,-1 0-1,0 0 1,1 0-1,-1 0 1,0 0 0,0 2-1,-2 45 913,-1-23-887,9-32-8870,6-11-6829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3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45 14446,'0'0'9742,"-7"-7"-8792,6 5-917,-1-1 2,0 0 0,0 1 0,-1-1 1,1 1-1,-1-1 0,1 1 1,-1 0-1,0 0 0,0 0 0,0 0 1,0 1-1,0-1 0,0 1 0,-1 0 1,1 0-1,0 0 0,-1 0 0,1 1 1,-1-1-1,1 1 0,-1 0 0,1 0 1,-1 0-1,1 0 0,0 1 1,-1-1-1,-4 2 0,-8 4-38,1 1 1,-1 0-1,1 1 0,1 1 1,0 0-1,0 1 0,0 0 1,-14 15-1,8-5-5,0 1 0,1 1 0,2 1 0,-17 26 0,25-33 27,0 1 0,1-1 0,0 1 1,2 1-1,0 0 0,0 0 0,2 0 0,-3 21 0,7-33-12,-1 0-1,1 0 1,0 0-1,0 0 1,0-1-1,1 1 1,0 0-1,0 0 1,0 0 0,1-1-1,0 1 1,0-1-1,1 1 1,-1-1-1,1 0 1,0 0-1,1 0 1,-1 0-1,1-1 1,0 1-1,0-1 1,0 0 0,1 0-1,-1-1 1,1 1-1,0-1 1,0 0-1,0 0 1,7 2-1,-2-1 14,0-1-1,-1 0 1,1-1 0,0 0-1,0 0 1,1-1-1,-1-1 1,0 0-1,0 0 1,0-1-1,0 0 1,0-1 0,0 0-1,0 0 1,0-1-1,0-1 1,11-5-1,-15 6 94,0 0 0,-1 0 1,1-1-1,-1 0 0,0 0 0,0 0 0,0-1 0,-1 0 0,0 0 0,0 0 0,0 0 0,0 0 0,-1-1 0,0 0 0,0 0 0,0 0 1,-1 0-1,0 0 0,0 0 0,0 0 0,-1-1 0,0 1 0,-1-1 0,1 1 0,-1-1 0,0 1 0,-2-12 0,1 14-92,0 1-1,0 0 0,-1 0 0,1 0 1,-1 0-1,0 0 0,0 0 1,0 1-1,0-1 0,0 0 0,0 1 1,-1 0-1,1-1 0,-1 1 1,0 0-1,0 0 0,0 1 0,0-1 1,0 1-1,0-1 0,0 1 0,0 0 1,0 0-1,-1 0 0,1 1 1,0-1-1,-1 1 0,-5-1 0,3 1-40,0-1 0,0 1 0,-1 0 0,1 0 0,0 1 1,0-1-1,0 1 0,0 1 0,-1-1 0,2 1 0,-1 0 0,0 1 0,0-1 0,-9 7 0,14-9 15,0 1 0,1-1 0,-1 1 0,0-1 0,1 1 0,-1-1 0,1 1 0,-1-1 0,0 1 1,1-1-1,-1 1 0,1 0 0,0-1 0,-1 1 0,1 0 0,0-1 0,-1 1 0,1 0 0,0-1 1,0 1-1,-1 0 0,1 0 0,0 0 0,0-1 0,0 1 0,0 0 0,0 0 0,17 7-178,34-10-52,-27-4-207,0-2 0,-1 0-1,0-1 1,-1-1 0,0-1-1,0-1 1,29-22 0,52-27-952,-103 61 1389,1 0 1,-1 0-1,1 0 0,-1 0 1,0 0-1,1 0 0,-1 0 1,1 0-1,-1 0 1,0 0-1,1 0 0,-1 0 1,0 1-1,1-1 0,-1 0 1,1 0-1,-1 0 0,0 0 1,1 1-1,-1-1 1,0 0-1,0 0 0,1 1 1,-1-1-1,0 0 0,1 1 1,-1-1-1,0 0 1,0 1-1,0-1 0,1 0 1,-1 1-1,0-1 0,0 0 1,0 1-1,0-1 1,0 1-1,0-1 0,0 0 1,1 1-1,-1-1 0,0 0 1,-1 1-1,1-1 0,0 1 1,0-1-1,0 0 1,0 1-1,0-1 0,0 1 1,0-1-1,0 0 0,-1 1 1,1-1-1,0 1 1,-6 26 273,-19 47 380,16-52-494,1 0 1,1 1-1,1 0 0,-4 31 1,10-53-179,0 0 0,-1-1-1,1 1 1,0 0 0,0-1 0,0 1 0,0 0 0,0 0 0,0-1-1,0 1 1,1 0 0,-1-1 0,0 1 0,0 0 0,0-1 0,1 1-1,-1 0 1,0-1 0,1 1 0,-1 0 0,1-1 0,-1 1 0,1-1-1,-1 1 1,1-1 0,-1 1 0,1-1 0,-1 1 0,1-1 0,-1 0-1,1 1 1,0-1 0,-1 0 0,1 1 0,0-1 0,-1 0 0,1 0-1,0 0 1,-1 0 0,1 0 0,0 1 0,0-1 0,-1 0 0,1-1-1,0 1 1,-1 0 0,1 0 0,0 0 0,0 0 0,-1 0 0,2-1-1,2 0-396,1-1 0,-1 1 0,0-1 0,0 0 0,0 0 0,0-1 0,5-3-1,20-23-4869,2-8-3417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5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11275,'0'0'7239,"58"0"-6022,-29 0 288,7 4-544,5 0-545,9 0-191,3 0-161,-1-1-32,-2-1 32,-7-1-96,-6 1-192,-6-2-833,-6 0-737,-11 0-1025,-3-12-2946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5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10858,'0'0'4068,"13"0"-3529,57 3 243,110 8 640,-147-7-1315,1 1 0,-1 1 0,40 14 0,-70-19-60,0-1-1,0 1 1,-1 0-1,1 0 1,0 1 0,-1-1-1,1 1 1,-1-1-1,0 1 1,1 0-1,-1 0 1,0 0 0,0 0-1,0 0 1,0 0-1,0 1 1,-1-1 0,1 0-1,-1 1 1,0 0-1,1-1 1,-1 1-1,0 0 1,0-1 0,-1 1-1,1 4 1,-1-3 61,0 1 0,-1-1 0,1 0 1,-1 1-1,0-1 0,-1 0 0,1 0 1,-1 0-1,0 0 0,0 0 0,0 0 1,0 0-1,-1 0 0,1-1 0,-7 7 1,-36 34-58,-86 67 1,72-63-2381,34-27-2407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5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161 243 7143,'0'0'11120,"-1"-8"-8718,1 2-2137,1 4-188,-1 1 1,0 0-1,0-1 1,0 1-1,0-1 0,0 1 1,0-1-1,0 1 1,0-1-1,0 1 1,-1 0-1,1-1 1,-1 1-1,1 0 1,-1-1-1,1 1 0,-1 0 1,0-1-1,1 1 1,-1 0-1,0 0 1,0 0-1,0 0 1,0 0-1,0 0 1,0 0-1,-1 0 0,1 0 1,0 1-1,0-1 1,-1 0-1,1 1 1,0-1-1,-1 1 1,1-1-1,0 1 1,-1 0-1,1-1 0,-1 1 1,1 0-1,0 0 1,-1 0-1,-1 0 1,-2 0-50,0 0 1,0 1-1,0-1 0,0 1 1,0 0-1,1 0 1,-1 0-1,0 1 0,1 0 1,-1 0-1,1 0 1,0 0-1,-1 1 0,1-1 1,0 1-1,0 0 1,1 1-1,-1-1 1,1 0-1,-1 1 0,1 0 1,0 0-1,1 0 1,-1 0-1,1 0 0,0 1 1,0-1-1,0 1 1,0 0-1,-1 5 1,2-4 3,-1-1 0,1 1 0,0-1 0,0 1 0,0 0 1,1 9-1,0-14-26,0 1 1,0-1-1,0 0 1,1 0-1,-1 0 1,0 0-1,1 1 1,-1-1-1,1 0 1,-1 0-1,1 0 1,-1 0-1,1 0 1,0 0-1,0 0 1,-1 0-1,1 0 1,0-1-1,0 1 1,0 0-1,0 0 1,0-1-1,0 1 1,0-1-1,0 1 1,0-1-1,0 1 1,1-1-1,-1 1 1,0-1-1,0 0 1,0 0-1,0 0 1,1 0-1,1 0 1,5 0 75,0-1 0,0-1 0,0 1 0,0-1 0,0-1 0,0 0 0,0 0 0,-1 0 0,0-1 0,1 0 0,10-8 0,11-10 104,33-31 0,-57 49-192,24-23 37,43-49 0,-64 67-8,0-1-1,-1 0 0,-1 0 0,0 0 0,0-1 0,-1 0 0,0 0 0,-1-1 0,5-20 0,-9 32-23,0 0 0,0 0 0,0-1-1,0 1 1,0 0 0,0 0 0,0 0 0,0 0 0,0-1-1,0 1 1,0 0 0,0 0 0,0 0 0,0 0 0,0-1-1,0 1 1,0 0 0,0 0 0,0 0 0,0 0 0,0-1-1,0 1 1,0 0 0,0 0 0,0 0 0,0 0-1,-1 0 1,1-1 0,0 1 0,0 0 0,0 0 0,0 0-1,0 0 1,0 0 0,-1 0 0,1 0 0,0 0 0,0-1-1,0 1 1,0 0 0,-1 0 0,1 0 0,0 0 0,0 0-1,0 0 1,0 0 0,-1 0 0,1 0 0,0 0-1,-12 5-95,-9 12-67,11-4 149,1 0 1,0 0-1,1 1 1,0 1-1,1-1 0,0 1 1,2 1-1,0-1 1,0 1-1,1-1 0,1 1 1,1 1-1,0-1 1,1 21-1,1-35 13,0-1 1,1 1-1,-1 0 0,0-1 1,1 1-1,-1 0 0,1-1 1,-1 1-1,1-1 0,0 1 0,0-1 1,0 1-1,-1-1 0,1 1 1,1-1-1,-1 0 0,0 1 1,0-1-1,0 0 0,1 0 1,-1 0-1,1 0 0,-1 0 1,2 1-1,0-2 6,0 1 0,0-1 1,0 1-1,0-1 0,-1 0 1,1 0-1,0 0 0,0 0 1,0 0-1,0-1 0,0 0 1,0 1-1,2-2 0,5-2-25,-1 0-1,1 0 0,-1-1 1,0 0-1,-1 0 0,1-1 1,8-8-1,-9 6-50,1-1-1,-1 0 1,-1-1 0,0 0-1,0 0 1,-1 0 0,0-1-1,7-18 1,-41 80-559,23-44 657,0 1 0,0-1-1,1 1 1,0 0 0,0 0-1,1 1 1,0-1 0,1 1 0,-2 9-1,4-18-14,0 0-1,0 1 1,0-1 0,0 0-1,0 1 1,0-1 0,0 0-1,0 1 1,0-1 0,0 0-1,0 1 1,0-1-1,0 0 1,1 1 0,-1-1-1,0 0 1,0 1 0,0-1-1,0 0 1,1 1 0,-1-1-1,0 0 1,0 0-1,1 1 1,-1-1 0,0 0-1,0 0 1,1 0 0,-1 1-1,0-1 1,1 0 0,-1 0-1,0 0 1,1 0-1,-1 0 1,0 0 0,1 1-1,-1-1 1,0 0 0,1 0-1,20-5 271,19-17-21,-29 15-206,56-32-399,-64 37 305,0 0-1,1 1 1,-1 0 0,1-1-1,0 1 1,-1 0 0,1 1-1,0-1 1,-1 1 0,1-1-1,0 1 1,-1 0 0,1 1-1,0-1 1,0 0 0,6 3-1,-8-2 25,0 0 0,-1 1 0,1-1-1,0 1 1,-1 0 0,1-1 0,-1 1 0,0 0 0,0 0-1,1 0 1,-1 0 0,0 0 0,-1 0 0,1 0 0,0 0-1,0 4 1,8 44 92,-5-24 54,-4-24-104,0 0 0,1 1 1,-1-1-1,1 0 0,0 0 1,0 0-1,0 1 0,0-1 1,0 0-1,0 0 0,0 0 1,1-1-1,-1 1 0,1 0 1,-1 0-1,1-1 0,0 1 1,-1-1-1,1 1 0,4 1 1,-5-3 26,1 0 1,-1 0-1,1 0 1,0 0-1,-1-1 0,1 1 1,-1-1-1,1 1 1,-1-1-1,1 1 1,-1-1-1,1 0 1,-1 1-1,1-1 1,-1 0-1,0 0 1,0 0-1,1 0 0,-1 0 1,0-1-1,0 1 1,0 0-1,0 0 1,0-1-1,-1 1 1,1-1-1,0 1 1,-1-1-1,1 1 0,0-3 1,5-11 137,-1 0 0,-1-1 0,0 0 0,-1 0 0,-1 0 1,0 0-1,-1 0 0,-1 0 0,-2-19 0,2 2-122,4 32-541,1 0-1,-1 0 0,1 0 1,0 0-1,-1 1 0,1 0 1,0 0-1,8 1 0,-6-1-616,29 0-3331,5 0-3391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5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14157,'0'1'3222,"-2"12"-1954,-11 72 3336,4-35-3437,2 0 0,2 1 1,3 74-1,2-124-1159,0 1 0,1 0 0,-1 0 0,1 0 0,-1 0 0,1-1 0,0 1 0,-1 0 0,1 0 0,0-1 0,0 1 0,0-1 0,0 1 0,1-1 0,-1 1-1,0-1 1,1 0 0,-1 0 0,1 0 0,-1 1 0,1-1 0,-1-1 0,1 1 0,0 0 0,0 0 0,-1-1 0,1 1 0,0-1 0,0 1 0,0-1 0,-1 0 0,1 1 0,0-1 0,0 0 0,0 0 0,0-1 0,0 1 0,0 0 0,2-1 0,5-1 27,-1 1 0,1-2 0,-1 1-1,0-1 1,0 0 0,0 0 0,12-8 0,37-35 24,-45 35-56,-1 1-1,2 1 1,-1-1-1,1 2 1,18-9-1,-30 16-8,-1 1-1,0 0 1,1 0 0,-1 0-1,0 0 1,1 0-1,-1 0 1,1-1-1,-1 1 1,0 0-1,1 0 1,-1 0-1,1 0 1,-1 0 0,0 1-1,1-1 1,-1 0-1,0 0 1,1 0-1,-1 0 1,1 0-1,-1 0 1,0 1-1,1-1 1,-1 0-1,0 0 1,1 0 0,-1 1-1,0-1 1,0 0-1,1 1 1,-1-1-1,0 0 1,0 0-1,1 1 1,3 19-85,-8 27 83,3-42 3,-6 30 35,5-24-36,0-1 0,0 1 0,1 0 0,0 14 0,1-24-41,0 0 0,0-1 0,0 1 1,1 0-1,-1-1 0,0 1 0,1-1 0,-1 1 0,0 0 0,1-1 1,-1 1-1,1-1 0,-1 1 0,1-1 0,-1 1 0,1-1 0,-1 0 1,1 1-1,-1-1 0,1 0 0,0 1 0,-1-1 0,1 0 0,-1 0 1,1 1-1,0-1 0,-1 0 0,1 0 0,0 0 0,0 0 0,-1 0 1,1 0-1,0 0 0,-1 0 0,1 0 0,0 0 0,-1 0 0,1-1 1,0 1-1,-1 0 0,1 0 0,-1-1 0,1 1 0,0 0 0,0-1 1,30-16-3975,-7-5-1008,-1-6-2157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6:59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16 8968,'-8'10'4533,"-3"3"-3434,-35 47 2304,41-53-2905,1-1-1,0 1 0,0 0 1,1 0-1,0 0 1,0 0-1,1 1 1,-2 9-1,4-16-417,-1 0 0,1 1 0,0-1-1,0 0 1,0 1 0,0-1 0,0 0 0,0 1 0,1-1 0,-1 0-1,0 0 1,1 1 0,-1-1 0,1 0 0,-1 0 0,1 1 0,0-1 0,-1 0-1,1 0 1,0 0 0,0 0 0,0 0 0,0 0 0,0 0 0,0 0-1,2 1 1,-1-1-29,1 0 1,0 0-1,0 0 0,0 0 0,0-1 0,0 1 0,0-1 1,0 0-1,0 0 0,0 0 0,5-1 0,2 0-14,-1-1-1,1 0 1,0-1 0,-1 0-1,1-1 1,13-7 0,-13 5-7,-2 0 0,1 0 0,-1-1 0,0-1 0,0 1 0,12-17 0,-17 19 43,0 1 0,0-1 0,0 1 0,-1-1 0,0 0 0,0 0 0,0 0-1,0 0 1,-1 0 0,0 0 0,0-1 0,0 1 0,-1 0 0,1-1 0,-2-8 0,1 12-63,-1 0 1,1 1-1,-1 0 0,1-1 1,-1 1-1,1-1 0,-1 1 1,0 0-1,0-1 0,0 1 1,0 0-1,0 0 0,0-1 1,0 1-1,0 0 0,0 0 0,0 0 1,0 0-1,-1 1 0,1-1 1,0 0-1,-1 0 0,1 1 1,-1-1-1,1 1 0,-1-1 1,1 1-1,-1 0 0,1 0 1,-1 0-1,1-1 0,-1 1 0,0 1 1,1-1-1,-1 0 0,1 0 1,-3 1-1,2 0-46,0-1-1,0 0 0,0 1 1,0 0-1,0-1 1,0 1-1,0 0 1,0 0-1,1 0 1,-1 0-1,0 0 0,1 1 1,-1-1-1,1 0 1,-1 1-1,1-1 1,0 1-1,0 0 1,-1-1-1,1 1 0,0 0 1,1 0-1,-1 0 1,0-1-1,0 1 1,1 0-1,-1 0 1,1 0-1,-1 3 0,2-5-243,-1 1-1,0 0 1,1 0-1,-1-1 1,0 1-1,1 0 1,-1-1-1,1 1 1,-1-1-1,1 1 1,0 0-1,-1-1 1,1 1-1,0-1 1,-1 0-1,1 1 1,0-1-1,-1 1 1,1-1-1,0 0 1,0 0-1,-1 1 1,1-1-1,0 0 1,0 0-1,0 0 1,0 0-1,-1 0 1,1 0-1,0 0 1,0 0-1,0 0 1,-1 0-1,1-1 0,0 1 1,1-1-1,1 1-1143,18-1-6898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14446,'0'0'3774,"-5"10"-2050,-12 30 1033,-20 66-1,31-89-2449,2 0-1,1 0 1,0 1-1,1 0 1,0 0-1,2-1 1,2 27-1,-2-43-301,0 1 0,0-1-1,1 1 1,-1-1 0,0 0 0,1 1 0,-1-1 0,1 0-1,0 1 1,-1-1 0,1 0 0,0 0 0,0 0-1,0 0 1,0 0 0,0 0 0,0 0 0,0 0-1,0 0 1,0 0 0,0 0 0,1 0 0,1 0-1,0 0 19,0-1-1,-1 1 0,1-1 0,0 0 0,-1 1 0,1-1 0,0-1 1,0 1-1,-1 0 0,1-1 0,4-1 0,2-1-3,0 0 1,0-1-1,0 0 0,-1 0 0,16-12 1,44-49-730,-68 64 702,0 1 0,0 0 0,0 0 0,0 0 0,0 0 0,0 0 0,0 0 0,1 0 0,-1-1 0,0 1 0,0 0 0,0 0 0,0 0 0,0 0 0,1 0 0,-1 0 0,0 0 0,0 0 0,0 0 0,0 0 0,1 0 0,-1 0 0,0 0 0,0 0 0,0 0 1,0 0-1,1 0 0,-1 0 0,0 0 0,0 0 0,0 0 0,0 0 0,0 0 0,1 0 0,-1 0 0,0 0 0,0 0 0,0 0 0,0 1 0,0-1 0,1 0 0,-1 0 0,0 0 0,0 0 0,0 0 0,0 0 0,0 1 0,0-1 0,0 0 0,0 0 0,0 0 0,3 14-121,-3 17 197,-16 86-116,22-116-4495,1-5-822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11115,'0'0'6454,"5"9"-4105,17 29-508,-20-36-1669,-1 0-1,1-1 0,0 1 1,1 0-1,-1-1 1,0 0-1,0 1 0,1-1 1,-1 0-1,0 0 0,1 0 1,-1 0-1,1-1 1,0 1-1,-1-1 0,1 1 1,-1-1-1,1 0 0,0 0 1,-1 0-1,1 0 1,-1-1-1,4 0 0,1 0 30,-1 0-1,0-1 1,0 0-1,0 0 1,0-1 0,0 1-1,8-6 1,-11 6-176,0 0 1,0-1-1,0 1 1,0-1-1,0 1 1,-1-1-1,1 0 1,-1 0-1,0 0 1,0 0 0,0-1-1,0 1 1,-1-1-1,1 1 1,-1-1-1,0 1 1,0-1-1,0-3 1,-1 6-26,0-1 1,0 1-1,0 0 1,0 0-1,0 0 0,0 0 1,0 0-1,-1 0 1,1 0-1,-1 0 0,1 0 1,0 0-1,-1 0 1,0 0-1,1 1 1,-1-1-1,1 0 0,-1 0 1,0 0-1,0 1 1,0-1-1,1 0 1,-3 0-1,1 0-14,-1 0 0,0 0 0,1 0 0,-1 1 0,0-1 0,1 1 0,-1 0 0,0 0 0,1 0 0,-1 0 0,0 0 0,0 0 0,-3 2 0,1-1 6,0 1 0,0 0 0,0 0 0,0 1 0,1-1 0,-1 1 0,1 0 0,0 0 0,0 1 1,0-1-1,0 1 0,0 0 0,1 0 0,0 0 0,0 1 0,0-1 0,0 1 0,1-1 0,0 1 0,0 0 1,0 0-1,0 0 0,1 0 0,0 0 0,0 0 0,-1 7 0,3-10 18,-1-1 1,1 1-1,0-1 0,-1 0 1,1 1-1,0-1 0,0 0 1,0 0-1,0 1 0,0-1 1,0 0-1,0 0 0,0 0 1,0 0-1,0 0 0,1-1 1,-1 1-1,0 0 0,1 0 0,-1-1 1,0 1-1,1-1 0,-1 1 1,1-1-1,-1 0 0,1 0 1,2 1-1,47 2 214,-43-3-192,261-20 88,-230 16-107,-77-22 1573,28 18-1514,0-1 1,1 0 0,0 0 0,-15-21-1,22 27-109,-1-1 0,0 0 0,1 0 0,0 0 0,-1 0 0,2-1 0,-1 1 0,0-1-1,1 1 1,0-1 0,0 1 0,0-1 0,1 0 0,0 1 0,0-1 0,0-8 0,1 12-47,0 0 0,0 0 0,0-1 1,0 1-1,0 1 0,0-1 1,0 0-1,0 0 0,0 0 0,1 0 1,-1 1-1,0-1 0,0 1 0,1-1 1,-1 1-1,0-1 0,1 1 0,-1 0 1,0-1-1,1 1 0,-1 0 1,1 0-1,1 0 0,41 0-2457,-33 0 1209,20 0-2875,-2-1-2642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14830,'0'0'6822,"48"-25"-6501,-19 24-289,1 0-481,4-3-3586,-2-4-6151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8808,'0'0'7848,"7"0"-6797,8 2-572,7 0 481,0-1 0,-1-1 0,27-3 0,-43 3-854,1-1 0,0 0-1,-1 0 1,1-1 0,-1 1-1,1-1 1,-1-1-1,0 1 1,0-1 0,0 0-1,0 0 1,0 0 0,-1-1-1,0 1 1,1-1-1,-1 0 1,-1-1 0,5-4-1,-7 8-53,-1 0-1,1 0 1,0 0-1,-1 0 0,1 0 1,0 0-1,-1 0 1,1 0-1,-1 0 0,0 0 1,1 0-1,-1 0 1,0-1-1,0 1 0,0 0 1,1 0-1,-1 0 1,0-1-1,-1 1 1,1 0-1,0 0 0,0 0 1,-1-2-1,0 2-18,1 0 0,-1 1-1,0-1 1,0 0 0,0 1-1,0-1 1,0 1 0,1-1-1,-1 1 1,0-1 0,0 1-1,-1-1 1,1 1 0,0 0-1,0 0 1,0 0 0,0-1 0,0 1-1,0 0 1,-1 0 0,-3 1-15,0-1 0,1 0 0,-1 1 0,0 0 0,1 0 0,-1 0 0,0 1 0,1-1 1,0 1-1,-7 4 0,4-1 16,0 0 0,0 1 0,1-1 0,0 1 1,0 1-1,0-1 0,1 1 0,0 0 0,0 1 0,1-1 1,0 1-1,0-1 0,1 1 0,0 1 0,0-1 0,1 0 1,0 1-1,0-1 0,0 14 0,2-19-24,1-1 0,-1 1 0,1-1 0,-1 0-1,1 1 1,0-1 0,0 0 0,0 0 0,0 0 0,0 1 0,1-1 0,-1 0-1,0 0 1,1-1 0,0 1 0,-1 0 0,1-1 0,0 1 0,0-1 0,0 1-1,0-1 1,0 0 0,0 0 0,1 0 0,-1 0 0,0 0 0,1 0 0,-1 0-1,0-1 1,1 0 0,3 1 0,11 2 43,1-2-1,0 1 1,23-3-1,-22 1-44,19 0-1804,48-7-1,-31-4-3915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10442,'0'0'4116,"7"0"-1853,-5 0-2122,1 0-1,-1 1 0,0-1 1,0 0-1,0 1 1,0-1-1,0 1 1,0 0-1,0 0 0,0 0 1,0 0-1,0 0 1,-1 0-1,1 0 0,0 0 1,2 3-1,-1 0 79,-1-1-1,0 1 0,0-1 1,0 1-1,0 0 0,-1 0 0,0 0 1,1 0-1,-1 0 0,0 5 1,4 68 1492,-5-63-1420,1 0 0,0 1 0,0-1-1,6 20 1,-7-33-263,0 1-1,1-1 1,-1 0-1,1 0 1,-1 0-1,1 1 1,-1-1-1,1 0 1,0 0-1,0 0 1,-1 0-1,1 0 1,0 0-1,0 0 1,0-1-1,0 1 1,0 0-1,0 0 1,1-1-1,-1 1 1,0-1-1,0 1 1,0-1 0,3 1-1,-1 0 50,0-1 1,0 0-1,-1 0 1,1-1-1,0 1 1,0 0-1,0-1 1,0 0-1,-1 0 1,6-2-1,3-2 148,0-1 0,0-1 0,-1 1 0,12-11-1,6-9-167,-1-1 0,0-1-1,-3-1 1,0-1 0,-2-1 0,-1-2-1,18-38 1,-32 53-1469,-19 25-4087,6-3 3650,-5 5-5177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3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17392,'0'0'1239,"-8"12"395,-2 5-1180,1 0 1,0 0 0,2 1 0,0 0 0,1 0 0,1 1 0,1 0 0,-4 29 0,11 71-121,-1-85-1273,-1 0 0,-5 55 1,3-88 814,1 1 0,-1 0 0,1 0 1,-1 0-1,1 0 0,-1-1 0,0 1 1,0 0-1,0-1 0,0 1 1,0-1-1,-3 3 0,3-3-177,0 0 1,0 0-1,0 0 0,0 0 1,0 0-1,0-1 0,0 1 1,0 0-1,-1-1 0,1 1 0,0-1 1,0 1-1,-1-1 0,1 1 1,0-1-1,-1 0 0,1 0 1,-1 0-1,1 0 0,0 0 1,-1 0-1,1 0 0,0 0 1,-1-1-1,1 1 0,0 0 0,-1-1 1,1 1-1,0-1 0,0 0 1,-1 1-1,1-1 0,0 0 1,0 0-1,0 1 0,0-1 1,0 0-1,0 0 0,0 0 0,0-1 1,1 1-1,-1 0 0,0 0 1,0-2-1,-13-27-3201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12748,'0'0'2050,"-9"49"160,9-24-384,4-5-1025,6 0-193,13-4-448,8-5-64,3-6-1345,10-5-3395,-1-3-4132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43 6887,'0'0'13356,"-9"-2"-12053,3 1-1164,0 0-1,0 0 1,0 1 0,1 0 0,-1 0 0,0 0 0,-10 3 0,14-3-71,0 1 0,0-1 0,0 1 0,0 0 1,0-1-1,0 1 0,0 0 0,0 0 1,0 0-1,1 0 0,-1 1 0,0-1 0,1 0 1,-1 1-1,1-1 0,0 1 0,-1 0 1,1-1-1,0 1 0,0 0 0,0 0 0,0 0 1,0 0-1,0-1 0,1 1 0,-1 0 0,1 0 1,-1 1-1,1-1 0,0 0 0,0 3 0,2-5 16,1 1-1,0 0 0,0-1 0,0 1 0,-1-1 0,1 0 0,0 0 1,0 0-1,0 0 0,0 0 0,0-1 0,-1 1 0,6-2 0,15-6 166,-1-1 0,26-14 0,38-15-237,-77 35-28,-1 1-1,0 0 0,0 0 0,1 1 1,-1 0-1,1 1 0,-1-1 1,16 3-1,-23-1 10,0-1 0,0 1 0,0 0-1,0 0 1,1 0 0,-1 0 0,-1 0 0,1 0 0,0 1 0,0-1 0,0 0 0,0 0-1,-1 1 1,1-1 0,-1 0 0,1 1 0,-1-1 0,1 0 0,-1 1 0,0-1 0,0 1-1,0-1 1,0 1 0,0-1 0,0 0 0,0 3 0,-2 44 89,2-44-74,-1-2 6,1 0 0,-1 1 0,1-1 0,0 0-1,0 1 1,0-1 0,0 0 0,0 1 0,1-1-1,-1 0 1,1 1 0,0-1 0,-1 0 0,2 3-1,0-5 24,-1 1 0,0-1 0,1 1 0,-1-1-1,1 0 1,-1 0 0,1 0 0,-1 0 0,0 0-1,1 0 1,-1 0 0,1 0 0,-1 0 0,1 0-1,-1-1 1,0 1 0,1-1 0,-1 1 0,0-1-1,1 0 1,-1 1 0,0-1 0,0 0 0,1 0-1,0-1 1,44-27 236,-38 23-312,1 0-1,0 0 1,0 0 0,0 1-1,0 1 1,1 0-1,0 0 1,0 1 0,0 0-1,14-2 1,-23 6 29,-1-1 1,1 1-1,0-1 1,-1 1-1,1-1 1,0 1-1,-1 0 1,1-1-1,-1 1 1,1 0-1,-1-1 0,1 1 1,-1 0-1,0 0 1,1 0-1,-1-1 1,0 1-1,0 0 1,0 0-1,1 0 1,-1 0-1,0-1 0,0 1 1,0 0-1,0 0 1,0 0-1,-1 0 1,1-1-1,0 1 1,0 1-1,-5 42 131,4-26-58,1-17-49,0-1 0,0 1 0,1-1 0,-1 1 0,0-1 0,1 0 0,-1 1 1,0-1-1,1 0 0,-1 1 0,1-1 0,-1 0 0,1 1 0,-1-1 0,1 0 0,-1 0 0,1 0 0,-1 1 0,1-1 0,-1 0 1,1 0-1,-1 0 0,1 0 0,-1 0 0,1 0 0,-1 0 0,1 0 0,-1 0 0,1 0 0,0-1 0,19-1 345,-8-2-272,-1 0 0,1-1 0,-1 0 0,-1 0 0,14-10 0,-16 10-141,0-1 0,0 2-1,0-1 1,1 1 0,0 1 0,0-1-1,0 1 1,0 1 0,0 0 0,15-2 0,-23 5 43,0 0-1,0 0 1,0 0 0,1 0 0,-1 0 0,0 0 0,0 0 0,0 0 0,-1 1 0,1-1 0,0 0 0,0 0-1,-1 1 1,1-1 0,-1 1 0,1-1 0,-1 1 0,1-1 0,-1 1 0,0-1 0,0 1 0,0-1 0,0 1-1,0-1 1,0 1 0,0-1 0,0 1 0,-1 1 0,1 1-385,0 1 0,-1-1 0,1 1 0,-1-1 0,0 1 0,0-1 0,0 0 0,0 0 0,-4 7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22 7431,'0'-1'498,"-1"0"-1,0-1 1,1 1 0,-1 0-1,0 0 1,0-1-1,0 1 1,0 0 0,0 0-1,0 0 1,0 0-1,0 0 1,-1 1 0,1-1-1,0 0 1,0 0 0,-1 1-1,1-1 1,0 1-1,-1-1 1,-1 1 0,0-1-114,-1 1 1,1 0-1,0 0 1,-1 0-1,1 1 1,0-1 0,0 1-1,-1-1 1,-3 3-1,-7 2-231,0 2-1,1 0 0,-17 11 0,21-13 717,-6 4-454,9-7-220,0 1 1,1 0-1,0 0 1,0 1-1,0 0 1,-8 8-1,39-9 115,9-5-196,-11 1-85,45 3 0,-65-2-38,1 1 1,-1-1 0,0 1 0,1 0 0,-1 0-1,0 1 1,0-1 0,0 1 0,0 0 0,0 0-1,0 1 1,0-1 0,-1 1 0,1-1-1,-1 1 1,5 5 0,-7-7 9,0 1-1,0-1 1,0 1-1,0-1 1,0 1-1,0 0 1,0 0-1,-1 0 1,1-1 0,0 1-1,-1 0 1,0 0-1,1 0 1,-1 0-1,0 0 1,0 0-1,0 0 1,0-1-1,0 1 1,-1 0 0,1 0-1,-2 3 1,1-2 37,-1 0 0,0 0 1,1-1-1,-1 1 0,0-1 1,-1 1-1,1-1 0,0 0 0,-1 0 1,1 0-1,-1 0 0,-3 2 1,-3 1 215,0 0-1,0-1 1,-1-1 0,1 1 0,-1-2 0,0 1-1,-15 1 1,20-4-117,-43 2 645,27-7-865,20 5 60,1 0 0,-1-1 0,1 1 0,0 0 0,-1 0 0,1 0 0,0-1 0,-1 1 0,1 0 0,0-1 0,0 1 0,-1 0 0,1-1 0,0 1 0,0 0 0,-1-1 0,1 1 0,0 0 0,0-1 0,0 1 0,0 0 0,-1-1 0,1 1 0,0-1 0,0 1 0,0-1 0,0 1 0,0 0 0,0-1 0,0 1 0,0-1 0,0 1 0,1-1 0,0-2-498,1 1 0,0 0 1,0 0-1,0-1 0,0 1 1,0 1-1,0-1 0,0 0 1,1 0-1,-1 1 1,1-1-1,-1 1 0,6-2 1,7-5-2660,14-10-3402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5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14061,'0'0'5915,"-8"10"-4030,4-5-1796,-27 39 1480,29-40-1398,0 0 1,0 0 0,1 0 0,-1 0-1,1 0 1,0 0 0,0 0 0,0 0-1,1 1 1,-1-1 0,1 0 0,0 1-1,1 4 1,-1-8-160,1 1-1,0-1 1,0 0-1,0 1 0,0-1 1,1 0-1,-1 0 1,0 0-1,0 1 1,1-2-1,-1 1 1,1 0-1,-1 0 1,1 0-1,-1 0 1,1-1-1,-1 1 0,1-1 1,-1 1-1,1-1 1,0 0-1,-1 0 1,1 0-1,0 0 1,-1 0-1,1 0 1,2 0-1,49-4 191,-36 0-263,1 0 0,-1-2-1,0 0 1,0-1 0,22-14-1,-19 11-194,1 0 0,33-11-1,-54 21 249,0 0-1,1 0 0,-1 0 0,1 0 1,-1 0-1,0 0 0,1 0 0,-1 0 1,1 0-1,-1 0 0,0 0 0,1 0 1,-1 0-1,1 0 0,-1 0 0,0 0 1,1 0-1,-1 0 0,1 1 0,-1-1 1,0 0-1,1 0 0,-1 0 0,0 1 1,1-1-1,-1 0 0,0 1 1,1-1-1,-1 0 0,0 1 0,0-1 1,1 0-1,-1 1 0,3 18 28,-10 34 450,4-35-270,3-18-173,-1 1-1,1 0 1,0-1 0,0 1-1,0-1 1,1 1 0,-1-1-1,0 1 1,0 0 0,0-1-1,0 1 1,0-1 0,1 1-1,-1-1 1,0 1 0,0-1-1,1 1 1,-1-1 0,0 1-1,1-1 1,-1 0 0,1 1-1,-1-1 1,1 1 0,-1-1-1,0 0 1,1 1 0,-1-1-1,1 0 1,-1 0 0,1 1-1,0-1 1,-1 0 0,1 0-1,0 0 1,29-3 615,24-18-161,-29 9-471,-14 6-49,0 0-1,1 0 0,0 1 0,0 1 0,0 0 0,1 0 1,-1 1-1,19-1 0,-31 4 35,1 0 1,0 0-1,-1 0 1,1 1-1,0-1 1,-1 0-1,1 0 1,-1 1-1,1-1 1,0 0-1,-1 1 1,1-1-1,-1 0 1,1 1-1,-1-1 1,1 1-1,-1-1 1,0 1-1,1-1 1,-1 1-1,1-1 1,-1 1-1,0 0 1,0-1-1,1 1 1,-1-1-1,0 1 1,0 0-1,0-1 1,0 1-1,0 0 1,1 0-1,-1 28 89,0-17-48,1-11-27,0-1 0,-1 1 0,1 0-1,0-1 1,0 1 0,0-1 0,-1 1 0,1-1 0,0 0 0,0 1 0,0-1 0,0 0-1,0 1 1,0-1 0,0 0 0,0 0 0,0 0 0,-1 0 0,1 0 0,0 0 0,0 0-1,0 0 1,0 0 0,0-1 0,0 1 0,1-1 0,29-5 302,15-12-83,-35 12-499,1 1 1,-1 1-1,1 0 1,-1 0-1,1 1 1,0 1-1,0 0 1,1 1-1,-1 0 1,20 1-1,-30 1 307,-1 0 1,1-1-1,-1 1 0,1 0 0,-1 0 1,1 0-1,-1 0 0,0 0 0,0 0 1,0 1-1,0-1 0,0 0 0,0 1 1,0-1-1,0 1 0,0-1 1,0 1-1,-1-1 0,1 1 0,-1-1 1,1 1-1,-1 0 0,1-1 0,-1 1 1,0 0-1,0-1 0,0 1 0,0 0 1,0-1-1,-1 1 0,1 0 0,-1 2 1,1 3 514,0-7-267,12-5-875,4-4-5980,-10-2-3224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53 234 6246,'0'0'7111,"-7"3"-3332,0-2-2902,5 0-624,-1-1 1,0 1 0,1 0-1,-1-1 1,1 1 0,-1 0-1,1 1 1,0-1 0,-1 0-1,1 1 1,0-1 0,0 1 0,0 0-1,-3 3 1,5-5-200,0 0 1,0 1-1,-1-1 1,1 0-1,0 1 1,0-1-1,0 0 1,0 1-1,0-1 1,0 0-1,0 1 1,0-1-1,0 0 0,0 1 1,0-1-1,0 0 1,0 0-1,0 1 1,1-1-1,-1 0 1,0 1-1,0-1 1,0 0-1,0 0 1,1 1-1,-1-1 1,0 0-1,0 0 0,0 1 1,1-1-1,-1 0 1,0 0-1,0 0 1,1 1-1,-1-1 1,0 0-1,1 0 1,-1 0-1,0 0 1,0 0-1,1 0 1,-1 1-1,0-1 0,1 0 1,-1 0-1,0 0 1,1 0-1,-1 0 1,0 0-1,1 0 1,-1 0-1,0-1 1,1 1-1,-1 0 1,0 0-1,1 0 0,-1 0 1,0 0-1,0 0 1,1-1-1,-1 1 1,24-4 540,-10-1-399,-1 0 0,0-2 1,0 1-1,-1-1 1,1-1-1,-1 0 0,-1-1 1,0 0-1,0-1 1,-1 0-1,0-1 0,-1 0 1,9-14-1,-17 24-174,0 0-1,-1 0 1,1-1-1,-1 1 1,1 0-1,-1-1 1,1 1-1,-1 0 1,0-1 0,1 1-1,-1 0 1,0-1-1,0 1 1,0 0-1,0-1 1,-1-1-1,1 3-19,0-1-1,-1 1 1,1 0-1,0-1 0,-1 1 1,1-1-1,0 1 1,-1 0-1,1-1 1,-1 1-1,1 0 0,-1-1 1,1 1-1,0 0 1,-1 0-1,1 0 0,-1-1 1,1 1-1,-1 0 1,1 0-1,-1 0 0,0 0 1,1 0-1,-1 0 1,1 0-1,-1 0 0,0 0 1,-2 0-22,0 1 1,0 0-1,-1-1 0,1 1 1,0 1-1,0-1 1,0 0-1,0 1 1,1-1-1,-1 1 0,-4 3 1,2-1 8,1-1 0,-1 1 0,1 0 0,0 1 0,0-1 0,0 1 0,0 0 0,1 0 0,0 0 0,0 0 0,0 0 0,1 1 0,0 0 0,0-1 0,0 1 0,-1 7 0,4-12 8,-1 0-1,0-1 1,1 1-1,-1-1 1,1 1 0,-1-1-1,1 1 1,-1-1-1,1 1 1,0-1-1,-1 1 1,1-1 0,0 0-1,-1 1 1,1-1-1,0 0 1,-1 0 0,1 0-1,0 1 1,-1-1-1,1 0 1,0 0-1,0 0 1,-1 0 0,1 0-1,0 0 1,1-1-1,28 0 121,-26 1-95,126-19 195,-97 12-250,0 2 0,0 1 0,53 1 0,-85 3 36,0 0 0,0 0 0,1 0 0,-1 0 1,0 0-1,0 0 0,0 0 0,0 0 0,0 0 0,0 1 0,1-1 0,-1 0 0,0 1 0,0-1 0,0 1 0,0-1 1,0 1-1,0 0 0,-1-1 0,1 1 0,0 0 0,0 0 0,0-1 0,-1 1 0,1 0 0,0 0 0,-1 0 0,1 0 1,0 0-1,-1 0 0,0 0 0,1 0 0,-1 0 0,0 1 0,1-1 0,-1 0 0,0 0 0,0 0 0,0 0 0,0 0 1,0 0-1,0 1 0,0-1 0,-1 1 0,-11-26 2255,2-25-2045,4 23-341,1-1 0,-3-51 0,9 77-51,0 1 0,-1-1 0,1 0 1,0 1-1,0 0 0,-1-1 0,1 1 0,0-1 0,0 1 0,0 0 0,0-1 0,0 1 0,0 0 0,-1 0 1,1 0-1,0 0 0,0 0 0,0 0 0,0 0 0,0 0 0,0 0 0,1 1 0,27 1-3377,-28-2 3156,27 4-4912,2-2-3278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16816,'0'0'2381,"-10"11"-38,-3 3-1723,1 0-1,0 1 0,2 0 0,-13 22 0,18-28-348,1 0-1,-1 1 0,2 0 1,-1 0-1,1 0 0,1 0 1,0 1-1,0-1 0,1 1 1,0 19-1,1-28-262,0 0 1,1-1-1,-1 0 0,0 1 1,0-1-1,1 1 0,-1-1 1,1 1-1,0-1 0,-1 0 1,1 1-1,0-1 0,0 0 0,0 0 1,0 1-1,0-1 0,0 0 1,0 0-1,0 0 0,0 0 1,0 0-1,1-1 0,1 2 1,0-1-9,0 0 1,0 0-1,0 0 1,0 0 0,0-1-1,1 0 1,-1 1-1,0-1 1,1 0 0,3-1-1,3-1-142,0 1 0,-1-2-1,1 1 1,-1-2 0,1 1-1,9-6 1,-5 1-200,-11 5 294,0 1 1,1 0-1,-1 0 1,1 0-1,0 1 1,0-1-1,-1 1 0,1 0 1,0 0-1,0 0 1,5 0-1,-9 2 40,1-1 0,0 1 0,-1-1 0,1 1-1,0 0 1,-1-1 0,1 1 0,-1 0 0,1 0 0,-1-1-1,1 1 1,-1 0 0,0 0 0,1 0 0,-1-1-1,0 1 1,0 0 0,0 0 0,1 0 0,-1 0 0,0 0-1,0 0 1,0-1 0,0 1 0,-1 2 0,1 32 108,0-27-84,3 13-291,6-16-2856,-6-6 1963,0-1 0,0 0 0,0 0 0,0 0 0,0 0 0,0-1 1,-1 1-1,5-5 0,11-10-7491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52 15310,'0'0'5237,"-10"10"-3870,3-3-1171,-30 34 1010,34-38-1036,0 0 0,1 1 0,-1-1 1,1 1-1,0 0 0,0 0 0,1 0 0,-1 0 0,1 0 1,0 0-1,0 0 0,-1 6 0,3-9-159,-1-1-1,0 1 1,1 0 0,-1 0-1,0 0 1,1 0-1,-1-1 1,1 1 0,0 0-1,-1 0 1,1-1 0,-1 1-1,1 0 1,0-1-1,0 1 1,-1-1 0,1 1-1,0-1 1,0 1-1,0-1 1,0 0 0,-1 1-1,1-1 1,0 0 0,0 0-1,0 1 1,0-1-1,0 0 1,0 0 0,0 0-1,0 0 1,0 0-1,0 0 1,0-1 0,-1 1-1,1 0 1,0 0 0,0-1-1,0 1 1,1-1-1,3 0 5,-1 0 0,1-1 0,-1 1 0,0-1 0,1 0 0,-1 0 0,6-4 0,-6 2-19,0-1 0,0 1-1,-1-1 1,1 0-1,-1 0 1,0-1 0,-1 1-1,1-1 1,-1 1-1,0-1 1,-1 0 0,1 0-1,-1 0 1,0 0-1,-1 0 1,1-9 0,-1 15-1,0 0 1,0-1 0,0 1 0,0 0-1,0 0 1,0 0 0,0-1 0,0 1-1,-1 0 1,1 0 0,0 0 0,0-1 0,0 1-1,0 0 1,0 0 0,0 0 0,0 0-1,-1-1 1,1 1 0,0 0 0,0 0-1,0 0 1,0 0 0,-1 0 0,1-1 0,0 1-1,0 0 1,0 0 0,-1 0 0,1 0-1,0 0 1,0 0 0,0 0 0,-1 0-1,1 0 1,0 0 0,0 0 0,-1 0-1,1 0 1,0 0 0,0 0 0,0 0 0,-1 0-1,1 0 1,0 0 0,0 0 0,0 0-1,-1 0 1,1 1 0,0-1 0,0 0-1,0 0 1,-1 0 0,1 0 0,0 0-1,0 1 1,0-1 0,0 0 0,0 0 0,0 0-1,-1 0 1,1 1 0,0-1 0,0 0-1,0 0 1,0 0 0,0 1 0,-11 13-114,10-13 115,0 0 1,1 1 0,-1-1-1,1 1 1,-1-1-1,1 1 1,0-1 0,-1 1-1,1-1 1,0 1-1,0-1 1,0 1-1,0-1 1,0 1 0,1-1-1,-1 1 1,0-1-1,1 1 1,-1-1-1,1 1 1,0-1 0,-1 1-1,1-1 1,0 0-1,0 0 1,1 2-1,0-2 14,0 0 0,0 1 0,0-1 0,0 0 0,0-1 0,0 1 0,1 0 0,-1-1 0,0 1 0,1-1 0,-1 0 0,0 1 0,1-1 0,-1 0 0,3-1 0,6 0-168,0-1 0,0 0 0,0 0 1,0-1-1,-1-1 0,14-6 0,-16 6-497,-1 0-1,0-1 0,0 0 1,0-1-1,10-9 0,8-20-7247,-13 11-2353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 15503,'0'0'3379,"-7"12"-2690,-3 6-238,0-1 0,1 1 0,1 0 0,1 1 0,-9 34 0,13-38 71,-6 54 1339,8-67-1818,1 0 0,0-1-1,0 1 1,0 0 0,0 0-1,0 0 1,0-1-1,1 1 1,-1 0 0,1 0-1,-1-1 1,1 1 0,-1 0-1,1-1 1,0 1 0,0 0-1,0-1 1,0 1-1,0-1 1,0 0 0,0 1-1,1-1 1,-1 0 0,0 0-1,1 1 1,-1-1-1,1 0 1,-1-1 0,1 1-1,1 1 1,6-1 55,0 0 1,-1-1 0,1 0-1,-1-1 1,1 1-1,0-2 1,-1 1 0,0-1-1,1 0 1,-1-1-1,0 0 1,0 0-1,0-1 1,-1 0 0,11-8-1,33-13-186,-51 30 34,0 0 0,0 0-1,-1 0 1,0 0-1,0-1 1,0 1-1,-3 7 1,3-11 36,0 2 2,1-1 0,-1 1 0,1-1 0,-1 1 0,1 0 0,0 0 0,0-1 0,0 1 0,0 0 0,1 2 0,-1-4-75,0 0 0,0-1 0,1 1 0,-1 0 0,0-1 0,1 1 0,-1 0 0,0-1-1,1 1 1,-1 0 0,1-1 0,-1 1 0,1-1 0,-1 1 0,1-1 0,-1 1 0,1-1 0,0 0 0,-1 1 0,1-1 0,-1 0-1,1 1 1,0-1 0,1 0 0,0 0-225,1 0-1,-1 0 1,1-1-1,0 1 1,-1-1-1,1 0 1,-1 0-1,1 0 1,-1 0 0,0 0-1,1 0 1,-1-1-1,0 1 1,0-1-1,0 1 1,0-1-1,0 0 1,0 0-1,2-3 1,9-11-2025,-1 0 0,0-1 0,18-36-1,-17 25 2674,-1 0-1,-2 0 0,0-1 0,5-33 0,-14 62-61,-1-1 0,0 0 0,1 0-1,-1 0 1,0 1 0,0-1 0,1 0-1,-1 0 1,0 0 0,0 0 0,0 1-1,0-1 1,0 0 0,0 0 0,0 0-1,-1 0 1,1 1 0,0-1-1,0 0 1,0 0 0,-1 0 0,1 1-1,-1-2 1,-11 15 1288,-14 34-1470,20-32 246,0 1 0,1 0-1,0 0 1,2 0 0,0 0 0,0 1-1,1 18 1,2-26-369,0 0 0,0 0-1,1 0 1,1 0 0,-1-1-1,2 1 1,-1 0 0,1-1-1,0 1 1,1-1 0,0 0 0,0 0-1,1-1 1,8 12 0,-3-13-5336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79 116 4548,'0'0'11755,"-55"-59"-8199,42 42-1795,8 4-255,0 3 63,5 3-287,5 3-450,9 4-639,13 0-225,5 0 32,4 0 0,5 0-481,7 0-2177,2 0-2275,2-5-10506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47 14029,'0'0'11451,"-10"-6"-11056,4 2-346,4 2-46,0 1 0,1-1 0,-1 1 0,0 0-1,0-1 1,0 1 0,-1 0 0,1 0 0,0 0-1,0 1 1,-1-1 0,1 0 0,0 1 0,0-1 0,-1 1-1,1 0 1,-1 0 0,1 0 0,0 0 0,-1 0-1,1 1 1,0-1 0,-1 1 0,1-1 0,0 1-1,0 0 1,-1 0 0,1 0 0,-3 2 0,-33 44-30,36-44 25,0 0 0,0 0 1,0 0-1,1 0 0,0 1 0,-1-1 0,1 0 1,0 1-1,1-1 0,-1 1 0,1-1 1,-1 1-1,1-1 0,1 8 0,-1-10 9,1-1 0,0 1 0,0 0 0,-1 0 0,1 0 0,0-1 0,0 1 0,0-1 0,0 1 0,0 0-1,0-1 1,0 0 0,0 1 0,0-1 0,0 0 0,0 1 0,0-1 0,0 0 0,0 0 0,0 0 0,0 0 0,0 0 0,0 0-1,0 0 1,2 0 0,30-4 288,-18-2-232,0 0-1,0-1 1,0-1-1,-1 0 1,0-1-1,0-1 1,-1 0-1,-1-1 1,16-16-1,15-11 93,-49 75-710,-2-11 535,4-17 11,1-1 1,0 0-1,0 1 1,1-1-1,1 1 0,-1-1 1,1 1-1,1 0 1,-1 0-1,2 0 0,0 9 1,0-17-55,0 0 1,-1 0-1,1 1 1,0-1-1,0 0 1,0 0 0,0 0-1,0 0 1,0 0-1,0-1 1,0 1-1,0 0 1,0 0-1,0-1 1,1 1-1,-1 0 1,0-1 0,0 0-1,1 1 1,-1-1-1,0 0 1,1 1-1,-1-1 1,1 0-1,-1 0 1,0 0-1,1 0 1,-1 0 0,0-1-1,1 1 1,-1 0-1,0-1 1,2 0-1,46-16-2362,-36 10 982,-1-1-1,0 0 1,-1-1-1,14-14 1,9-15-5347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3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6 370 1441,'-3'-57'1650,"1"-69"2678,2 114-3608,1 1 0,1 0-1,0 0 1,0-1-1,1 1 1,1 1 0,0-1-1,7-14 1,-7 19-299,1 0 0,0 1 1,0 0-1,1 0 0,-1 0 0,1 0 1,0 1-1,0 0 0,1 0 0,-1 1 1,1 0-1,0 0 0,0 0 0,0 1 1,0 0-1,0 0 0,0 1 1,15-1-1,-10 1-212,0 0 0,0 0 0,0 2 0,0-1 0,0 2 0,0 0 0,0 0 0,0 1 0,0 0 0,19 9 0,-28-10-168,1-1 0,-1 1 0,0 0 0,0 0 1,0 0-1,0 0 0,0 0 0,-1 1 0,1-1 0,-1 1 1,1 0-1,-1 0 0,0 0 0,0 0 0,0 0 0,-1 0 0,1 1 1,-1-1-1,0 0 0,0 1 0,0-1 0,0 1 0,0 0 0,-1-1 1,0 1-1,0-1 0,0 1 0,0 0 0,0-1 0,-1 1 0,1-1 1,-1 1-1,0-1 0,-3 7 0,-4 8 271,0-1 0,-1 0-1,-1-1 1,-1 0 0,-16 18 0,13-16-260,-5 6 108,13-18-144,0 0 0,1 0 0,0 1 0,0 0 0,1-1 0,0 2 0,0-1 0,0 0 0,1 1 0,0 0 0,-3 14 0,6-20-11,1 0-1,-1 0 1,1-1-1,-1 1 1,1 0-1,-1 0 1,1 0-1,0 0 1,0-1-1,0 1 1,0 0-1,0-1 1,1 1-1,-1-1 1,0 1-1,1-1 1,-1 0-1,1 0 1,-1 1-1,1-1 1,0 0-1,0 0 1,-1 0-1,1-1 1,0 1-1,0 0 0,0-1 1,0 1-1,4-1 1,9 4 57,1-1 0,27 1 0,-28-3-52,114 6-1974,-43-11-6684,-36-3-3956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9833,'0'0'5990,"-9"8"-4026,-5 5-1470,1 1 0,1 0 0,0 0-1,-14 24 1,19-28 7,1 0 0,1 1 0,0 0 0,0 0 0,1 0 0,0 0 0,1 0 0,1 1 1,-3 18-1,5-28-471,0-1 1,0 0 0,1 1 0,-1-1 0,0 0 0,0 0 0,1 1 0,-1-1-1,0 0 1,1 0 0,-1 1 0,1-1 0,0 0 0,-1 0 0,1 0 0,0 0-1,0 0 1,0 0 0,0 0 0,0 0 0,0 0 0,0 0 0,0-1 0,0 1-1,0 0 1,2 0 0,2 1 31,-1-1-1,1 1 1,-1-1 0,1 0-1,0-1 1,-1 1-1,10-1 1,3-1-20,-1-1 0,0 0 0,27-7 0,-26 3-229,-6 2-403,1 1-1,-1 0 1,1 1 0,21-2-1,-33 4 583,0 0 1,1 0-1,-1 0 0,0 0 0,1 0 0,-1 0 0,0 0 0,1 0 1,-1 0-1,0 0 0,1 0 0,-1 0 0,0 1 0,1-1 0,-1 0 1,0 0-1,1 0 0,-1 1 0,0-1 0,0 0 0,1 0 0,-1 1 1,0-1-1,0 0 0,1 1 0,-1-1 0,0 0 0,0 1 0,0-1 1,0 0-1,0 1 0,0-1 0,1 0 0,-1 1 0,0-1 0,0 0 1,0 1-1,0-1 0,0 1 0,-6 20 157,-16 16 625,9-23-398,0 0-1,-1-1 1,-16 12 0,24-21-197,0 0 1,1 0 0,-1-1-1,-1 0 1,1 0 0,0-1-1,-1 1 1,1-1 0,-1-1-1,0 1 1,1-1 0,-9 0-1,14-1-207,-1 0 0,1-1 0,0 1-1,-1-1 1,1 1 0,0-1 0,-1 0 0,1 0-1,0 1 1,0-1 0,0 0 0,-1 0 0,1 0-1,0 0 1,0-1 0,1 1 0,-1 0 0,0 0-1,0 0 1,0-1 0,1 1 0,-1 0 0,1-1-1,-1 1 1,1-1 0,0 1 0,-1-1 0,1 1-1,0-1 1,0 1 0,0 0 0,0-1-1,0 1 1,0-1 0,1 1 0,0-3 0,-1-2-922,0 0 1,1 0 0,0 0-1,0 0 1,1 0 0,0 1-1,0-1 1,3-6-1,11-9-6203,2 5-2766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8296,'0'0'7217,"8"1"-2962,7-1-2904,-1 0 1,1-1-1,0-1 0,15-3 1,-26 4-1178,1-1 1,-1 1 0,1-1 0,-1 0 0,0 0 0,1 0-1,-1 0 1,6-6 0,-9 7-164,1-1-1,-1 1 1,1-1-1,-1 1 1,0-1-1,1 0 1,-1 0 0,0 1-1,0-1 1,-1 0-1,1 0 1,0 0 0,-1 0-1,1 0 1,-1 0-1,1 0 1,-1-1-1,0 1 1,0 0 0,0-3-1,-1 4-14,0-1-1,1 1 1,-1 0 0,0-1-1,0 1 1,0 0-1,0 0 1,0 0 0,0 0-1,0 0 1,-1 0-1,1 0 1,0 0 0,0 1-1,-1-1 1,1 0-1,-1 1 1,1-1 0,0 1-1,-1-1 1,1 1-1,-1 0 1,1-1 0,-1 1-1,1 0 1,-1 0 0,0 0-1,-2 1 1,-46 2-162,44-1 148,1 1 0,-1-1 1,1 1-1,0 0 0,0 0 1,-8 7-1,12-10 21,0 1 0,0 0 0,-1-1 0,1 1 1,0 0-1,0 0 0,0 0 0,0 0 0,0 0 0,0 0 0,0 0 0,1 0 0,-1 0 0,0 1 0,1-1 0,-1 0 0,0 0 0,1 1 0,0-1 1,-1 0-1,1 1 0,0-1 0,-1 0 0,1 1 0,0-1 0,0 1 0,0-1 0,0 0 0,1 1 0,-1-1 0,0 0 0,1 1 0,-1-1 0,1 2 1,3-1 30,1 0 1,-1 0-1,1-1 1,0 1 0,-1-1-1,1 0 1,0-1 0,0 1-1,0-1 1,-1 0-1,1 0 1,0 0 0,5-2-1,8 2 5,2 0-77,-1 1 1,0 1 0,1 1-1,-1 1 1,-1 0-1,1 1 1,33 14 0,-52-18 192,0-28 2087,-6-14-2122,4 32-223,1-1 1,-1 1-1,2-1 1,-1 0-1,1 1 0,2-11 1,-2 19-44,1 1 1,-1-1-1,1 0 0,0 1 1,-1-1-1,1 1 1,0-1-1,-1 1 0,1-1 1,0 1-1,0-1 1,0 1-1,-1-1 0,1 1 1,0 0-1,0 0 1,0-1-1,0 1 1,0 0-1,-1 0 0,1 0 1,0 0-1,0 0 1,1 0-1,31 0-5303,-21 1 1101,20-3-10615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0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65 9385,'0'0'3021,"7"-9"209,19-26-422,-26 34-2667,1 1-1,-1-1 1,1 1-1,-1-1 1,0 1 0,1-1-1,-1 1 1,0-1-1,1 1 1,-1-1-1,0 1 1,0-1 0,1 1-1,-1-1 1,0 0-1,0 1 1,0-1 0,0 1-1,0-1 1,0 0-1,0 1 1,0-1-1,0 1 1,0-1 0,0 0-1,0 1 1,-1-1-1,1 1 1,0-1-1,-1 0 1,-16-1 1122,-22 13-809,34-8-369,-8 2 10,0 1 0,0 1 0,0 0 0,1 1 0,0 0 0,1 1 0,0 0 0,-11 11 0,23-19-92,-1 0 1,1-1 0,0 1-1,-1 0 1,1-1-1,0 1 1,-1-1 0,1 1-1,0-1 1,-1 0-1,1 1 1,0-1 0,0 0-1,0 1 1,-1-1 0,1 0-1,0 0 1,0 0-1,0 1 1,0-1 0,0 0-1,-1 0 1,1 0-1,0-1 1,0 1 0,0 0-1,1 0 1,37 0 50,-36 0-81,18 0-132,0 1 0,35 6 0,-50-6 125,-1 0 1,0 0-1,0 1 1,1 0-1,-1 0 0,0 0 1,-1 0-1,1 1 1,0 0-1,-1 0 1,1 0-1,-1 1 0,0-1 1,0 1-1,6 8 1,-9-10 50,0 0 0,0 0 0,0 1 0,0-1 0,0 1-1,0-1 1,-1 1 0,1-1 0,-1 1 0,0-1 0,0 1 0,0-1 0,0 1 0,0-1 0,0 1 0,-1 0 0,1-1 0,-1 1 0,0-1 0,0 0 0,0 1 0,0-1 0,0 0 0,0 1 0,-1-1 0,1 0 0,-1 0 0,1 0 0,-1 0 0,0 0 0,0-1 0,0 1 0,0-1 0,0 1 0,-4 1 0,-5 5 201,-1 0 1,0-1-1,-1-1 1,0 0-1,-14 5 0,18-8-173,0 0 0,0-1 0,0 0 0,0 0 0,0-1 0,-14 0 0,22-1-98,0-1-1,1 1 0,-1 0 0,0 0 1,0 0-1,1-1 0,-1 1 1,0-1-1,0 1 0,1 0 0,-1-1 1,0 1-1,1-1 0,-1 1 0,1-1 1,-1 0-1,1 1 0,-1-1 1,1 0-1,-1 1 0,1-1 0,0 0 1,-1 1-1,1-1 0,0 0 1,-1 0-1,1 1 0,0-1 0,0 0 1,0 0-1,0 0 0,0 1 0,0-1 1,0 0-1,0 0 0,0 0 1,0 0-1,0 1 0,1-1 0,-1 0 1,1-1-1,13-33-5852,6 10-666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5862,'0'0'6806,"8"0"-2722,5-1-3168,-1-1-1,0 0 1,0 0 0,0-2 0,-1 1-1,1-1 1,13-7 0,-20 9-854,-1-1-1,1 1 1,-1-1-1,0 1 1,0-1-1,0 0 1,0-1-1,0 1 1,0-1 0,-1 0-1,0 0 1,0 0-1,0 0 1,0 0-1,-1-1 1,1 1-1,-1-1 1,0 1-1,-1-1 1,1 0 0,1-10-1,-3 15-50,0-1-1,0 0 1,0 0-1,0 1 0,0-1 1,0 0-1,0 0 1,0 1-1,-1-1 1,1 0-1,0 0 1,0 1-1,-1-1 1,1 0-1,0 1 1,-1-1-1,1 0 1,-1 1-1,1-1 1,-1 1-1,1-1 1,-1 1-1,1-1 1,-1 1-1,0-1 0,1 1 1,-1-1-1,0 1 1,1 0-1,-1-1 1,0 1-1,1 0 1,-1 0-1,0 0 1,0 0-1,1-1 1,-1 1-1,0 0 1,0 0-1,1 0 1,-1 0-1,0 1 1,0-1-1,1 0 1,-1 0-1,0 0 0,0 1 1,1-1-1,-1 0 1,0 0-1,1 1 1,-2 0-1,-37 20-261,32-15 256,2-1-1,-1 1 1,0 0-1,1 1 1,0-1-1,1 1 0,-1 0 1,1 0-1,1 1 1,-1-1-1,1 1 1,1 0-1,-1 0 1,2 0-1,-1 0 1,1 0-1,-1 8 0,3-14 13,-1 0-1,1-1 1,-1 1-1,1 0 1,0-1-1,0 1 1,0-1-1,0 1 1,0-1-1,0 1 1,0-1-1,1 0 0,-1 0 1,0 1-1,1-1 1,-1 0-1,1 0 1,-1 0-1,1-1 1,-1 1-1,1 0 1,0-1-1,-1 1 1,1-1-1,0 1 0,0-1 1,-1 0-1,1 0 1,0 1-1,2-2 1,59 0 396,-42-3-383,0-1 1,0-1-1,0-2 0,-1 0 1,0-1-1,0 0 0,-1-2 1,0 0-1,-1-2 0,0 0 1,-1 0-1,-1-2 0,0 0 1,-1-1-1,-1-1 0,0 0 1,-1 0-1,18-36 1,-27 47-27,-1-1 0,0 1 0,0-1 0,-1 1 0,0-1 0,0 0 0,-1 0 0,0 0 0,0 0 1,0 0-1,-1 0 0,-1-9 0,1 15-8,-1 0-1,1 0 1,0 0 0,-1 1 0,1-1 0,-1 0-1,0 0 1,1 1 0,-1-1 0,0 0-1,1 1 1,-1-1 0,0 1 0,0-1-1,1 1 1,-1-1 0,0 1 0,0 0 0,0-1-1,0 1 1,1 0 0,-1 0 0,0-1-1,0 1 1,0 0 0,0 0 0,0 0-1,0 0 1,0 0 0,0 0 0,0 1 0,0-1-1,1 0 1,-1 0 0,0 1 0,0-1-1,-1 1 1,-33 14-123,21-5 176,-1 2 0,2-1 0,0 2 0,0 0 0,1 0 0,0 1 0,2 1 1,-1-1-1,2 2 0,0 0 0,1 0 0,0 0 0,2 1 0,-9 28 0,15-42-32,0-1-1,-1 1 1,1-1 0,0 1-1,0-1 1,0 1-1,0 0 1,1-1-1,-1 1 1,1-1 0,-1 1-1,1-1 1,0 0-1,0 1 1,0-1-1,0 0 1,1 0-1,-1 1 1,0-1 0,1 0-1,0 0 1,-1 0-1,1-1 1,0 1-1,0 0 1,0-1 0,0 1-1,0-1 1,0 0-1,1 0 1,-1 1-1,0-2 1,1 1-1,-1 0 1,1 0 0,-1-1-1,1 1 1,-1-1-1,4 0 1,5 1 58,1 0-1,0-1 1,-1 0 0,1-1-1,0-1 1,-1 0 0,20-6-1,-9-1-60,1-1-1,-2-1 1,1-1-1,-2-1 1,0-1-1,0 0 1,-1-2-1,-1 0 1,-1-2-1,0 1 1,-1-2-1,-1 0 1,-1-1 0,21-38-1,-32 53-17,0 0 0,-1 1-1,0-1 1,0 0 0,0 0 0,0 0 0,-1-1-1,0 1 1,0 0 0,0-1 0,0 1 0,-1 0-1,0-7 1,-2 11-13,1 0 0,0 1 0,-1-1-1,1 1 1,-1-1 0,1 1 0,-1 0-1,1-1 1,-1 1 0,1 0 0,0 0 0,-1 0-1,1 0 1,-1 0 0,1 0 0,-1 1-1,1-1 1,-1 0 0,1 1 0,-1-1 0,-1 2-1,-7 2-2,1 1 1,-1 0-1,1 0 0,0 1 0,1 0 0,0 1 0,-1 0 0,2 0 0,-11 13 0,1 0-11,1 1-1,-23 39 1,33-49 79,0 0 0,0 0 0,2 1 1,-1-1-1,1 1 0,-3 19 0,6-28-36,1 0 0,0-1 0,0 1 0,-1 0-1,1-1 1,1 1 0,-1 0 0,0-1 0,1 1 0,-1 0-1,1-1 1,0 1 0,0-1 0,0 1 0,0-1 0,0 0-1,1 1 1,-1-1 0,1 0 0,0 0 0,-1 0-1,1 0 1,0 0 0,0 0 0,0 0 0,0-1 0,1 1-1,-1-1 1,0 1 0,1-1 0,-1 0 0,1 0 0,-1 0-1,1-1 1,2 2 0,21 2-123,-1 0 0,1-2 0,-1 0 0,33-4 0,-13 2-2516,-44 0 2444,-1 0 0,1 0 0,-1 0 0,0 0 0,1 0 0,-1 0 0,0 0 0,1-1 0,-1 1 0,0 0 0,1 0 0,-1 0 0,0 0 0,1 0 0,-1-1 0,0 1 0,1 0 0,-1 0 0,0-1 0,0 1 0,1 0 0,-1 0 0,0-1 0,0 1 0,1 0 0,-1-1 0,0 1 0,0 0 0,0-1 0,0 1 0,1 0 0,-1-1 0,0 1 0,0 0 0,0-1 0,0 1 0,0 0 0,0-1 0,0 1 0,0-1 0,0 1 0,0 0 0,0-1 0,0 1 0,-1-1 0,1-2-1424,0-8-7196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65 14798,'0'0'5370,"1"-9"-3474,1-1-1346,-1 6-325,0 1 1,0-1-1,-1 0 0,0 0 1,1 0-1,-1 1 0,-1-1 1,0-6-1,1 10-217,0 0 0,0-1 0,0 1 0,-1 0 0,1-1 0,0 1 0,0 0 0,0 0 0,0-1 0,-1 1 0,1 0 0,0 0 0,0 0 0,-1-1 0,1 1 0,0 0 0,-1 0 0,1 0 0,0 0 0,0-1 0,-1 1 0,1 0 0,0 0 0,-1 0 0,1 0 0,0 0 0,-1 0 0,1 0 0,0 0 0,-1 0 0,1 0 0,0 0 0,-1 0 0,1 0 0,0 0 0,-1 0 0,1 1 0,0-1 0,-1 0 0,1 0 0,0 0 0,0 0 0,-1 1 0,1-1 0,0 0 0,0 0 0,-1 0 0,1 1-1,0-1 1,0 0 0,0 1 0,-1-1 0,1 0 0,0 0 0,0 1 0,-14 14-204,-8 32 115,22-46 84,-1 0-1,0 1 0,1-1 1,-1 0-1,1 0 0,0 0 1,-1 0-1,1 0 0,0 1 1,0-1-1,0 0 0,0 0 1,0 0-1,0 1 0,0-1 1,0 0-1,0 0 0,0 0 1,1 0-1,-1 1 0,1-1 1,-1 0-1,1 0 0,-1 0 1,1 0-1,-1 0 0,1 0 1,0 0-1,0 0 0,-1 0 1,1 0-1,0-1 1,0 1-1,0 0 0,0 0 1,0-1-1,0 1 0,2 0 1,21 2-424,-1 0 0,1-2 0,39-3 0,-7 0-1072,-55 2 1495,-1-1 0,1 1-1,-1 0 1,1 0 0,0 0 0,-1 0-1,1 0 1,0 0 0,-1 0 0,1 1-1,-1-1 1,1 0 0,-1 0 0,1 0-1,0 1 1,-1-1 0,1 0 0,-1 0-1,1 1 1,-1-1 0,1 0 0,-1 1-1,1-1 1,-1 1 0,0-1 0,1 1-1,-1-1 1,0 1 0,1-1 0,-1 1-1,0-1 1,1 1 0,-1-1 0,0 1-1,0-1 1,0 1 0,0 0 0,1-1-1,-1 1 1,0-1 0,0 1-1,0 0 1,0-1 0,0 1 0,-1-1-1,1 1 1,0 0 0,0-1 0,0 1-1,0-1 1,-1 1 0,1-1 0,0 2-1,-20 26 1816,8-19-1097,0 0 0,-1-1 0,0-1 0,0 0 0,-26 10 0,30-14-520,-1 0-1,1 0 1,-1-1-1,0 0 1,1-1 0,-1 0-1,0 0 1,0-1-1,-17-2 1,26 2-235,0 0 1,0-1-1,0 1 1,0-1-1,0 1 1,0-1-1,1 1 1,-1-1-1,0 0 1,0 1-1,1-1 0,-1 0 1,0 0-1,1 1 1,-1-1-1,1 0 1,-1 0-1,1 0 1,-1 0-1,1 0 1,0 0-1,0 0 1,-1 0-1,1 0 1,0 0-1,0 0 1,0 0-1,0 0 1,0 0-1,0 0 1,0 0-1,0 1 1,1-3-1,-1 0-385,1-1 1,-1 1-1,1 0 0,0-1 1,0 1-1,0 0 0,1 0 1,-1 0-1,3-4 0,3-1-1376,1 0 1,0 0-1,1 1 0,11-9 0,15-8-4807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14446,'0'0'7842,"-11"10"-7255,0-1-327,1 1 0,0 0 0,0 0 0,1 1 0,1 0 0,0 1 0,1 0-1,0 0 1,0 1 0,2 0 0,-1 0 0,-3 18 0,6-16-124,0 0 0,2 0 0,0 1 0,1 26 0,1-37-245,-1 0-1,1 0 0,-1 0 1,1 0-1,1 0 0,-1 0 1,1-1-1,0 1 0,0-1 0,0 1 1,0-1-1,1 1 0,0-1 1,0 0-1,0 0 0,0-1 1,1 1-1,4 3 0,-8-7-28,0 0 0,0 1 0,1-1 0,-1 0 0,0 0 0,0 0 0,0 0 0,0 1 0,1-1 0,-1 0 0,0 0 0,0 0 0,0 0 0,1 0 0,-1 0 0,0 0-1,0 0 1,0 0 0,1 0 0,-1 1 0,0-1 0,0 0 0,1 0 0,-1 0 0,0-1 0,0 1 0,1 0 0,-1 0 0,0 0 0,0 0 0,0 0 0,1 0 0,-1 0 0,0 0 0,0 0 0,0 0 0,1-1 0,-1 1 0,0 0 0,0 0 0,1 0-1,-2-12-4495,-8-15-607,-25-19 5241,-25-19 7356,1 1 102,58 57-5393,11 5-1645,13 4-562,41 9-279,-40-6-1777,0-1 0,30 1 1,-4-5-6041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16 203 2114,'0'0'9759,"-3"-11"-7208,-9-34-335,12 43-2051,0 0 0,0 0 0,0 0 0,0 0 0,0 0 0,0 0 0,1 0 1,-1-1-1,0 1 0,1 0 0,0 0 0,0 0 0,-1 0 0,1 1 0,0-1 0,1 0 0,-1 0 0,0 1 1,0-1-1,1 0 0,-1 1 0,1-1 0,2-1 0,42-22 1574,-38 21-1547,5-2-10,1 1 0,0 0 0,0 0 0,0 1 0,1 1 0,-1 1 0,1 0 0,0 1 0,-1 0 0,20 2 0,-33-1-186,0 0 0,0 1 0,0-1 0,0 0 0,0 0-1,0 1 1,-1-1 0,1 0 0,0 1 0,0-1 0,0 1 0,0-1 0,-1 1 0,1 0-1,0-1 1,-1 1 0,1 0 0,0-1 0,-1 1 0,1 0 0,-1 0 0,1 0-1,-1-1 1,1 1 0,-1 0 0,0 0 0,1 0 0,-1 2 0,0 0 12,1 0 1,-1 0 0,-1 0-1,1 0 1,0 1-1,-1-1 1,0 0 0,1 0-1,-3 3 1,-1 6 60,-1-1 1,-1 1 0,-9 14 0,6-13-29,3-6-24,1 1 0,0 0 0,0 0 0,0 1-1,1-1 1,1 1 0,-5 14 0,8-22 4,0 0-1,0-1 1,0 1-1,0-1 1,0 1 0,0-1-1,1 1 1,-1-1-1,0 1 1,0-1 0,0 1-1,1-1 1,-1 1-1,0-1 1,1 1 0,-1-1-1,0 0 1,1 1-1,-1-1 1,1 1 0,-1-1-1,1 0 1,-1 0-1,1 1 1,-1-1 0,1 0-1,-1 0 1,1 1-1,-1-1 1,1 0 0,-1 0-1,1 0 1,-1 0-1,1 0 1,-1 0 0,1 0-1,-1 0 1,1 0-1,0 0 1,26-1 662,-26 0-647,15-1 107,-1-2 0,0 0 1,0-1-1,0-1 0,0 0 1,-1-1-1,25-15 0,-16 6-112,0-1 0,-1-1 0,30-30 0,-31 18 90,-15 20-175,-16 19-429,-5 8 398,0 1 0,-14 22 1,24-34 93,1 1 1,1 0-1,-1 0 1,1 0-1,0 0 1,1 0-1,0 1 1,0-1-1,0 1 1,0 12-1,2-19 31,0 1-1,1-1 1,-1 0 0,0 0-1,0 0 1,1 0-1,-1 1 1,1-1-1,-1 0 1,1 0-1,0 0 1,-1 0-1,1 0 1,0 0 0,0 0-1,-1-1 1,1 1-1,0 0 1,0 0-1,0-1 1,0 1-1,0 0 1,0-1-1,0 1 1,0-1 0,1 1-1,-1-1 1,0 0-1,0 1 1,0-1-1,0 0 1,1 0-1,-1 0 1,0 0-1,0 0 1,0 0 0,1 0-1,-1 0 1,0-1-1,0 1 1,0 0-1,2-1 1,4-1 186,0 1 1,0-1-1,0 0 0,0-1 1,13-6-1,-6 0-147,-1 0 0,1-1 1,-2-1-1,1 0 0,-1 0 0,14-19 0,-21 23-78,1-1 0,-1 1 0,0-1 0,0 0 0,-1-1 0,0 1-1,-1-1 1,0 0 0,0 1 0,-1-1 0,0 0 0,1-18 0,-3 26-10,0 1 0,0 0 0,0 0 0,0-1 0,0 1 0,0 0 0,-1 0 0,1-1 0,0 1 0,0 0 0,0 0 0,-1 0 0,1-1 0,0 1 0,0 0 1,0 0-1,-1 0 0,1 0 0,0 0 0,0-1 0,-1 1 0,1 0 0,0 0 0,0 0 0,-1 0 0,1 0 0,0 0 0,0 0 0,-1 0 0,1 0 0,0 0 0,-1 0 0,1 0 0,0 0 0,0 0 0,-1 0 0,1 0 0,0 0 0,0 1 0,-1-1 0,1 0 0,0 0 0,0 0 0,0 0 0,-1 0 0,1 1 0,0-1 0,0 0 0,0 0 0,-1 0 0,1 1 0,0-1 0,-14 11-161,12-9 159,-26 40-103,26-40 112,1 1-1,-1 0 0,1 0 1,0 0-1,0 0 0,0-1 0,1 1 1,-1 0-1,1 1 0,-1-1 1,1 0-1,0 0 0,0 0 0,1 5 1,0-7 12,0 0-1,0 0 1,0 0 0,0 0 0,1 0 0,-1-1 0,0 1-1,0 0 1,1-1 0,-1 1 0,0 0 0,1-1 0,-1 0-1,0 1 1,1-1 0,-1 0 0,1 0 0,-1 1 0,1-1-1,-1 0 1,0 0 0,1-1 0,-1 1 0,1 0 0,-1 0-1,3-2 1,41-9 162,-24 3-138,-2-2 0,0-1-1,0 0 1,-1-2-1,0 0 1,18-18-1,-43 41-68,0 1-1,1 0 1,0 0-1,1 1 0,0 0 1,1-1-1,0 2 1,-4 19-1,8-31 47,0 0 0,0 0 0,0-1-1,0 1 1,1 0 0,-1 0 0,0-1 0,0 1-1,0 0 1,1-1 0,-1 1 0,0 0 0,1-1 0,-1 1-1,0 0 1,1-1 0,-1 1 0,1-1 0,-1 1 0,1-1-1,-1 1 1,1-1 0,0 1 0,-1-1 0,1 0 0,0 1-1,-1-1 1,1 0 0,0 1 0,-1-1 0,1 0-1,0 0 1,32-1 225,25-22-12,-47 16-235,0 0 0,-1-1 0,0 0 0,-1-1 0,11-12 0,-16 17-24,0-1 0,0 1 1,-1-1-1,0 0 1,0 0-1,0 0 1,-1 0-1,0-1 1,0 1-1,0-1 1,-1 0-1,1 1 1,0-11-1,-2 16 22,-1 0 0,1 0 1,0-1-1,0 1 0,-1 0 0,1 0 1,0 0-1,-1 0 0,1 0 0,0 0 0,0-1 1,-1 1-1,1 0 0,0 0 0,-1 0 0,1 0 1,0 0-1,-1 0 0,1 0 0,0 0 1,-1 0-1,1 1 0,0-1 0,0 0 0,-1 0 1,1 0-1,0 0 0,-1 0 0,1 0 1,0 1-1,0-1 0,-1 0 0,1 0 0,0 0 1,0 1-1,0-1 0,-1 0 0,1 0 1,0 1-1,0-1 0,-1 1 0,-12 10-144,3 0 118,0 1 0,0 1 1,-10 18-1,17-26 70,0 0 0,0 0 1,1 1-1,0-1 0,0 1 0,0-1 1,1 1-1,0 0 0,0 0 0,0-1 0,1 1 1,0 10-1,1-14-11,0 0-1,0 0 1,0 0 0,0 0 0,0 0 0,1 0-1,-1 0 1,0 0 0,1-1 0,0 1 0,-1 0-1,1-1 1,0 1 0,0-1 0,0 0 0,0 1-1,0-1 1,0 0 0,0 0 0,0-1 0,0 1-1,1 0 1,-1-1 0,0 1 0,1-1-1,-1 0 1,0 1 0,4-2 0,8 2-459,0 0 1,0-1 0,18-3-1,-30 3 12,1-1 0,-1 1 0,1-1 0,-1 0 0,1 1 0,-1-1 0,1 0 0,-1-1-1,0 1 1,0 0 0,0-1 0,1 1 0,-1-1 0,-1 1 0,1-1 0,3-4 0,10-15-6241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16944,'0'0'6406,"0"69"-7303,21-46-1633,2 2-2659,6-1-5061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186 123 10954,'0'0'13288,"-12"-7"-12552,4 3-627,6 2-85,-1 0 1,1 0-1,-1 0 1,0 1-1,0-1 1,1 1-1,-1 0 0,0 0 1,0 0-1,0 0 1,-1 0-1,1 1 1,0-1-1,0 1 1,0 0-1,0 0 1,0 0-1,-1 0 0,1 1 1,0-1-1,0 1 1,0 0-1,0 0 1,0 0-1,0 0 1,-4 3-1,-4 3 364,1 2 0,0 0 1,-16 17-1,24-24-340,-1 0 1,1 1-1,0-1 1,0 1 0,0-1-1,1 1 1,-1 0-1,1 0 1,0 0-1,-1 0 1,1 0-1,0 0 1,1 0 0,-1 0-1,1 0 1,-1 1-1,1-1 1,0 0-1,0 0 1,0 0 0,1 5-1,0-6-36,0-1 0,0 0-1,-1 0 1,1 0 0,0 0-1,0 0 1,0 0 0,0 0-1,0 0 1,1-1 0,-1 1-1,0 0 1,0 0 0,0-1-1,1 1 1,-1-1 0,0 0 0,1 1-1,-1-1 1,0 0 0,1 1-1,-1-1 1,2 0 0,36 0 197,-34-1-160,9-1-45,0 0 0,0-1 0,0-1-1,0 0 1,-1-1 0,0 0 0,0-1-1,0-1 1,0 0 0,17-14 0,-12 8-55,-1 0 0,-1-2 0,-1 0 0,0-1 0,-1-1 0,16-23 0,-28 38 33,0-1 0,-1 1 0,1-1 0,-1 0 0,0 1 0,0-1 0,0 0-1,0 0 1,0 0 0,-1 0 0,1-4 0,-1 7 10,0-1-1,0 1 1,0 0 0,0-1 0,0 1-1,0 0 1,0 0 0,0-1-1,-1 1 1,1 0 0,0 0 0,0-1-1,0 1 1,0 0 0,-1 0-1,1-1 1,0 1 0,0 0-1,0 0 1,-1 0 0,1-1 0,0 1-1,0 0 1,-1 0 0,1 0-1,0 0 1,-1 0 0,1 0 0,0-1-1,0 1 1,-1 0 0,1 0-1,0 0 1,-1 0 0,1 0 0,-21 9-208,11-1 191,0-1 0,1 2 0,-1-1 0,2 1 1,0 1-1,0-1 0,-8 14 0,12-17 32,0 0 0,1 0 1,0 0-1,0 0 0,0 1 0,1-1 0,0 1 1,0-1-1,1 1 0,0 0 0,0 0 1,0 0-1,1 0 0,1 9 0,0-14 3,-1 0 1,1 1-1,0-1 0,1 0 0,-1 0 0,0 0 0,1 0 0,-1 0 0,1 0 1,-1 0-1,1-1 0,0 1 0,0 0 0,0-1 0,0 0 0,0 1 0,0-1 1,0 0-1,1 0 0,-1 0 0,0 0 0,1-1 0,-1 1 0,0-1 0,5 1 1,9 2 37,-1-2 0,28 1 0,-37-2-66,10-1-135,0 0 1,1 0-1,-1-1 1,-1-1-1,1-1 0,25-9 1,-34 10 146,-1 1 0,1-2 0,-1 1 0,0-1 0,0 0 0,0 0 0,0 0 1,-1-1-1,1 0 0,-1 0 0,0 0 0,-1-1 0,0 0 0,1 0 0,-2 0 0,1 0 0,3-10 1,-6 15 31,-1 0 1,1 0 0,-1 0-1,1 0 1,-1 0 0,1-1 0,-1 1-1,0 0 1,0 0 0,0 0-1,0-1 1,0 1 0,0 0-1,0 0 1,0 0 0,0-1 0,0 1-1,-1 0 1,1 0 0,0 0-1,-1 0 1,1 0 0,-1-1 0,1 1-1,-1 0 1,0 0 0,1 0-1,-3-1 1,1 1-16,0 0 1,0 0-1,0 0 0,0 0 1,0 1-1,0-1 0,0 1 1,-1 0-1,1-1 0,0 1 0,0 0 1,-1 0-1,1 0 0,-3 1 1,-4 0-2,0 1 1,1 0 0,-1 0 0,1 1 0,0 0-1,0 1 1,-12 6 0,15-6 33,0-1 1,0 1-1,0 0 0,0 0 1,1 1-1,-1-1 1,1 1-1,1 0 0,-1 0 1,0 1-1,1-1 1,0 1-1,1-1 0,-1 1 1,1 0-1,0 0 1,1 0-1,-2 8 0,3-13-31,1 0 0,-1 1 0,0-1 0,1 0 0,-1 0 0,1 0 0,-1 0 0,1 0 0,0 0 0,0 0 0,-1-1 0,1 1 0,0 0 0,0 0 0,0 0 0,0-1 0,0 1 0,0 0 0,0-1 0,0 1 0,0-1 0,0 1 0,0-1-1,0 0 1,0 1 0,0-1 0,0 0 0,1 0 0,-1 0 0,0 0 0,2 0 0,48 0 142,-37 0-196,71 0-1235,-84 0 1217,-44-7-32,34-1 244,21 5-187,24 1-144,-34 2 179,44 2-20,-33 0 54,0-2 1,0 1-1,0-2 0,0 0 0,24-4 0,-23 4-231,-13 9 31,-14 14 293,10-15 552,16-18 699,56-73-1198,-66 83-649,0 0-1,0 0 1,-1 1-1,1 0 1,0-1 0,0 1-1,0 0 1,0 0-1,0 0 1,4 1-1,6 0-3240,11-1-3503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66 186 10602,'11'-10'1069,"51"-50"4871,-59 56-5421,1 0 1,-1 0 0,0 0 0,0-1-1,-1 1 1,1-1 0,-1 0 0,0 1 0,0-1-1,-1 0 1,0 0 0,1 0 0,-1-8 0,-1 12-465,0 0 1,0 1 0,-1-1-1,1 0 1,-1 0 0,1 0-1,-1 0 1,1 0 0,-1 1-1,1-1 1,-1 0 0,0 0-1,1 1 1,-1-1 0,0 1 0,0-1-1,1 0 1,-1 1 0,0-1-1,0 1 1,0 0 0,0-1-1,0 1 1,0 0 0,0-1-1,0 1 1,1 0 0,-1 0-1,0 0 1,0 0 0,0 0-1,0 0 1,0 0 0,0 0 0,0 1-1,0-1 1,0 0 0,0 0-1,0 1 1,-1 0 0,-42 14-81,37-11 21,0 1 0,0 0 0,1 0 1,0 0-1,0 1 0,0-1 1,1 2-1,-1-1 0,2 0 0,-1 1 1,1 0-1,0 0 0,0 1 0,1-1 1,0 1-1,0 0 0,0-1 0,1 1 1,-1 16-1,3-23 8,0 1-1,1-1 1,-1 1 0,1 0 0,-1-1-1,1 1 1,-1-1 0,1 1-1,0-1 1,0 0 0,0 1 0,0-1-1,0 0 1,0 0 0,0 1-1,1-1 1,-1 0 0,0 0 0,1 0-1,-1-1 1,0 1 0,1 0-1,-1 0 1,1-1 0,-1 1 0,1-1-1,0 1 1,-1-1 0,1 0-1,0 0 1,-1 0 0,1 0 0,-1 0-1,3 0 1,62-4 357,-48 1-305,-1-2 0,0 0 0,0-1 0,0 0 0,-1-2-1,0 0 1,-1-1 0,0 0 0,0-1 0,-1-1 0,0 0 0,-1-1 0,0 0 0,-1-1 0,0-1-1,17-26 1,-28 38-47,0 0 0,0 0 0,0 0-1,0 0 1,0 0 0,0 0-1,-1 0 1,1 0 0,-1 0 0,1 0-1,-1-1 1,0-2 0,0 5-14,0-1 0,0 1 0,0 0-1,-1-1 1,1 1 0,0 0 0,0-1 0,-1 1 0,1 0 0,0-1 0,-1 1-1,1 0 1,0 0 0,-1 0 0,1-1 0,0 1 0,-1 0 0,1 0 0,0 0-1,-1 0 1,1 0 0,0-1 0,-1 1 0,1 0 0,-1 0 0,1 0 0,0 0-1,-1 0 1,1 0 0,-1 0 0,1 1 0,0-1 0,-1 0 0,1 0 0,-1 0-1,1 0 1,-1 1 0,-4 1-25,1 0 0,-1 0 0,1 1 0,-1-1 0,1 1-1,0 0 1,0 1 0,-7 6 0,2 0-2,0 0-1,0 1 1,1 0-1,1 0 1,-1 1-1,2 0 1,0 0-1,0 0 1,1 1-1,1 0 1,-4 20-1,7-32-76,1 0 0,0 1 0,0-1 0,0 0 1,0 0-1,0 1 0,0-1 0,1 0 0,-1 0 0,0 1 0,0-1 0,1 0 0,-1 0 0,1 0 0,-1 0 0,1 0 0,0 1 0,-1-1 0,1 0 0,0 0 0,0-1 0,0 1 0,0 0 0,0 0 1,0 0-1,0 0 0,0-1 0,1 2 0,2-1-174,0 0 1,-1 0 0,1 0 0,0 0 0,-1-1-1,1 1 1,0-1 0,0 0 0,6-1-1,3 0-1196,-1-1 0,0-1 0,0 0 0,0-1 0,15-6 0,18-16-4719,-1-7 3772,-8-6 5042,-32 34-1128,0-1 0,-1 0 0,0 0 0,0 0 0,3-11 0,-5 17-1330,-1-1-1,0 1 1,0 0 0,0-1 0,1 1 0,-1 0 0,0-1 0,0 1 0,0-1 0,0 1 0,0 0-1,0-1 1,0 1 0,0-1 0,0 1 0,0 0 0,0-1 0,0 1 0,0-1 0,0 1 0,-1 0 0,1-1-1,0 1 1,0-1 0,0 1 0,-1 0 0,1-1 0,0 1 0,0 0 0,-1-1 0,1 1 0,0 0-1,-1-1 1,-13 3 1531,-16 13-1011,18-5-359,1 0 1,0 1-1,-15 19 1,22-25-165,0 0 1,1 0-1,0 0 1,0 0-1,1 1 1,-1-1-1,1 1 1,0-1-1,1 1 1,-1 0-1,1 0 1,0 8-1,1-13-130,0-1 0,0 1 0,0 0 0,0 0 0,0-1 0,1 1 0,-1 0 0,0-1 0,0 1 0,1 0 0,-1-1 0,1 1 0,-1 0 0,0-1 0,1 1 0,-1-1 1,1 1-1,-1-1 0,1 1 0,0-1 0,-1 1 0,1-1 0,0 1 0,-1-1 0,1 0 0,0 1 0,1-1 0,28 4 658,-22-5-553,1 0 0,0 0 0,0-1 0,16-5 0,36-27-51,-56 31-105,0-1 1,-1 1-1,1-1 0,-1 0 1,0 0-1,0 0 1,-1-1-1,1 1 0,-1-1 1,4-7-1,-36 35-807,27-20 765,-28 40-79,29-40-74,-1-1-1,1 1 1,0 0 0,0 0 0,0 0-1,0 0 1,0 0 0,1 0 0,-1 0-1,1 1 1,0-1 0,0 0 0,0 0 0,1 4-1,-1-6 23,0 0-1,1 0 0,-1 0 0,1-1 0,-1 1 1,1 0-1,-1-1 0,1 1 0,0-1 1,-1 1-1,1 0 0,0-1 0,-1 1 0,1-1 1,0 0-1,-1 1 0,1-1 0,0 0 1,0 1-1,0-1 0,0 0 0,-1 0 0,1 1 1,0-1-1,1 0 0,27 0-3642,-21 0 2239,25-1-3794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3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4388,'0'0'14633,"-4"10"-14137,-5 16-112,2 1 1,1 0-1,1 1 1,2-1-1,1 1 0,0 0 1,6 49-1,-4-70-323,1-1 0,0 1 0,0-1 0,1 0 0,0 1 0,0-1-1,0 0 1,1 0 0,0-1 0,0 1 0,0 0 0,1-1 0,0 0 0,0 0 0,0 0 0,1 0 0,-1-1-1,1 1 1,0-1 0,9 5 0,-9-6 18,0-1 0,0 0 1,0-1-1,0 1 0,0-1 0,0 0 0,0 0 0,1-1 0,-1 1 0,0-1 1,1 0-1,-1-1 0,0 1 0,0-1 0,1 0 0,-1 0 0,0-1 0,0 0 1,0 0-1,0 0 0,-1 0 0,1-1 0,0 1 0,-1-1 0,7-6 1,-2 1 65,0 0 0,-1 0 0,0-1 0,0-1 0,-1 1 0,0-1 1,0 0-1,-1-1 0,-1 0 0,0 0 0,0 0 0,-1 0 1,-1-1-1,0 1 0,0-1 0,-1 0 0,-1 0 0,0 0 0,0 0 1,-2-18-1,1 33-165,0-1 0,-1 1 0,1-1 0,-1 0 1,1 1-1,-1-1 0,0 0 0,1 1 0,-1-1 0,0 0 1,-1 0-1,1 0 0,0 0 0,-1 0 0,1 0 1,-1 0-1,0 0 0,1-1 0,-1 1 0,0-1 0,0 1 1,0-1-1,0 0 0,0 1 0,0-1 0,-1 0 0,1-1 1,0 1-1,0 0 0,-1-1 0,1 1 0,-1-1 0,1 1 1,0-1-1,-1 0 0,1 0 0,-1-1 0,1 1 0,0 0 1,-1-1-1,1 1 0,0-1 0,-1 0 0,1 0 1,0 0-1,0 0 0,-1 0 0,1 0 0,0 0 0,0-1 1,1 1-1,-1-1 0,0 0 0,0 1 0,1-1 0,-1 0 1,1 0-1,-1 0 0,1 0 0,0 0 0,0 0 0,0-1 1,0 1-1,0 0 0,1-1 0,-1 1 0,1 0 0,-1-1 1,1-4-1,0 9-156,-1-1-1,1 1 1,0 0 0,0-1 0,0 1-1,0-1 1,0 1 0,1 0 0,-1-1-1,0 1 1,1-1 0,0 1 0,-1-1 0,1 1-1,0-1 1,-1 1 0,1-1 0,0 1-1,0-1 1,0 0 0,0 0 0,0 1 0,1-1-1,-1 0 1,2 1 0,0 0-66,1-1 0,-1 0 0,0 0 0,0 0-1,0-1 1,1 1 0,-1-1 0,0 0 0,1 1 0,-1-1 0,0-1 0,4 0 0,5 0-1024,0-2 1,0 0 0,-1 0-1,1-1 1,-1-1 0,14-7-1,10-11-5828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 11050,'0'0'5115,"-8"-1"-4464,-1 1-458,0 0 0,0 1 1,0 0-1,0 1 0,0 0 0,1 0 0,-14 6 1,18-7 27,0 0 1,0 1-1,0 0 1,0 0-1,1 0 1,-1 0-1,1 0 1,-1 1-1,1 0 1,0-1-1,0 1 1,0 0 0,0 1-1,0-1 1,1 0-1,0 1 1,0 0-1,0-1 1,0 1-1,-3 8 1,6-11-208,-1 0 1,0 0 0,1 0-1,-1 0 1,1-1 0,-1 1-1,1 0 1,-1 0 0,1 0-1,0 0 1,-1-1 0,1 1 0,0 0-1,0-1 1,-1 1 0,1 0-1,0-1 1,0 1 0,0-1-1,0 1 1,0-1 0,0 0-1,0 1 1,0-1 0,0 0-1,0 0 1,0 0 0,1 0-1,41 8 224,-32-7-218,-3 1-27,30 4-492,0 1 1,-1 3-1,57 21 0,-92-31 528,-1 1-1,0-1 1,1 1-1,-1-1 0,0 1 1,0-1-1,0 1 1,1-1-1,-1 1 1,0 0-1,0 0 1,0 0-1,0 0 0,0 0 1,0 0-1,0 0 1,0 0-1,-1 0 1,1 0-1,0 0 1,-1 1-1,1-1 0,-1 0 1,1 0-1,-1 1 1,1 1-1,-2-2 68,1 1-1,-1-1 0,0 1 1,0-1-1,0 0 1,0 1-1,0-1 0,0 0 1,0 0-1,0 0 1,-1 0-1,1 0 0,0 0 1,-1 0-1,1 0 0,0 0 1,-4 0-1,-9 5 595,0-1-1,0 0 0,-20 3 0,13-4-782,-78 11 868,91-14-1473,1-1 1,-1 0-1,1-1 1,-1 0-1,1 0 1,-8-2-1,-1-7-6183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17104,'0'0'3363,"-15"80"-1569,6-45-1089,2 2-353,0-2 161,7-4-289,0-3-160,0-5-32,9-7-64,2-7-1345,-1-9-866,-4 0-960,-4-9-3683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10442,'0'0'10153,"63"-15"-9096,-33 15 97,4 3 351,9 4-416,2-2-641,-3-1-351,1-2-65,-7-1-161,-9-1-1376,-11 0-545,-39-7-20147</inkml:trace>
  <inkml:trace contextRef="#ctx0" brushRef="#br0" timeOffset="1">15 83 11147,'0'0'11434,"83"30"-9512,-29-30-545,-2 0-800,1 0-481,-4 0-96,-10 0-1185,-16 1-2146,-10 2-2018,-13 2-1506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11435,'0'0'10634,"66"11"-9417,-27-11-480,4 0-513,5-6-224,-1 1-1634,-6-1-2818,-2-1-5798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13132,'0'0'5494,"-9"3"-4235,-29 12-511,37-15-710,1 0-1,-1 0 1,0 1 0,0-1 0,0 0 0,0 1 0,0-1-1,1 0 1,-1 1 0,0-1 0,0 1 0,1 0 0,-1-1-1,0 1 1,1 0 0,-1-1 0,0 1 0,1 0-1,-1-1 1,1 1 0,0 0 0,-1 0 0,1 0 0,-1 0-1,1 0 1,0-1 0,0 1 0,0 0 0,-1 0-1,1 0 1,0 0 0,0 0 0,0 0 0,0 0 0,0 0-1,1 0 1,-1-1 0,0 1 0,0 0 0,1 0 0,0 1-1,0 0 44,0-1-1,0 0 1,0 1-1,1-1 1,-1 0 0,1 0-1,-1 0 1,1 0-1,-1 0 1,1 0-1,0 0 1,0 0-1,-1-1 1,1 1-1,0-1 1,3 1-1,17 0 128,0-1 0,1-2-1,-1 0 1,-1-1-1,1-1 1,0-1 0,-1-1-1,26-11 1,-46 16-204,1 0 0,-1 0 0,1 1 0,-1-1 0,1 0 0,-1 1 0,1 0 0,-1-1 0,1 1 0,0 0 0,-1 0 0,1-1 0,-1 1 0,1 0 0,0 1 1,-1-1-1,1 0 0,-1 0 0,1 1 0,0-1 0,1 1 0,-3 1 32,1-1-1,-1 0 1,0 1 0,1-1-1,-1 1 1,0-1 0,0 0-1,0 1 1,0-1 0,0 1-1,0-1 1,0 0 0,-1 1-1,1-1 1,0 0 0,-1 2-1,0 0 34,0 1-1,0-1 0,1 1 0,0-1 0,0 0 0,0 1 1,0-1-1,0 1 0,1 3 0,1-6 35,0 0 0,0 0-1,0-1 1,-1 1 0,1 0-1,0-1 1,0 0 0,0 1 0,0-1-1,0 0 1,0 0 0,0 0 0,0 0-1,0-1 1,0 1 0,3-1-1,-2 1-17,11-3 47,1 0 0,-1 0 0,24-11 0,-28 10-326,0 0 0,-1 1 1,1 0-1,0 0 0,1 1 1,-1 0-1,0 1 0,0 0 0,20 2 1,-29 0 83,0 0-1,0-1 1,0 1 0,-1 0 0,1 0 0,-1 0-1,1 0 1,-1 0 0,1 0 0,-1 1 0,1-1-1,-1 0 1,0 0 0,1 0 0,-1 0 0,0 0-1,0 1 1,0-1 0,0 0 0,0 0 0,0 0-1,-1 0 1,1 0 0,0 1 0,-1 0 0,-8 29-7125,5-29 1256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15150,'0'0'3299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10954,'0'0'9743,"-11"10"-8942,-2 3-448,0 2-1,0 0 1,2 0 0,0 1 0,0 1 0,2 0 0,0 0 0,1 0-1,-7 21 1,9-17 219,1 0-1,0 0 0,2 1 0,-2 41 0,5-61-541,0-1 0,0 0 0,0 0 0,0 0-1,0 1 1,1-1 0,-1 0 0,0 0-1,1 0 1,-1 0 0,0 1 0,1-1 0,0 0-1,-1 0 1,1 0 0,0 0 0,-1 0 0,1 0-1,0 0 1,0-1 0,0 1 0,0 0 0,0 0-1,0-1 1,2 2 0,0-1 36,0 0-1,0 0 1,0-1 0,0 1-1,0-1 1,0 1 0,0-1-1,0 0 1,0-1 0,4 1-1,5-2 76,-1-1-1,0 0 1,0 0-1,20-10 1,-3-2-124,-1-1 1,-1-1 0,0-1-1,-2-1 1,0-2-1,-1 0 1,-1-1 0,-2-2-1,20-27 1,-40 51-26,22-35-425,-21 33 338,0 0 1,0 0-1,0 0 0,-1 0 1,1 0-1,0 0 1,-1 0-1,0 0 0,1 0 1,-1 0-1,0 0 0,0 0 1,0 0-1,0 0 0,0-1 1,-1-1-1,0 3-88,0 0-1,0 1 1,0-1 0,0 0-1,0 1 1,0-1 0,0 1-1,0 0 1,0-1-1,-1 1 1,1 0 0,0-1-1,0 1 1,0 0 0,0 0-1,-1 0 1,1 0 0,0 0-1,0 0 1,0 1-1,0-1 1,-2 1 0,-28 5-5172,1 6-2166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12684,'0'0'6598,"18"49"-3939,7-32-1122,-2-2 97,6 0-801,1-5-737,4 1-32,0-3-801,-2-5-2402,2-3-2562,-3 0-3652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16464,'0'0'4692,"-9"4"-3715,4-2-931,-3 0 363,-1 1 0,1 0 0,0 1 0,0 0 1,0 1-1,0-1 0,1 1 0,0 1 0,-11 9 0,18-15-400,0 0-1,0 0 1,0 1 0,-1-1-1,1 0 1,0 0-1,0 1 1,0-1 0,0 0-1,0 0 1,0 0-1,0 1 1,0-1-1,0 0 1,0 0 0,0 1-1,0-1 1,0 0-1,0 0 1,0 1 0,0-1-1,0 0 1,0 0-1,0 1 1,0-1 0,0 0-1,0 0 1,0 1-1,1-1 1,-1 0 0,0 0-1,0 0 1,0 1-1,0-1 1,1 0 0,-1 0-1,0 0 1,0 0-1,0 1 1,1-1 0,-1 0-1,0 0 1,0 0-1,0 0 1,1 0-1,-1 0 1,0 0 0,1 0-1,20 4 244,22-6 9,-20-2-274,0-2 0,28-9 0,-35 8-90,1 2 0,1 0 0,-1 1 1,1 1-1,24-1 0,-41 4 98,0 1 0,-1-1 0,1 1 0,-1-1 0,1 1 0,-1 0 0,1-1 0,-1 1 0,0 0 0,1 0 0,-1-1 0,0 1 0,0 0 0,1 0 0,-1-1 0,0 1 1,0 0-1,0 0 0,0 0 0,0-1 0,0 1 0,0 0 0,0 0 0,0 0 0,0-1 0,-1 1 0,1 0 0,0 0 0,0-1 0,-1 1 0,1 0 0,-1 1 0,-9 27 153,3-4 392,7-25-508,0 0-1,0 1 0,0-1 0,0 1 0,1-1 1,-1 1-1,0-1 0,0 0 0,1 1 0,-1-1 0,0 0 1,1 1-1,-1-1 0,0 0 0,1 1 0,-1-1 0,0 0 1,1 1-1,-1-1 0,1 0 0,-1 0 0,1 0 0,-1 0 1,0 1-1,1-1 0,-1 0 0,1 0 0,-1 0 0,2 0 1,3 0 105,1-1 1,0 0 0,0 0-1,-1 0 1,1-1 0,8-2-1,23-10-58,-15 5-256,0 1 0,1 1 0,0 1 1,0 1-1,38-3 0,-61 8 173,0 0 1,0 0-1,1 1 0,-1-1 1,0 0-1,1 0 0,-1 1 0,0-1 1,0 0-1,0 0 0,1 1 0,-1-1 1,0 0-1,0 1 0,0-1 1,0 0-1,1 1 0,-1-1 0,0 0 1,0 1-1,0-1 0,0 0 1,0 1-1,0-1 0,0 0 0,0 1 1,0-1-1,0 0 0,0 1 1,0-1-1,0 0 0,0 1 0,-1-1 1,1 0-1,0 1 0,0-1 0,0 0 1,0 1-1,-1-1 0,1 0 1,0 0-1,0 1 0,0-1 0,-1 0 1,1 0-1,0 1 0,-1-1 1,1 0-1,0 0 0,0 0 0,-1 0 1,0 1-1,-11 14 185,7-11-102,2-2-23,0 0 0,0 0 0,1 0 0,-1 1 0,1-1 0,-1 1 0,1-1 0,0 1 0,0 0-1,0 0 1,0-1 0,1 2 0,-1-1 0,0 4 0,6-7 65,1 1 0,0-1 0,0 0-1,0 0 1,0-1 0,0 1 0,8-3 0,53-20-3,-55 18-277,0 0 0,1 0 0,0 2-1,-1-1 1,1 1 0,0 1 0,0 0 0,1 1-1,21 1 1,-34 2 148,1 0-1,-1 0 1,0 1 0,1-1-1,-1 0 1,0 1-1,-1-1 1,1 0 0,0 0-1,-1 1 1,1-1 0,-1 0-1,1 0 1,-3 4-1,-1 0-920,-7 11 2910,9-10-5653,19-5-19859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14638,'0'0'11162,"-8"8"-10153,3-2-817,0-1 26,0 0 0,0 0 0,1 1 0,0-1 0,0 1 0,0 0 0,1 0 0,0 0 0,0 1 0,-2 8-1,5-15-201,0 1-1,0 0 0,0 0 1,0-1-1,0 1 0,0 0 1,0-1-1,0 1 0,1 0 0,-1-1 1,0 1-1,0 0 0,1-1 1,-1 1-1,0 0 0,1-1 1,-1 1-1,1-1 0,-1 1 0,1-1 1,-1 1-1,1-1 0,-1 1 1,1-1-1,-1 0 0,1 1 0,0-1 1,-1 0-1,1 1 0,0-1 1,-1 0-1,1 0 0,0 0 1,-1 1-1,1-1 0,0 0 0,0 0 1,-1 0-1,2 0 0,36 0 269,-26-1-181,9 0-114,0-2 1,0 0 0,-1-1-1,1-1 1,25-11 0,-22 8-210,1 0 1,0 2 0,26-3-1,-51 9 211,0 0 0,0-1 0,1 1 0,-1 0 0,0 0 1,1 0-1,-1 0 0,0 0 0,1 0 0,-1 0 0,0 0 0,0 0 0,1 0 0,-1 0 0,0 0 0,1 0 0,-1 0 0,0 0 0,1 0 0,-1 0 0,0 0 0,1 0 0,-1 0 1,0 0-1,0 0 0,1 1 0,-1-1 0,0 0 0,1 0 0,-1 0 0,0 1 0,0-1 0,1 0 0,-1 0 0,0 0 0,0 1 0,0-1 0,0 0 0,1 1 0,-1-1 0,0 0 1,0 0-1,0 1 0,0-1 0,0 0 0,0 1 0,0-1 0,0 0 0,0 1 0,0-1 0,0 0 0,0 1 0,0-1 0,0 0 0,0 1 0,0-1 0,0 0 0,0 0 0,0 1 1,0-1-1,0 0 0,-1 1 0,1-1 0,0 0 0,0 0 0,0 1 0,-1-1 0,1 0 0,0 1 0,-23 25 55,9-9-42,38-17 503,-2-4-855,0 0-1,34-13 1,-38 11-272,0 1-1,-1 0 1,2 2-1,-1 0 1,20-1 0,-38 4 620,0 0 0,0 0 1,0 0-1,1 0 0,-1 0 0,0 0 1,0 0-1,0 0 0,0 0 1,1 0-1,-1 0 0,0 0 0,0 0 1,0 1-1,0-1 0,0 0 1,1 0-1,-1 0 0,0 0 1,0 0-1,0 0 0,0 1 0,0-1 1,0 0-1,1 0 0,-1 0 1,0 0-1,0 0 0,0 1 1,0-1-1,0 0 0,0 0 0,0 0 1,0 0-1,0 1 0,0-1 1,0 0-1,0 0 0,0 0 0,0 0 1,0 1-1,0-1 0,0 0 1,0 0-1,0 0 0,0 0 1,0 1-1,-6 12 211,-10 9 268,10-15-282,3-5-68,0 0-1,1 1 0,0 0 0,-1 0 0,1 0 0,0 0 0,0 0 1,0 0-1,1 0 0,-1 1 0,1-1 0,-2 7 0,25-12-4366,-7-10-3273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3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107 209 11787,'0'0'2301,"-9"9"-86,-4 4-1681,1 0 0,1 0 0,0 1 0,-9 16 0,16-23-390,0 0-1,0 1 1,1-1 0,0 1 0,0-1-1,0 1 1,1 0 0,1 0-1,-1 0 1,1 0 0,1 1 0,-1-1-1,2 9 1,-1-15-137,1 0 0,0 0 0,-1 0 0,1 0 0,0 0-1,0 0 1,0-1 0,0 1 0,0 0 0,1 0 0,-1-1 0,0 1-1,1-1 1,-1 1 0,1-1 0,0 0 0,-1 1 0,1-1 0,0 0-1,0 0 1,0 0 0,0-1 0,2 2 0,56 12 254,-22-6-222,-28-4-56,0 0 1,0 0 0,0 1 0,-1 0 0,1 0-1,-1 1 1,0 1 0,-1 0 0,0 0 0,0 0 0,10 13-1,-15-16 17,0 0 0,-1 0 0,1 0 0,-1 0 0,0 0 0,0 1 0,-1-1-1,1 1 1,-1-1 0,0 1 0,0 0 0,-1-1 0,1 1 0,-1 0 0,0 0 0,0-1-1,-1 1 1,0 0 0,1-1 0,-1 1 0,-1 0 0,1-1 0,-1 1 0,0-1 0,0 0-1,0 0 1,0 1 0,-5 5 0,0-1 68,0-1 0,0 1 0,0-1 0,-1-1 0,0 0 1,-1 0-1,-10 7 0,14-11 91,1 0-1,-1-1 1,0 1 0,1-1 0,-1 0 0,0 0 0,-1-1 0,1 0 0,0 1 0,0-2 0,-1 1-1,1-1 1,0 1 0,-1-2 0,1 1 0,-8-2 0,11 2-114,0-1 0,0 0 0,1 1 0,-1-1 1,0 0-1,1 0 0,-1 0 0,1 0 0,-1-1 0,1 1 0,-1 0 0,1-1 1,0 1-1,0-1 0,0 1 0,-1-1 0,2 1 0,-1-1 0,-1-2 1,0-2-29,0 1 1,1-1 0,-1 1 0,1-1-1,1 1 1,-1-10 0,1 2-34,0 0-1,2 0 1,-1 0-1,2 0 1,5-17 0,1 7 6,1 0-1,1 0 1,2 1 0,20-29 0,69-76-75,-74 96 138,-1-1 1,-2-2 0,-1 0 0,-2-1 0,23-47 0,-43 78 7,0-1 0,-1 1-1,1-1 1,-1 1 0,0-1 0,0 1 0,0-1 0,-1 0 0,1 1 0,-1-1 0,0 0 0,-1 0 0,0-4 0,0 7-35,0 0 0,0 0 0,0 1 0,0-1 0,0 0 0,-1 1 0,1-1 0,-1 1 0,1-1 0,-1 1 0,0 0 0,1 0 0,-1 0 0,0 0 0,0 0 0,0 0 1,1 0-1,-1 0 0,0 1 0,0-1 0,0 1 0,0 0 0,0-1 0,-1 1 0,1 0 0,0 0 0,0 0 0,0 1 0,0-1 0,-3 1 0,-4 1-36,0 0 0,1 0 0,-1 1 0,1 0 0,0 0 0,0 1 0,0 0 0,0 1 0,1 0 0,-1 0 0,1 0 0,-9 10 0,3-3 51,0 1-1,1 1 0,0 0 0,1 1 1,-9 17-1,17-29-38,1 1-1,0 0 1,0 0 0,0 0 0,0 0-1,1 1 1,-1-1 0,1 0-1,0 1 1,0-1 0,1 1 0,0-1-1,-1 1 1,1-1 0,1 1 0,-1-1-1,1 1 1,1 7 0,1-8-17,-1 0-1,1 0 1,0 0 0,0 0 0,0 0 0,1 0 0,-1-1 0,1 0 0,0 0 0,0 0-1,0 0 1,0 0 0,1-1 0,-1 0 0,1 0 0,8 3 0,55 15-2536,2-10-4918,-26-9-1826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1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8264,'0'0'6988,"-8"5"-4362,1-1-2422,0 1-1,1-1 0,-1 1 1,1 1-1,0-1 1,1 1-1,-1 0 0,1 0 1,0 1-1,1-1 1,-1 1-1,1 0 0,1 1 1,-1-1-1,1 1 1,1-1-1,-1 1 0,1 0 1,-2 14-1,4-21-182,0 0 0,0 0 0,0 0 0,1 0 0,-1 0 0,0 0 0,0 0 0,0 0 0,1 0 0,-1 0-1,0-1 1,1 1 0,-1 0 0,1 0 0,-1 0 0,1-1 0,0 1 0,-1 0 0,1 0 0,0-1 0,-1 1 0,1-1 0,0 1 0,0 0 0,-1-1 0,1 0 0,1 1 0,30 2 730,-22-5-459,-1 0 0,1 0 0,-1-1-1,17-7 1,0-4 240,46-32 0,-63 40-408,0-1 0,-1-1 0,0 1-1,0-1 1,0-1 0,-1 0 0,-1 0 0,8-12-1,-14 21-121,-1 0 0,1 0 0,0-1 0,-1 1 0,1 0-1,0 0 1,-1 0 0,1 0 0,0 0 0,-1 0 0,1 0-1,0 0 1,-1 0 0,1 0 0,-1 0 0,1 0 0,0 0-1,-1 0 1,1 0 0,0 0 0,-1 0 0,1 0-1,0 0 1,-1 0 0,1 1 0,0-1 0,0 0 0,-1 0-1,1 0 1,0 1 0,-1-1 0,1 0 0,0 0 0,0 1-1,-1-1 1,1 0 0,0 1 0,-7 6-7,-1 0 1,2 1-1,-1 0 1,1 0-1,1 1 0,-1 0 1,1 0-1,1 0 1,0 0-1,0 1 1,1 0-1,0-1 0,-2 13 1,6-21 20,-1 0 0,0-1-1,1 1 1,-1 0 0,0-1 0,1 1 0,-1 0 0,1-1-1,-1 1 1,1-1 0,-1 1 0,1-1 0,-1 1 0,1-1 0,0 1-1,-1-1 1,1 0 0,0 1 0,-1-1 0,1 0 0,0 0-1,0 1 1,-1-1 0,1 0 0,0 0 0,0 0 0,-1 0 0,1 0-1,0 0 1,0 0 0,-1 0 0,1 0 0,1-1 0,30-2 598,-9-4-414,0-1 1,-1-1-1,0-1 1,38-23-1,-37 19-202,0 1-1,1 1 1,46-15 0,-69 27-8,0-1 0,0 1 1,0 0-1,0 0 0,0-1 1,0 1-1,0 0 0,0 0 1,0 0-1,0 0 0,0 0 1,0 0-1,0 1 0,0-1 0,0 0 1,0 0-1,0 1 0,0-1 1,0 1-1,0-1 0,-1 1 1,1-1-1,0 1 0,0-1 1,0 1-1,-1 0 0,1-1 0,0 1 1,-1 0-1,1 0 0,0-1 1,-1 1-1,1 0 0,-1 0 1,0 0-1,1 0 0,-1 0 1,0 0-1,1 0 0,-1 0 0,0 0 1,0 0-1,0 0 0,0 0 1,0 0-1,0 0 0,0 0 1,0 0-1,0 0 0,0 0 1,-1 0-1,1 1 0,-2 13 25,-1 0 1,-1-1-1,-4 16 0,-1 0-5,9-29-6,0 0 0,0-1 0,-1 1 0,1 0 0,0-1 0,0 1 0,0 0 0,0 0 1,0-1-1,0 1 0,0 0 0,0-1 0,0 1 0,0 0 0,1 0 0,-1-1 0,0 1 0,0 0 0,1-1 1,-1 1-1,0-1 0,1 1 0,-1 0 0,1-1 0,-1 1 0,1-1 0,-1 1 0,1-1 0,-1 1 0,1-1 1,-1 1-1,1-1 0,0 0 0,-1 1 0,1-1 0,-1 0 0,1 0 0,0 1 0,0-1 0,-1 0 0,1 0 1,0 0-1,-1 0 0,1 0 0,0 0 0,0 0 0,-1 0 0,1 0 0,0 0 0,-1 0 0,1 0 0,0-1 0,-1 1 1,1 0-1,0 0 0,-1-1 0,1 1 0,0 0 0,-1-1 0,2 0 0,46-26 406,-44 25-386,57-42 364,-37 27-304,0 0 1,1 1-1,52-24 1,-76 40-88,-1-1-1,1 1 1,0 0-1,-1 0 1,1-1-1,0 1 1,-1 0 0,1 0-1,0 0 1,-1 0-1,1 0 1,0 0-1,-1 0 1,1 0 0,0 0-1,-1 0 1,1 1-1,0-1 1,-1 0-1,1 0 1,-1 1-1,1-1 1,0 0 0,-1 1-1,1-1 1,-1 0-1,1 1 1,-1-1-1,1 1 1,-1-1 0,1 1-1,-1-1 1,0 1-1,1-1 1,-1 1-1,0 0 1,1-1-1,-1 1 1,0-1 0,0 1-1,1 0 1,-1-1-1,0 1 1,0 0-1,0-1 1,0 1 0,0 0-1,0-1 1,0 1-1,0 0 1,0-1-1,-1 2 1,-6 51 183,3-28-199,5-25 29,-1 1 0,0 0 0,1-1 0,-1 1 1,1-1-1,-1 1 0,1 0 0,-1-1 0,1 1 1,0-1-1,-1 1 0,1-1 0,0 0 0,-1 1 1,1-1-1,0 0 0,0 1 0,-1-1 0,1 0 1,0 0-1,0 0 0,-1 1 0,1-1 0,0 0 1,0 0-1,-1 0 0,1 0 0,0-1 0,0 1 0,0 0 1,-1 0-1,1 0 0,0-1 0,0 1 0,-1 0 1,2-1-1,31-9 440,27-22-77,-48 25-384,0 0-1,1 0 1,0 1 0,0 0 0,0 2 0,1-1-1,14-2 1,-28 7-7,1 0 0,-1 0 0,1 0 0,0 0 0,-1 0 0,1-1 1,-1 1-1,1 1 0,-1-1 0,1 0 0,0 0 0,-1 0 0,1 0 0,-1 0 0,1 0 0,-1 1 0,1-1 0,-1 0 0,1 0 0,-1 1 0,1-1 0,-1 0 0,1 1 0,-1-1 1,1 1-1,-1-1 0,0 0 0,1 1 0,-1-1 0,0 1 0,1-1 0,-1 1 0,1 0 0,-3 24-147,-22 29-116,21-49 67,-5 13-440,3-8-1090,1 0-4592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65 5958,'78'-64'15785,"-77"64"-14600,-22 15 887,-216 180 2525,136-114-4347,100-80-283,-3 1-94,0 1 0,1 0 0,-1 0 0,1 0 0,0 0 0,0 1-1,0-1 1,1 1 0,-1 0 0,-3 7 0,7-11-170,0 0-1,-1 1 1,1-1-1,0 0 1,0 0-1,-1 0 1,1 0-1,0 1 1,0-1-1,-1 0 1,1 0-1,0-1 1,0 1-1,0 0 1,-1 0-1,1 0 1,0 0-1,-1-1 0,1 1 1,0 0-1,0-1 1,-1 1-1,1 0 1,0-1-1,0 0 1,18-15-4716,6-7-2455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12043,'0'0'12305,"-2"13"-11680,2-12-616,-9 42 640,-4 48 0,12-77-597,0-1 1,1 1-1,0-1 1,1 0-1,1 1 0,0-1 1,1 0-1,0 0 1,8 19-1,7 0-251,9 18-2222,-19-17-4525,-8-20 182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14253,'0'0'10250,"61"1"-9545,-15 5-65,10-2-447,4-2-129,-1 1-64,-3-2-2403,-10-1-2882,-3 0-8039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19026,'0'0'6790,"8"60"-6085,0-31-128,4-2-417,4 0-96,7-8 32,6-7-32,5-7-609,-4-5-896,4 0-1185,-11-12-417,1-6-1474,-8-3-1792,-4-2-33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1 128,'0'0'18749,"-6"4"-17986,0 2-539,0 1 0,0-1 1,0 1-1,1 0 0,1 0 0,-1 1 0,-6 13 1,-27 72 1802,24-56-1556,8-21-919,-17 48 1022,21-44-3284,5-2-3285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11531,'0'0'12086,"12"-6"-10148,12-6-1420,0-2 0,-1 0 0,-1-2 1,25-23-1,88-89 397,-112 105-610,-27 29-325,0 0 0,0-1 0,1 2-1,0-1 1,-4 12 0,-1 0 19,1-4-385,-7 17 696,-15 44 0,25-64-1676,2-1-1,0 1 1,0 0-1,-1 19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15054,'0'0'13869,"90"-6"-13068,-31 6-320,9-4-289,-2-2-160,-4 0-32,-12 2-128,-11 2-1025,-19 2-1025,-15 0-1058,-30 5-6757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13485,'0'0'6758,"53"4"-4195,-8-4-513,8 0-673,4 0-384,4-2-545,0 0-384,-4 0-416,-11-4-2627,-8-3-3875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0 17040,'0'0'3780,"-46"50"-2339,13-18 0,0 7-480,-7 3-352,5 0-385,-3-3-128,4-5-96,6-8 32,8-5-32,4-12-96,12-8-897,15-17-3267,10-9-1890,4-9-960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3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17104,'0'0'8296,"-50"30"-5637,42-22-1859,8 0-672,0-3-128,5-5-352,9 0-3235,2-9-5222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10826,'0'0'8296,"-22"62"-7335,15-30-32,2 0-128,5 2-129,0 0-319,0 0-257,1 0-64,14-5-769,1-3-1377,-2-5-1634,-3-7-2658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17296,'0'0'4517,"63"-8"-4197,-19 5 160,12-2 1,1 4-417,5 1-64,-3 0-384,-11 0-2307,-5 1-2818,-13 2-6150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0 17969,'0'0'6321,"-11"2"-6193,1 1-104,0 0-1,0 0 1,0 1 0,1 0 0,0 0 0,-1 1-1,1 1 1,1 0 0,-1 0 0,1 0 0,0 1 0,-7 8-1,-3 4 198,-11 10 452,-34 44-1,56-65-586,1 1 0,0 0-1,1 0 1,0 1 0,0-1 0,1 1-1,0 0 1,1 1 0,0-1 0,-2 15-1,5-23-75,0 0-1,0 0 1,0 0-1,1 0 1,-1 1-1,0-1 1,1 0-1,-1 0 0,1 0 1,0-1-1,0 1 1,0 0-1,0 0 1,0 0-1,0-1 1,0 1-1,1 0 0,-1-1 1,1 1-1,-1-1 1,1 0-1,-1 1 1,1-1-1,0 0 1,0 0-1,-1 0 0,1 0 1,0 0-1,0 0 1,0-1-1,0 1 1,0-1-1,0 1 1,4-1-1,9 2 29,0 0 0,1-1 0,26-1 0,-23-1-51,1 1-495,1-1-1,-1-1 0,30-7 1,-36 5-879,0 0 1,-1-1-1,15-7 1,-3-3-4358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14382,'0'0'11135,"11"1"-9565,4-3-1374,0 0 0,-1-1 0,1 0 0,-1-1 0,0-1 0,0 0 0,-1-1 0,1 0 1,-1-1-1,22-16 0,-21 14-121,0 0 1,-1-2 0,-1 0 0,16-16 0,-44 50-407,1 0 0,1 1 0,2 1 0,-13 32 1,2 13-9083,22-62-1648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6342,'0'0'13229,"60"-31"-10795,-28 28-352,9 1-353,4 1-479,7-1-418,0-1-447,5 2-289,-2 0-64,-8 1-352,3-2-1570,-17 1-1153,0-1-1377,-12-4-3460</inkml:trace>
  <inkml:trace contextRef="#ctx0" brushRef="#br0" timeOffset="1">192 132 12908,'0'0'13965,"76"-11"-13420,-33 4-65,11 0-255,-1 2-193,1 1-321,-6-1-1600,-3 1-1699,-8-3-2337,-12-1-4934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8072,'0'0'18252,"1"12"-17462,-1-5-672,1-1-20,0 0 0,-1 1 0,0-1 0,0 0 0,-1 0 0,0 0 0,0 0 0,0 0 1,0 0-1,-1 0 0,0 0 0,-5 10 0,-8 8 312,9-16-361,0 0 1,1 0-1,0 1 1,1-1-1,0 1 1,0 0-1,1 0 1,0 1-1,1-1 1,0 0-1,-1 14 1,3-22-40,1 0 0,-1 0 0,0 0 0,1 0 0,-1 1 0,1-1 1,-1 0-1,1 0 0,-1 0 0,1 0 0,0 0 0,0-1 0,-1 1 0,1 0 1,0 0-1,0 0 0,0-1 0,0 1 0,0 0 0,0-1 0,0 1 0,0-1 1,0 1-1,0-1 0,0 1 0,1-1 0,-1 0 0,0 0 0,0 0 1,2 1-1,44 0 220,-33-2-193,-4 1-262,1-1 0,-1 0-1,1 0 1,-1-1-1,0-1 1,0 0-1,0 0 1,0-1-1,15-8 1,-20 9-795,1-1-1,-1 0 1,1 0-1,-1 0 1,0 0-1,-1-1 1,1 0-1,-1 0 1,0 0-1,5-8 1,4-12-7810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14862,'0'0'6150,"-50"51"-3812,26-25-320,8 3-865,2 0-448,5-3-449,9 0-192,0-5 0,9-5-192,11-6-1602,5-6-1921,-6-4-3716</inkml:trace>
  <inkml:trace contextRef="#ctx0" brushRef="#br0" timeOffset="1">330 159 17168,'0'0'3107,"-50"46"-256,27-20-1025,7 3-545,4-2-673,3 0-447,7-5-33,2-4-64,2-6-1057,10-6-1666,4-6-608,-1-1-1922,-1-15-3139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15535,'-9'5'2087,"0"1"-1672,-54 35 2491,59-39-2636,0 1-1,0 0 1,1 1-1,-1-1 1,1 1 0,0-1-1,0 1 1,0 0-1,0 0 1,1 0-1,-1 1 1,1-1-1,-2 7 1,4-10-221,0 0 1,0 0 0,0 0 0,1 0-1,-1 1 1,0-1 0,0 0 0,1 0-1,-1 0 1,1 0 0,-1 0 0,1 0-1,-1 0 1,1 0 0,0 0-1,-1-1 1,1 1 0,0 0 0,0 0-1,0-1 1,0 1 0,-1 0 0,1-1-1,0 1 1,0 0 0,0-1 0,0 0-1,0 1 1,1-1 0,-1 0-1,0 1 1,0-1 0,0 0 0,0 0-1,2 0 1,55 4 950,-37-3-1025,-12 0 6,-1 1 0,0-1 0,0 2-1,0-1 1,0 1 0,0 0 0,0 1 0,10 6 0,-16-9 9,0 0 1,0 0 0,0 1 0,-1-1 0,1 1 0,0-1 0,-1 1-1,1 0 1,-1 0 0,1 0 0,-1 0 0,0 0 0,0 0-1,0 0 1,0 0 0,0 0 0,0 0 0,-1 1 0,1-1 0,-1 0-1,1 1 1,-1-1 0,0 0 0,0 1 0,0-1 0,0 0 0,0 1-1,-1-1 1,1 0 0,-1 0 0,0 1 0,1-1 0,-1 0 0,0 0-1,-2 3 1,-1 1 24,0 0-1,-1-1 1,1 0 0,-1 0-1,-1 0 1,1-1 0,-1 1-1,1-1 1,-1-1-1,0 1 1,-1-1 0,-6 3-1,0 0 5,-1-1-1,0 0 1,0-1 0,-26 4-1,36-7-57,1-1 0,0 1 0,-1-1 0,1 0 0,-1 0 0,1 0 0,0 0-1,-1 0 1,1-1 0,0 0 0,-1 0 0,1 0 0,0 0 0,0 0 0,-5-3 0,6 2-415,0 0 1,1-1-1,-1 1 1,1-1 0,-1 1-1,1-1 1,0 1-1,0-1 1,0 0-1,0 0 1,0 1-1,1-1 1,-1 0 0,1 0-1,0 0 1,0 0-1,0 1 1,1-5-1,-1-28-8471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10698,'0'0'8488,"58"-5"-6758,-32 7-641,5 11-352,1-5-481,0 0-192,-2-3-2178,-3-5-7207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6919,'0'0'9513,"54"0"-8296,-8-8-224,17-2-257,6 1-672,8 0 0,-7 2-160,-8-1-1697,-12 0-3108,-16 1-1729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2:0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9097,'9'0'336,"134"0"-274,726-21 1392,-407-16-536,1531-83 1212,-1035 104-2008,713-19 18,730 46 271,32 78-187,-798-125 678,-530 2 1015,-1069 36-2114,61 12 0,-43-3-2699,-9-1-3130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5285,'0'0'10095,"1"-8"-6775,7-25-1302,-1 22-62,-2 14-1267,2 13-526,12 123 1055,-16-99-1165,2-1 1,12 51-1,-16-88-132,-1 0 1,1 0 0,0 0-1,0 0 1,-1 0 0,1 0 0,0 0-1,1 0 1,-1-1 0,0 1-1,0 0 1,1-1 0,2 3 0,3-7-3358,-4-15-1145,-3-9-2594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13677,'0'0'8040,"81"21"-6567,-29-22-160,8 1-512,3 0-545,-3 0-192,-2-1-32,-7-4-640,-11-3-2307,-1-4-4036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10250,'-6'7'10774,"-5"10"-6876,-35 47-3708,-103 94 1507,152-167-8409,10-8 3407,-4 7 761,8-20-2928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12748,'0'0'10917,"-5"11"-10597,-4 11-72,0 0-1,-11 47 0,18-62-257,0 1 0,1 0-1,0-1 1,1 1 0,-1 0-1,1 0 1,1 0 0,0-1-1,0 1 1,0 0 0,1-1-1,0 1 1,1-1 0,0 0-1,5 11 1,-1-8-643,7 12-1761,-10-7-5543</inkml:trace>
  <inkml:trace contextRef="#ctx0" brushRef="#br0" timeOffset="1">1 281 7303,'0'0'16496,"76"13"-15311,-33-8-673,11 1-384,-1 0-96,3-2-512,-10 0-2787,-1-4-2499,-11 0-4515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2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14189,'0'0'9770,"-22"54"-8681,33-38-385,7-3-351,3-3-193,6-3 0,-2-6-96,7-1-352,-3 0-1025,-1-6-1218,-1-9-1473,-7-3-2081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3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9129,'0'0'9545,"-46"55"-8328,24-27 192,-1 4 97,0 2 63,1 0-480,8-1-448,3-7-321,8-4-256,3-6 0,0-10-192,10-3-993,-2-3-1698,-3 0-2370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3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15631,'0'0'8669,"-11"3"-7670,1 1-799,-1 0 1,1 0-1,0 0 1,1 2-1,-18 11 1,23-14-145,-1 0 1,1 0-1,0 1 1,1 0-1,-1 0 1,1 0-1,-1 0 1,1 0 0,1 1-1,-1-1 1,1 1-1,-1 0 1,1 0-1,0 0 1,1 0-1,-1 0 1,0 6-1,2-10-44,0 0 0,0 0 0,0 0-1,0 0 1,0 0 0,0 1 0,0-1-1,0 0 1,0 0 0,1 0 0,-1 0-1,0 0 1,1 0 0,-1 0-1,1 0 1,-1 0 0,1 0 0,-1 0-1,1 0 1,0-1 0,-1 1 0,1 0-1,0 0 1,0 0 0,0-1 0,0 1-1,-1-1 1,3 2 0,-1-1 48,1 0-1,0-1 1,0 1-1,0 0 1,0-1 0,0 0-1,0 0 1,0 0 0,0 0-1,5-1 1,-1 0 48,0 0 0,1-1 0,-1 0 1,0 0-1,0-1 0,0 1 0,0-2 0,6-3 0,-7 2-65,-1 0-1,0 0 1,0-1-1,0 1 1,-1-1 0,0 0-1,0 0 1,-1-1-1,1 1 1,3-12-1,-7 16-38,1 0-1,-1 0 0,1 0 1,-1 1-1,0-1 0,0 0 0,0 0 1,0 0-1,0 0 0,0 0 1,0 0-1,-1 1 0,1-1 1,0 0-1,-1 0 0,0 0 0,-1-3 1,0 4-22,1-1 0,-1 1 0,1-1 0,-1 1 0,0 0 0,1 0 0,-1 0 0,0 0 0,0 0 0,0 0 0,0 0 0,0 1 0,0-1 0,0 1 0,0-1 0,0 1 0,0 0 0,0 0 0,0 0 0,-3 0 0,0 0-376,-19 0-254,24 0 430,-1 0 0,0 0 0,1 0 0,-1 0 0,1 0 0,-1 0 0,1 0 0,-1 0 0,1 0 0,-1 0 0,1 0 0,-1 0 0,1 1 0,-1-1 0,1 0 0,-1 0 0,1 1 0,0-1 0,-1 0 0,1 1 0,-1-1 0,1 0 0,0 1 0,-1-1 0,1 1 0,0-1 0,-1 1 0,1-1 0,0 1 0,-1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5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 9513,'0'0'3817,"-7"1"-1479,-22 5-464,18-1 455,13-1-1001,12 2-223,34-1 294,0-3 0,85-7 0,-41 1-1261,164 6-2461,-255-2 2128,18-2-3432,-18 2 3329,0 0 1,-1-1-1,1 1 0,0 0 1,-1-1-1,1 1 1,-1 0-1,1-1 0,-1 1 1,1-1-1,-1 1 1,1-1-1,-1 1 0,1-1 1,-1 0-1,1 1 0,-1-1 1,0 1-1,1-1 1,-1 0-1,0 1 0,0-1 1,1-1-1,0-12-6070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7:5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12780,'0'0'7404,"12"-1"-6501,35-2-557,0 3 0,0 2 0,0 2 0,0 2 0,57 15 0,-103-21-333,1 0 0,0 1 0,-1-1 0,1 1-1,0-1 1,-1 1 0,1 0 0,0 0 0,-1 0-1,1 0 1,-1 0 0,0 0 0,1 0 0,-1 0-1,0 0 1,1 1 0,-1-1 0,0 0 0,0 1 0,0-1-1,0 1 1,-1-1 0,1 1 0,0 0 0,-1-1-1,1 1 1,0 1 0,-1 0 74,-1 0 1,1 0-1,-1 0 0,0 0 1,0 0-1,0 0 0,0-1 1,0 1-1,-1 0 1,1-1-1,-1 1 0,1-1 1,-1 0-1,0 1 0,-4 2 1,-120 111 2358,97-93-2294,1 1 1,2 1 0,0 2 0,1 0 0,-32 50 0,37-32-1016,18-15-7088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0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90 4548,'0'0'6593,"3"-8"-5066,0 2-784,10-25 564,-9 7 7464,-9 24-8722,1 1-1,-1 0 1,1 0 0,-1 1 0,0-1 0,1 1-1,0 0 1,0 0 0,-1 0 0,1 1-1,0 0 1,1 0 0,-1 0 0,0 0 0,1 0-1,0 1 1,0-1 0,0 1 0,0 0-1,1 0 1,-3 5 0,0-1-26,0 1 0,1-1 0,0 1 0,1 0 0,0 0 0,0 0 0,1 0 0,0 1 0,0 15-1,2-24-6,0 0-1,1 0 0,-1-1 1,1 1-1,0 0 0,-1-1 1,1 1-1,-1 0 0,1-1 1,0 1-1,0-1 0,-1 1 1,1-1-1,0 1 0,0-1 1,0 1-1,-1-1 0,1 0 1,0 0-1,0 1 0,0-1 1,0 0-1,0 0 0,0 0 1,0 0-1,-1 0 0,1 0 1,0 0-1,0 0 0,0-1 1,0 1-1,0 0 0,0 0 1,-1-1-1,1 1 0,0 0 1,1-2-1,37-11 513,-18 1-460,0-1 1,-2-1-1,0-1 0,0 0 0,-1-2 1,-1 0-1,-1-1 0,0-1 1,13-22-1,-48 69-190,-33 48 136,48-69 15,0 0 0,1 0 0,0 0 0,0 1 0,0-1 0,1 1 0,0-1 0,1 1 0,-1 11 0,2-19-13,0 1 1,0 0-1,0-1 1,0 1 0,0-1-1,1 1 1,-1-1 0,0 1-1,1-1 1,-1 1-1,0-1 1,1 1 0,-1-1-1,0 1 1,1-1-1,-1 1 1,1-1 0,-1 0-1,1 1 1,-1-1-1,1 0 1,-1 1 0,1-1-1,-1 0 1,1 0-1,-1 1 1,1-1 0,0 0-1,-1 0 1,1 0-1,-1 0 1,1 0 0,0 0-1,-1 0 1,1 0 0,-1 0-1,2 0 1,24-4 451,-11-2-327,1 0 1,-1-1-1,-1-1 0,0 0 0,26-20 0,61-59 27,-74 58-218,-24 26-111,-12 13 4,6-5 130,-8 6 37,1 1 1,1 1 0,0-1-1,1 2 1,0-1 0,1 1-1,1 0 1,-9 26 0,15-39 0,0 0 0,0 0 1,0 0-1,0 0 1,1-1-1,-1 1 0,0 0 1,0 0-1,1 0 0,-1 0 1,0 0-1,1 0 1,-1 0-1,1-1 0,-1 1 1,1 0-1,0 0 1,-1-1-1,1 1 0,0 0 1,-1-1-1,1 1 0,0-1 1,0 1-1,-1-1 1,1 1-1,0-1 0,0 1 1,0-1-1,0 0 0,0 1 1,0-1-1,0 0 1,-1 0-1,1 0 0,0 0 1,0 0-1,0 0 0,0 0 1,0 0-1,0 0 1,0 0-1,1-1 0,46-7 418,-29 1-396,0-2 1,0 0 0,-1-1 0,-1-1 0,1 0-1,-2-2 1,0 0 0,0 0 0,-1-2 0,-1 0-1,16-21 1,-47 58-142,0 1 0,1 1 0,-18 38 0,34-61 125,-1 0-1,1 0 1,-1 0 0,1-1-1,0 1 1,-1 0 0,1 0-1,0 0 1,0 0 0,-1 0-1,1 0 1,0 0 0,0 0 0,0 0-1,0 0 1,0 0 0,0 0-1,1 0 1,-1 0 0,0 0-1,0-1 1,1 1 0,-1 0-1,0 0 1,1 0 0,-1 0-1,2 1 1,-1-2 0,0 1-1,0-1 0,0 1 1,1-1-1,-1 1 1,0-1-1,1 0 1,-1 0-1,0 1 1,1-1-1,-1 0 0,0 0 1,1-1-1,-1 1 1,0 0-1,3-1 1,51-19 245,-1-15-718,-1 1-3402,-64 45-2968,-6 15 3816,11-16-8,-4 4-730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0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79 217 11435,'0'0'10068,"-8"0"-9684,4 1-327,-1-1 0,1 1 0,0 0 0,0 1 0,0-1 0,0 1 0,0 0 0,0 0 0,0 0 0,-5 4 0,7-5-24,0 1 1,1-1-1,-1 0 1,1 0-1,0 1 0,-1-1 1,1 1-1,0-1 1,0 1-1,0 0 1,0-1-1,0 1 0,0 0 1,1 0-1,-1 0 1,1 0-1,-1-1 1,1 1-1,0 0 0,-1 0 1,1 0-1,0 0 1,0 0-1,0 0 1,1 0-1,-1 0 0,0 0 1,1 0-1,-1 0 1,1-1-1,0 1 1,0 2-1,0-3-23,1 0 0,-1 0 0,0 0 0,0 0 0,0 0 0,1-1 0,-1 1 0,0 0 0,1-1 0,-1 1 0,0-1 0,1 1 1,-1-1-1,1 1 0,-1-1 0,1 0 0,-1 0 0,1 0 0,-1 0 0,3 0 0,30-3 179,-22 0-165,0 0-1,-1-1 1,0 0-1,0-1 1,0 0-1,0-1 1,-1 0-1,0-1 1,0 0-1,-1 0 1,1-1-1,-2 0 1,9-10-1,-8 8-16,-1 1 0,0-1 1,-1-1-1,0 1 0,-1-1 0,0 0 0,-1-1 0,0 0 0,-1 1 1,0-1-1,-1-1 0,3-15 0,-6 26-7,1 0 0,-1 0-1,0 0 1,1 0 0,-1 0 0,0 0-1,-1 0 1,1 0 0,0 0 0,-1 0-1,1 0 1,-1 0 0,1 0 0,-1 0-1,0 0 1,0 0 0,0 1 0,0-1-1,0 0 1,0 1 0,0-1 0,-1 0-1,-1-1 1,0 2-2,1 0 0,0 0 0,0 1 0,-1-1 0,1 0 0,0 1 0,0 0 0,-1 0 0,1 0 0,-1 0 0,1 0 0,0 0 0,-1 0 0,1 1 0,0-1 0,-5 3 0,-4 1 6,-1 1 0,1 0 0,0 1 1,1 0-1,-1 1 0,-13 11 0,-13 25 675,28-19-42,9-24-629,0 1 1,0 0-1,1-1 1,-1 1 0,0 0-1,0-1 1,1 1-1,-1 0 1,1-1-1,-1 1 1,0 0-1,1-1 1,-1 1-1,1-1 1,-1 1-1,1-1 1,-1 1 0,1-1-1,0 0 1,-1 1-1,1-1 1,0 1-1,-1-1 1,1 0-1,0 0 1,-1 1-1,1-1 1,0 0 0,-1 0-1,2 0 1,83 10-331,-71-10-208,0 0 1,1 2-1,-1 0 1,-1 0 0,1 1-1,0 1 1,-1 0-1,1 1 1,16 9 0,-28-13 516,0 0 1,0 0 0,0 1-1,0-1 1,0 1 0,-1-1 0,1 1-1,-1-1 1,1 1 0,-1 0-1,1 0 1,-1 0 0,0 0-1,0 0 1,0 0 0,0 0-1,-1 0 1,1 0 0,0 0 0,-1 1-1,0-1 1,1 0 0,-1 0-1,0 1 1,0 3 0,-2 2 40,0 0 0,0 0 1,-1-1-1,0 1 0,-7 13 1,-8 19-1961,18-36-3631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16400,'0'0'6982,"63"-8"-5412,-19 8-225,12 0-544,-5-3-577,7-2-128,-8 2-96,-11-3-320,-7 3-1474,-14 2-1121,-11 1-224,-21 0-9641</inkml:trace>
  <inkml:trace contextRef="#ctx0" brushRef="#br0" timeOffset="1">72 155 12844,'0'0'8905,"60"31"-7048,-22-31-223,12-7-1026,0-3-511,-4 1-129,-1 4-1346,-13 4-1953,-12 1-2915,-10 0-3267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0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163 242 8168,'0'0'5130,"0"-10"-2226,0-28-459,0 37-2331,-1-1 1,1 1-1,0 0 1,-1 0-1,1 0 1,-1 0-1,1 0 1,-1 0-1,1 0 1,-1 0-1,0 0 0,1 1 1,-1-1-1,0 0 1,0 0-1,0 0 1,0 1-1,0-1 1,0 0-1,0 1 1,0-1-1,0 1 0,0 0 1,0-1-1,0 1 1,0 0-1,0-1 1,0 1-1,0 0 1,0 0-1,-2 0 0,-31 3 831,27 0-843,0 1 0,0 0 0,1 0 0,-1 0 0,1 1 0,0 0 0,0 0 0,1 1 0,-1-1 0,1 1 0,0 1 0,1-1 0,0 0 0,0 1 0,0 0 0,1 0 0,-5 15 0,7-22-100,1 1-1,0-1 1,0 1-1,0-1 1,0 1-1,0-1 1,0 1-1,0-1 1,0 1-1,0-1 1,0 1-1,0-1 1,0 1-1,1-1 1,-1 1-1,0-1 1,0 1-1,0-1 1,1 0-1,-1 1 1,0-1-1,0 1 1,1-1-1,-1 0 0,0 1 1,1-1-1,-1 1 1,1-1-1,-1 0 1,0 0-1,1 1 1,0-1-1,19 1 184,21-14 185,-23 4-332,-1-1 0,0-1 0,0-1 0,-1-1 0,-1 0 0,0-1 0,-1 0 0,-1-1 0,0-1 0,-1 0 0,0-1 0,-2 0 0,0 0 0,-1-1 0,13-37 0,-18 33 124,-13 25-73,-18 31-84,7 1 103,-16 43-1,30-65 28,1 1-1,1-1 1,0 1 0,1 0 0,0 1 0,0 22 0,3-35-118,1-1 0,-1 1 0,1-1-1,-1 0 1,1 1 0,0-1 0,0 0 0,-1 0 0,1 0 0,0 1 0,0-1 0,0 0-1,1 0 1,-1 0 0,0 0 0,0-1 0,0 1 0,1 0 0,-1 0 0,0-1-1,1 1 1,-1-1 0,0 1 0,1-1 0,-1 0 0,1 1 0,-1-1 0,1 0 0,-1 0-1,1 0 1,-1 0 0,1 0 0,2-1 0,55-5 380,-49 3-360,0 0 0,0-1 0,-1 0-1,1 0 1,-1-1 0,0-1 0,0 1-1,0-1 1,10-10 0,-4 1-2,0-1 0,-1 0 0,22-33 0,-46 63-169,3-6 133,1 1-1,0 0 1,0 0-1,1 1 1,0-1 0,1 1-1,0 0 1,0 0-1,1 1 1,-2 11-1,5-21 12,0-1-1,1 1 1,-1 0-1,0 0 1,0 0-1,0-1 1,0 1 0,1 0-1,-1 0 1,0-1-1,1 1 1,-1 0-1,0-1 1,1 1-1,-1 0 1,1-1 0,-1 1-1,1 0 1,0-1-1,-1 1 1,1-1-1,0 1 1,-1-1-1,1 0 1,0 1-1,-1-1 1,2 1 0,28 2 223,29-15 62,-42 6-269,-1-1 1,0-1 0,0 0-1,28-21 1,-38 25-22,0-1 0,0 0 0,0-1 0,0 1 0,-1-1 0,0 0 0,0-1 0,-1 1 0,0-1 0,0 0 0,0 0 0,-1 0-1,4-11 1,-56 91-581,45-65 630,0-1 0,0 1-1,1 0 1,0 0 0,0 0 0,-3 15 0,6-21-43,0-1 0,0 1 0,0 0 0,0-1 0,0 1 0,1 0 0,-1-1 1,0 1-1,1 0 0,-1-1 0,1 1 0,0-1 0,-1 1 0,1-1 0,0 1 1,0-1-1,0 0 0,0 1 0,0-1 0,1 0 0,-1 0 0,0 0 0,0 0 1,1 0-1,-1 0 0,1 0 0,-1 0 0,1-1 0,-1 1 0,1 0 0,-1-1 1,1 1-1,-1-1 0,1 0 0,0 0 0,-1 1 0,1-1 0,0 0 0,-1 0 1,3-1-1,5 2-2,4 1-70,1 0 1,-1-2-1,1 1 1,-1-2-1,1 0 1,-1 0-1,18-5 1,-31 6-68,1-1 1,0 1 0,-1 0 0,1-1 0,0 1 0,-1-1 0,1 1 0,0-1 0,-1 1 0,1-1 0,-1 1 0,1-1 0,-1 0-1,0 1 1,1-1 0,-1 0 0,1 1 0,-1-1 0,0 0 0,0 1 0,1-1 0,-1-1 0,-1-19-6159,-3-1-2416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0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15695,'0'0'10250,"-8"56"-10058,24-42-96,5 4-352,4-2-2179,4 1-1216,-3-1-2691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15278,'0'0'3492,"-10"0"-476,-7 0-2280,-71 2 2606,80-1-3210,1 0 0,-1 0 0,1 1 0,0 0 0,-1 0 0,1 1 0,0 0 0,1 0 0,-1 0 0,-7 6 1,13-9-138,0 0 1,0 1 0,1-1 0,-1 1 0,0-1 0,0 1 0,1-1 0,-1 1 0,0 0-1,1-1 1,-1 1 0,1 0 0,-1 0 0,0-1 0,1 1 0,0 0 0,-1 0 0,1 0-1,-1 0 1,1-1 0,0 1 0,0 0 0,0 0 0,-1 0 0,1 0 0,0 0 0,0 0-1,0 0 1,0 0 0,1 0 0,-1-1 0,0 1 0,0 0 0,0 0 0,1 0 0,-1 0-1,0 0 1,1 0 0,-1-1 0,1 1 0,-1 0 0,1 0 0,-1-1 0,1 1 0,0 0-1,-1-1 1,1 1 0,0-1 0,0 1 0,-1 0 0,1-1 0,0 0 0,0 1 0,0-1 0,-1 1-1,1-1 1,2 0 0,52 17-16,-53-16 6,29 5-292,-13-4 2,1 2 0,-1 0 0,0 2 0,32 13 1,-49-19 301,0 1 0,0-1 0,0 1 0,0-1 1,1 1-1,-1-1 0,0 1 0,0 0 1,0 0-1,0-1 0,0 1 0,-1 0 1,1 0-1,0 0 0,0 0 0,0 0 0,-1 0 1,1 1-1,-1-1 0,1 0 0,-1 0 1,1 0-1,-1 0 0,0 1 0,1-1 1,-1 0-1,0 0 0,0 1 0,0-1 0,0 0 1,0 2-1,-1 0 39,-1-1 0,1 1 1,-1-1-1,1 0 0,-1 1 0,0-1 1,0 0-1,0 0 0,0 0 0,0 0 1,-1 0-1,1-1 0,-3 3 0,-8 3 106,0 0 0,0-1 0,0 0 0,-22 6 0,34-12-231,1 0 0,-1 1 1,0-1-1,0 0 0,0 0 0,0 0 0,0 1 0,0-1 0,1 0 0,-1 0 0,0 0 0,0 0 0,0-1 0,0 1 0,0 0 1,0 0-1,1 0 0,-1-1 0,0 1 0,0 0 0,0-1 0,0 1 0,-1-2 0,2 1-511,-1 0 1,1 0-1,0-1 0,-1 1 0,1 0 0,0-1 0,0 1 1,0 0-1,0-1 0,0 1 0,0 0 0,0-1 1,0 1-1,0 0 0,1-2 0,5-18-10489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85 5926,'0'0'4505,"10"1"-602,-7 0-3752,7 0 1197,0-1 1,0 1-1,0-1 1,0-1-1,16-3 1,-23 4-1058,-1-1 0,1 0 0,0 0 0,-1 0 0,1 0 1,-1 0-1,1-1 0,-1 1 0,0-1 0,0 0 0,0 1 1,1-1-1,-1 0 0,-1 0 0,3-3 0,-2 2-268,-1 1-1,0-1 0,0 1 1,0-1-1,0 1 1,0-1-1,-1 0 1,1 0-1,-1 1 0,0-1 1,1-4-1,-1 6-10,0 0-1,0 0 1,-1 0-1,1 1 1,0-1-1,0 0 1,0 0-1,0 0 1,-1 0-1,1 0 1,-1 1-1,1-1 1,0 0-1,-1 0 1,1 1-1,-1-1 1,1 0-1,-1 1 1,0-1-1,1 0 1,-1 1-1,0-1 1,0 1-1,1-1 1,-1 1-1,0-1 1,-1 1-1,-29-3-32,23 4 1,1 1-1,-1-1 0,1 1 0,-1 1 0,-12 5 1,11-2 21,1 0 0,1 0 0,-1 0 0,1 1 0,0 0 0,0 1 0,-9 13 0,15-20 2,0 1-1,-1-1 1,1 1 0,0 0-1,0 0 1,0 0 0,0 0 0,0-1-1,0 1 1,1 0 0,-1 1 0,1-1-1,-1 0 1,1 0 0,0 0-1,0 0 1,-1 0 0,2 0 0,-1 0-1,0 0 1,0 1 0,1-1 0,-1 0-1,1 0 1,0 0 0,-1 0-1,1 0 1,0-1 0,0 1 0,0 0-1,0 0 1,1 0 0,-1-1-1,0 1 1,1-1 0,-1 1 0,1-1-1,0 0 1,-1 1 0,1-1 0,2 1-1,7 3-86,1 0 0,0 0 1,0-2-1,0 1 0,0-2 0,1 1 0,13 0 0,51 0-4231,-16-3-3287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44 13677,'0'0'3780,"-5"55"-1314,-2-21-801,1 1-608,3 2 0,-3 1-352,6-7-545,0-5-96,4-5 0,7-8 0,-2-5-672,1-8-1186,-4 0-1025,-6-11-1665,0-7-3363</inkml:trace>
  <inkml:trace contextRef="#ctx0" brushRef="#br0" timeOffset="1">1 9 11691,'0'0'8392,"62"-9"-7111,-28 9-64,9 5 161,3-1-578,1 0-447,6-3-225,-10-1-64,-4 0 0,-10 0-993,-15 0-1665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10634,'0'0'13997,"61"29"-12876,-18-29-704,7-6-257,3 0-128,-10 2-32,2 4-1505,-22 0-2563,-4 0-1762,-19 8-2850</inkml:trace>
  <inkml:trace contextRef="#ctx0" brushRef="#br0" timeOffset="1">65 140 11883,'0'0'3972,"-48"26"-801,32-16-1249,16-2-417,0-3-416,21-2-416,10-3-321,10 0-224,3 0-64,10-4-64,-6-4-2754,-9-1-2531,4-3-4516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2306,'0'0'18919,"0"8"-17050,-1 1-1322,1-6-402,-1-1-1,1 1 0,-1 0 1,1 0-1,0 0 0,0 0 1,1 0-1,-1 0 0,0 0 1,1 0-1,1 4 0,0-6-106,0 0 0,1 0 0,-1 0-1,0 0 1,0-1 0,0 1 0,1-1 0,-1 1-1,0-1 1,1 0 0,-1 0 0,0 0-1,1 0 1,-1 0 0,4-1 0,2 0 25,3 0-74,-1 0 0,1-1 1,-1 0-1,0-1 0,0 0 1,12-6-1,-13 5-92,0 1 0,0-1-1,0 2 1,0-1 0,1 1 0,-1 1-1,1 0 1,12 0 0,-21 2 187,0 0-1,0 1 1,0-1-1,0 0 1,0 1-1,0-1 1,-1 1-1,1-1 1,0 1 0,-1-1-1,1 1 1,-1-1-1,0 1 1,1 0-1,-1-1 1,0 1 0,0 0-1,0-1 1,0 1-1,-1 2 1,5 22 990,-3-25-1051,0 1-1,1-1 0,-1 0 0,0 1 0,1-1 1,-1 0-1,0 0 0,1 0 0,0 0 0,-1 0 1,1 0-1,0 0 0,-1-1 0,1 1 0,0-1 1,0 1-1,-1-1 0,1 0 0,0 1 0,0-1 1,0 0-1,-1 0 0,1 0 0,0-1 0,0 1 1,0 0-1,0-1 0,-1 1 0,1-1 0,0 1 1,1-2-1,27-14-2295,-11-6-4701,-9 4-857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17008,'0'0'8937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12844,'0'0'7575,"0"13"-6507,-10 187 2498,8-191-3397,0 2 121,0 1-1,0 0 1,1 0 0,1 0-1,0 0 1,0 0 0,1 0-1,3 15 1,-3-26-244,0 0-1,0 0 1,0 0 0,0 0 0,0-1-1,0 1 1,0 0 0,0 0 0,0-1-1,0 1 1,1 0 0,-1-1 0,0 1-1,0-1 1,1 0 0,-1 1 0,0-1-1,1 0 1,-1 0 0,0 0 0,1 0-1,-1 0 1,0 0 0,1 0-1,1-1 1,37-9 906,-18 1-870,0-2 1,-1-1-1,-1-1 1,0 0 0,-1-1-1,0-1 1,-1-1-1,-1-1 1,0-1-1,-2 0 1,0-1 0,-1 0-1,0-1 1,17-37-1,-30 53-284,1 1-1,-1-1 1,1 0 0,-1 0-1,0 0 1,-1 0-1,1 1 1,-1-1-1,1 0 1,-1 0 0,-1-8-1,1 12 115,0-1 1,-1 0-1,1 1 0,0-1 0,0 0 0,-1 1 1,1-1-1,-1 1 0,1-1 0,0 1 1,-1-1-1,1 1 0,-1-1 0,1 1 0,-1-1 1,0 1-1,1-1 0,-1 1 0,1 0 0,-1-1 1,0 1-1,1 0 0,-1 0 0,0-1 1,0 1-1,-2 0-106,1 0 0,0 0 1,-1 0-1,1 1 0,-1-1 0,1 1 1,0-1-1,-1 1 0,1 0 1,0 0-1,-3 2 0,-26 16-5144,0 6-2285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13645,'0'0'9513,"58"17"-7399,-35-17-641,5 0-864,1 0-449,5 0-160,3 0-32,3 0-1345,-6 0-2275,-4 0-1985,0-8-3203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48 12332,'0'0'2466,"-50"35"-128,39-21-576,11-5-705,5-6-417,22-3 65,9 0-96,12-7-225,0-8-288,8-2-128,-4 0-1089,-4 0-1986,-2 0-1922,-1-1-2049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61 9577,'0'0'9300,"-8"1"-8190,2 0-816,0 0 1,0 1 0,1 0-1,-1 0 1,0 0-1,1 0 1,-9 6-1,12-7-151,0 1 0,-1-1 0,1 1 1,0 0-1,-1 0 0,1 0 0,0 0 0,0 0 0,1 0 0,-1 0 0,0 1 0,1-1 0,-1 1 0,1-1 0,0 1 0,0 0 0,0-1 1,0 1-1,1 0 0,-1 0 0,0 3 0,2-5-123,0 0-1,-1-1 1,1 1 0,0-1-1,0 1 1,-1-1 0,1 1 0,0-1-1,0 0 1,0 1 0,0-1-1,0 0 1,0 0 0,-1 0 0,1 0-1,0 0 1,0 1 0,0-2 0,0 1-1,0 0 1,0 0 0,1 0-1,24-2 297,-7-2-216,-1-1 0,1 0 0,-1-2 0,28-13 0,-32 13-154,0 0-1,1 2 0,-1-1 1,1 2-1,0 0 1,0 0-1,27-1 1,-42 5 46,1 0 0,0 0 0,-1 1 0,1-1 0,-1 0 0,1 0 0,-1 1 1,1-1-1,-1 0 0,1 1 0,-1-1 0,1 0 0,-1 1 0,0-1 0,1 1 0,-1-1 1,1 1-1,-1-1 0,0 1 0,0-1 0,1 1 0,-1-1 0,0 1 0,0-1 1,1 1-1,-1-1 0,0 1 0,0 0 0,0-1 0,0 1 0,0-1 0,0 2 0,0 27 83,0-13 367,2-15-360,1 0 0,0-1 1,-1 1-1,1-1 0,-1 0 1,1 1-1,0-1 0,-1-1 1,1 1-1,0 0 0,2-1 0,8-2-2,0-1 0,-1 0-1,0-1 1,18-9 0,-21 9-476,0 0 0,1 1 0,0 0 0,0 1 0,0 0 0,0 0 0,0 1 0,14-1 0,-23 3 387,-1 0 1,1 1-1,-1-1 1,0 0-1,1 0 1,-1 1 0,1-1-1,-1 0 1,0 1-1,0-1 1,1 0-1,-1 1 1,0-1-1,0 1 1,1-1-1,-1 0 1,0 1-1,0-1 1,0 1-1,1-1 1,-1 1 0,0-1-1,0 0 1,0 1-1,0-1 1,0 1-1,0-1 1,0 1-1,0-1 1,0 1-1,0-1 1,-1 1-1,1-1 1,0 1 0,0-1-1,0 0 1,0 1-1,-1-1 1,1 1-1,-1 0 14,1-1 0,0 1 0,-1 0 0,1-1 0,0 1 0,0 0 0,-1-1 0,1 1 0,0 0 0,0-1 0,0 1 0,0 0 0,0-1 0,0 1 0,0 0-1,0-1 1,0 1 0,0 0 0,0 0 0,1-1 0,-1 1 0,0 0 0,0-1 0,1 1 0,-1-1 0,1 1 0,-1 0 0,0-1 0,1 1 0,-1-1 0,1 1 0,-1-1 0,1 1 0,-1-1 0,1 1 0,0-1 0,-1 0-1,1 1 1,-1-1 0,1 0 0,0 0 0,-1 1 0,1-1 0,0 0 0,-1 0 0,1 0 0,0 0 0,0 0 0,0 0 0,6 0-26,0-1 0,-1-1 1,1 1-1,0-1 0,-1 0 0,0-1 0,7-2 1,43-28-4375,-45 25 2872,0 1-1,0 1 1,1 0-1,0 0 1,0 1-1,16-4 1,-21 12 9003,-11 8-4048,-15 18-2109,13-21-223,2-1-709,-8 17 989,12-23-1360,0-1-1,0 1 1,0-1-1,0 0 0,0 1 1,0-1-1,0 1 1,0-1-1,1 1 1,-1-1-1,0 1 1,0-1-1,0 1 0,1-1 1,-1 0-1,0 1 1,0-1-1,1 1 1,-1-1-1,0 0 1,1 1-1,-1-1 1,0 0-1,1 1 0,-1-1 1,1 0-1,-1 0 1,0 1-1,1-1 1,-1 0-1,1 0 1,-1 0-1,1 0 1,-1 1-1,1-1 0,-1 0 1,1 0-1,-1 0 1,1 0-1,-1 0 1,0 0-1,1 0 1,-1 0-1,1-1 1,-1 1-1,1 0 0,16-2-18,-1 0 0,1-1-1,-1-1 1,0 0-1,-1-1 1,1-1-1,23-12 1,-20 9-501,1 1-1,0 1 1,38-9 0,-58 15 507,1 1 1,-1 0 0,1 0-1,0-1 1,-1 1-1,1 0 1,-1 0-1,1 0 1,0 0-1,-1-1 1,1 1 0,-1 0-1,1 0 1,0 0-1,-1 1 1,1-1-1,0 0 1,-1 0-1,1 0 1,-1 0 0,1 0-1,-1 1 1,1-1-1,0 0 1,-1 1-1,1-1 1,-1 0-1,1 1 1,-1-1-1,1 1 1,-1-1 0,0 0-1,1 1 1,-1-1-1,1 1 1,-1-1-1,0 1 1,1 0 0,-8 21 1197,1-7-314,6-15-880,0 1 1,0-1-1,0 0 0,0 0 1,0 1-1,0-1 1,0 0-1,0 0 0,0 0 1,0 1-1,0-1 1,0 0-1,0 0 0,0 1 1,0-1-1,0 0 0,0 0 1,1 0-1,-1 1 1,0-1-1,0 0 0,0 0 1,0 0-1,0 0 1,0 1-1,1-1 0,-1 0 1,0 0-1,0 0 0,0 0 1,1 0-1,-1 1 1,0-1-1,0 0 0,0 0 1,1 0-1,-1 0 0,0 0 1,0 0-1,0 0 1,1 0-1,-1 0 0,0 0 1,0 0-1,1 0 1,21 0 165,0-2 1,0 0-1,-1-2 1,23-6-1,-20 5-755,0 0 0,0 1-1,28 0 1,-52 4 575,1-1 0,0 1-1,-1 0 1,1 0 0,-1 0-1,1 0 1,0 0 0,-1 0 0,1 0-1,0 0 1,-1 0 0,1 0-1,-1 0 1,1 0 0,0 1-1,-1-1 1,1 0 0,-1 0-1,1 0 1,-1 1 0,1-1-1,0 0 1,-1 1 0,0-1 0,1 1-1,-1-1 1,1 1 0,-1-1-1,1 1 1,-1-1 0,0 1-1,1-1 1,-1 1 0,0-1-1,0 1 1,1-1 0,-1 1 0,0 0-1,0-1 1,0 1 0,0-1-1,0 1 1,1 0 0,-1-1-1,0 1 1,-1-1 0,1 1-1,0 0 1,0-1 0,0 1 0,0 0-1,0-1 1,-1 1 0,1-1-1,-1 2 1,-21 28-2839,14-23-2202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29 7591,'17'-20'6708,"-17"20"-6537,0 0 1,0-1 0,0 1-1,0 0 1,0-1 0,0 1 0,0 0-1,0-1 1,0 1 0,0 0-1,0-1 1,-1 1 0,1 0-1,0-1 1,0 1 0,0 0-1,-1-1 1,1 1 0,0 0-1,0 0 1,-1-1 0,1 1 0,0 0-1,-1 0 1,1 0 0,0 0-1,-1-1 1,1 1 0,0 0-1,-1 0 1,1 0 0,0 0-1,-1 0 1,1 0 0,0 0-1,-1 0 1,-21 0 3668,-3 5-4671,17-2 949,-10 3 81,1 0 0,-1 1 0,1 1 0,0 1 0,0 0 0,-21 17-1,87-15-21,-43-10-178,12 1-11,0 0-1,0 2 0,0 0 0,-1 2 0,1 0 0,31 16 0,-48-22 10,0 1 1,0-1-1,0 1 1,0-1-1,0 1 1,0 0-1,0-1 1,0 1-1,0 0 1,-1 0-1,1 0 1,0 0-1,-1-1 1,1 1-1,-1 0 0,1 0 1,-1 0-1,1 0 1,-1 1-1,1-1 1,-1 0-1,0 0 1,0 0-1,0 0 1,1 0-1,-1 0 1,-1 2-1,1-1 35,-1-1 0,0 1-1,0 0 1,0-1 0,0 1-1,0-1 1,0 1 0,-1-1-1,1 0 1,0 1 0,-1-1-1,1 0 1,-1 0 0,-2 1-1,-6 4 155,-1-1 0,1-1 0,-23 7 0,-34-1-280,40-12-2433,17-3-2844,7-8-4585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9129,'0'0'15556,"9"0"-14419,1 0-1011,0-1-1,0-1 1,0 0 0,0 0 0,0-1 0,-1 0 0,1-1 0,-1 0-1,0-1 1,0 0 0,12-8 0,-6 3-98,0-1-1,-1 0 1,0-1-1,-1-1 1,0 0-1,12-17 1,-23 27-16,1 0 1,-1 0 0,0-1-1,0 1 1,0-1 0,-1 1-1,1-1 1,-1 0 0,0 1-1,0-1 1,0 0 0,-1 0 0,1 0-1,-1 1 1,0-9 0,0 11-17,-1 1 0,1-1 1,0 0-1,-1 0 0,1 1 0,-1-1 1,1 0-1,-1 1 0,1-1 1,-1 0-1,1 1 0,-1-1 1,1 1-1,-1-1 0,0 1 1,1-1-1,-1 1 0,0 0 1,0-1-1,1 1 0,-1 0 0,0 0 1,0-1-1,0 1 0,1 0 1,-1 0-1,0 0 0,0 0 1,0 0-1,1 0 0,-1 0 1,0 0-1,0 0 0,0 0 1,1 1-1,-1-1 0,0 0 0,0 0 1,1 1-1,-1-1 0,-1 1 1,-31 17-147,23-9 141,1 1-1,0 0 1,1 0-1,-13 21 1,19-27 41,-1 1 0,1 0 1,-1-1-1,1 1 0,1 0 1,-1 0-1,1 0 0,-1 0 1,2 0-1,-1 0 0,0 0 1,1 1-1,0-1 0,0 0 1,2 7-1,-2-11-14,1 1-1,-1-1 1,1 0 0,0 0-1,-1 0 1,1 0 0,0 0-1,0 0 1,0 0 0,0 0-1,0 0 1,0-1-1,0 1 1,0 0 0,0-1-1,0 1 1,0-1 0,0 1-1,1-1 1,-1 1 0,0-1-1,0 0 1,0 1 0,3-1-1,35 1 287,-28-1-205,42-2-119,0-3-1,-1-2 1,83-21 0,-133 27-65,-37-17 582,28 9-228,0 1 0,0-1 0,1 0 0,0 0 0,-8-17 0,11 20-260,1 0 1,-1 1-1,1-1 0,0 0 0,1 0 0,-1-1 0,1 1 0,0 0 0,1 0 1,-1-1-1,2-8 0,-1 15-26,1-1 0,-1 1 0,1-1 1,-1 1-1,1-1 0,-1 1 0,1-1 0,-1 1 1,1-1-1,0 1 0,-1-1 0,1 1 1,0 0-1,-1 0 0,1-1 0,0 1 0,-1 0 1,1 0-1,0 0 0,0 0 0,-1 0 0,1-1 1,0 1-1,-1 1 0,1-1 0,1 0 0,22 3-714,27 11-2294,1 0-4825,-16-9-1593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15503,'0'0'7473,"-10"8"-6768,5-5-582,0 0 12,1 1 1,-1-1 0,1 0-1,0 1 1,0 0-1,1 0 1,-1 0 0,1 1-1,0-1 1,0 1-1,0 0 1,1-1 0,-1 1-1,-1 7 1,0 1 120,0 0 1,1-1-1,0 1 1,1 1-1,1-1 1,0 0 0,2 25-1,0-34-238,0 0 1,-1 0-1,2 0 0,-1 0 0,0-1 1,1 1-1,-1 0 0,1-1 0,0 1 1,1-1-1,-1 1 0,0-1 0,1 0 1,0 0-1,0 0 0,0-1 0,0 1 1,0-1-1,0 1 0,1-1 0,-1 0 1,1 0-1,-1 0 0,1-1 0,0 0 1,0 1-1,0-1 0,0 0 0,6 0 1,16 2 7,0-1 0,33-3 0,-22 1-419,-36 0 391,-1 0 1,0 0 0,0 0 0,0 0 0,1 0-1,-1 0 1,0 0 0,0 0 0,1 0-1,-1 0 1,0 0 0,0 0 0,0 0 0,1 0-1,-1 1 1,0-1 0,0 0 0,0 0 0,0 0-1,1 0 1,-1 0 0,0 1 0,0-1-1,0 0 1,0 0 0,0 0 0,1 0 0,-1 1-1,0-1 1,0 0 0,0 0 0,0 0 0,0 1-1,0-1 1,0 0 0,0 0 0,0 0-1,0 1 1,0-1 0,0 0 0,0 0 0,0 0-1,0 1 1,0-1 0,0 0 0,0 0 0,0 1-1,0-1 1,-1 0 0,-7 17-112,-14 10-44,10-9-5170,23-24-2730,3-10 2137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79 106 9417,'0'0'13922,"-9"2"-13884,4-1-15,0 0 0,0 0-1,0 1 1,0 0 0,1 0 0,-1 1 0,-7 4 0,10-5 2,0-1-1,0 0 1,1 1 0,-1-1-1,1 1 1,-1-1 0,1 1 0,0 0-1,0 0 1,-1 0 0,1-1 0,0 1-1,1 0 1,-1 0 0,0 0 0,1 0-1,-1 1 1,1-1 0,-1 0-1,1 0 1,0 0 0,0 0 0,0 0-1,0 1 1,0-1 0,1 0 0,0 2-1,0-2-1,0-1 0,0 0 0,1 0 0,-1 0 0,0 0 0,1 0 0,-1 0 0,1 0 0,-1 0 0,1-1 0,0 1 0,-1-1 0,1 1 0,0-1 0,-1 1-1,1-1 1,0 0 0,0 0 0,-1 0 0,1 0 0,0 0 0,1-1 0,42-2 287,-36 1-245,-1-1 0,0 0-1,0 0 1,0-1 0,-1 1-1,1-2 1,-1 1 0,0-1-1,0-1 1,-1 1 0,11-11-1,-14 13-58,-1 0 0,1 1 0,-1-1 0,1 0 0,-1 0 0,0 0 0,0-1 0,0 1 0,-1 0 0,1-1 0,-1 1 0,0-1 0,0 1 0,0-1 0,0 0 0,-1 1 0,0-1 0,1 0 0,-1 1 0,0-1 0,-1 0 0,1 0 0,-1 1 0,0-1 0,0 0 0,0 1 0,0-1 0,0 1 0,-3-5 0,1 6-51,1-1 0,-1 1 0,0 0 0,0 0 0,0 0 0,0 1 0,0-1 0,0 1 0,0-1 0,-1 1 1,1 0-1,-1 0 0,1 1 0,0-1 0,-7 0 0,9 1-39,0 0 1,-1-1 0,1 1 0,0 0-1,0 0 1,0 0 0,0 0-1,0 0 1,0 0 0,0 0 0,0 0-1,0 0 1,-1 0 0,1 1-1,0-1 1,0 0 0,0 1 0,0-1-1,0 1 1,0-1 0,0 1-1,1-1 1,-1 1 0,0 0 0,0 0-1,0-1 1,1 1 0,-1 0-1,0 0 1,1 0 0,-1 0 0,0 0-1,1 0 1,-1 0 0,1 0-1,0 0 1,-1 0 0,1 0 0,0 0-1,0 0 1,-1 0 0,1 0-1,0 0 1,0 0 0,0 0 0,0 0-1,1 1 1,-1-1 0,0 0-1,0 0 1,1 1 0,0-1-152,-1 0 1,1-1 0,-1 1-1,1 0 1,-1-1-1,1 1 1,0-1 0,0 1-1,-1-1 1,1 1-1,0-1 1,0 1 0,-1-1-1,1 0 1,0 1-1,0-1 1,0 0 0,0 0-1,-1 0 1,1 1-1,0-1 1,0 0 0,0 0-1,0 0 1,1-1-1,1 1-525,20 1-4797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13068,'0'0'3123,"-10"4"-1089,2 0-1647,1-1 1,0 2-1,0-1 0,0 1 0,1 0 0,-1 0 0,1 1 1,-8 9-1,11-11-159,0 0-1,-1 0 1,1 0 0,1 1 0,-1 0 0,1-1 0,0 1 0,0 0-1,0 0 1,0 0 0,1 0 0,0 0 0,0 1 0,1-1 0,-1 0-1,1 1 1,1 5 0,-1-8-202,1-1 0,0 0 0,0 1 0,0-1 0,0 0 0,0 0 0,1 0 0,-1 0 0,1 0-1,-1 0 1,1 0 0,0 0 0,-1 0 0,1-1 0,0 1 0,0-1 0,1 1 0,-1-1 0,0 0 0,0 0 0,0 0 0,1 0 0,-1 0 0,1-1-1,-1 1 1,4 0 0,9 1 28,0 1 0,1-2-1,15 0 1,-20-1-35,119 1-1022,-129-1 990,1 1 1,0 0 0,-1 0 0,1 0 0,-1 0 0,1 0-1,-1 0 1,1 1 0,-1-1 0,0 0 0,0 1-1,0-1 1,0 1 0,0-1 0,0 1 0,0 0-1,0-1 1,0 1 0,-1 0 0,1-1 0,0 5-1,0-3 26,0-1 0,0 1-1,0 0 1,1-1-1,-1 1 1,1 0-1,-1-1 1,1 0 0,0 1-1,0-1 1,3 3-1,6-1-70,1-1-1,0 0 1,-1 0-1,1-1 1,0 0-1,0-1 1,0-1-1,0 0 1,0 0-1,20-4 1,47 1-1786,-77 4 1846,0 0 1,0-1 0,0 1-1,0 0 1,-1 1 0,1-1 0,0 0-1,-1 0 1,1 1 0,-1-1 0,0 1-1,1-1 1,-1 1 0,0-1 0,0 1-1,0 0 1,0 0 0,0 0 0,0-1-1,0 1 1,-1 0 0,1 0 0,-1 0-1,1 0 1,-1 0 0,0 0-1,0 2 1,5 60 634,-5-62-619,3 100 296,0-54 298,-6 94-1,3-140-566,0 0-1,0 0 1,0 0-1,0 0 1,-1-1-1,1 1 0,0 0 1,-1 0-1,1 0 1,-1 0-1,0 0 1,0-1-1,0 1 1,0 0-1,0-1 0,0 1 1,0 0-1,0-1 1,0 1-1,-1-1 1,1 0-1,-1 0 0,1 1 1,-1-1-1,1 0 1,-1 0-1,0 0 1,0 0-1,1-1 1,-1 1-1,0 0 0,0-1 1,0 1-1,0-1 1,0 0-1,0 0 1,1 0-1,-1 0 0,0 0 1,0 0-1,0 0 1,-4-1-1,0-1-13,0 0 0,1-1 0,-1 1 0,0-1-1,1 0 1,-1-1 0,1 1 0,0-1 0,0 0-1,1 0 1,-1-1 0,-3-4 0,1 1 36,1-1 0,1 0 0,-1 0 0,2 0 0,-1-1 0,1 1 0,1-1 0,-4-16 0,5 22-44,2-1 0,-1 1 0,0-1 0,1 1 0,0-1 0,0 0 0,0 1 0,1-1 1,-1 1-1,1-1 0,0 1 0,0-1 0,1 1 0,-1-1 0,1 1 0,0 0 0,0 0 0,1 0 0,-1 0 0,1 0 0,3-3 0,11-7 34,-1 2-1,2 0 1,-1 0-1,2 2 0,-1 1 1,1 0-1,1 1 1,31-8-1,20-10-2442,-2-8-4694,-35 10-3468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6951,'0'0'3955,"4"8"-1579,16 27-257,-19-34-1967,0 1 0,0-1 0,0 0-1,0 0 1,1 0 0,-1 0 0,0 0-1,1 0 1,-1-1 0,1 1 0,-1 0 0,1-1-1,-1 1 1,1-1 0,-1 1 0,1-1-1,0 0 1,-1 1 0,1-1 0,0 0-1,-1 0 1,1 0 0,0-1 0,-1 1 0,1 0-1,-1-1 1,1 1 0,0-1 0,-1 1-1,3-2 1,37-23 2403,-34 20-2428,0-1 0,0 0 0,-1 0 0,1-1 0,-1 0 0,-1 0 0,1 0 0,-1-1 0,-1 0 0,1 0 0,-1 0 0,-1 0 0,0 0 0,0-1 0,0 0 0,-1 0 0,0 0 0,0-14 0,-2 23-122,0-1 0,0 0 0,0 1 0,0-1 0,0 0 0,0 1 0,0-1-1,0 0 1,0 1 0,0-1 0,-1 0 0,1 1 0,0-1 0,0 1 0,-1-1 0,1 1-1,0-1 1,-1 1 0,1-1 0,-1 1 0,1-1 0,-1 1 0,1-1 0,-1 1 0,1-1-1,-1 1 1,1 0 0,-1-1 0,1 1 0,-1 0 0,-1-1 0,-23 5-44,20-2 10,-1 0 0,1 1 0,-1 0 0,1 0 0,0 1 0,-8 6 0,8-4 9,0 0 0,0 0 0,0 1 0,1-1 0,0 1 0,0 0 0,1 0 0,0 1 0,0-1 0,1 0 0,0 1 0,0 0 0,1 0 0,0-1 0,0 10 0,1-15 18,1-1 0,0 1 0,0-1 0,0 0 0,0 0-1,0 0 1,0 1 0,0-1 0,0 0 0,1 0 0,-1 0 0,0-1 0,1 1 0,-1 0 0,0 0 0,1-1 0,-1 1 0,1-1 0,-1 1 0,1-1 0,-1 0 0,1 0 0,-1 1 0,1-1 0,-1 0 0,1 0 0,0 0 0,1-1 0,51-3 157,35-16-107,-66 14-25,0 0-1,1 2 1,47-4 0,-71 8 13,-1 0 1,1 1-1,0-1 1,0 0 0,0 0-1,0 0 1,0 0-1,0 0 1,0 0 0,0 1-1,0-1 1,0 0-1,0 0 1,0 0 0,0 0-1,0 0 1,0 1-1,0-1 1,0 0 0,0 0-1,0 0 1,0 0 0,0 1-1,0-1 1,0 0-1,0 0 1,0 0 0,0 0-1,0 0 1,0 0-1,0 1 1,0-1 0,0 0-1,0 0 1,1 0-1,-1 0 1,0 0 0,0 0-1,0 0 1,0 1-1,0-1 1,0 0 0,0 0-1,1 0 1,-1 0-1,0 0 1,0 0 0,0 0-1,0 0 1,0 0-1,1 0 1,-1 0 0,0 0-1,0 0 1,0 0 0,0 0-1,0 0 1,1 0-1,-1 0 1,0 0 0,0 0-1,0 0 1,0 0-1,0 0 1,1 0 0,-1-1-1,-1 1 12,1 0 0,-1 0 0,1 0 0,-1 0 0,0-1 0,1 1 0,-1 0 0,1 0 0,-1-1 0,1 1 0,-1-1 0,1 1 0,-1 0 0,1-1 0,0 1 0,-1-1 0,1 1 0,-1-1 0,1 1 0,0-1 0,0 1 0,-1-1 0,1 1 0,0-1 0,0 0 0,0 1 0,-1-1 0,1 1-1,0-1 1,0 0 0,0 1 0,0-2 0,-42-172 1303,44 179-1648,0 0 1,0 0-1,1 0 1,-1-1-1,1 1 1,0-1-1,1 0 1,-1 1-1,1-1 1,-1-1-1,1 1 1,1-1-1,3 4 1,-1-2-880,0 0 0,1-1 0,-1 0 0,1 0 0,-1-1 1,1 0-1,0 0 0,12 2 0,26 0-9415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14862,'0'0'2226,"-10"5"-784,3 0-1307,0-1 1,0 1 0,0 0 0,1 1 0,0-1 0,0 2 0,0-1 0,1 0 0,0 1 0,0 0 0,0 0 0,1 0 0,0 1 0,-3 10 0,1-5 176,2 1-1,-1 0 1,2 0 0,0 0 0,-2 18 0,5-29-282,-1 0-1,1-1 1,0 1 0,0 0-1,0-1 1,0 1 0,1 0 0,-1-1-1,1 1 1,-1-1 0,1 1 0,0 0-1,0-1 1,0 0 0,0 1 0,1-1-1,-1 1 1,1-1 0,-1 0 0,1 0-1,0 0 1,0 0 0,0 0-1,0-1 1,0 1 0,0 0 0,0-1-1,1 0 1,-1 1 0,0-1 0,1 0-1,-1 0 1,1 0 0,0-1 0,2 1-1,3 1 44,1-1-1,0-1 0,-1 1 0,1-1 1,-1-1-1,1 0 0,0 0 1,-1-1-1,15-4 0,-4-1-64,-1-2 0,34-20 1,-52 29-10,0 0 0,0 0 0,0-1 0,1 1 0,-1 0 0,0 0 1,0 0-1,0 0 0,0 0 0,1 0 0,-1 0 0,0 0 0,0 0 1,0 0-1,1 0 0,-1 0 0,0 0 0,0 0 0,0 0 1,1 0-1,-1 0 0,0 0 0,0 0 0,0 0 0,0 0 0,1 0 1,-1 0-1,0 0 0,0 0 0,0 0 0,0 1 0,1-1 0,-1 0 1,0 0-1,0 0 0,0 0 0,0 0 0,0 0 0,1 1 0,-1-1 1,0 0-1,0 0 0,0 0 0,0 0 0,0 1 0,0-1 0,0 0 1,0 0-1,0 0 0,0 1 0,0-1 0,0 0 0,0 0 0,0 0 1,0 1-1,-1 19 255,-10 28 251,10-43-533,0-3 37,1 1 1,-1-1-1,1 0 0,-1 1 1,1-1-1,0 0 0,0 1 1,0-1-1,0 0 0,1 1 1,-1-1-1,1 3 1,-1-4-65,1-1 0,-1 1 0,0 0 0,1-1 0,-1 1 0,1-1 1,-1 1-1,1 0 0,-1-1 0,1 1 0,-1-1 0,1 0 0,0 1 1,-1-1-1,1 1 0,0-1 0,-1 0 0,1 1 0,0-1 1,-1 0-1,1 0 0,0 0 0,0 1 0,-1-1 0,2 0 0,2-1-564,1 1 0,-1-1 0,0 0 0,0 0 0,0-1 0,0 1 0,0-1 0,0 0 0,0 0 0,0 0-1,6-6 1,18-13-5392,1-3-2263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105 245 10250,'-6'8'2850,"-13"15"-1277,-33 44 1567,48-61-2891,0-1 0,1 1 0,0 0 0,0 1 0,1-1 0,0 0 0,0 1 0,0-1 1,1 1-1,-1 11 0,2-17-234,1 0 0,-1-1 0,1 1 0,-1 0 0,1-1 0,-1 1 0,1 0 0,-1-1 0,1 1 0,-1-1 0,1 1 0,0-1 0,0 1 0,-1-1 0,1 1 0,0-1 0,-1 0 0,1 1 0,0-1-1,0 0 1,0 0 0,0 1 0,-1-1 0,1 0 0,0 0 0,0 0 0,0 0 0,0 0 0,-1 0 0,1-1 0,0 1 0,0 0 0,0 0 0,-1 0 0,1-1 0,0 1 0,1-1 0,34-12 185,-28 8-291,-1-1 1,0 0-1,-1 0 1,0 0-1,0-1 1,0 0-1,-1 0 1,9-15 0,-11 17 87,0 0 1,-1-1 0,1 1-1,-1 0 1,-1-1 0,1 1-1,-1-1 1,1 1 0,-2-1-1,1 0 1,-1 0 0,1 1-1,-2-1 1,0-11 0,0 17 3,1 0 0,0-1-1,0 1 1,0 0 0,0-1 0,0 1 0,-1 0 0,1 0 0,0-1 0,0 1 0,0 0 0,-1 0-1,1-1 1,0 1 0,0 0 0,-1 0 0,1 0 0,0 0 0,-1-1 0,1 1 0,0 0 0,0 0 0,-1 0-1,1 0 1,0 0 0,-1 0 0,1 0 0,0 0 0,-1 0 0,1 0 0,0 0 0,-1 0 0,1 0 0,0 0-1,-1 0 1,1 0 0,0 0 0,-1 0 0,1 1 0,0-1 0,0 0 0,-1 0 0,1 0 0,0 0-1,0 1 1,-1-1 0,1 0 0,0 0 0,0 1 0,-1-1 0,-12 13 59,10-7-59,0 0-1,1 0 1,0 1-1,0-1 1,0 1-1,-1 11 1,2-16-3,1-1 0,-1 1 0,1 0 0,0-1 0,0 1 0,-1 0 0,1-1 0,0 1 0,1 0 0,-1-1 0,0 1 0,0-1 1,1 1-1,-1 0 0,1-1 0,-1 1 0,1-1 0,0 1 0,-1-1 0,1 1 0,0-1 0,0 0 0,0 1 0,0-1 0,0 0 0,1 0 0,-1 0 0,0 0 1,0 0-1,1 0 0,2 2 0,7-2-119,-1 0 0,1 0 1,0-1-1,-1 0 0,1-1 0,-1 0 1,1-1-1,-1 0 0,1-1 1,-1 0-1,0-1 0,0 0 0,0 0 1,-1-1-1,0 0 0,0-1 1,0 0-1,0 0 0,-1-1 0,8-8 1,-6 6 157,0-1 0,0-1 0,-1 0 0,0 0 0,-1-1 0,-1 0 0,0 0-1,0-1 1,-1 1 0,-1-1 0,0-1 0,-1 1 0,0-1 0,3-23 0,-7-55 4522,0 92-4495,-2 2-73,-1 0 1,0 0-1,1 0 0,0 1 0,-1-1 0,1 1 1,0 0-1,0-1 0,-2 6 0,2-5 6,-17 26 901,2 2-1,-27 60 0,40-81-688,0 1 0,0 0 0,1 0 0,1 1 0,0-1 0,0 0 0,1 1 0,1 0 0,0-1 0,0 1-1,1-1 1,4 21 0,-4-31-187,-1 1-1,0-1 0,0 1 1,1-1-1,-1 1 0,1 0 1,-1-1-1,1 0 0,0 1 1,0-1-1,0 1 1,-1-1-1,1 0 0,0 0 1,1 1-1,-1-1 0,0 0 1,0 0-1,0 0 0,1 0 1,-1 0-1,0-1 0,3 2 1,-3-3 10,0 1 1,0-1-1,-1 0 1,1 0-1,-1 0 1,1 0-1,-1 0 1,1 0-1,-1 0 1,1 0-1,-1 0 0,0 0 1,0 0-1,0 0 1,1-1-1,-1 1 1,0 0-1,0 0 1,-1 0-1,1 0 1,0 0-1,0 0 1,0 0-1,-1 0 1,1 0-1,-1-2 1,0-9-158,2 11 131,4-9-57,1 0-1,1 0 1,-1 1 0,1 0-1,1 0 1,0 1-1,15-14 1,-22 22 39,-1 0 0,1 0 0,-1-1 1,1 1-1,-1 0 0,1 0 0,-1 0 0,1-1 0,-1 1 1,1 0-1,-1 0 0,1 0 0,-1 0 0,1 0 1,0 0-1,-1 0 0,1 0 0,-1 1 0,1-1 1,-1 0-1,1 0 0,-1 0 0,1 1 0,-1-1 0,1 0 1,-1 0-1,1 1 0,-1-1 0,0 0 0,1 1 1,0 0-1,7 19-134,-6 23 93,-12-4 201,7-34-104,1 0 0,1 0-1,-1 1 1,1-1 0,0 1-1,0 6 1,1-12-41,0 1 1,1-1-1,-1 0 1,0 0-1,1 0 0,-1 1 1,1-1-1,-1 0 0,0 0 1,1 0-1,-1 0 1,1 0-1,-1 0 0,0 0 1,1 0-1,-1 0 1,1 0-1,-1 0 0,0 0 1,1 0-1,-1 0 1,1 0-1,-1 0 0,0-1 1,1 1-1,-1 0 0,0 0 1,1 0-1,-1-1 1,0 1-1,1 0 0,-1 0 1,0-1-1,1 1 1,-1 0-1,1-1 0,14-9-998,4-17-6009,-8 8 203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 15054,'-1'-1'243,"0"1"0,1 0 0,-1-1 0,1 1 0,-1 0-1,0-1 1,1 1 0,-1 0 0,0 0 0,1 0 0,-1-1 0,0 1-1,1 0 1,-1 0 0,0 0 0,0 0 0,1 0 0,-1 0 0,0 0-1,1 1 1,-1-1 0,0 0 0,1 0 0,-1 0 0,0 1-1,1-1 1,-1 0 0,-1 1 0,-10 21 1896,4 34-1500,7-53-194,-2 36 189,-2 5-324,3 1 0,4 70 0,7-87-451,-9-27 26,0 1-1,1-1 0,-1 0 0,1 0 0,-1 0 0,1 0 1,-1 0-1,1 0 0,0 0 0,0 0 0,-1 0 0,1 0 1,0 0-1,0 0 0,0 0 0,0-1 0,0 1 0,0 0 1,0-1-1,2 2 0,-4-26-2975,-3 9 2837,-1 1-1,0-1 1,-11-19-1,9 21 658,1 0 1,0-1-1,1 1 0,-5-25 0,9 34-223,0 0 0,1-1 0,-1 1 0,1 0-1,0 0 1,0 0 0,0 0 0,1 0 0,-1 0 0,3-7-1,-2 10-159,0-1 0,0 1 0,1-1 0,-1 1 0,0 0 0,1-1 0,-1 1 0,1 0 0,-1 0 0,1 0 0,0 0 0,-1 1 0,1-1 0,0 0 0,0 1 0,0-1 0,-1 1 0,1 0 0,0-1 0,0 1 0,0 0-1,0 0 1,0 0 0,3 1 0,54 6-1292,-21 7-4785,-24-8-1348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11691,'0'0'5541,"-44"65"-4324,13-24 65,-6 9-129,-4 0-192,-2 0-321,7-6-223,4-5-289,9-11-96,7-8-32,9-12-929,5-8-961,2-6-448,0-16-2435,3-10-2529</inkml:trace>
  <inkml:trace contextRef="#ctx0" brushRef="#br0" timeOffset="1">20 97 8168,'0'0'12780,"61"16"-11883,-30 4-257,2 1-191,5 0-289,3-3-64,9-3-288,0-1-1474,5-6 609,-6-2-2466,1-6-3236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1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15919,'0'0'3684,"58"-6"-3268,-3 4-288,7 2-64,6 0-64,4 0-5797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2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10858,'0'0'4714,"5"-8"-2168,-3 4-2359,0 0-1,0 1 1,0-1-1,1 0 1,0 1-1,-1 0 1,1 0-1,0 0 1,1 0-1,-1 0 1,1 0-1,-1 1 1,1 0-1,0 0 1,0 0-1,-1 0 1,1 0-1,1 1 1,-1 0-1,0 0 1,0 0-1,0 0 1,1 1-1,-1-1 1,0 1-1,1 0 1,-1 1-1,0-1 1,8 2-1,-10-1-180,0-1 0,-1 0 0,1 1 0,-1-1 0,1 1 1,-1 0-1,1 0 0,-1-1 0,1 1 0,-1 0 0,0 0 0,1 0 0,-1 1 0,0-1 0,0 0 0,0 0 0,0 1 0,0-1 1,0 0-1,0 1 0,0-1 0,-1 1 0,2 2 0,-1 1 12,0-1 0,0 1 1,-1-1-1,0 1 0,0 0 0,0-1 0,0 1 1,-2 7-1,-2 6 51,-1 1 1,-1-2-1,-9 21 0,6-19-43,-12 26-7,19-42-21,1-1 0,1 0 0,-1 1 0,0-1 0,0 0 0,1 1 0,0-1 0,-1 1 0,1-1 0,0 1 0,0-1-1,0 1 1,1 3 0,1-5 22,-1 0 0,0-1 0,1 1 0,-1-1 0,1 1 0,-1-1 0,1 0 0,-1 1 0,1-1-1,-1 0 1,1 0 0,-1 0 0,1 0 0,-1 0 0,1 0 0,-1-1 0,1 1 0,-1 0 0,1-1 0,1 0 0,0 0 52,10-3 62,1-1 0,-1 0 0,0-1 0,0 0 0,-1-1 0,0 0 0,21-18 0,-11 7-103,-2 0 0,0-2 0,18-23 0,19-42 92,-68 102-137,-5 9-129,-19 42 1,32-61 126,0 0 0,0 0 0,1 0 0,0 1 0,1-1 0,-1 1 0,1 0 0,1-1 0,-1 1 0,1 0 0,2 10 0,-2-17 40,0 0 1,1 0 0,-1 0-1,0 0 1,1 0-1,-1 0 1,1 0-1,-1 0 1,1 0-1,-1-1 1,1 1-1,0 0 1,-1 0-1,1-1 1,0 1-1,0 0 1,-1-1-1,1 1 1,0-1-1,0 1 1,0-1 0,0 1-1,0-1 1,0 0-1,1 1 1,32-2 970,-25-1-771,0 0 0,-1-1 1,1 0-1,0-1 0,8-4 1,-1-3-138,0 0-1,-1-2 1,0 0 0,0 0 0,18-24 0,-27 29-68,0 1 1,0-1-1,-1 0 1,0-1 0,0 1-1,-1-1 1,0 0-1,-1 0 1,0 0 0,0-1-1,-1 1 1,0-1 0,0-10-1,-2 20-22,0 0-1,0 0 1,0 0-1,0-1 1,-1 1-1,1 0 1,0 0-1,0 0 0,0-1 1,0 1-1,0 0 1,0 0-1,-1 0 1,1 0-1,0 0 1,0-1-1,0 1 1,-1 0-1,1 0 1,0 0-1,0 0 1,0 0-1,-1 0 1,1 0-1,0 0 1,0 0-1,0 0 1,-1 0-1,1-1 1,0 1-1,0 1 1,-1-1-1,1 0 0,0 0 1,0 0-1,0 0 1,-1 0-1,1 0 1,0 0-1,0 0 1,0 0-1,-1 0 1,1 0-1,0 0 1,0 1-1,0-1 1,-1 0-1,1 0 1,0 0-1,0 0 1,0 1-1,0-1 1,0 0-1,-1 0 1,1 0-1,0 1 1,0-1-1,0 0 0,-12 11-129,8-4 106,0 0 0,0 0 0,1 0 1,0 1-1,-4 12 0,7-19 37,-1 0-1,0 1 0,1-1 0,-1 0 0,1 1 0,-1-1 0,1 1 0,0-1 0,0 1 0,0-1 0,0 1 0,0-1 1,0 0-1,0 1 0,0-1 0,0 1 0,1-1 0,-1 1 0,1-1 0,-1 1 0,1-1 0,-1 0 0,1 1 1,0-1-1,0 0 0,0 0 0,-1 0 0,1 1 0,0-1 0,1 0 0,-1 0 0,0 0 0,0-1 0,0 1 0,0 0 1,3 1-1,3-1 51,1 0 1,-1 0 0,1-1-1,-1 0 1,1 0 0,-1-1 0,0 0-1,1 0 1,-1-1 0,0 0-1,0 0 1,0 0 0,0-1-1,0 0 1,9-6 0,-6 2-37,0 0-1,0 0 1,-1-1 0,0 0 0,0-1-1,-1 0 1,0-1 0,11-16 0,-11 9 14,-14 16-172,4 2 115,-1 1 0,1-1-1,0 1 1,-1 0 0,1 0 0,0 0-1,0 1 1,0-1 0,-2 4 0,4-5 17,-35 58-103,33-54 122,0 0 1,0 0-1,0 0 1,1 0-1,0 0 1,0 1-1,0-1 1,1 0-1,-1 1 0,2 9 1,0-13-4,0 0 0,0-1 0,0 1 0,0 0 1,1 0-1,-1-1 0,0 1 0,1-1 0,0 1 0,-1-1 0,1 0 0,0 1 1,-1-1-1,1 0 0,0 0 0,0 0 0,0-1 0,0 1 0,0 0 0,0-1 1,0 1-1,0-1 0,1 0 0,-1 0 0,0 1 0,0-2 0,0 1 0,0 0 1,3-1-1,6 1 30,1 0 1,-1-1-1,0-1 0,15-3 1,-12 0-36,0 0 1,-1-1-1,0-1 0,0 0 1,0 0-1,-1-1 1,18-16-1,-23 18-12,-1 0 0,1 0 0,-1-1 0,-1 0 0,1 0 0,-1-1-1,0 1 1,-1-1 0,0 0 0,0 0 0,0-1 0,-1 1 0,3-14 0,-6 22 0,0-1 0,0 1-1,1-1 1,-1 1 0,0-1 0,0 0 0,0 1-1,0-1 1,1 0 0,-1 1 0,0-1 0,0 1-1,0-1 1,0 0 0,-1 1 0,1-1 0,0 1 0,0-1-1,0 0 1,0 1 0,-1-1 0,1 1 0,0-1-1,0 1 1,-1-1 0,1 0 0,0 1 0,-1 0-1,1-1 1,-1 1 0,1-1 0,-1 1 0,1-1 0,-1 1-1,1 0 1,-1-1 0,1 1 0,-1 0 0,1 0-1,-1-1 1,0 1 0,1 0 0,-1 0 0,1 0-1,-1 0 1,0 0 0,1 0 0,-1 0 0,1 0 0,-1 0-1,0 0 1,1 0 0,-1 0 0,1 0 0,-1 0-1,0 1 1,1-1 0,-1 0 0,1 0 0,-1 1-1,1-1 1,-1 0 0,0 1 0,-3 1-29,-1 0 0,1 1 0,0 0 0,-1-1 1,2 2-1,-7 4 0,4-2 42,1 0 0,0 0 0,0 0 0,1 0 0,0 1 0,0 0 0,1-1 0,-1 1 0,1 1 0,1-1 0,0 0 0,0 1 0,0 0 1,1-1-1,0 1 0,0 8 0,2-14-3,0 0 0,0 0 0,0 0 1,0 1-1,1-1 0,-1 0 0,1-1 1,-1 1-1,1 0 0,0 0 0,0-1 1,0 1-1,0-1 0,0 1 0,0-1 1,0 0-1,0 0 0,0 0 0,1 0 1,-1 0-1,0-1 0,1 1 0,-1-1 1,4 1-1,64 8 158,-69-9-164,21 2-402,-14-1-102,0 0 0,0-1 0,0 1 0,0-2-1,0 1 1,0-1 0,11-2 0,-18 2 48,0 0-1,0 0 1,0 0 0,0 0 0,0 0-1,0 0 1,-1 0 0,1 0-1,0 0 1,-1 0 0,1 0-1,-1 0 1,1 0 0,-1-1-1,1 1 1,-1 0 0,0 0-1,0-1 1,0 1 0,0 0-1,0 0 1,0-1 0,0-1-1,0-24-14032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2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18449,'0'0'7367,"39"55"-18641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2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56 211 9321,'0'0'12684,"7"-7"-11782,-11 11-844,0 0 1,0 0-1,0 0 0,1 0 1,0 1-1,0 0 1,-5 9-1,-3 4 78,9-15-83,-1 0 0,1 1 1,0-1-1,1 1 0,-1-1 0,0 1 0,1 0 0,0 0 0,-1 7 0,2-11-36,0 0-1,0 1 0,0-1 0,0 1 1,0-1-1,0 1 0,0-1 0,0 1 1,0-1-1,0 0 0,0 1 0,1-1 1,-1 1-1,0-1 0,0 0 0,1 1 1,-1-1-1,0 1 0,1-1 0,-1 0 1,0 1-1,1-1 0,-1 0 0,0 0 1,1 1-1,-1-1 0,0 0 0,1 0 1,-1 0-1,1 1 0,-1-1 0,1 0 1,1 0 33,1 0 0,-1 0 0,0 0 0,1-1 0,-1 1 0,0 0 0,1-1 0,-1 0 0,0 1 0,4-3 0,7-4-4,-1 0-1,1 0 1,-2-1 0,1-1 0,-1 0 0,-1 0 0,0-1-1,0-1 1,-1 0 0,0 0 0,0 0 0,-2-1-1,1-1 1,-2 1 0,0-1 0,0 0 0,-1 0 0,-1-1-1,0 0 1,0 1 0,-2-1 0,0-1 0,0-19-1,-1 33-40,-1 0 0,0 0-1,0 0 1,0 0-1,0 0 1,0 0-1,0 0 1,0 0-1,0 1 1,0-1-1,-1 0 1,1 0-1,0 0 1,-1 0 0,1 0-1,0 1 1,-1-1-1,1 0 1,-1 0-1,1 1 1,-1-1-1,0 0 1,1 1-1,-1-1 1,0 0-1,1 1 1,-1-1 0,-1 0-1,1 1-19,0 0-1,-1 0 1,1 0 0,-1 0 0,1 1-1,0-1 1,-1 0 0,1 1-1,0-1 1,0 0 0,-1 1-1,1 0 1,0-1 0,0 1 0,0 0-1,-2 0 1,-3 4 78,1-1 0,-1 1 1,1 0-1,0 0 0,-8 11 0,1 3 181,0 1 0,1 0-1,2 1 1,0 0 0,1 1-1,1-1 1,1 2-1,1-1 1,1 1 0,-2 35-1,6-58-229,1 1-1,-1 0 0,0-1 1,1 1-1,-1 0 1,1-1-1,-1 1 0,1 0 1,-1-1-1,1 1 0,0-1 1,-1 1-1,1-1 1,-1 0-1,1 1 0,0-1 1,0 0-1,-1 1 1,1-1-1,0 0 0,0 0 1,-1 1-1,1-1 0,0 0 1,0 0-1,-1 0 1,1 0-1,0 0 0,0 0 1,0 0-1,-1-1 0,1 1 1,0 0-1,0 0 1,-1 0-1,1-1 0,0 1 1,1-1-1,32-12 394,-17-1-369,0-1 0,-1-1 0,0-1 0,-2 0-1,0-1 1,-1 0 0,0-1 0,-2 0 0,0-1 0,12-33 0,-41 91-170,11-27 75,1 1 0,0 0 1,1 0-1,1 0 1,0 0-1,0 1 1,1 0-1,-2 20 1,5-31 64,0 1 1,0-1 0,0 0-1,0 1 1,0-1-1,0 0 1,1 1-1,-1-1 1,1 0 0,0 1-1,0-1 1,-1 0-1,1 0 1,1 0-1,-1 0 1,0 0 0,0 0-1,4 3 1,-3-4 4,1 1 0,0-1 0,-1 0 0,1 0 1,0 0-1,0 0 0,0-1 0,0 1 0,0-1 1,0 0-1,0 0 0,0 0 0,0 0 0,0 0 0,3-1 1,0-1 4,0 0-1,1 0 1,-1 0 0,0-1 0,0 0 0,-1 0 0,1 0 0,0-1 0,-1 0 0,0 0 0,0 0 0,0-1-1,7-8 1,-9 10-11,0 0 0,0 0-1,-1-1 1,1 1-1,-1-1 1,0 0-1,1 1 1,-2-1-1,1 0 1,0 0 0,-1-1-1,0 1 1,0 0-1,0 0 1,0-1-1,-1 1 1,1 0-1,-1-1 1,-1 1 0,1 0-1,-2-8 1,2 11-15,-1 0 0,1 0 0,-1 0 0,1 0 0,-1 0 0,0 1 0,0-1 1,1 0-1,-1 1 0,0-1 0,0 0 0,0 1 0,0-1 0,0 1 0,0-1 0,0 1 1,0-1-1,0 1 0,0 0 0,0 0 0,0-1 0,0 1 0,0 0 0,0 0 0,0 0 1,0 0-1,0 0 0,0 0 0,0 1 0,0-1 0,0 0 0,0 0 0,0 1 1,0-1-1,0 1 0,0-1 0,0 1 0,-1 0 0,-3 1-16,1 0 1,0 1-1,0-1 1,1 1-1,-1-1 0,0 1 1,-5 7-1,7-9 22,1 1 0,0-1 0,-1 1 0,1 0 1,0-1-1,0 1 0,0 0 0,0 0 0,1 0 0,-1 0 0,0 0 0,1 0 0,0 0 0,-1 0 0,1 0 0,0 0 0,0 0 1,0 0-1,0 4 0,1-4 0,0 0 1,0-1 0,0 1-1,0-1 1,0 1-1,0 0 1,0-1 0,1 0-1,-1 1 1,1-1-1,-1 0 1,1 0 0,-1 0-1,1 0 1,-1 0-1,1 0 1,3 1 0,8 3-25,1-1 0,0-1 1,0 0-1,24 1 0,-23-2-27,116 4-49,-130-6 111,0 0 0,0 0 0,0 0 0,0 0 0,0 0-1,0 0 1,1 0 0,-1 0 0,0 0 0,0-1 0,0 1 0,0-1 0,0 1 0,0 0-1,0-1 1,0 0 0,0 1 0,-1-1 0,1 1 0,0-1 0,0 0 0,0 0 0,-1 0-1,1 1 1,0-1 0,-1 0 0,2-1 0,-2 0 22,0 0 1,1 0-1,-1 0 1,0 0-1,0 0 1,0 0-1,0-1 1,0 1-1,-1 0 0,1 0 1,-1 1-1,1-1 1,-2-3-1,-2-5 35,-1 1 1,0 0-1,0 0 0,-10-11 0,7 10-131,6 9-7,1-1 0,-1 1 1,0-1-1,1 0 1,-1 1-1,1-1 0,0 0 1,0 0-1,0 0 1,0 0-1,0 0 0,0-1 1,0-1-1,43 10-8234,-12 2 2876,7 1-5673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2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85 164 11307,'2'-2'701,"0"0"0,0-1 0,-1 1 0,1 0 0,-1-1 1,1 1-1,-1-1 0,0 1 0,0-1 0,0 0 0,0 1 1,-1-1-1,1-3 0,-1 5-552,0 1 1,0 0 0,0-1-1,0 1 1,0-1-1,0 1 1,0-1 0,0 1-1,0 0 1,-1-1-1,1 1 1,0-1 0,0 1-1,0 0 1,-1-1-1,1 1 1,0 0-1,-1-1 1,1 1 0,0 0-1,-1-1 1,1 1-1,0 0 1,-1 0 0,1-1-1,0 1 1,-1 0-1,1 0 1,-1 0 0,1 0-1,-1-1 1,-26 7 7,23-3-133,-1 0 0,0 0 0,1 1 0,-1-1-1,1 1 1,0 0 0,0 0 0,1 0 0,-1 0-1,1 1 1,0 0 0,0 0 0,0-1 0,1 1-1,0 1 1,0-1 0,0 0 0,0 1 0,1-1-1,0 1 1,0-1 0,1 1 0,-1 9 0,2-13-8,0-1 0,-1 0 0,1 0 0,0 1 0,0-1 0,0 0 0,0 0 0,0 0 1,0 0-1,0 0 0,0 0 0,0 0 0,1-1 0,-1 1 0,0 0 0,1-1 0,-1 1 1,0-1-1,1 1 0,-1-1 0,1 1 0,-1-1 0,0 0 0,1 0 0,-1 0 0,1 0 1,-1 0-1,1 0 0,-1 0 0,1 0 0,2-1 0,49-10 478,-33 3-434,-1 0 1,0-1 0,0-1 0,-1-1 0,0 0 0,21-18 0,-28 20-43,-1-1 1,1 1-1,-2-2 1,1 1-1,-1-1 1,-1-1-1,0 0 1,-1 0-1,0 0 1,7-18-1,-10 8-100,-4 22 74,0 0 0,-1 0 0,1-1 0,0 1 0,0 0 0,0 0 0,0 0 0,-1 0 0,1 0 0,0 0 0,0 0 0,0 0 0,-1 0 0,1 0 0,0-1 0,0 1 0,0 0 0,-1 0 0,1 0 0,0 0 0,0 0 0,0 0 0,-1 0 0,1 1 0,0-1 0,0 0 0,0 0 0,-1 0 0,1 0 0,0 0 0,0 0 0,0 0 0,-1 0 0,1 0 0,0 1 0,0-1 0,0 0 0,0 0 0,0 0 0,-1 0 0,1 0 0,0 1 0,0-1 0,0 0 1,0 0-1,-26 32-274,-7 33 250,32-60 35,-1-1 0,1 1 0,-1 0 0,2-1 0,-1 1 0,0 0 0,1 0 0,0 0 0,0 0 1,0-1-1,1 1 0,-1 0 0,3 5 0,-2-8 9,0 0 0,1 0 1,0-1-1,-1 1 0,1 0 1,0-1-1,0 1 0,0-1 1,0 0-1,0 1 0,0-1 1,0 0-1,1 0 0,-1 0 1,0-1-1,1 1 0,-1 0 1,0-1-1,1 0 0,-1 0 1,1 1-1,-1-1 0,5-1 1,3 1 27,0 0 0,0-1 0,-1 0 0,19-5 0,-18 2-9,0 0 0,0-1-1,0-1 1,0 1 0,-1-2-1,0 1 1,0-1 0,-1 0-1,1-1 1,-2 0 0,11-13 0,-29 33-57,8-9 13,0 0 1,0-1-1,1 1 0,-1 0 0,1 0 0,0 1 0,0-1 1,0 0-1,0 1 0,0-1 0,1 1 0,-1-1 0,1 1 1,0 0-1,0 0 0,1 0 0,-1-1 0,1 1 1,0 0-1,0 0 0,0 0 0,1 5 0,0-7 30,0-1-1,0 1 1,0-1 0,1 0-1,-1 1 1,0-1-1,1 0 1,-1 0-1,1 0 1,-1 0-1,1 0 1,-1 0 0,1-1-1,0 1 1,0 0-1,-1-1 1,1 1-1,0-1 1,0 0 0,-1 0-1,1 1 1,0-1-1,2-1 1,55 1 208,-44-1-218,95-13 47,-109 15-65,0 1 0,-1-1 0,1 0 0,0 0 0,-1 1 1,1-1-1,0 0 0,-1 1 0,1-1 0,-1 1 0,0-1 1,0 0-1,1 1 0,-1-1 0,0 1 0,0-1 0,0 1 1,-1-1-1,1 1 0,-1 1 0,1 0 28,0 0 0,0 0 0,0-1 0,0 1 1,0 0-1,0 0 0,1 0 0,0-1 0,-1 1 0,1 0 0,0-1 0,2 4 0,1-4 64,0 0 1,0 0-1,1-1 0,-1 0 0,1 1 0,-1-2 0,1 1 0,-1 0 0,1-1 1,0 0-1,6-1 0,23-4-1302,-33 5 762,1-1 0,0 1-1,-1-1 1,1 0 0,-1 1-1,1-1 1,-1 0-1,1 0 1,-1 0 0,0 0-1,0 0 1,1 0-1,0-2 1,3-7-8958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2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13 101 8136,'1'-8'2226,"2"-6"-2220,3-14 5314,-2 19-251,-5 36-3528,-11 62 409,7-55-1197,0 2-1,1 44 0,4-79-690,0 1-1,0 0 1,0 0-1,1-1 1,-1 1 0,0 0-1,1 0 1,-1-1-1,1 1 1,-1 0 0,1-1-1,0 1 1,0-1-1,0 1 1,0-1 0,0 1-1,0-1 1,0 1-1,0-1 1,0 0 0,1 0-1,-1 0 1,0 0-1,1 0 1,-1 0-1,3 1 1,0-1 75,-1 0 1,1 0-1,0-1 0,0 1 1,-1-1-1,1 0 0,0 0 1,0 0-1,0-1 1,-1 1-1,7-2 0,7-3 166,-1 0 0,-1-2 0,1 1 0,20-14 0,0-2-289,-2-3 0,-1 0 0,-1-2 0,-1-2 0,-2-1 0,-1-1 0,37-52 0,-50 55-1931,-17 22-1703,-11 15-121,-6 9-850,-5 3-1644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2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11179,'0'0'5829,"0"55"-3555,3-35-704,12-2-33,1-1-448,2-2-640,7-4-321,3-3-32,6-5-384,3-3-1987,3 0-1696,-5-7-1378,5-8-5606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2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 12524,'0'0'5819,"-11"-1"-4234,2 0-1341,1 0 0,0 1-1,-1 0 1,1 1 0,0 0-1,0 0 1,-1 1 0,1 0-1,0 0 1,0 1 0,1 0 0,-1 0-1,1 1 1,-1 0 0,1 0-1,0 1 1,0 0 0,1 0-1,-8 8 1,13-12-223,0 0 0,1-1 0,-1 1 0,0 0-1,1-1 1,-1 1 0,0 0 0,1 0 0,-1 0 0,1-1-1,-1 1 1,1 0 0,0 0 0,-1 0 0,1 0 0,0 0 0,0 0-1,0 0 1,-1 0 0,1 0 0,0 0 0,0 0 0,0 0 0,1 0-1,-1 0 1,0-1 0,0 1 0,0 0 0,1 0 0,-1 0-1,0 0 1,1 0 0,-1 0 0,1 0 0,-1-1 0,1 1 0,0 0-1,-1 0 1,1-1 0,0 1 0,-1 0 0,1-1 0,0 1-1,0-1 1,-1 1 0,1-1 0,0 1 0,0-1 0,0 1 0,0-1-1,0 0 1,0 0 0,0 1 0,0-1 0,0 0 0,0 0 0,0 0-1,1 0 1,11 2 63,-1-1 1,1 0-1,19-2 0,-22 1-39,52-3-79,117-20-1,-175 22 61,25 0-141,-28 1 119,-1 1 1,1-1-1,0 0 1,-1 1-1,1 0 1,-1-1-1,1 1 1,-1-1-1,1 1 1,-1 0-1,1-1 1,-1 1-1,0 0 1,1-1-1,-1 1 1,0 0-1,0 0 1,1-1-1,-1 1 1,0 0-1,0 0 1,0-1-1,0 1 1,0 0-1,0 0 1,0 0-1,0-1 1,0 1-1,-1 0 1,1 0-1,0-1 1,0 1-1,-1 1 1,-3 12 156,4-13-104,-1 1-1,1-1 0,-1 1 0,1-1 1,0 1-1,0-1 0,0 1 0,-1 0 1,1-1-1,1 1 0,-1-1 0,0 1 0,0-1 1,1 2-1,0-2-21,0 0 0,0 0 0,1 0 1,-1 0-1,0-1 0,1 1 0,-1-1 0,0 1 0,1-1 1,-1 1-1,0-1 0,1 0 0,-1 1 0,1-1 0,-1 0 1,1 0-1,-1 0 0,1-1 0,1 1 0,18-1 68,-1-1 1,0-2-1,0 1 0,38-14 0,32-6-2727,-6 22-16493,-56-2 12257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2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27 8168,'0'0'10255,"-8"-5"-8707,6 3-1513,-1-1-1,0 1 1,-1 0 0,1 0 0,0 1 0,-1-1-1,1 1 1,-1-1 0,1 1 0,-1 0-1,1 0 1,-1 1 0,0-1 0,0 1 0,1 0-1,-1 0 1,0 0 0,1 0 0,-1 1-1,0 0 1,0-1 0,1 1 0,-1 0 0,1 1-1,-1-1 1,1 1 0,0-1 0,-1 1 0,1 0-1,0 1 1,0-1 0,-4 4 0,6-5-32,0-1 0,0 1 1,1 0-1,-1-1 0,0 1 1,1 0-1,-1-1 1,0 1-1,1 0 0,-1 0 1,1-1-1,-1 1 0,1 0 1,-1 0-1,1 0 0,0 0 1,-1 0-1,1 0 0,0 0 1,0-1-1,0 1 1,0 0-1,0 0 0,0 0 1,0 0-1,0 0 0,0 0 1,0 0-1,0 0 0,1 0 1,-1 0-1,0 0 1,1 0-1,-1 0 0,1-1 1,-1 1-1,1 0 0,-1 0 1,1 0-1,-1-1 0,1 1 1,0 0-1,-1-1 0,1 1 1,0-1-1,0 1 1,-1 0-1,1-1 0,0 0 1,0 1-1,1 0 0,7 3 28,0 0 0,0-1-1,0 1 1,11 1-1,-11-2-58,12 3-256,11 3-147,1 1 0,-2 2 0,31 16 0,-61-28 478,0 1 0,0-1-1,0 0 1,-1 1 0,1-1-1,0 1 1,0-1 0,0 1-1,-1-1 1,1 1 0,0-1-1,-1 1 1,1 0 0,-1-1-1,1 1 1,0 0-1,-1 0 1,1-1 0,-1 1-1,0 0 1,1 0 0,-1 0-1,0 0 1,1 0 0,-1-1-1,0 1 1,0 1 0,0-1 80,-1 1 0,0-1 1,1 0-1,-1 0 1,0-1-1,0 1 0,0 0 1,1 0-1,-1 0 0,0 0 1,0-1-1,0 1 0,0 0 1,0-1-1,-1 1 0,1-1 1,-1 1-1,-55 14 2475,56-14-2631,-8 0 180,-5 3-42,-1-1 0,0-1-1,0-1 1,-1 0 0,1-1 0,-23-2-1,38 2-176,0-1-1,-1 1 1,1 0-1,0 0 1,-1 0-1,1-1 0,0 1 1,0 0-1,-1-1 1,1 1-1,0 0 1,0 0-1,0-1 0,-1 1 1,1 0-1,0-1 1,0 1-1,0 0 1,0-1-1,0 1 0,0-1 1,0 1-1,0 0 1,0-1-1,0 1 1,0 0-1,0-1 0,0 1 1,0 0-1,0-1 1,0 1-1,0-1 1,0 1-1,0 0 0,0-1 1,1 1-1,-1 0 1,0 0-1,1-1 1,7-14-3500,12-1-2234,4-2-2206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2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11499,'0'0'10458,"-9"9"-9006,1-1-1147,-38 39 1818,44-45-2036,0 1 0,0 0 1,0-1-1,0 1 0,0 0 0,1 0 0,0 0 0,-1 0 0,1 0 1,0 1-1,1-1 0,-1 0 0,0 1 0,1-1 0,0 0 0,0 1 0,0-1 1,0 5-1,1-7-70,0 1 1,0-1-1,0 0 1,0 1 0,0-1-1,1 0 1,-1 1-1,0-1 1,1 0-1,-1 0 1,0 0-1,1 0 1,-1 0 0,1-1-1,0 1 1,-1 0-1,1-1 1,0 1-1,-1-1 1,1 1 0,0-1-1,-1 0 1,4 0-1,47 3 204,-44-3-185,7-1-91,0 0 1,0-1-1,0 0 1,-1-1-1,1-1 1,24-9 0,-2-4-292,44-26 0,-81 43 344,0 0 0,0 0 0,1 0 0,-1-1 1,0 1-1,0 0 0,1 0 0,-1 0 0,0 0 1,0 0-1,1 0 0,-1 0 0,0 0 1,1 0-1,-1 0 0,0 0 0,0 0 0,1 0 1,-1 0-1,0 0 0,1 0 0,-1 0 0,0 0 1,0 0-1,1 0 0,-1 0 0,0 0 0,0 1 1,1-1-1,-1 0 0,0 0 0,0 0 0,1 1 1,-1-1-1,0 0 0,0 0 0,0 0 0,0 1 1,1-1-1,-1 0 0,0 0 0,0 1 0,0-1 1,0 0-1,0 0 0,0 1 0,0-1 0,0 1 1,3 23 488,-3-21-413,0 0 0,0-1 1,0 1-1,1 0 1,-1 0-1,1 0 1,-1-1-1,1 1 1,0 0-1,0 0 1,0-1-1,0 1 1,1-1-1,2 5 1,2-4-26,-1 0 0,1 0 0,0-1 0,0 0 0,0 0 0,1 0 0,-1-1 0,0 0 0,9 1 0,62 0 405,-56-3-416,25 0-65,86-16 1,-132 17 19,0 0 1,1 0 0,-1 0 0,0 0 0,1 0 0,-1 0 0,0 0 0,0 0 0,1 0-1,-1 0 1,0 0 0,1 0 0,-1 0 0,0 0 0,0 0 0,1 0 0,-1 1-1,0-1 1,0 0 0,1 0 0,-1 0 0,0 0 0,0 1 0,1-1 0,-1 0-1,0 0 1,0 0 0,0 1 0,0-1 0,1 0 0,-1 0 0,0 1 0,0-1 0,0 0-1,0 0 1,0 1 0,0-1 0,0 0 0,0 0 0,1 1 0,-1-1 0,0 0-1,0 1 1,0-1 0,-1 1 0,-2 19-99,3-19 131,-1 0-1,0 0 1,1 1 0,0-1 0,-1 0 0,1 1 0,0-1-1,0 1 1,-1-1 0,1 0 0,0 1 0,1-1 0,-1 0-1,0 1 1,0-1 0,0 1 0,1-1 0,-1 0 0,1 0-1,-1 1 1,2 1 0,8 0 55,0 0 0,1-1-1,-1 0 1,1-1 0,0 0 0,-1-1 0,1 0-1,17-3 1,7 2-119,-3 0-472,-1-2 0,36-9 0,20-1-165,-86 14 716,-1 1-1,1-1 1,0 0-1,0 1 1,0-1-1,-1 1 1,1-1-1,-1 1 1,1-1-1,-1 1 1,0-1 0,1 1-1,-1-1 1,0 1-1,0 0 1,0-1-1,0 1 1,0-1-1,-1 3 1,2 6 274,0-9-334,0 1 0,0-1-1,1 0 1,-1 0-1,0 0 1,1 0 0,-1 0-1,1-1 1,0 1-1,-1 0 1,1-1 0,0 1-1,-1-1 1,1 0 0,0 1-1,-1-1 1,1 0-1,0 0 1,1 0 0,38-3-7388,-9-7-6093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13421,'0'0'10570,"56"-14"-10058,-5 6-159,12-5-321,5 5-32,-2-1-1346,-4 3-1761,-10-1-2274,3-3-2722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3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1 438 6150,'0'0'19047,"12"-4"-17595,8-5-1176,0-2-1,-1 0 0,0 0 0,-1-2 1,0 0-1,25-27 0,8-10-209,-2-3-1,-3-1 1,74-114-1,-118 171-668,-3 13 452,1-13 214,-1 0 1,1 0 0,-1 0 0,0-1-1,1 1 1,-1 0 0,-1-1 0,1 1 0,0-1-1,-1 1 1,1-1 0,-3 3 0,3-4-66,0 0 0,0 0 0,0 0 0,0 0 0,0 0 0,1 0 0,-1 0 0,0 0 0,1 0 0,-1 0 1,1 0-1,-1 1 0,1-1 0,-1 0 0,1 0 0,0 1 0,0-1 0,0 0 0,0 0 0,-1 1 0,2-1 0,-1 0 0,0 0 1,0 2-1,0-3 108,2 26 44,0-14-128,7 48 323,3 0 0,31 93 0,-41-146-966,-2-6 415,0-1-1,0 0 1,0 0-1,0 1 1,0-1 0,0 0-1,0 0 1,0 1-1,-1-1 1,1 0-1,0 0 1,0 0-1,0 1 1,0-1-1,-1 0 1,1 0-1,0 0 1,0 0-1,0 0 1,-1 1 0,1-1-1,0 0 1,0 0-1,0 0 1,-1 0-1,1 0 1,0 0-1,0 0 1,-1 0-1,1 0 1,0 0-1,0 0 1,-1 0-1,1 0 1,0 0-1,0 0 1,-1 0 0,1 0-1,0 0 1,0 0-1,0 0 1,-1 0-1,1 0 1,0 0-1,0 0 1,-1-1-1,1 1 1,-3 0-260,-14 0-6928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3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15182,'0'0'10538,"68"34"-9224,-34-29-546,6-3-255,6-2-257,2 0-192,2 0 0,-3-8-352,-3-4-1762,-3-2-2178,-7-1-2659,0-4-7014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3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38 14382,'0'0'9352,"-10"-6"-8161,-30-20-422,38 25-749,-1 0 0,0 0 0,1 1 0,-1-1 0,0 0 0,0 1 0,1 0 0,-1 0 0,0-1 0,0 2 0,0-1 0,1 0 0,-1 1 0,0-1 0,0 1 0,1 0 0,-1 0 0,0 0 0,-4 2 0,-41 31 14,41-29 23,-16 15 305,0 1 0,-27 32-1,42-45-210,1 1-1,0 0 0,1 0 1,0 1-1,1 0 0,0 0 1,0 1-1,1-1 1,-5 21-1,8-29-142,1-1 1,0 1-1,0 0 0,0 0 0,0-1 1,1 1-1,-1 0 0,0 0 1,1-1-1,-1 1 0,1 0 1,0-1-1,-1 1 0,1 0 1,0-1-1,0 1 0,0-1 1,0 0-1,0 1 0,0-1 1,1 0-1,-1 0 0,0 1 1,1-1-1,-1 0 0,0 0 1,1 0-1,0-1 0,-1 1 0,1 0 1,-1-1-1,1 1 0,0-1 1,-1 1-1,1-1 0,3 1 1,9 1-17,0-1 1,0 0 0,25-1-1,-21-1-259,-6 1-484,0 0 1,0-1 0,0-1-1,0 0 1,17-6 0,-20 5-783,-1 0 0,0-1 1,0 0-1,-1 0 0,8-6 0,10-11-8780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3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25 8456,'0'0'17590,"13"-3"-16885,0 0-532,4-2-95,0 1 0,0 0 0,0 1 1,0 2-1,0-1 0,28 3 0,-43-1-77,0 1 1,-1-1-1,1 1 0,0 0 0,-1 0 0,1 0 0,-1 0 0,1 0 0,-1 0 1,1 0-1,-1 0 0,0 0 0,0 1 0,0-1 0,1 0 0,-1 1 0,-1-1 1,1 1-1,0 0 0,0-1 0,0 1 0,-1 0 0,1-1 0,-1 1 0,1 0 1,-1-1-1,0 1 0,0 0 0,0 0 0,0 0 0,0-1 0,0 1 0,0 0 1,-1 0-1,1-1 0,0 1 0,-2 2 0,0 4 121,0 0 0,0 0 0,-1 0 1,0-1-1,-1 1 0,1-1 0,-6 7 0,-5 6 125,-2-2 0,0 1 0,-1-2 0,-1 0-1,0-1 1,-1-1 0,-30 18 0,40-28 205,20-10-372,40-19-409,71-8-4137,-21 6-2631,-51 11 1284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3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17585,'0'0'9096,"66"19"-8199,-22-14-384,-1-3-321,7-1-128,0-1-96,-9 0-737,-1 0-1217,-12 0-1954,-12 0-1665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8:3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13837,'0'0'11755,"66"17"-10538,-14-17-736,5-4-385,4-5-64,-2 1-64,-4-2-1666,-5-2-2305,-9-3-6183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2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71 9097,'0'0'9336,"2"-8"-7665,5-27-187,-7 34-1413,0 0 0,0 0 0,0 0 0,0 0 0,0 0-1,0 0 1,0 0 0,0 0 0,-1 0 0,1 0-1,0 0 1,-1 0 0,1 0 0,-1 0 0,1 0 0,-1 0-1,1 0 1,-1 0 0,0 0 0,1 1 0,-1-1 0,0 0-1,0 1 1,0-1 0,1 0 0,-1 1 0,0-1-1,0 1 1,0-1 0,0 1 0,0 0 0,0-1 0,0 1-1,0 0 1,0 0 0,0-1 0,0 1 0,0 0 0,0 0-1,0 0 1,-1 0 0,1 1 0,0-1 0,-1 0 0,-3 0 73,0 1 1,0-1 0,1 1 0,-1 0-1,0 0 1,1 0 0,-8 4 0,6 0-31,0 0-1,0 0 1,1 1 0,-1 0 0,1 1 0,1-1-1,-1 1 1,1 0 0,-6 13 0,1 0 147,0 1 0,-6 27 1,12-36-136,0 0-1,1 0 1,-1 24 0,3-34-118,-1 0-1,1 0 1,0 0 0,0 0-1,0 0 1,0 0 0,1 0-1,-1 0 1,1 0-1,-1 0 1,1 0 0,-1 0-1,1 0 1,0 0 0,0-1-1,0 1 1,0 0-1,0 0 1,1-1 0,-1 1-1,0-1 1,1 1 0,-1-1-1,1 0 1,-1 1-1,1-1 1,0 0 0,-1 0-1,1 0 1,0 0-1,3 0 1,2 0 74,-1 0 0,1-1 0,0 0 1,0-1-1,-1 0 0,1 0 0,0 0 0,-1 0 0,1-1 0,-1-1 0,1 1 0,-1-1 1,0 0-1,0 0 0,0 0 0,-1-1 0,1 0 0,-1 0 0,0-1 0,9-9 1,-8 7 30,0 0 1,0-1-1,-1 1 1,0-1-1,0 0 1,-1-1-1,0 1 1,0-1-1,-1 0 1,0 1-1,0-2 1,-1 1-1,-1 0 1,2-15-1,-3 20-99,0 0 1,0 0-1,-1 1 0,1-1 0,-1 0 0,1 0 0,-1 1 1,-1-1-1,1 1 0,0-1 0,-1 1 0,1 0 0,-5-6 1,5 8-39,0 0 1,-1 0 0,1 0 0,-1 0 0,1 0 0,-1 0 0,0 0 0,1 1 0,-1-1 0,0 1 0,1-1 0,-1 1 0,0 0 0,0-1 0,1 1 0,-1 0 0,0 0 0,0 0 0,0 1 0,1-1 0,-1 0 0,0 1 0,0-1-1,1 1 1,-1-1 0,0 1 0,1 0 0,-1 0 0,1-1 0,-1 1 0,-1 2 0,0-1-251,0 0 0,0-1 0,1 1 0,-1 1 1,1-1-1,0 0 0,-1 0 0,1 1 0,0 0 0,0-1 0,1 1 0,-1 0 0,0 0 0,-1 4 0,-2 11-4449,4 1-4190,1-9-3680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2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17777,'0'0'5125,"-22"54"-2947,17-32-833,-1-1-736,3-1-353,-1-1-192,3-2-32,-3-1 0,4-6-224,0-1-609,0-6-672,0-17-19315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2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77 13261,'0'0'6005,"0"-9"-4078,1-1-1299,-1 7-402,1-1 0,-1 1 1,1-1-1,-1 1 1,0-1-1,-1 1 0,1-1 1,-1 1-1,1 0 1,-2-5-1,1 7-135,0 0 0,1 0 0,-1 0-1,0 0 1,0 0 0,0 0 0,0 0 0,0 0 0,0 0-1,0 1 1,0-1 0,0 0 0,-1 1 0,1-1 0,0 1 0,0-1-1,-1 1 1,1-1 0,0 1 0,0 0 0,-1 0 0,1 0 0,0 0-1,-1 0 1,1 0 0,0 0 0,-1 0 0,1 0 0,0 0-1,-1 1 1,1-1 0,0 1 0,0-1 0,0 1 0,-1-1 0,0 2-1,-4 0 34,0 1-1,0 0 0,0 0 0,0 0 0,-9 8 0,4 0 117,0 1 0,0 0 0,-14 22 0,22-28-194,-1 0-1,1 0 0,0 1 0,0-1 0,0 1 0,1 0 1,0-1-1,1 1 0,0 0 0,-1 11 0,2-17-44,0 0-1,0 0 1,0-1-1,0 1 0,0 0 1,0 0-1,0-1 1,1 1-1,-1 0 0,0-1 1,1 1-1,-1 0 1,0-1-1,1 1 0,-1 0 1,1-1-1,-1 1 1,1-1-1,-1 1 1,1-1-1,0 1 0,-1-1 1,1 1-1,0-1 1,-1 0-1,1 1 0,0-1 1,1 1-1,28 1 118,-22-4-83,0 1 1,0-1-1,0 0 0,0 0 1,8-5-1,-3-1-171,0-1-1,0 0 1,-1-1 0,0-1-1,10-12 1,-8 9 89,-11 72-481,-9 22 860,-4 83 958,9-162-1233,0-1 0,0 1 0,0 0 0,0 0 0,0 0 0,0 0 0,0-1-1,0 1 1,-1-1 0,1 1 0,0-1 0,-1 1 0,1-1 0,0 0-1,-1 1 1,1-1 0,0 0 0,-1 0 0,1 0 0,0 0 0,-1 0 0,-2-1-1,-34-1 964,23 0-1020,0 0 0,1-1 0,0-1 0,-20-7 0,42 2-2177,15-4-5586,-2 2-618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2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33 16143,'0'0'13800,"5"0"-13437,-4 1-338,0-1-1,0 0 1,0 0-1,0 0 1,0 0-1,0 0 1,0 0-1,0 0 1,0 0-1,0 0 1,0-1-1,0 1 1,0 0-1,0-1 1,0 1-1,0-1 1,0 1-1,0-1 1,0 1-1,0-1 1,0 0-1,0 1 1,-1-1-1,1 0 1,0 0-1,0 1 1,-1-1-1,1 0 1,-1 0-1,1 0 1,-1 0-1,1 0 1,-1 0-1,0 0 1,1 0-1,-1 0 1,0 0-1,0 0 1,1 0 0,-1 0-1,0 0 1,0-1-1,0 1 1,-1 0-1,1 0 1,0 0-1,0 0 1,-1-1-1,-16 18-40,13-10-3,1 0-1,0 1 0,0-1 1,0 1-1,1-1 1,0 1-1,0 0 1,0 7-1,21-25-4128,11-21-7260,-17 12-1981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18578,'0'0'3779,"-50"69"-2786,44-37-320,5 0-353,1 2-256,1-2 0,14-1-224,-1 0-1217,-3-5-673,-1-4-961,-4-7-3331</inkml:trace>
  <inkml:trace contextRef="#ctx0" brushRef="#br0" timeOffset="1">0 412 12716,'0'0'7783,"59"7"-6950,-16-14-320,7-8-321,7-5-160,2-6 32,3 0 0,-6-3-64,-4 3-128,-8 1-641,-10 6-896,-14 3-802,-18 6-768,-2-1-416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2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11819,'0'0'17537,"2"11"-17009,-1-1-415,0-1 0,0 0 0,-1 0 0,0 0 0,-1 1 0,0-1 0,0 0 0,-1 0 0,0 0 0,-1 0 0,-5 12 0,-9 12 163,12-24-152,0 0-1,0 0 1,1 1-1,0-1 1,0 1-1,1 0 1,1 0-1,0 0 1,-2 13-1,4-23-122,1 1-1,-1 0 1,0-1-1,0 1 1,0-1-1,0 1 1,1-1-1,-1 1 1,0-1-1,1 1 1,-1-1-1,0 1 1,1-1-1,-1 1 1,1-1 0,-1 1-1,0-1 1,1 0-1,-1 1 1,1-1-1,-1 0 1,1 1-1,-1-1 1,1 0-1,0 0 1,-1 0-1,1 1 1,-1-1-1,2 0 1,26 2 3,24-10-8,4-19-4588,-52 25 4087,-1 0 1,0 0 0,0 0 0,0 0 0,-1-1-1,1 1 1,0-1 0,-1 0 0,0 0 0,0 0-1,0 0 1,0 0 0,0 0 0,2-7 0,-2-4-6303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2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15310,'0'0'9802,"-20"50"-7816,13-27-481,0 4-192,-2 1-512,2-2-481,3 2-256,-1-5-64,5 0-448,0-8-1666,0-3-929,0-4-1665,5-8-2851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2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19474,'0'0'2467,"-32"47"-609,16-18 95,9 2-1216,-2 3-545,5-1-192,-1-2 0,1-5-480,4-2-577,0-10 224,0-5-544,6-23-12140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2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67 118 16976,'0'0'12140,"-5"9"-12092,0-1-57,3-5 6,0 0 0,0-1 0,1 1-1,-1 0 1,1 0 0,-1 0 0,1 0-1,0 0 1,0 1 0,1-1 0,-1 0 0,1 0-1,-1 4 1,2-6-8,-1 1 0,1-1 0,0 0 0,-1 0 0,1 0 1,0 0-1,0 0 0,0 0 0,0 0 0,0-1 0,0 1 0,0 0 0,0 0 0,0-1 0,0 1 0,0-1 0,0 1 0,0-1 0,1 1 0,-1-1 0,0 0 0,2 1 1,39 9-342,-29-8 144,-4 1 122,-1-1 0,0 1 0,0 0 0,-1 1 0,1 0 0,-1 0 0,0 0 0,0 1 0,0 0 0,6 6 0,-11-8 95,0-1 1,0 0-1,0 0 1,0 1-1,-1-1 0,1 1 1,-1 0-1,1-1 1,-1 1-1,0 0 0,0 0 1,-1-1-1,1 1 1,0 0-1,-1 0 1,0 0-1,1 0 0,-1 0 1,-1 0-1,1 0 1,0 0-1,-1 0 0,1 0 1,-1 0-1,0 0 1,0 0-1,0-1 0,0 1 1,-1 0-1,1-1 1,-1 1-1,-2 3 0,-3 3 217,0-1-1,-1 0 1,0 0-1,0 0 1,0-1-1,-1-1 0,-15 10 1,19-13-159,-1 0 1,0 0-1,0 0 0,0 0 1,0-1-1,0 0 0,0 0 1,-1-1-1,1 0 0,-1 0 1,1-1-1,-1 1 0,1-1 1,-8-1-1,13 0-171,-1 1-1,0-1 1,0 0 0,1 0 0,-1 1 0,1-1-1,-1 0 1,1-1 0,-1 1 0,1 0 0,-1 0-1,1-1 1,0 1 0,0 0 0,0-1 0,0 1 0,0-1-1,0 0 1,0 1 0,0-1 0,1 0 0,-1 1-1,1-1 1,-1 0 0,0-3 0,-2-52-6312,3 47 4640,0-42-6846</inkml:trace>
  <inkml:trace contextRef="#ctx0" brushRef="#br0" timeOffset="1">94 0 15503,'0'0'5445,"46"5"-3427,-23 3-193,4-3-607,2 3-866,-4-2-256,0-1-576,-6-5-3108,4 0-5508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4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16592,'0'0'10367,"10"1"-9940,195 2-309,-125-4-4288,-80 1 4042,0 0 1,0 0-1,0 0 1,1 0-1,-1 0 0,0 0 1,0 0-1,1 0 1,-1 0-1,0 0 0,0 0 1,1 0-1,-1 0 1,0 0-1,0 0 0,1 0 1,-1 0-1,0 0 1,0 0-1,0 0 0,1 0 1,-1 1-1,0-1 0,0 0 1,0 0-1,1 0 1,-1 0-1,0 0 0,0 1 1,0-1-1,0 0 1,1 0-1,-1 0 0,0 1 1,0-1-1,0 0 1,0 0-1,0 1 0,0-1 1,0 0-1,0 0 0,0 0 1,1 1-1,-1-1 1,0 0-1,0 1 0,-9 11-4163,-17 7-907,-7-2-439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4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3395,'0'0'5638,"-52"21"-2660,35-13-127,8 0-160,2-1-738,7 0-287,0 1-193,7-1-191,18-3-450,3-2-223,12-2-161,2 0-159,12-4-225,-2-1-32,-6-3-1217,-1-1-2563,-8 1-3010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4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17168,'0'0'9743,"-1"10"-8638,-7 30-454,-2-1 0,-1-1 1,-19 41-1,26-68-555,-2 1 19,2-1 0,-1 1 0,2 0-1,0 1 1,-2 14 0,4-26-113,1-1 0,0 1 0,0 0 0,0-1 0,0 1 0,0-1 1,1 1-1,-1-1 0,0 1 0,0-1 0,0 1 0,0 0 0,0-1 0,1 1 1,-1-1-1,0 1 0,1-1 0,-1 1 0,0-1 0,1 0 0,-1 1 0,0-1 1,1 1-1,-1-1 0,1 0 0,-1 1 0,1-1 0,-1 0 0,1 1 0,0-1 0,21 0 70,23-15 10,-8-6-1884,19-20-5333,-50 36 6193,0 0 0,0-1-1,-1 0 1,1-1 0,-2 1 0,1-1 0,-1 0-1,0 0 1,0 0 0,-1-1 0,5-14-1,-4 2-5799,-4 18 8339,-9 27 11072,4-10-9518,1-2-4617,-30 98 7093,29-90-5340,2 1 0,0-1 0,0 30 0,3-50-420,0-1 0,0 1 1,1 0-1,-1 0 1,0-1-1,0 1 0,1 0 1,-1-1-1,0 1 0,1 0 1,-1-1-1,0 1 1,1 0-1,-1-1 0,1 1 1,-1-1-1,1 1 1,0-1-1,-1 1 0,1-1 1,-1 1-1,1-1 1,0 0-1,-1 1 0,1-1 1,0 0-1,0 0 1,-1 1-1,1-1 0,0 0 1,0 0-1,-1 0 1,1 0-1,0 0 0,0 0 1,-1 0-1,1 0 1,0 0-1,0 0 0,-1-1 1,1 1-1,0 0 1,-1 0-1,1-1 0,0 1 1,-1 0-1,1-1 0,0 1 1,0-1-1,17-10-5419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4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14894,'0'0'2627,"-30"47"-545,16-19-97,3-1-960,4 2-640,5-6-353,2-6 0,0-5-1698,9-9-1216,7-3-642,2-8-2914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4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12236,'0'0'3977,"-11"2"-1239,6-2-2560,0 0-1,0 0 1,0 1-1,0 0 1,1 0-1,-1 0 1,0 0-1,1 1 1,-1 0-1,1 0 1,-1 0-1,1 1 1,0-1-1,0 1 1,0 0-1,0 0 1,0 1-1,1-1 1,-1 1-1,1 0 1,0-1-1,0 1 1,1 1-1,-1-1 1,1 0-1,0 1 1,-2 4-1,1-1 0,1-1 0,0 1-1,0-1 1,1 1 0,0 0-1,0 0 1,1 0-1,0 0 1,0-1 0,2 12-1,-1-16-127,0 0 0,0 0 0,0 0 0,1 0 0,-1-1 0,1 1 0,-1-1 0,1 1 0,0-1 0,0 0 0,0 1 0,0-1 0,0 0 0,0 0-1,1 0 1,-1-1 0,1 1 0,-1-1 0,1 1 0,0-1 0,-1 0 0,1 0 0,0 0 0,0 0 0,0-1 0,0 1 0,0-1 0,0 1 0,5-1 0,-1 0-12,1 1 0,0-1 0,0-1 0,-1 0 0,1 0 1,0 0-1,-1-1 0,1 0 0,-1 0 0,0-1 0,0 0 1,0 0-1,0-1 0,0 0 0,9-7 0,-11 7-14,-1 0 0,0-1 0,0 0 0,0 1 0,0-1-1,-1-1 1,0 1 0,0 0 0,0-1 0,-1 0 0,1 0-1,-2 1 1,1-1 0,0 0 0,-1-1 0,0 1 0,-1 0-1,0 0 1,0-10 0,0 14-36,0 0 0,0 1 0,-1-1 0,1 1 0,0 0-1,-1-1 1,1 1 0,-1-1 0,0 1 0,1-1 0,-1 1 0,0 0-1,0 0 1,0-1 0,0 1 0,0 0 0,0 0 0,0 0 0,0 0 0,0 0-1,-1 0 1,1 0 0,0 1 0,-3-2 0,0 1 23,0-1-1,1 1 1,-1 0 0,0 1-1,0-1 1,0 1 0,0-1-1,0 1 1,0 1 0,-4-1 0,3 1-431,-1 0 1,1 0 0,0 0 0,-1 1 0,1 0 0,0 0 0,-6 3 0,9-4-211,0 1 0,0-1-1,0 0 1,0 0 0,1 1 0,-1-1 0,1 1 0,-1-1-1,1 1 1,-1 0 0,1 0 0,0-1 0,0 1 0,0 0-1,0 0 1,-2 4 0,3 1-7836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4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35 7175,'0'0'18230,"-7"10"-16815,-19 31-753,26-40-655,-1 0 0,1-1 1,-1 1-1,1 0 0,0 0 0,-1 0 1,1-1-1,0 1 0,0 0 0,-1 0 1,1 0-1,0 0 0,0-1 0,0 1 0,0 0 1,0 0-1,0 0 0,0 0 0,0 0 1,1-1-1,-1 1 0,0 0 0,0 0 0,1 0 1,-1-1-1,1 1 0,-1 0 0,0 0 1,1-1-1,0 1 0,-1 0 0,1-1 1,-1 1-1,1-1 0,0 1 0,-1-1 0,1 1 1,0-1-1,-1 1 0,1-1 0,0 1 1,0-1-1,0 0 0,-1 0 0,2 1 0,38 5-128,-38-6 97,151 1-2432,-151-1 2461,-1 0 1,1 0-1,0 0 0,-1 0 0,1 0 0,-1 1 1,1-1-1,-1 0 0,1 1 0,-1-1 0,1 1 1,-1-1-1,1 1 0,-1 0 0,0 0 0,1 0 0,-1-1 1,0 1-1,0 0 0,0 1 0,1-1 0,-1 0 1,0 0-1,-1 0 0,1 1 0,0-1 0,0 0 1,0 1-1,-1-1 0,1 1 0,-1-1 0,1 1 1,-1-1-1,0 1 0,1-1 0,-1 1 0,0-1 1,0 1-1,0 0 0,0-1 0,0 1 0,-1 2 0,0 2 185,-1 0 0,1 0 0,-1-1 0,-1 1 0,1 0 0,-1-1-1,0 1 1,0-1 0,0 0 0,-5 5 0,-4 4 191,-1-1 1,0-1 0,-1 0-1,-15 11 1,22-19-239,-1 1 0,1-1 0,0 0 0,-1 0 0,0-1 0,0 0 0,0-1 0,0 1-1,-1-2 1,-14 3 0,21-4-261,1 0 0,-1 0 1,1-1-1,-1 1 0,1 0 0,-1 0 0,1-1 0,-1 1 0,1-1 0,-1 1 0,1-1 0,-1 0 0,1 0 0,0 1 0,0-1 0,-1 0 0,1 0 0,0 0 1,0 0-1,0-1 0,0 1 0,0 0 0,0 0 0,0-1 0,0 1 0,1 0 0,-1-1 0,0-1 0,-8-46-8657,9 48 8729,-3-44-13529</inkml:trace>
  <inkml:trace contextRef="#ctx0" brushRef="#br0" timeOffset="1">42 0 15407,'0'0'6117,"58"26"-3618,-22-23-898,5-2-672,4-1-577,-1 0-287,3-8-2372,-2-4-6341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6 113 9545,'0'0'3587,"-6"-59"-223,17 38-1122,16 4-449,10 5-287,13 9-577,13 3-385,5 0 1,9 10-385,-4 4-64,-4 2-96,-6-1 0,-10-4-1409,-12-7-1506,-8-4-2498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4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6438,'0'0'15118,"62"17"-13196,-19-16-961,9-1-705,5 0-128,0 0-128,-2 0 0,-8 2-1345,-8 2-769,-10-2-1025,-8 0-2690,-10-2-2211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13773,'0'0'2851,"73"10"-1026,-39-4-928,5 3-224,1 2 64,-8 3-449,-9 5-288,-7 5 0,-16 5 96,0 5-64,-20 2 160,-13 6-32,-9-2-224,-4 1 0,-2-3 288,5-9-1761,9-10-3652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44 16464,'-2'-4'443,"-1"1"0,1-1 0,-1 1 0,0 0 0,0 0 0,-1 1 1,1-1-1,0 1 0,-1-1 0,0 1 0,1 0 0,-1 1 0,0-1 0,0 0 1,0 1-1,-5-1 0,6 1-376,-1 1 0,0-1 1,0 1-1,1 0 0,-1 0 1,0 0-1,0 1 0,1-1 0,-1 1 1,1 0-1,-1 0 0,0 0 0,1 1 1,0-1-1,-1 1 0,1 0 1,0 0-1,0 0 0,0 0 0,0 0 1,0 1-1,0-1 0,1 1 0,-1 0 1,1 0-1,0 0 0,-4 6 0,2 0-70,0-1-1,0 1 0,1 0 0,0 0 0,1 0 0,-3 17 0,5-25 9,0 1 0,-1 0-1,1 0 1,0 0 0,0 0 0,0-1 0,0 1 0,1 0-1,-1 0 1,0 0 0,1-1 0,0 1 0,-1 0 0,1-1 0,0 1-1,0 0 1,0-1 0,0 1 0,0-1 0,0 1 0,0-1-1,0 0 1,1 1 0,-1-1 0,0 0 0,1 0 0,-1 0-1,1 0 1,0 0 0,-1 0 0,1 0 0,0-1 0,-1 1-1,1-1 1,0 1 0,0-1 0,-1 1 0,1-1 0,0 0-1,3 0 1,7-1 38,1 0-1,-1-1 1,0 0-1,1-1 1,-1-1-1,0 0 0,-1 0 1,1-1-1,-1-1 1,0 0-1,0 0 1,0-1-1,-1-1 0,0 1 1,-1-2-1,0 1 1,0-1-1,-1-1 1,13-18-1,-12 6 89,-9 21-131,0 1 0,0 0 0,0 0 0,0 0 1,0-1-1,0 1 0,0 0 0,0 0 0,0 0 1,0-1-1,0 1 0,0 0 0,0 0 0,0 0 0,0 0 1,0-1-1,0 1 0,0 0 0,-1 0 0,1 0 1,0 0-1,0 0 0,0-1 0,0 1 0,0 0 0,0 0 1,-1 0-1,1 0 0,0 0 0,0 0 0,0 0 1,0 0-1,-1 0 0,1-1 0,0 1 0,0 0 0,0 0 1,-1 0-1,1 0 0,0 0 0,0 0 0,0 0 1,0 0-1,-1 0 0,1 0 0,0 0 0,0 1 0,0-1 1,-1 0-1,-1 1-17,-1 0 0,0 1 0,1-1 0,0 1 0,-1 0 0,1 0 0,0 0 0,0 0 0,0 0 0,0 0 0,-3 4 0,2-1 15,-30 50 30,31-52-13,0 1 1,1-1-1,-1 0 0,1 1 1,0 0-1,0-1 0,1 1 1,-1 0-1,1-1 1,-1 1-1,1 0 0,1-1 1,-1 1-1,1 6 0,0-9 2,0 0-1,0 0 1,0 0-1,0 0 1,0-1-1,0 1 0,0 0 1,0-1-1,0 1 1,0 0-1,1-1 1,-1 1-1,0-1 1,0 0-1,1 1 0,-1-1 1,0 0-1,0 0 1,1 0-1,-1 0 1,0 0-1,1 0 1,1-1-1,33-3 459,-21-1-402,0-1 0,-1-1 0,1 0 0,-1-1 0,-1-1 0,0 0 0,0 0 0,0-2 0,-1 1 0,-1-2 0,0 0 0,0 0 0,-1 0 0,11-21 0,-28 87-911,6-48 836,-1 0 1,1 0 0,0 0-1,0 0 1,1 0 0,-1 6-1,1-10 3,1-1 0,-1 0-1,0 0 1,0 1-1,1-1 1,-1 0-1,0 0 1,1 0-1,-1 0 1,1 0 0,0 0-1,-1 0 1,1 0-1,0 0 1,0 0-1,-1 0 1,1 0-1,0 0 1,0 0 0,0-1-1,0 1 1,0 0-1,0-1 1,0 1-1,0-1 1,1 1-1,-1-1 1,0 1 0,0-1-1,0 0 1,0 0-1,1 1 1,-1-1-1,0 0 1,3-1-1,5 1 34,0-1 0,-1-1 0,1 1 0,0-1-1,-1-1 1,1 0 0,-1 0 0,0-1 0,0 0-1,0 0 1,-1-1 0,1 0 0,-1 0 0,0-1 0,0 1-1,-1-2 1,0 1 0,0-1 0,0 0 0,-1 0-1,0 0 1,-1-1 0,6-13 0,-13 29-321,-24 54-47,25-57 320,1 0 0,-1 0 0,1 0 0,-1 0 0,2 1 1,-1-1-1,0 0 0,1 1 0,0-1 0,1 8 0,1-12-294,-1 1 1,1-1-1,0 0 0,0 0 1,0 0-1,0 0 1,-1 0-1,1-1 1,0 1-1,0-1 0,0 1 1,1-1-1,-1 0 1,0 1-1,0-1 1,0 0-1,0 0 0,0-1 1,0 1-1,0 0 1,2-1-1,1 0-1002,28-1-6260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195 235 17264,'-11'0'2846,"-3"1"-1965,1 0 0,-1 1 0,1 1 0,-1 0 0,-17 7 0,25-9-747,1 1 0,0 0 0,0 0 0,1 1 0,-1-1 0,0 1 0,1 0 0,-1 0 0,1 1 0,0-1-1,0 1 1,0 0 0,1 0 0,0 0 0,-1 0 0,1 1 0,1 0 0,-1-1 0,-2 8 0,4-11-134,1 0 0,0 0 0,0 0 1,-1 0-1,1 0 0,0-1 1,0 1-1,0 0 0,0 0 1,0 0-1,1 0 0,-1 0 1,0 0-1,0 0 0,1 0 0,-1 0 1,0 0-1,1 0 0,-1-1 1,1 1-1,-1 0 0,1 0 1,-1 0-1,1-1 0,0 1 0,-1 0 1,1-1-1,0 1 0,1 0 1,1 1 6,0-1 1,0 1 0,0-1-1,1 0 1,-1 0 0,0 0 0,1-1-1,5 1 1,8 0 58,0-2 1,26-3-1,-30 2-119,0-1 0,-1 0 0,1-1 0,-1-1 0,0 0 0,0 0 0,-1-1 0,0-1 0,0 0 0,0 0 0,-1-1 0,0-1-1,0 1 1,-1-2 0,0 1 0,-1-1 0,0-1 0,-1 1 0,0-1 0,0 0 0,-1-1 0,-1 0 0,0 0 0,-1 0 0,0 0 0,0-1 0,-2 0 0,1 1 0,-2-1 0,0 0 0,0-14 0,-1 25 68,1 0 1,-1 0 0,0-1 0,0 1 0,0 0 0,0 0 0,-1 0 0,1 0 0,0 0 0,-1 0 0,1 0 0,-1 0 0,0 0 0,0 0-1,0 0 1,0 0 0,0 0 0,0 1 0,0-1 0,-1 0 0,1 1 0,-1-1 0,1 1 0,-1-1 0,1 1 0,-1 0 0,0 0-1,0 0 1,0 0 0,1 0 0,-1 0 0,0 0 0,0 0 0,0 1 0,-1-1 0,1 1 0,0 0 0,0-1 0,0 1 0,0 0-1,0 0 1,0 1 0,0-1 0,0 0 0,0 1 0,-1-1 0,-1 1 0,-4 2-8,0-1-1,-1 1 1,1 1 0,1-1-1,-1 1 1,0 1 0,1-1-1,0 1 1,0 0 0,-8 9-1,10-9 17,1 1 0,-1-1 0,1 1-1,1 0 1,-1 0 0,1 0 0,-4 11-1,6-15-18,1-1-1,-1 1 0,0 0 0,1-1 0,0 1 0,-1 0 1,1 0-1,0 0 0,0-1 0,0 1 0,0 0 1,0 0-1,0-1 0,1 1 0,-1 0 0,1 0 0,-1-1 1,1 1-1,-1 0 0,1-1 0,0 1 0,0-1 1,0 1-1,0-1 0,0 1 0,0-1 0,0 1 0,1-1 1,-1 0-1,0 0 0,1 0 0,-1 0 0,1 0 0,1 1 1,16 6 32,0-2 0,30 7 0,41 14-1918,-84-24 1652,0-1 0,-1 1-1,1 0 1,0 1 0,-1 0-1,0-1 1,0 2-1,0-1 1,0 0 0,-1 1-1,6 7 1,-8-9 231,-1 0 0,1 1 0,-1-1 0,1 1 0,-1-1 0,0 0 0,-1 1 0,1 0 0,0-1 0,-1 1 0,0 0 0,0-1 0,0 1 0,0-1 0,-1 1 0,0 0 0,1-1 0,-1 1 0,0-1 0,-1 1 0,-2 4 0,3-5-257,0-1 0,-1 1 0,0-1 0,1 0 1,-1 0-1,0 1 0,0-1 0,0-1 0,0 1 0,-4 2 0,-1-1-6530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10 14125,'0'0'9353,"-10"-3"-7831,6 2-1446,-1-1 0,1 1 0,-1 0 1,0 0-1,1 1 0,-1-1 0,0 1 1,0 0-1,1 1 0,-1-1 0,0 1 0,0 0 1,1 0-1,-1 0 0,1 1 0,-1-1 1,1 1-1,0 0 0,-1 1 0,1-1 1,0 1-1,0-1 0,1 1 0,-6 5 0,-12 10 97,1 0 0,0 1 0,-17 22 0,30-32-115,0 0 0,1 0 0,0 1-1,0 0 1,1 0 0,0 0 0,1 1 0,0-1 0,-5 23 0,9-31-54,-1 0 0,1-1 0,0 1 0,0-1 0,0 1 0,0-1 0,1 1-1,-1 0 1,0-1 0,1 1 0,-1-1 0,1 1 0,-1-1 0,1 1 0,0-1 0,-1 0 0,1 1 0,0-1 0,0 0 0,0 0 0,0 1-1,0-1 1,0 0 0,1 0 0,-1 0 0,0 0 0,1 0 0,-1-1 0,0 1 0,1 0 0,-1-1 0,1 1 0,-1-1 0,1 1 0,-1-1-1,4 1 1,6 0 32,0 1-1,0-2 0,0 0 1,16-1-1,-9 0-149,56-9-1937,-1-12-3809,-27 4-1224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14286,'0'0'4708,"9"-6"-2914,2 0-1280,1 0 1,0 0 0,1 2 0,23-7 0,-32 10-334,-1 0 1,1 1-1,0-1 1,0 1-1,0 0 1,0 0-1,0 0 1,0 1-1,0 0 1,7 1-1,-9-1-95,0 0 0,-1 0 0,1 0 0,-1 0-1,1 0 1,-1 0 0,1 0 0,-1 1 0,1-1-1,-1 1 1,0-1 0,0 1 0,0-1 0,0 1-1,0 0 1,0-1 0,0 1 0,-1 0 0,1 0-1,0-1 1,-1 1 0,0 0 0,1 0 0,-1 2-1,0 3 77,0 0 0,0 0 0,-1 0 0,0-1 0,0 1 0,0 0-1,-1-1 1,0 1 0,-1-1 0,1 0 0,-1 1 0,-1-1 0,1-1 0,-5 7-1,-2 2 86,-1 0 0,0 0 0,-1-2 0,-19 17-1,22-25 160,10-12-488,14-12-722,-13 18 735,1 1 0,-1 0 0,1 0 0,0 0 0,-1 0 0,1 0 0,0 1-1,-1-1 1,1 1 0,0-1 0,0 1 0,-1 0 0,1 0 0,0 1 0,0-1 0,2 1 0,43 18-587,-41-15-302,-1-1 0,1 0 1,0 0-1,0-1 0,0 0 1,0 0-1,9 1 0,22-2-10434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9513,'0'0'13704,"8"7"-12535,-6-5-1093,1 0-1,-1 0 1,1-1 0,-1 1 0,1 0-1,-1-1 1,1 0 0,0 1 0,0-1-1,0 0 1,0-1 0,0 1 0,0 0-1,0-1 1,0 0 0,5 0 0,-1-1 26,0 0-1,-1-1 1,1 0 0,-1 0 0,1-1 0,-1 0 0,0 0 0,10-7-1,5-3 55,1-2 0,32-30-1,-47 39-138,-1 0 0,0 0 1,0 0-1,-1-1 0,0 0 0,0 0 0,-1-1 0,0 1 1,0-1-1,0 0 0,4-16 0,-8 23-15,0 1 1,0 0-1,0-1 0,0 1 0,0 0 1,0-1-1,0 1 0,0 0 1,0-1-1,0 1 0,0 0 0,0-1 1,0 1-1,0 0 0,0 0 0,0-1 1,0 1-1,0 0 0,0-1 1,0 1-1,0 0 0,-1-1 0,1 1 1,0 0-1,0 0 0,0-1 0,-1 1 1,1 0-1,0 0 0,0-1 1,-1 1-1,1 0 0,0 0 0,0 0 1,-1-1-1,1 1 0,0 0 0,-1 0 1,1 0-1,0 0 0,-1 0 1,1 0-1,0 0 0,-1 0 0,1 0 1,0 0-1,-1 0 0,1 0 0,0 0 1,-1 0-1,1 0 0,0 0 1,-1 0-1,1 0 0,-1 1 0,-19 8 74,11 0-59,1 0 0,0 0 0,0 1 0,1 0 0,0 0 0,0 0 0,1 1 0,1 0 0,0 1 0,0-1 0,1 1 0,1 0 0,0 0 0,0 0 0,-1 23 0,4-34-13,0 1 0,0-1 0,1 0 0,-1 1 0,0-1 0,0 0 0,1 0 0,-1 0 0,1 1 0,-1-1 0,1 0 0,-1 0 0,1 0 0,0 0 0,-1 0 0,1 0 0,0 0 0,0 0 0,0 0 0,0 0 0,0-1 0,0 1 0,1 1 0,2-1 12,-1 1 0,0-1-1,1 0 1,-1 0 0,0 0-1,1-1 1,-1 1 0,6-1-1,4 1 15,0-2-1,-1 0 1,1-1-1,12-3 1,-13 3-25,0-2 0,0 0 1,-1 0-1,1-1 0,-1 0 1,0-1-1,-1-1 0,1 0 1,-1 0-1,-1 0 0,14-14 1,-22 19-10,0 1 0,0-1 1,0 1-1,0 0 1,0-1-1,-1 0 0,1 1 1,0-1-1,-1 0 1,1 1-1,-1-1 0,0 0 1,1 1-1,-1-1 0,0 0 1,0 0-1,0 1 1,0-1-1,-1 0 0,1 1 1,0-1-1,-1 0 1,1 0-1,-1 1 0,1-1 1,-1 1-1,0-1 1,0 1-1,0-1 0,0 1 1,0-1-1,0 1 0,-2-2 1,1 1 84,-1 0 0,0-1 0,0 1 0,0 1 0,0-1 0,0 0 0,0 1 0,0-1 1,-1 1-1,1 0 0,0 0 0,-1 1 0,1-1 0,-1 1 0,-3-1 0,6 1 394,11-2 102,1 0-617,133-29 382,-127 26-974,0-1 0,-1-1 0,23-11 0,-35 15-172,1 0 0,-1 0 0,0 0 0,0 0 0,0-1 0,0 0 0,-1 0 0,1 0 0,2-4 0,5-17-6947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12876,'0'0'6385,"-4"9"-3764,-1 2-1904,0 0 1,1 0-1,0 1 0,1 0 1,0 0-1,1 0 0,0 14 1,1-3 117,-1-4-551,2-1 0,0 1 0,1-1 0,5 26 0,-5-40-291,0-1 0,-1 1 0,2-1 0,-1 0 0,0 1 0,0-1 0,1 0 0,0 0 0,0 0 0,0 0 0,0 0 0,0 0 0,0 0 0,1-1 0,0 1 0,-1-1 0,1 0 0,0 1 0,0-1 0,0-1 0,0 1 0,0 0 0,1-1 0,-1 0 0,0 0 0,1 0-1,-1 0 1,1 0 0,3 0 0,0 0-220,0-1 0,-1 0 0,1 0 0,0 0 0,-1-1 0,1 0 0,0-1 0,-1 1 0,1-1 0,-1 0 0,0-1 0,1 1 0,-1-1 0,8-6 0,-14 9 220,1-1 0,-1 1 1,0 0-1,0 0 1,0-1-1,0 1 1,1 0-1,-1 0 1,0 0-1,0 0 1,0-1-1,1 1 1,-1 0-1,0 0 1,0 0-1,0 0 1,1 0-1,-1 0 1,0-1-1,0 1 1,1 0-1,-1 0 1,0 0-1,0 0 1,1 0-1,-1 0 1,0 0-1,1 0 1,-1 0-1,0 0 0,0 0 1,1 0-1,-1 1 1,0-1-1,0 0 1,1 0-1,-1 0 1,0 0-1,0 0 1,0 0-1,1 1 1,-1-1-1,0 0 1,0 0-1,0 0 1,1 1-1,-5 15 281,-18 28 786,19-38-902,1-2-103,0 0 0,0-1 0,1 1 0,-1 0 0,1 0 0,0 0 0,0 0 0,0 7 1,1-10-69,0-1 1,0 1-1,0-1 1,0 1-1,0-1 1,0 1-1,0 0 1,1-1-1,-1 1 1,0-1-1,0 1 1,1-1-1,-1 1 1,0-1-1,1 0 1,-1 1-1,0-1 1,1 1-1,-1-1 1,1 0-1,-1 1 1,1-1-1,-1 0 1,1 1-1,0-1 1,23-2-1515,-16-1 194,-1-1 1,1 0 0,-1 0 0,0-1 0,0 1-1,-1-2 1,1 1 0,6-9 0,8-9-5496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73 319 9225,'0'0'7692,"-6"9"-5578,-52 72 3038,57-80-5047,1 0 0,-1 0 0,0 0 0,0 0 0,1 0 0,-1 0 0,0 0-1,1 0 1,-1 0 0,1 0 0,0 0 0,-1 1 0,1-1 0,0 0 0,0 0 0,-1 0 0,1 1 0,0-1 0,0 0 0,1 0 0,-1 0 0,0 1 0,0-1 0,0 0 0,1 1 0,0-1-67,0 0 0,0 0 0,0 0 0,1 0 0,-1 0 0,0-1 1,0 1-1,0 0 0,1-1 0,-1 1 0,0-1 0,1 0 0,-1 1 0,0-1 1,1 0-1,-1 0 0,3 0 0,6 0-49,0 0-1,-1-1 1,1-1 0,-1 1-1,12-5 1,-11 2-167,0 0-1,0 0 1,-1-1-1,0-1 1,0 0-1,14-11 1,-20 14 124,0 1 1,0-1-1,0 1 0,-1-1 1,1 0-1,-1 0 1,1 0-1,-1 0 0,0 0 1,-1-1-1,1 1 0,0-1 1,-1 1-1,0-1 1,0 1-1,0-1 0,0 0 1,-1 1-1,1-1 1,-1 0-1,0 0 0,0-4 1,-1 7 51,1 0 1,0 0 0,-1 0-1,1 0 1,-1 0-1,1 1 1,-1-1 0,1 0-1,-1 0 1,0 0-1,1 1 1,-1-1 0,0 0-1,0 1 1,0-1 0,1 1-1,-1-1 1,0 1-1,0-1 1,0 1 0,0 0-1,0-1 1,0 1 0,0 0-1,0 0 1,0 0-1,0 0 1,0-1 0,0 1-1,0 1 1,0-1-1,0 0 1,0 0 0,0 0-1,0 0 1,0 1 0,1-1-1,-1 0 1,-1 1-1,-2 0 14,1 0-1,0 1 1,-1-1-1,1 1 0,0-1 1,0 1-1,0 0 1,0 0-1,-4 4 0,6-5 7,-1 0 0,1 1-1,-1-1 1,1 1 0,0-1-1,0 1 1,0-1-1,0 1 1,0-1 0,0 1-1,0 0 1,1 0 0,-1-1-1,0 1 1,1 0 0,0 0-1,-1 0 1,1 0-1,0 0 1,0-1 0,0 1-1,0 0 1,0 0 0,1 3-1,1-3 2,-1-1 1,1 1-1,0-1 0,-1 1 1,1-1-1,0 0 0,0 0 0,0 0 1,0 0-1,0 0 0,0-1 0,0 1 1,0-1-1,0 1 0,0-1 1,0 0-1,0 1 0,1-1 0,-1 0 1,0-1-1,2 1 0,6-1-96,0 1-1,-1-2 1,1 1 0,-1-2-1,1 1 1,-1-1-1,0 0 1,0-1-1,0 0 1,0-1 0,-1 0-1,0 0 1,0-1-1,0 1 1,-1-2-1,0 1 1,9-11 0,-8 8 15,-1 0 1,0-1-1,-1 1 0,0-1 1,0 0-1,-1-1 1,-1 1-1,0-1 1,0 0-1,-1 0 1,0 0-1,-1-1 0,0 1 1,-1-16-1,-22 50 404,18-18-294,0 0 0,0 1-1,0 0 1,1 0 0,0 0 0,1 0-1,-1 0 1,1 0 0,0 0 0,0 0-1,1 1 1,0-1 0,0 0 0,2 9-1,-1-12-38,0 0 0,0 0 0,1 0 0,-1 0 0,1-1 0,0 1 0,0-1 0,0 1 0,0-1 0,0 0 0,0 0-1,0 0 1,1 0 0,-1 0 0,1 0 0,0-1 0,-1 1 0,1-1 0,0 0 0,0 0 0,0 0 0,0 0 0,0 0 0,0-1-1,0 1 1,0-1 0,0 0 0,0 0 0,1 0 0,4-1 0,-3 0 3,0 0 0,0 0 0,0-1 0,0 0 0,0 0 0,0 0 0,0-1 0,0 0 0,-1 1 0,0-2 0,1 1 0,-1 0 0,0-1 0,-1 0 0,1 0 0,-1 0 0,1 0 0,-1-1 0,3-5 0,3-4 22,0-1 0,-1 0 0,-1-1 1,10-30-1,-12 29 39,-1-1-1,-1 1 1,-1-1-1,1-24 1,-3 42-69,0-1 1,0 1-1,1-1 0,-1 1 1,0-1-1,0 0 0,0 1 1,-1-1-1,1 1 0,0-1 1,0 1-1,0-1 0,0 1 1,0-1-1,-1 1 0,1-1 1,0 1-1,0-1 0,-1 1 1,1-1-1,0 1 1,-1-1-1,1 1 0,-1-1 1,1 1-1,0 0 0,-1-1 1,1 1-1,-1 0 0,1 0 1,-1-1-1,1 1 0,-1 0 1,1 0-1,-1-1 0,1 1 1,-1 0-1,0 0 0,1 0 1,-2 0-1,1 0-16,0 1-1,0-1 1,0 0 0,0 1-1,0-1 1,0 1-1,0-1 1,0 1 0,0 0-1,0-1 1,0 1 0,0 0-1,0 0 1,0 0-1,1-1 1,-1 1 0,0 0-1,1 0 1,-2 2 0,-4 10-4,1 1 0,1-1 0,0 1 0,0 0 0,2 0 0,-1 0 0,1 16 0,2 106 148,2-89-56,-2-36-67,1 1 0,0 0 0,6 19-1,-7-28 4,1 0-1,0 0 0,0 0 0,1 0 0,-1 0 0,0 0 0,1 0 0,0 0 0,0 0 0,0-1 0,0 1 0,0-1 0,0 1 0,1-1 0,-1 0 1,1 0-1,4 3 0,-7-5-1,1 0 0,-1 0 0,0 1 0,1-1 0,-1 0 0,0 0 0,1 0 0,-1 0 1,0 0-1,1 0 0,-1 1 0,1-1 0,-1 0 0,0 0 0,1 0 0,-1 0 0,0-1 1,1 1-1,-1 0 0,1 0 0,-1 0 0,0 0 0,1 0 0,-1 0 0,0 0 0,1-1 0,-1 1 1,0 0-1,1 0 0,-1-1 0,0 1 0,0 0 0,1 0 0,-1-1 0,0 1 0,0 0 1,1-1-1,-1 1 0,0 0 0,0-1 0,1 0 0,0-22 91,-12-23-359,-4 14 326,-1 0 0,-1 1 0,-39-53 0,55 83 167,7 2-236,-1 0 0,1 0 1,-1 0-1,1 0 1,-1 1-1,8 3 1,26 7-301,8-9-2519,-14-5-3237,15-5-10103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15567,'1'2'6785,"-1"8"-3510,-4 34-2761,3-34 448,0-5-892,0 3-7,0 0 0,1 0 0,-1 0 0,2 0 1,-1 0-1,4 14 0,-4-20-56,1 0 0,0 0 0,0 0 0,0-1 0,0 1 0,1 0 0,-1-1 0,0 1 0,1-1 0,-1 1 0,1-1 0,-1 0 0,1 1 0,0-1 0,-1 0 0,1 0 0,0 0 0,0 0 0,0-1 0,0 1 0,0-1 0,0 1 0,0-1 0,0 1 0,0-1 0,0 0 0,0 0 1,0 0-1,0 0 0,0 0 0,3-1 0,7-1 32,0 0 0,0 0 0,0-1-1,-1 0 1,1-1 0,-1-1 0,19-9 0,76-53-16,-51 31-21,-54 37-23,-1 1-1,1 0 1,-1 0 0,1-1-1,-1 1 1,0 0 0,0 0-1,1 0 1,-1 0-1,-1-1 1,1 1 0,0 0-1,-1 2 1,-12 35 127,10-33-130,0 0 0,1 1 0,0-1 0,0 1 0,1 0 1,0-1-1,-1 9 0,2-15-57,0 1 1,0-1-1,0 0 1,0 1-1,0-1 1,0 1-1,1-1 1,-1 0-1,0 1 1,0-1-1,0 1 1,0-1-1,0 0 1,1 1-1,-1-1 0,0 0 1,0 1-1,1-1 1,-1 0-1,0 0 1,0 1-1,1-1 1,-1 0-1,0 0 1,1 1-1,-1-1 1,0 0-1,1 0 1,-1 0-1,0 0 1,1 1-1,-1-1 1,1 0-1,-1 0 1,0 0-1,1 0 1,20-4-2742,18-16-5252,-13-1-174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3 101 9417,'0'0'2445,"0"-9"187,-1-27-205,0 35-2205,1-1 1,0 1 0,0-1-1,0 1 1,0 0 0,0-1-1,0 1 1,0 0-1,0-1 1,0 1 0,1-1-1,-1 1 1,1 0 0,-1 0-1,1-1 1,-1 1-1,1 0 1,0 0 0,0-1-1,-1 1 1,1 0-1,0 0 1,0 0 0,0 0-1,0 0 1,0 1 0,0-1-1,2-1 1,-1 4-192,1-1-1,-1 1 1,-1 0 0,1-1 0,0 1-1,0 0 1,-1 0 0,1 0 0,-1 1-1,1-1 1,-1 0 0,0 1 0,0-1-1,0 0 1,0 1 0,0 4 0,2 1 28,-1-3-47,0 0 0,0 0 0,1 0 0,0 0 0,0 0 0,0-1 0,0 1 0,1-1 1,-1 0-1,7 6 0,-6-8 13,-1 0 0,1-1 0,-1 1 0,1-1 0,-1 0 1,1 0-1,0 0 0,0 0 0,0-1 0,0 1 0,-1-1 0,1 0 1,0 0-1,0 0 0,0-1 0,5-1 0,2 0 136,0-2-1,0 1 1,0-1-1,-1-1 1,1 0-1,12-9 1,-13 8-102,0 0 0,1 1 0,-1 0 0,1 0 0,0 2 1,18-5-1,-28 8-61,0 0 1,0 0 0,0 0 0,0 0-1,0 1 1,0-1 0,0 0-1,0 1 1,0-1 0,0 1 0,0-1-1,0 1 1,0-1 0,0 1-1,0-1 1,-1 1 0,1 0 0,0 0-1,0 0 1,-1-1 0,1 1-1,-1 0 1,1 0 0,-1 0 0,1 0-1,-1 0 1,1 0 0,-1 0-1,0 0 1,1 0 0,-1 0 0,0 0-1,0 0 1,0 2 0,5 49 114,-4-28-69,-1-23-38,0 0 1,0 1 0,0-1-1,0 0 1,0 0-1,0 0 1,0 0 0,1 0-1,-1 1 1,0-1-1,1 0 1,-1 0 0,1 0-1,-1 0 1,1 0-1,0 0 1,-1 0 0,1 0-1,0 0 1,0-1-1,0 1 1,0 0 0,-1 0-1,1-1 1,0 1-1,0-1 1,0 1 0,1 0-1,-1-1 1,0 0-1,0 1 1,0-1 0,0 0-1,0 1 1,0-1-1,1 0 1,-1 0 0,0 0-1,0 0 1,0 0-1,0 0 1,1-1 0,-1 1-1,0 0 1,0-1-1,0 1 1,0 0 0,0-1-1,0 1 1,2-2-1,6-4 148,-1 1 0,1-1-1,-1-1 1,11-11-1,-15 14-104,45-50 116,-37 40-149,0 0 0,0 1 0,1 0 0,21-15 0,-33 28-18,-1-1-1,0 1 0,1 0 1,-1-1-1,1 1 1,-1 0-1,1 0 0,-1 0 1,1-1-1,-1 1 0,1 0 1,-1 0-1,1 0 0,-1 0 1,1 0-1,-1 0 0,1 0 1,-1 0-1,1 0 1,-1 0-1,1 0 0,-1 0 1,1 0-1,-1 1 0,1-1 1,-1 0-1,1 0 0,-1 0 1,1 1-1,-1-1 0,1 0 1,-1 1-1,0-1 1,1 0-1,-1 1 0,0-1 1,1 1-1,-1-1 0,0 0 1,1 1-1,-1-1 0,0 1 1,0-1-1,1 1 0,-1-1 1,0 1-1,0-1 0,0 1 1,0-1-1,0 1 1,0-1-1,0 1 0,0-1 1,0 1-1,0-1 0,0 2 1,0 39-219,0-31 192,-1 6 62,1-5-220,-1 0 1,2-1-1,-1 1 0,5 19 1,-5-29 22,0 0 0,0 1 0,1-1-1,-1 0 1,1 0 0,-1 0 0,1 0 0,0 0 0,-1 0 0,1 0 0,0 0-1,-1 0 1,1 0 0,0 0 0,0-1 0,0 1 0,0 0 0,0-1 0,0 1 0,2 0-1,-2 0-214,1-1 1,0 0-1,0 0 0,0 0 0,-1-1 0,1 1 0,0 0 0,0 0 0,-1-1 0,1 0 0,0 1 0,-1-1 0,1 0 0,-1 1 0,1-1 0,-1 0 0,1 0 0,1-2 0,19-19-7137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12588,'0'0'7068,"-12"12"-5029,-10 7-1495,-44 42 1741,59-54-1952,1 0-1,0 0 0,0 1 1,1 0-1,0 0 0,0 0 1,-5 14-1,10-22-327,0 1 1,0 0-1,0 0 1,0-1-1,0 1 0,0 0 1,0 0-1,0-1 0,0 1 1,1 0-1,-1-1 0,0 1 1,1 0-1,-1-1 1,0 1-1,1 0 0,-1-1 1,1 1-1,-1-1 0,1 1 1,-1 0-1,1-1 1,-1 1-1,1-1 0,-1 0 1,1 1-1,0-1 0,-1 0 1,1 1-1,0-1 1,-1 0-1,1 1 0,0-1 1,0 0-1,-1 0 0,1 0 1,0 0-1,0 0 1,-1 0-1,1 0 0,0 0 1,0 0-1,-1 0 0,1 0 1,1-1-1,38-2 170,-32 1-195,1-1 1,-1 0-1,0-1 0,0 1 1,0-1-1,0-1 1,-1 0-1,1 0 1,-1 0-1,-1-1 0,1 0 1,-1 0-1,0-1 1,0 1-1,-1-2 1,0 1-1,0 0 0,0-1 1,-1 0-1,5-15 1,-37 52-456,23-23 473,1 1 1,0 0 0,0 0 0,0 0 0,1 1 0,0-1 0,0 1-1,1 0 1,0 0 0,1 0 0,-1 0 0,2 0 0,-1 15 0,2-22-40,0 1 1,-1-1 0,1 0-1,0 1 1,0-1 0,0 0 0,0 0-1,1 0 1,-1 0 0,0 0-1,0 0 1,1 0 0,-1-1-1,0 1 1,1 0 0,-1-1 0,1 1-1,-1-1 1,1 1 0,-1-1-1,1 0 1,-1 1 0,1-1 0,-1 0-1,1 0 1,-1 0 0,3-1-1,45-3-3304,-12-9-504,2-7-2488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13645,'-8'5'2375,"-19"7"-706,-4 2 2862,-48 28 0,78-42-4512,0 1 1,1-1 0,-1 0 0,0 1 0,1-1 0,-1 1-1,0-1 1,1 1 0,-1-1 0,0 1 0,1 0-1,-1-1 1,1 1 0,-1 0 0,1-1 0,-1 1 0,1 0-1,0 0 1,-1-1 0,1 1 0,0 0 0,0 0-1,-1 0 1,1-1 0,0 1 0,0 0 0,0 0 0,0 0-1,0-1 1,0 1 0,0 0 0,0 0 0,1 0 0,-1 0-1,0-1 1,1 2 0,0 0-28,1 0 0,0 0-1,0 0 1,0 0 0,1 0 0,-1-1 0,0 1 0,0-1 0,1 1-1,-1-1 1,4 1 0,7 3-148,-1 0 0,1-2-1,23 5 1,-32-7 167,0-1-1,-1 0 0,1 0 0,0 0 1,0 0-1,0-1 0,0 1 1,0-1-1,0 0 0,4-2 0,-7 3-3,1-1-1,-1 0 0,0 0 0,1 0 0,-1 0 0,0-1 0,0 1 0,0 0 0,0 0 1,0-1-1,0 1 0,0 0 0,-1-1 0,1 1 0,0-1 0,-1 1 0,1-1 1,-1 0-1,0 1 0,1-1 0,-1 1 0,0-1 0,0 0 0,0 1 0,0-3 1,0 4-8,0-1 0,-1 1 0,1 0 0,0-1 0,0 1 0,0 0 0,0-1 0,-1 1 0,1 0 0,0-1 1,0 1-1,0 0 0,-1 0 0,1-1 0,0 1 0,-1 0 0,1 0 0,0-1 0,0 1 0,-1 0 0,1 0 0,0 0 1,-1 0-1,1 0 0,-1-1 0,1 1 0,0 0 0,-1 0 0,1 0 0,0 0 0,-1 0 0,1 0 0,-1 0 1,-6 0-2423,2 0-3686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16400,'0'0'8311,"-5"13"-7707,-5 24 89,1 0 0,-5 65 0,-1 96 427,13-168-1154,5 32-746,-2-48-1421,-3-43 319,-1-153 1647,3 182 299,0-1 1,0 1-1,0-1 0,0 0 0,1 1 1,-1-1-1,0 1 0,0-1 1,0 0-1,1 1 0,-1-1 0,0 1 1,1-1-1,-1 1 0,0-1 0,1 1 1,-1-1-1,0 1 0,1-1 1,-1 1-1,1 0 0,-1-1 0,1 1 1,-1-1-1,1 1 0,0 0 0,-1 0 1,1-1-1,-1 1 0,1 0 1,0 0-1,-1 0 0,1 0 0,-1 0 1,1 0-1,0 0 0,-1 0 0,1 0 1,-1 0-1,1 0 0,0 0 1,-1 0-1,1 0 0,0 0 0,-1 1 1,1-1-1,-1 0 0,1 1 0,-1-1 1,2 1-1,42 21 196,-23-11 3,-8-7-205,0 0 0,1 0 0,0-1 1,0-1-1,28 1 0,-37-2-36,0-1 0,0 0 1,-1-1-1,1 1 0,0-1 1,0 0-1,0-1 0,0 1 0,-1-1 1,1 0-1,-1 0 0,1 0 1,-1 0-1,0-1 0,0 0 0,0 0 1,0 0-1,0 0 0,-1-1 1,4-4-1,-3 1 65,-11 13-141,-12 16 21,14-15 85,0 1-1,1-1 1,0 1 0,1 0 0,-1 0 0,2 0-1,-1 0 1,1 0 0,-1 11 0,3-18-42,0 0 1,0 0 0,0-1 0,0 1 0,0 0-1,0-1 1,0 1 0,0 0 0,1 0-1,-1-1 1,0 1 0,1 0 0,-1-1 0,0 1-1,1-1 1,-1 1 0,1 0 0,-1-1-1,1 1 1,-1-1 0,1 1 0,-1-1 0,1 1-1,0-1 1,-1 0 0,1 1 0,0-1-1,-1 0 1,2 1 0,26-1 296,-20-1-245,0-1 0,0-1 0,0 0-1,13-6 1,-2-3-97,-2 0-1,1-1 0,-2-1 1,1-1-1,24-29 1,-29 28-260,-19 23-260,-21 28 252,25-30 299,1 0 0,-1 0 0,1 1 0,0-1 0,0 1 0,1-1 1,-1 1-1,1 0 0,1 0 0,-1-1 0,1 10 0,0-13 17,1 0 0,-1 0 1,1 1-1,0-1 0,-1 0 0,1 0 0,0 0 0,0 0 0,1 0 0,-1 0 1,0 0-1,1-1 0,-1 1 0,1 0 0,-1-1 0,1 1 0,0-1 0,-1 0 1,1 1-1,0-1 0,0 0 0,0 0 0,0 0 0,0 0 0,0-1 0,1 1 1,-1 0-1,0-1 0,0 0 0,0 1 0,4-1 0,16 2 77,1 0 1,0-1-1,37-5 0,-48 3-73,-1-1 1,0 0-1,1-1 0,-1 0 1,0-1-1,-1 0 0,1-1 0,-1 0 1,10-7-1,-18 12-3,-1-1 0,0 0 0,0 0-1,-1 0 1,1 0 0,0 0 0,0 0 0,0 0-1,-1 0 1,1 0 0,0 0 0,-1 0 0,1-1-1,-1 1 1,0 0 0,1 0 0,-1-1 0,0 1 0,0 0-1,0 0 1,1-1 0,-1 1 0,-1 0 0,1-1-1,0 1 1,0 0 0,0 0 0,-1-1 0,1 1-1,-1 0 1,1 0 0,-1 0 0,1-1 0,-1 1 0,0 0-1,1 0 1,-1 0 0,0 0 0,0 0 0,0 0-1,0 0 1,0 1 0,-1-2 0,-8-7 155,0 0 1,0 0 0,-16-9-1,11 8 200,8 4-204,4 5-85,1-1-1,-1 1 1,1-1 0,0 0 0,0 1-1,-1-1 1,1 0 0,1 0 0,-1-1-1,0 1 1,0 0 0,1 0 0,-3-5-1,36 5-84,34 6-240,12 0-3154,-27-10-5823,-10-7-9585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1986,'0'1'15127,"0"14"-13182,-8 90 3309,4-73-4559,2 1 1,2 48-1,0-79-683,1 1-1,-1-1 0,0 0 1,1 1-1,0-1 1,-1 1-1,1-1 0,0 0 1,0 0-1,1 0 1,-1 0-1,0 0 0,1 0 1,-1 0-1,1 0 1,-1 0-1,1 0 0,0-1 1,0 1-1,0-1 1,0 1-1,0-1 0,0 0 1,0 0-1,0 0 1,1 0-1,-1 0 0,0 0 1,1-1-1,-1 1 1,0-1-1,1 0 0,-1 1 1,1-1-1,-1 0 0,1-1 1,-1 1-1,0 0 1,1-1-1,4 0 0,1-1 25,0 0 0,1 0-1,-1-1 1,0 0 0,0-1-1,0 1 1,-1-1 0,1-1-1,-1 0 1,10-8 0,-12 8-26,0 0 0,0-1 0,-1 0 0,1 1 0,-1-2 0,-1 1 0,1 0 0,-1-1-1,-1 1 1,1-1 0,-1 0 0,0 0 0,0 0 0,1-13 0,-3 20-12,0 0-1,0-1 1,0 1-1,-1 0 1,1 0-1,0 0 0,0-1 1,0 1-1,0 0 1,0 0-1,0 0 1,0 0-1,0-1 1,0 1-1,0 0 1,0 0-1,-1 0 0,1 0 1,0-1-1,0 1 1,0 0-1,0 0 1,0 0-1,-1 0 1,1 0-1,0 0 1,0 0-1,0 0 1,-1-1-1,1 1 0,0 0 1,0 0-1,0 0 1,0 0-1,-1 0 1,1 0-1,0 0 1,0 0-1,0 0 1,-1 0-1,1 0 0,0 0 1,0 0-1,0 0 1,-1 1-1,1-1 1,0 0-1,0 0 1,0 0-1,0 0 1,-1 0-1,1 0 0,0 0 1,0 0-1,0 1 1,0-1-1,0 0 1,-1 0-1,1 0 1,0 0-1,0 1 1,0-1-1,-11 11-221,8-4 238,-1 1 1,1 0-1,1 0 1,-1 0-1,1 0 1,1 1-1,0-1 1,0 1-1,0-1 1,1 9-1,0-14 21,1 0-1,-1 0 1,0 0-1,1 0 1,-1-1-1,1 1 1,0 0-1,0 0 1,0-1-1,0 1 0,1-1 1,-1 1-1,1-1 1,-1 1-1,1-1 1,0 0-1,0 0 1,0 0-1,0 0 1,0 0-1,1 0 1,-1-1-1,0 1 1,1-1-1,-1 0 1,1 1-1,0-1 1,-1 0-1,1 0 1,0-1-1,0 1 1,3 0-1,-1 0-75,0-1 1,0 1-1,0-1 0,0 0 0,-1 0 0,1-1 1,0 0-1,0 1 0,0-1 0,-1-1 1,1 1-1,-1-1 0,1 0 0,-1 0 0,1 0 1,-1-1-1,0 1 0,0-1 0,0 0 1,-1 0-1,5-4 0,-5 3-631,0-1 0,0 1 1,0-1-1,-1 0 0,0 0 0,0 0 0,0 0 1,0 0-1,-1 0 0,0 0 0,0 0 0,1-9 1,-1-23-6392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7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10666,'0'0'9801,"-34"52"-8968,34-31-384,9-3-321,9 4-64,4-5-1538,8-1-2850,7-6-5349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164 212 11403,'0'0'5440,"-9"0"-2179,-2 0-2684,1 2 1,-1-1-1,0 1 0,1 1 0,0 0 0,-20 9 0,26-11-466,1 1 0,-1-1 0,1 1 0,-1 0 0,1 0 0,0 0 0,0 1 0,0-1 0,0 1 0,0-1 0,0 1 0,1 0 0,-1 0 0,1 1 0,0-1 0,0 0 0,0 1 0,0-1 0,1 1 0,-1-1 0,1 1 0,0 0 0,0 0-1,1 0 1,-1 0 0,0 3 0,2-5-101,0-1 0,-1 1 0,1-1 0,0 0 0,0 0 0,-1 1 0,1-1 0,0 0 0,0 0 0,0 0 0,1 0 0,-1 0 0,0 0 0,0 0 0,0 0 0,1-1 0,-1 1 0,0 0 0,1-1 0,-1 1 0,1-1 0,-1 0 0,1 1 0,-1-1 0,1 0 0,-1 0 0,1 0 0,-1 0 0,1 0 0,1 0 0,52-2 214,-43 0-241,0-1 0,0-1 1,0 0-1,0 0 0,-1-1 0,1-1 0,-1 0 0,-1 0 0,1-1 0,-1-1 1,0 1-1,-1-2 0,0 1 0,0-1 0,-1-1 0,0 1 0,-1-2 0,0 1 1,0-1-1,-1 0 0,-1 0 0,0 0 0,0-1 0,-1 0 0,0 0 0,-1 0 1,-1 0-1,0 0 0,-1-1 0,0-19 0,-1 30 5,0-1 1,0 1-1,0 0 0,-1 0 0,1 0 1,-1 0-1,1 0 0,-1 0 1,0 0-1,0 0 0,0 1 0,0-1 1,0 0-1,0 0 0,-1 1 1,1-1-1,0 1 0,-1-1 0,1 1 1,-1-1-1,0 1 0,0 0 1,1 0-1,-1 0 0,0 0 0,0 0 1,0 0-1,0 1 0,0-1 0,0 1 1,0-1-1,0 1 0,0 0 1,0-1-1,0 1 0,0 0 0,0 0 1,-1 1-1,-1-1 0,-3 1-8,0 1 0,0-1 0,0 1 0,0 0 0,0 1 0,0 0 0,1 0 0,-1 0 0,1 1 0,-7 5 0,3-1 68,1-1 1,1 1-1,-1 1 0,-13 18 0,21-26-35,-1 1 1,1 0 0,0 0-1,0-1 1,0 1 0,0 0-1,0 0 1,0 0-1,1 0 1,-1 0 0,0 0-1,1 1 1,0-1 0,-1 0-1,1 0 1,0 0 0,0 0-1,1 0 1,-1 1 0,0-1-1,1 0 1,-1 0-1,1 0 1,-1 0 0,1 0-1,0 0 1,0 0 0,0 0-1,0 0 1,0-1 0,1 1-1,-1 0 1,0-1-1,1 1 1,2 2 0,10 6-42,1-1 0,0 0 0,0-1 0,24 9 0,20 10-2402,-50-22 1066,0 0 0,0 1 0,-1 0 0,9 8 0,6 11-5358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106 181 10122,'0'0'12438,"-9"-4"-11845,7 3-571,0 0 0,0 0 0,-1 0 0,1 1 0,-1-1 0,1 1 0,0-1 1,-1 1-1,1 0 0,-1 0 0,1 0 0,-1 0 0,1 0 0,-1 0 0,1 1 1,0-1-1,-1 1 0,1 0 0,0 0 0,-1 0 0,-1 1 0,0 1 27,1 0-1,0 0 0,0 0 1,0 1-1,0-1 0,0 1 1,1 0-1,-1 0 0,1-1 1,0 2-1,1-1 0,-1 0 1,1 0-1,-2 6 0,2-9-28,1 1 0,-1-1 0,0 1 0,1-1 0,-1 1 0,1-1 0,0 1 0,-1 0 0,1-1 0,0 1 0,0-1 0,0 1 0,0 0 0,1-1 0,-1 1 0,0 0 0,0-1 0,1 1 0,-1-1 0,1 1 0,0-1 0,-1 1 0,1-1 0,0 0 0,0 1 0,2 1 0,0-1 19,0-1 1,1 0 0,-1 1-1,1-1 1,-1-1-1,1 1 1,-1 0-1,1-1 1,-1 0 0,1 0-1,6 0 1,6-1 9,-1-1 0,1-1 1,0 0-1,-1-1 0,0-1 1,0 0-1,0-1 0,-1-1 0,0 0 1,0-1-1,22-16 0,-25 17-25,-1-1 0,0-1 0,0 0 0,0 0 0,-1-1 0,0 0 0,-1-1 0,0 1 0,-1-2-1,0 1 1,-1-1 0,-1 0 0,1 0 0,4-18 0,-10 28-15,1 1 1,0 0-1,-1-1 0,0 1 0,1 0 1,-1-1-1,0 1 0,1-1 1,-1 1-1,0-1 0,0 1 1,0-1-1,-1 1 0,1-1 0,0 1 1,0 0-1,-1-1 0,1 1 1,-1-1-1,1 1 0,-1 0 0,0-1 1,1 1-1,-1 0 0,0 0 1,0 0-1,0-1 0,0 1 1,0 0-1,0 0 0,-2-1 0,1 2 3,0 0-1,0 1 0,0-1 0,0 0 0,0 1 1,0-1-1,0 1 0,1-1 0,-1 1 0,0 0 1,0 0-1,0 0 0,1 0 0,-1 0 0,0 0 1,1 1-1,-1-1 0,1 0 0,0 1 0,-1-1 1,1 1-1,-2 3 0,-8 9 57,1 1 0,0 1 0,1 0 0,-9 21 0,15-30 45,0 0 0,0 0-1,1 1 1,0-1-1,0 1 1,1-1 0,0 1-1,0 0 1,1-1 0,0 1-1,0 0 1,3 13-1,-2-18-75,1-1-1,0 1 1,0-1-1,0 0 1,0 0-1,0 1 1,0-1-1,0-1 0,1 1 1,-1 0-1,1-1 1,0 1-1,-1-1 1,1 0-1,0 1 1,0-1-1,0-1 0,-1 1 1,1 0-1,0-1 1,0 1-1,0-1 1,0 0-1,4 0 1,8 0-133,-1 1 0,1-2 1,24-3-1,-31 2-525,-1 0 1,0-1-1,1 0 1,-1 0-1,0 0 1,-1-1-1,1 0 1,-1-1-1,8-6 1,26-30-9073,-24 13 602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8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10474,'0'0'16031,"-6"3"-15962,-16 10-63,16-10-49,-3 19-229,6-12 526,0 0 0,0 0-1,1 0 1,0 0 0,0 0 0,2 1 0,-1-1 0,2 18 0,0-26-234,0-1 1,0 0-1,0 0 1,0 0-1,0 0 1,0 0-1,0 0 1,0 0-1,0 0 1,1 0-1,-1 0 1,0-1-1,1 1 1,-1-1 0,0 1-1,1-1 1,-1 1-1,1-1 1,-1 0-1,1 1 1,-1-1-1,1 0 1,-1 0-1,1 0 1,-1-1-1,1 1 1,-1 0-1,1 0 1,1-1-1,44-12 171,-43 11-190,44-29-639,-45 29 499,-1 0 0,0 0-1,0 0 1,-1 0 0,1 0-1,0-1 1,-1 1 0,1 0-1,-1-1 1,0 1 0,1-1-1,-1 0 1,-1 1 0,1-1-1,0 0 1,-1 0 0,1-5-1,-1 8 111,0 0-1,0 0 1,0 0-1,0-1 1,1 1 0,-1 0-1,0 0 1,-1-1-1,1 1 1,0 0-1,0 0 1,0-1-1,0 1 1,0 0-1,0 0 1,0-1-1,0 1 1,0 0-1,0 0 1,-1 0-1,1-1 1,0 1-1,0 0 1,0 0-1,0 0 1,-1 0-1,1-1 1,0 1-1,0 0 1,0 0-1,-1 0 1,1 0-1,0 0 1,0 0-1,0 0 1,-1 0-1,1-1 1,0 1-1,0 0 1,-1 0-1,1 0 1,0 0-1,-1 0 1,-12 7-484,-9 13 225,20-17 79,1 0 0,-1-1-1,1 1 1,0 0 0,0 0-1,0 0 1,0 0 0,0 0-1,1 0 1,-1 0 0,1 0-1,0 7 1,0-9-74,1 0 1,-1 0 0,1 0-1,-1 0 1,1 1 0,-1-1-1,1 0 1,0 0 0,-1 0-1,1 0 1,0-1 0,0 1-1,0 0 1,0 0 0,0 0-1,0-1 1,0 1 0,0 0-1,0-1 1,0 1 0,0-1-1,0 1 1,0-1 0,1 0-1,-1 0 1,0 1 0,0-1-1,0 0 1,1 0 0,-1 0-1,0 0 1,0 0 0,2-1-1,23 1-5231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 10698,'0'0'11953,"-10"-4"-11195,5 2-635,0 1-1,0-1 1,0 1 0,0 0-1,-1 0 1,1 1 0,-11 0 0,14 0-42,-1 0-1,1 0 1,0 1 0,0-1 0,-1 1 0,1 0 0,0-1 0,0 1-1,0 0 1,0 0 0,0 1 0,0-1 0,0 0 0,0 1-1,0-1 1,1 1 0,-1-1 0,0 1 0,1 0 0,0 0 0,-1 0-1,1 0 1,0 0 0,0 0 0,0 0 0,0 0 0,-1 3 0,2-4-70,0 1 1,0-1 0,0 0-1,0 1 1,0-1 0,0 0-1,0 0 1,1 1 0,-1-1-1,0 0 1,1 1 0,-1-1 0,1 0-1,-1 0 1,1 0 0,0 0-1,-1 0 1,1 0 0,0 0-1,0 0 1,0 0 0,0 0-1,0 0 1,0 0 0,0 0 0,0-1-1,0 1 1,0 0 0,0-1-1,0 1 1,1-1 0,-1 1-1,0-1 1,0 0 0,2 1-1,53 12-387,-47-12 65,24 4-1052,-15-3 519,1 1 0,0 1-1,-1 0 1,28 12 0,-45-16 856,0 0-1,0 1 1,0-1 0,-1 0 0,1 1 0,0-1 0,0 1-1,-1-1 1,1 1 0,0-1 0,0 1 0,-1 0 0,1-1-1,-1 1 1,1 0 0,0-1 0,-1 1 0,1 0 0,-1 0-1,0 0 1,1-1 0,-1 3 0,0-2 43,0-1 1,0 1-1,0 0 1,-1 0-1,1-1 1,0 1-1,-1 0 1,1-1-1,-1 1 1,1 0-1,-1-1 1,1 1-1,-1-1 1,1 1-1,-1 0 1,0-1-1,1 0 1,-1 1-1,0-1 1,0 1-1,-43 17 1930,41-18-1991,-90 23 1062,31-20-4349,46-6-3059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6919,'0'0'13356,"-2"51"-12107,-3-20-448,-4 4 0,9 1-609,0-4-160,0-5 0,16-6-96,-3-7-929,3-7-352,2-7-257,-8-2-1152,-4-16-3941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14510,'0'0'4425,"3"12"-3256,6 17-170,1 0-1,27 51 1,-22-49-691,0 1 0,-2 0 0,13 52 0,-23-64-278,-2 0 0,0 1 0,0 0 0,-2-1-1,-1 1 1,-1-1 0,0 0 0,-1 0 0,-2 0-1,0 0 1,-1-1 0,-1 0 0,0 0 0,-17 26 0,2-9-517,-1 0 1,-2-1-1,-2-2 1,0 0-1,-64 53 1,26-37-3080,3-12-3102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13581,'0'0'6598,"50"-16"-4580,-15 11-1089,14 5 256,-1 0-128,5 0-512,1 0-449,-4 0-96,-7 0-193,-13 5-1600,-12-2-1250,-13-2-1185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09:5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15150,'0'0'6278,"63"20"-4196,-6-20-32,16 0-1089,0-8-577,-2 5-287,-8 0-33,-17 3-673,-19-2-1729,-14 5-801,-13 5-1185,-16 1-3043</inkml:trace>
  <inkml:trace contextRef="#ctx0" brushRef="#br0" timeOffset="1">52 226 8616,'0'0'12428,"94"6"-10923,-33-16-255,3-3-482,-1-1-608,-2 1-128,-6 0-2178,-14 2-5253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11018,'0'0'13512,"-8"9"-13170,-22 29 69,29-36-371,1-1 0,-1 1 0,1 0 0,0-1 0,-1 1 0,1 0 0,0 0 1,0 0-1,0-1 0,0 1 0,0 0 0,0 0 0,1 0 0,-1-1 0,1 1 1,-1 0-1,1 0 0,0-1 0,-1 1 0,1-1 0,0 1 0,0-1 0,0 1 1,0-1-1,1 1 0,-1-1 0,2 2 0,34 29 556,-28-28-571,-1 0 1,0 0 0,1 0 0,0-1-1,0-1 1,0 1 0,0-1 0,0-1 0,1 0-1,-1 0 1,0-1 0,1 0 0,-1-1 0,0 0-1,0 0 1,17-5 0,-12 3-30,-1-1-1,1-1 1,-1 0-1,0-1 1,-1 0-1,1-1 1,-1-1 0,-1 0-1,1 0 1,14-15-1,-23 20 20,0 0 0,0 0 0,0 0 0,0-1 0,-1 1 1,1-1-1,-1 0 0,0 0 0,0 0 0,2-6 0,-5 10-33,0 0 1,-1 1-1,1-1 1,0 1 0,0-1-1,-1 1 1,1-1-1,0 1 1,0 0-1,0 0 1,0-1-1,0 1 1,0 0 0,-2 2-1,2-2 21,0 0 0,0 1 1,0-1-1,0 0 0,1 1 0,-1-1 0,0 0 0,1 1 1,-1-1-1,1 1 0,-1-1 0,1 1 0,-1 0 0,1-1 0,0 1 1,0-1-1,0 1 0,0 0 0,0-1 0,0 1 0,1 2 0,0-3 16,0 0-1,0 0 0,0 0 0,0 0 0,0 0 0,0 0 0,0 0 0,0 0 0,0-1 1,1 1-1,-1 0 0,0-1 0,0 1 0,1-1 0,-1 0 0,0 1 0,1-1 1,-1 0-1,3 0 0,6 1 82,0-1-1,-1-1 1,1 0 0,0 0 0,17-5-1,31-14-165,19-4-81,-25 17-9088,-58 7 4035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12812,'0'0'7399,"59"-4"-13004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10922,'0'0'7207,"-2"9"-5685,-15 66-212,3 1 1,3 0-1,0 83 1,11-157-1265,-1 0 0,1 0 0,0 0 1,0 0-1,0 0 0,1 0 0,-1 1 0,0-1 0,1 0 1,-1 0-1,1 0 0,0 0 0,0-1 0,0 1 1,0 0-1,0 0 0,0 0 0,0-1 0,0 1 0,1 0 1,-1-1-1,1 0 0,-1 1 0,1-1 0,0 0 1,-1 1-1,1-1 0,0 0 0,0 0 0,0-1 0,0 1 1,0 0-1,0-1 0,0 1 0,0-1 0,0 1 0,0-1 1,0 0-1,0 0 0,0 0 0,0 0 0,0 0 1,0-1-1,0 1 0,4-2 0,6 0 226,-1-2-1,1 1 1,-1-2-1,0 0 1,0 0-1,17-11 1,2-3-198,-1-2-1,-1 0 1,-1-2-1,-1-1 1,-1-1-1,-1-2 1,-1 0-1,21-34 1,-44 61-141,18-36 128,-15 17-1602,-4 18 1348,1 1 0,0-1-1,0 1 1,0-1 0,0 1-1,0-1 1,-1 1 0,1-1-1,0 1 1,-1 0 0,1-1-1,0 1 1,-1-1 0,1 1-1,0 0 1,-1-1 0,1 1-1,-1 0 1,1-1 0,0 1-1,-1 0 1,1 0 0,-1-1-1,1 1 1,-1 0 0,1 0-1,-1 0 1,0 0 0,-17-2-7724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9129,'0'0'8103,"0"47"-4996,7-35-1601,18 0-898,-2-3-255,13-3-225,-2-2-577,14-4-2113,-7 0-2787,0 0-3684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18 8104,'0'0'9353,"-11"-3"-7864,4 1-1273,1 1-1,-1 0 1,0 0 0,1 0 0,-1 1 0,-12 1-1,17-1-98,-1 1 0,0-1 0,0 1-1,0 0 1,1 0 0,-1 0 0,0 0 0,1 0-1,-1 1 1,1-1 0,-1 1 0,1 0 0,0 0-1,0 0 1,0 0 0,0 0 0,0 0 0,0 0-1,0 0 1,1 1 0,-1-1 0,1 1 0,-2 5-1,2-8-91,1 1-1,0-1 0,0 1 1,0-1-1,0 0 0,0 1 1,0-1-1,-1 1 0,1-1 1,0 1-1,0-1 1,0 1-1,1-1 0,-1 1 1,0-1-1,0 0 0,0 1 1,0-1-1,0 1 0,0-1 1,1 1-1,-1-1 0,0 0 1,0 1-1,1-1 0,-1 1 1,0-1-1,0 0 1,1 1-1,-1-1 0,1 0 1,-1 0-1,0 1 0,1-1 1,21 5 457,28-8 26,-50 3-498,28-5 55,1-1-1,33-13 1,-43 12-77,2 1 1,-1 0-1,0 1 0,1 2 0,0 0 1,23 0-1,-44 4 38,1-1 0,0 0 0,-1 1-1,1-1 1,-1 1 0,1-1 0,-1 1 0,1 0 0,-1-1 0,1 1 0,-1 0-1,0-1 1,1 1 0,-1 0 0,0-1 0,1 1 0,-1 0 0,0-1 0,0 1 0,0 0-1,0 0 1,1-1 0,-1 1 0,0 0 0,-1 0 0,1-1 0,0 1 0,0 0 0,0 0-1,0 0 1,-5 36 1125,3-22-440,4-14-628,0 0 1,-1-1 0,1 1-1,0 0 1,0-1-1,0 1 1,-1-1 0,1 0-1,0 0 1,0 0-1,0 0 1,0 0-1,0 0 1,-1 0 0,1 0-1,2-1 1,-2 1 0,14-3-10,0 0 0,0-1 0,0-1-1,-1 0 1,24-12 0,-26 11-205,1 0 1,0 0-1,0 2 0,0-1 0,0 2 0,0 0 1,22-1-1,-35 4 124,0 0 0,0 0 0,-1 1 0,1-1-1,0 0 1,0 1 0,0-1 0,0 1 0,0-1 0,0 1 0,0-1 0,0 1 0,-1-1 0,1 1 0,0 0-1,-1 0 1,1-1 0,0 1 0,-1 0 0,1 0 0,-1 0 0,1 0 0,-1 0 0,1 0 0,-1 0 0,0 0-1,0 0 1,1 0 0,-1 0 0,0 0 0,0 0 0,0 0 0,0 0 0,0 0 0,0 0 0,0 0 0,0 0-1,-1 1 1,1-1 10,0 0 1,0 0-1,-1 1 0,1-1 0,0 0 0,0 1 0,1-1 0,-1 0 0,0 0 0,0 1 1,1-1-1,-1 0 0,1 0 0,-1 0 0,1 1 0,-1-1 0,1 0 0,0 0 0,-1 0 1,1 0-1,0 0 0,0 0 0,0 0 0,0 0 0,0-1 0,0 1 0,0 0 0,0 0 1,0-1-1,0 1 0,0-1 0,1 1 0,1 0 0,8 0-96,0-1 0,0 0 0,0-1 0,0 0 0,0-1 0,0 0 0,0 0 0,11-5-1,48-20-4812,18-5-9369,-77 31 9903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6726,'0'0'17772,"-7"8"-16507,5-5-1192,0-1-3,0-1-1,1 1 0,-1 1 0,1-1 1,-1 0-1,1 0 0,0 1 0,-1-1 1,1 0-1,0 1 0,0 2 0,1-4-55,0 0-1,0-1 1,0 1-1,0-1 0,0 1 1,0 0-1,1-1 1,-1 1-1,0-1 0,0 1 1,1-1-1,-1 1 1,0-1-1,1 1 0,-1-1 1,0 1-1,1-1 1,-1 0-1,1 1 0,-1-1 1,0 1-1,1-1 1,-1 0-1,2 1 0,27 6 147,5-6-888,58-5 0,-4-1 118,-88 5 634,1 0 0,0 0 1,-1 0-1,1 1 0,0-1 1,-1 0-1,1 0 0,0 0 1,-1 0-1,1 1 0,-1-1 1,1 0-1,0 0 0,-1 1 1,1-1-1,-1 1 0,1-1 1,-1 0-1,1 1 0,-1-1 0,1 1 1,-1-1-1,1 1 0,-1-1 1,0 1-1,1 0 0,-1-1 1,0 1-1,0-1 0,1 1 1,-1 0-1,0-1 0,0 1 1,0 0-1,0-1 0,0 1 1,0 0-1,0-1 0,0 1 1,0 0-1,0-1 0,0 1 0,0 0 1,0-1-1,-1 1 0,1-1 1,-1 2-1,1-1 0,0 0 0,0-1 0,-1 1-1,1 0 1,0 0 0,0-1 0,0 1 0,0 0-1,0 0 1,0 0 0,0 0 0,0-1 0,0 1-1,0 0 1,0 0 0,1 0 0,-1-1 0,0 1-1,0 0 1,1 0 0,-1-1 0,1 1 0,-1 0 0,1-1-1,-1 1 1,1 0 0,-1-1 0,1 1 0,-1-1-1,1 1 1,0-1 0,-1 1 0,1-1 0,0 1-1,-1-1 1,1 0 0,0 0 0,0 1 0,-1-1-1,1 0 1,1 1 0,13-1-129,-1 0 0,0 0 0,0-1 0,0-1 0,0 0-1,-1-1 1,20-7 0,-16 5-376,-1 1 0,1 0 0,0 1 0,21 0 0,-37 3 478,-1 1 0,1-1 0,-1 0-1,1 1 1,-1-1 0,0 1-1,1-1 1,-1 1 0,1-1 0,-1 1-1,0-1 1,0 1 0,1-1-1,-1 1 1,0 0 0,0-1 0,0 1-1,1 0 1,-1-1 0,0 1-1,0-1 1,0 1 0,0 0 0,0-1-1,0 1 1,0 0 0,0-1 0,-1 1-1,1-1 1,0 1 0,0 0-1,0-1 1,-1 2 0,-7 29-66,6-25 63,1-5-62,1-1 1,0 1 0,0 0 0,0-1 0,-1 1-1,1 0 1,0 0 0,0-1 0,0 1 0,0 0-1,0 0 1,0-1 0,1 1 0,-1 0 0,0 0-1,0-1 1,0 1 0,1 0 0,-1-1 0,0 1-1,1 0 1,-1-1 0,0 1 0,1-1 0,-1 1 0,1 0-1,-1-1 1,1 1 0,-1-1 0,1 1 0,0-1-1,-1 0 1,1 1 0,-1-1 0,1 0 0,0 1-1,0-1 1,-1 0 0,1 0 0,0 1 0,-1-1-1,1 0 1,0 0 0,0 0 0,0 0 0,38-6-6163,-15-5-1201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17040,'0'0'7501,"10"3"-7389,-9-2-94,48 10-173,-46-11 95,0 0 1,0 0-1,0 0 0,0-1 1,0 1-1,0-1 0,0 1 1,0-1-1,0 0 1,-1 0-1,1 0 0,0-1 1,0 1-1,-1-1 1,1 1-1,-1-1 0,1 0 1,-1 0-1,3-4 0,-29 24 114,23-17 15,0 1 0,-1-1 0,1 1 0,0-1 0,1 1 0,-1-1 0,0 1 0,0-1 0,1 1 0,-1 0 0,1 0 0,-1-1 0,1 1 0,0 0 0,0 0 0,-1-1 0,1 1 0,1 0 0,-1 0 0,0-1 0,0 1 0,1 2 0,0-2-17,1 0 0,-1-1 0,0 1 1,0-1-1,1 0 0,-1 1 1,1-1-1,-1 0 0,1 0 1,0 0-1,-1 0 0,1 0 0,0-1 1,0 1-1,0 0 0,-1-1 1,4 1-1,11 2 86,1-1 0,-1-1 0,33-1 0,-32 0-165,3-1-273,0-1 0,0-1 0,27-7 0,9-2-582,-84 24 1676,2 1-5805,20-13-3493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15 10666,'0'0'8648,"-7"8"-7228,1-3-1199,1 1-1,0-1 0,1 1 0,-1 1 1,-5 11-1,9-16-163,0-1 0,1 1 1,-1-1-1,1 1 0,-1-1 1,1 1-1,0-1 0,0 1 1,-1-1-1,1 1 0,0-1 0,1 1 1,-1 0-1,0-1 0,0 1 1,1-1-1,0 3 0,0-3-23,0 1 0,0-1 0,0 1 0,0-1 0,1 0 0,-1 0-1,1 0 1,-1 0 0,1 0 0,-1 0 0,1 0 0,-1 0 0,1 0-1,0-1 1,-1 1 0,1-1 0,0 1 0,0-1 0,-1 0 0,3 0 0,14 2 86,-1-1 0,0 0 0,1-2 1,-1 0-1,1-1 0,-1 0 1,0-2-1,26-8 0,11-7 226,64-34-1,-62 27 540,-56 25-875,0 1 0,1 0 1,-1 0-1,0 0 0,0 0 0,1 0 0,-1 0 0,0 0 1,0 0-1,0 0 0,1 0 0,-1 0 0,0 0 0,0 0 1,1 0-1,-1 0 0,0 0 0,0 0 0,1 0 1,-1 0-1,0 0 0,0 0 0,0 0 0,1 0 0,-1 0 1,0 0-1,0 1 0,0-1 0,1 0 0,-1 0 0,0 0 1,0 0-1,0 1 0,0-1 0,1 0 0,-1 0 1,0 0-1,0 0 0,0 1 0,0-1 0,0 0 0,0 1 1,2 15 204,-10 31-111,4-28-23,4-16-64,0-1 0,0 0 0,0 0 1,1 0-1,-1 0 0,1 0 0,-1 0 0,1 0 0,-1 0 0,1 0 0,0-1 0,0 1 1,0 0-1,0 0 0,0-1 0,1 1 0,-1 0 0,0-1 0,1 1 0,-1-1 0,1 0 0,-1 1 1,1-1-1,0 0 0,0 0 0,-1 0 0,1 0 0,0-1 0,0 1 0,0 0 0,0-1 1,0 1-1,0-1 0,0 0 0,4 1 0,9 0 69,1 1 0,0-2 0,26-2 0,-25 0-80,10-1-9,0-1 0,52-15 0,24-4-388,-103 22 383,1 1 0,-1 0 0,1 0 0,-1 0 0,1 0 0,0 0-1,-1 0 1,1 0 0,-1 0 0,1 0 0,-1 0 0,1 0 0,-1 0 0,1 0 0,-1 1 0,1-1 0,-1 0 0,1 0 0,-1 0-1,1 1 1,-1-1 0,1 0 0,-1 1 0,1-1 0,-1 0 0,0 1 0,1-1 0,-1 1 0,0-1 0,1 1 0,-1-1 0,0 1-1,1 0 1,-1 19 74,-1-10 36,3-9-65,0 0 0,1 0 0,-1 0 0,0-1 0,1 1 0,-1-1 0,1 1 0,-1-1 0,0 0 0,1 0 0,-1 0 0,5-1 0,-2 0 16,15 0-19,0-1 0,1-1 0,-1-1 0,21-7 0,-20 4-304,1 2-1,0 1 0,23-2 0,-45 6 153,1 0 0,-1 0-1,1 0 1,-1 1-1,1-1 1,-1 0 0,1 0-1,0 0 1,-1 1 0,1-1-1,-1 0 1,0 1 0,1-1-1,-1 0 1,1 1 0,-1-1-1,0 1 1,1-1 0,-1 0-1,1 1 1,-1-1-1,0 1 1,0-1 0,1 1-1,-1-1 1,0 1 0,0-1-1,0 1 1,0 0 0,0-1-1,1 1 1,-1-1 0,0 1-1,0-1 1,0 1 0,0 0-1,-1-1 1,1 1-1,0-1 1,0 1 0,0-1-1,0 1 1,-1-1 0,1 1-1,0-1 1,-1 2 0,-3 3-5263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6 6726,'0'0'8398,"-10"-2"-6653,8 2-1688,-2-1 34,1 0 0,-1 1 0,1-1 0,-1 1 0,1 0-1,-1 0 1,0 0 0,1 1 0,-1-1 0,1 1-1,-1 0 1,1 0 0,-1 0 0,1 0 0,-1 1-1,1-1 1,0 1 0,0 0 0,0 0 0,0 0 0,0 0-1,0 0 1,1 1 0,-4 3 0,-13 20 310,0 1 1,2 1-1,1 1 0,1 0 1,2 1-1,-12 40 0,8-15 28,3 2-1,-12 96 0,20-96-236,2 1 0,3-1 0,11 99 0,-8-133-189,2-1 0,1 0 1,1 0-1,0 0 1,2-1-1,0 0 0,2-1 1,0 0-1,1 0 1,1-1-1,1 0 0,21 23 1,-24-32-177,0 0 0,1-1 0,0-1 1,1 0-1,0-1 0,0 0 0,0 0 1,1-1-1,20 5 0,-15-5-888,1-2-1,0 0 1,30 1-1,49-2-5856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11243,'-30'21'8883,"-20"28"-7595,10-9-703,-136 107 275,252-202-10143,-42 22 3651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7559,'0'0'12903,"-3"12"-11787,-4 13-729,-2 6 378,1 0-1,-7 60 1,15-81-712,-1-1 1,1 1-1,0 0 0,1-1 0,0 1 1,1-1-1,0 1 0,1-1 1,-1 0-1,2 0 0,-1 0 1,1 0-1,1 0 0,10 14 0,14 10-1429,-7-15-7620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12588,'0'0'10025,"82"39"-9352,-34-37-353,6-1-160,5-1-95,-2 0-194,-9 0-2177,-3-7-3587,-11-2-7144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14894,'0'0'6721,"3"9"-5328,-1-3-1289,1 0 0,-1 0 0,1 0 0,0-1 0,0 1 0,1-1 0,-1 0 0,1 0 0,0 0 0,1 0 0,-1-1 0,1 1 0,0-1 0,0 0 0,0-1 0,1 1 0,-1-1 0,1 0 0,0-1 0,0 1 0,0-1 0,9 2 0,36 1 976,-45-5-1894,1 0 1,-1-1 0,0 0-1,1 0 1,-1-1-1,0 1 1,0-1 0,11-5-1,-13 4 122,0 1 0,0-1 0,0 1 0,-1-1-1,1 0 1,-1-1 0,0 1 0,0-1 0,0 1 0,0-1-1,0 0 1,2-5 0,-2 3 420,-1 0 1,0 0-1,0 0 0,0 0 0,-1-1 0,1-7 0,-14 53 11466,-26 42-7471,2-5-1338,28-58-1949,1-4-361,1 1 0,0 0 0,1 0 0,0 0 0,1 1 0,1-1 0,1 1 0,-1 25 0,3-40-199,0-1 1,0 0-1,0 1 1,0-1-1,0 0 1,0 1-1,0-1 1,0 1-1,0-1 1,1 0-1,-1 1 1,0-1-1,0 0 1,0 1-1,1-1 1,-1 0-1,0 0 1,0 1-1,1-1 1,-1 0-1,0 0 1,1 1-1,-1-1 1,0 0-1,1 0 1,-1 0-1,0 0 1,1 1-1,-1-1 1,0 0-1,1 0 1,-1 0-1,1 0 1,-1 0-1,0 0 1,1 0-1,-1 0 1,1 0-1,-1 0 1,0 0-1,1 0 1,0-1-1,1 1-822,12 0-5823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92 14670,'0'0'7105,"7"-6"-5322,0 2-1481,0 0-1,0 0 1,0 1-1,0 0 0,1 0 1,-1 1-1,11-3 1,-17 5-268,1-1 1,0 1-1,-1 0 1,1-1-1,0 1 1,0 0-1,-1 0 1,1 0-1,0 0 1,0 0-1,-1 1 1,1-1-1,0 1 1,-1-1-1,1 1 1,0-1-1,-1 1 1,1 0-1,-1 0 1,1 0-1,-1 0 1,1 0-1,-1 0 1,0 0-1,0 0 1,1 1-1,-1-1 1,0 0-1,0 1 1,0-1-1,0 1 1,-1-1-1,1 1 1,0-1-1,-1 1 1,1 0-1,-1-1 1,1 1-1,-1 0 1,0-1-1,1 1 1,-1 0-1,0 0 1,0-1-1,-1 4 1,1 1 15,-1-1 0,0 1-1,0-1 1,-1 1 0,0-1 0,1 0 0,-2 0 0,1 1 0,-1-2 0,1 1-1,-1 0 1,-1 0 0,1-1 0,-1 0 0,-5 6 0,-11 9 196,0-2 0,-25 17-1,-2 2 51,47-36-295,0 0 0,-1 0 0,1 1 0,0-1 0,-1 0 0,1 0 0,0 0 0,0 1 0,-1-1 0,1 0 0,0 0 0,0 1 0,0-1-1,-1 0 1,1 1 0,0-1 0,0 0 0,0 0 0,0 1 0,0-1 0,0 0 0,-1 1 0,1-1 0,0 0 0,0 1 0,0-1 0,0 0 0,0 1 0,0-1 0,0 0 0,0 1 0,1-1 0,-1 1 0,12 3 86,25-4 69,-31 0-155,19-2-674,0 0 0,0-2 0,32-9 0,29-15-5518,-41 10 207</inkml:trace>
  <inkml:trace contextRef="#ctx0" brushRef="#br0" timeOffset="1">464 0 18706,'0'0'7110,"51"23"-5924,-9-20-482,6-3-544,0 0-128,2 0-32,-5 0-288,-8 0-1281,-14-1-2083,-8 1-3555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12908,'0'0'8809,"59"12"-8233,-18-13-416,9 1-96,4-3-32,-1-6-1665,1-5-6215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43 10826,'0'0'13384,"0"11"-12343,1-4-1004,-1-1 1,-1 1 0,1 0 0,-1-1 0,0 1 0,0-1 0,-1 0 0,0 1 0,0-1 0,-1 0 0,0 0 0,0 0 0,0-1 0,0 1 0,-1-1-1,0 0 1,0 0 0,-9 8 0,-85 89-732,100-105-4047,2-2 2033,2-5-359,13-13-6409</inkml:trace>
  <inkml:trace contextRef="#ctx0" brushRef="#br0" timeOffset="1">208 1 14125,'0'0'8392,"-50"65"-7495,34-37 0,7 0-352,-1 3-321,6-2-160,4-2 0,9-4-96,11-6 0,5-4-353,0-8-1216,-2-3-2051,-2-2-5829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11499,'0'0'9577,"-50"7"-7559,50-5-1217,16-1-257,12-1 65,15 0 127,5 0-479,6 0-193,-1 0-64,1 0-577,-8 0-1889,-6 0-1186,-10 0-1761,-5 0-8136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7 15631,'0'0'3155,"-12"-2"-1052,1 0-1896,1 1-1,-1 0 1,0 0-1,0 1 1,0 1-1,0-1 1,1 2 0,-1 0-1,0 0 1,1 1-1,0 0 1,-17 7-1,15-3-27,1 0 1,0 1-1,0 0 0,1 1 0,-16 16 0,23-22-137,0 0 0,1 1 0,-1-1 0,1 1 0,-1 0-1,1 0 1,0-1 0,0 2 0,1-1 0,-1 0 0,1 0 0,0 0 0,0 1 0,0-1 0,1 0-1,-1 1 1,1-1 0,0 1 0,1-1 0,-1 0 0,2 6 0,-1-7-25,1 0 0,0 0 0,0 0 0,0 0 0,0-1 0,1 1 0,-1-1 0,1 1 0,0-1 0,-1 0 0,1 0 0,0 0 1,0 0-1,1 0 0,-1-1 0,0 0 0,0 1 0,1-1 0,-1 0 0,7 0 0,7 3-857,1-1 0,28 2 0,-7-5-3522,1 0-3058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8584,'0'0'14366,"13"-1"-13619,11-2-711,66-7 857,-79 10-786,0-1-1,-1 1 1,1 1 0,0 0 0,0 1 0,12 3-1,-21-5-96,-1 1 0,0-1-1,1 0 1,-1 1 0,0-1-1,1 1 1,-1 0 0,0-1-1,0 1 1,1 0-1,-1 0 1,0 0 0,0 0-1,0 0 1,0 0 0,0 0-1,0 0 1,-1 0 0,1 1-1,0-1 1,0 0 0,-1 0-1,1 1 1,-1-1 0,1 0-1,-1 3 1,0-2 51,0 0 0,-1 0 0,1 0 0,-1 0 1,1 1-1,-1-1 0,0 0 0,0 0 0,0 0 0,0 0 0,0 0 1,-1-1-1,1 1 0,-3 3 0,-6 4 294,0 1 1,-1-2 0,-21 15-1,-9 2-28,-51 36 280,91-61-566,-1 1-1,1 0 0,0 0 0,0 0 0,0 0 0,0 0 1,0 0-1,0 0 0,0 1 0,0-1 0,0 0 0,1 0 1,-1 1-1,0-1 0,1 1 0,-1 1 0,1-2-26,0-1 0,0 1-1,1-1 1,-1 1-1,0-1 1,0 1 0,1-1-1,-1 1 1,0-1 0,1 1-1,-1-1 1,0 1-1,1-1 1,-1 1 0,1-1-1,-1 0 1,1 1 0,-1-1-1,1 0 1,-1 0-1,1 1 1,-1-1 0,1 0-1,-1 0 1,1 0 0,-1 1-1,2-1 1,52 3 148,-45-3-188,14 0-165,2 1-1641,0-2 1,33-5 0,-13-5-4367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18097,'0'0'363,"2"10"-785,1 29 593,-1 1-1,-3-1 1,0 1-1,-3-1 0,-9 41 1,-4 60 696,8 98 650,24 252-1,-7-347-225,3 1004 1257,-13-915-6417,1-2-3906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1281,'0'0'19715,"1"11"-19171,11 76 795,-6-29-1047,3 0 1,19 65-1,-28-121-340,0 0 0,1 0 0,-1 0 0,1-1 0,0 1 0,0 0 0,0-1 0,0 1 0,0 0 0,0-1 0,0 0 0,0 1 0,0-1 0,1 0 0,-1 1 0,1-1 0,-1 0 0,1 0 0,-1 0 0,1 0 0,0 0 0,-1-1 0,1 1 0,0 0 0,0-1 0,-1 1 0,1-1 0,0 0 0,3 1 0,-1-2-463,0 1-1,-1-1 1,1 0-1,-1 0 1,1 0-1,-1-1 1,1 1-1,-1-1 0,0 0 1,0 0-1,1 0 1,-1 0-1,-1 0 1,4-4-1,24-24-8237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14510,'0'0'6438,"50"8"-5509,-4-7-321,17 1-287,10-2-161,4 0-128,-8 0 0,-6 0-641,-15 0-2626,-20 0-3715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13677,'0'0'8456,"68"26"-7751,-13-26-577,2 0-96,6 0 0,-2 0-833,-6-5-3779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9385,'0'0'15278,"-10"7"-14717,-51 42-99,56-45-362,0 1 0,0 1 1,1-1-1,0 0 0,0 1 1,0 0-1,1 0 0,0 0 1,0 0-1,0 1 0,-2 9 0,5-15-79,0 0 0,0 0-1,0 0 1,1 1 0,-1-1-1,0 0 1,1 0 0,-1 0-1,0 0 1,1 0-1,-1 0 1,1 0 0,0 0-1,-1 0 1,1 0 0,0 0-1,0 0 1,-1-1 0,1 1-1,0 0 1,0 0 0,0-1-1,0 1 1,0 0-1,0-1 1,0 1 0,0-1-1,0 0 1,0 1 0,0-1-1,1 0 1,-1 0 0,0 1-1,0-1 1,0 0 0,0 0-1,2 0 1,53 1 129,-48-1-113,5 0-33,54-5-1853,-63 4 1141,0 0-1,0 0 1,0-1 0,0 1 0,0-1-1,0 0 1,0 0 0,-1-1 0,1 1 0,-1-1-1,0 1 1,1-1 0,3-5 0,5-10-6617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7911,'0'0'13870,"-33"48"-12269,24-27-127,2 1-225,-4 2-417,5-2-479,5 3-225,1-1-64,0-1-64,0 0-545,7-7-1601,4-3-1697,1-9-3684</inkml:trace>
  <inkml:trace contextRef="#ctx0" brushRef="#br0" timeOffset="1">231 183 17553,'0'0'4548,"-54"48"-4036,38-29-255,4 1-129,1-1-128,9-1 0,2-4-545,0-4-2209,11-7-2884,7-3-6725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0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15375,'-14'1'1585,"-7"2"-861,0 1 0,1 1 0,-37 13 0,51-16-546,1 0 0,0 0 0,-1 0 0,1 1-1,0 0 1,0 0 0,1 0 0,-1 0 0,1 1 0,0 0 0,-1 0 0,2 0 0,-1 0 0,0 1 0,1-1 0,0 1-1,0 0 1,0 0 0,1 0 0,0 0 0,0 1 0,-3 8 0,5-12-140,0 1 0,0-1 0,0 0 0,0 1 0,0-1 0,0 0 0,1 1 0,-1-1 0,1 0 0,0 1 0,0-1 0,-1 0 0,1 0 0,1 0 0,-1 0 0,0 0 0,0 0 0,1 0 0,2 3 0,0-2 13,-1 0 0,1-1-1,0 1 1,0-1 0,0 0 0,0 0-1,1 0 1,-1 0 0,7 1 0,8 1 43,1-2 0,-1 1 0,33-2 0,-51-1-94,6 0 16,-1 0-1,1 0 1,-1-1 0,1 0-1,-1 0 1,0 0 0,1-1-1,-1 0 1,0 0 0,0-1-1,0 1 1,0-1-1,6-6 1,-8 6-7,-1 0 1,0 0-1,0-1 0,0 0 1,0 1-1,-1-1 0,1 0 1,-1 0-1,0-1 1,0 1-1,-1 0 0,1-1 1,-1 1-1,0-1 0,0 1 1,-1-1-1,1 1 0,-1-1 1,0-6-1,-1 7-227,0 0 0,0 0-1,0 1 1,0-1 0,-1 0 0,1 1-1,-1-1 1,0 1 0,0 0 0,0-1 0,-1 1-1,1 0 1,-1 0 0,1 1 0,-1-1 0,0 0-1,0 1 1,0 0 0,-6-3 0,5 2-173,1 1 0,-1 0 1,0 0-1,0 0 0,0 0 1,0 1-1,0-1 0,0 1 1,0 0-1,0 0 0,-1 1 1,1-1-1,0 1 0,0 0 1,-1 0-1,1 1 0,0-1 0,-6 2 1,4 3-6646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7271,'0'0'9742,"-11"2"-6085,6-1-3348,-40 9 1309,42-10-1483,1 1 0,0 0 0,0 0 0,0 0 0,0 0 0,0 0 0,0 0 0,0 1 0,0-1 0,0 1 0,0-1 0,1 1 0,-1 0 0,1-1 0,-1 1 0,1 0 0,0 0 0,-1 0 0,1 0 0,-1 3 0,2-4-107,0 0 0,0-1 0,0 1 0,0 0-1,0-1 1,0 1 0,0 0 0,0-1 0,0 1 0,0 0 0,0-1-1,1 1 1,-1 0 0,0-1 0,1 1 0,-1 0 0,0-1 0,1 1 0,-1-1-1,0 1 1,1 0 0,-1-1 0,1 1 0,-1-1 0,1 0 0,0 1-1,-1-1 1,1 1 0,-1-1 0,1 0 0,1 1 0,23 6 82,-21-6-66,87 15 21,-56-11-523,-1 1 0,0 2 0,0 1-1,46 19 1,-77-27 453,0 1-1,0-1 0,0 1 1,-1 0-1,1 0 0,0 0 0,-1 0 1,1 1-1,-1-1 0,0 1 1,0-1-1,3 5 0,-5-6 46,1 0-1,-1 0 0,0 0 1,1 0-1,-1 0 0,0 1 1,0-1-1,0 0 0,0 0 0,0 0 1,0 0-1,0 1 0,0-1 1,0 0-1,-1 0 0,1 0 1,0 0-1,-1 1 0,1-1 1,-1 0-1,1 0 0,-1 0 1,0 0-1,1 0 0,-1 0 1,0 0-1,0-1 0,1 1 0,-1 0 1,0 0-1,0-1 0,0 1 1,0 0-1,0-1 0,0 1 1,0-1-1,-2 1 0,-14 8 441,0-1-1,-1-2 1,0 1-1,0-2 1,0 0-1,-33 3 0,10-4-99,-83-2 0,122-2-479,-1 0 0,0 0 0,1-1 0,-1 1 1,1-1-1,-1 1 0,0-1 0,1 0 0,0 0 0,-1 0 0,1 0 0,-1-1 0,-3-2 0,5 3-268,-1-1 0,1 1 0,0-1 0,0 1 1,0-1-1,0 0 0,0 1 0,0-1 0,1 0 0,-1 0 0,0 1 0,0-5 0,-2-19-6674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18129,'0'0'3107,"47"7"-641,-13-6-736,10 0-673,5 2 0,-1-3-416,2 0-481,3 0-288,-4 0-2691,-5-13-5157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12716,'0'0'6086,"70"19"-4581,-28-17-544,12-2-641,8 0-223,1 0-33,3-8-32,-5-2-833,-13-1-1794,-9-2-1056,-12-3-673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10698,'0'0'4132,"8"0"-2434,14 0-1400,15-2 1014,74 9 0,-102-6-1224,0 0 1,0 1-1,0 0 1,0 0-1,-1 1 1,1 0-1,-1 1 1,0 0-1,0 0 1,0 1-1,0 0 1,-1 0-1,0 1 1,7 7-1,-11-10-76,-1 0 0,0 0 0,0 1 1,0-1-1,0 1 0,0 0 0,-1 0 0,0-1 0,1 1 1,-1 0-1,-1 0 0,1 0 0,-1 0 0,1 0 0,-1 0 1,0 0-1,-1 0 0,1 0 0,-1 0 0,0 0 0,0 0 1,0 0-1,0 0 0,-1 0 0,1 0 0,-1-1 0,0 1 1,0-1-1,0 1 0,-3 2 0,-9 13 73,-1-1 0,-1-1 0,0 0 0,-19 14 0,19-16-108,-25 24-143,-27 24-90,22-29-5690,28-26-5526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1 6534,'0'0'13848,"-11"4"-13336,-4 3-461,0 0-1,0 2 1,1 0-1,0 0 1,1 1-1,0 1 0,0 0 1,-13 16-1,-25 28 383,1 2-1,-41 64 0,89-118-421,0 0-1,1 0 0,-1 0 0,0 0 1,1 0-1,0 0 0,0 0 0,0 0 1,0 0-1,0 1 0,0 3 0,2-7-15,-1 1 1,1-1-1,-1 0 0,1 0 0,0 0 0,-1 1 1,1-1-1,-1 0 0,1 0 0,-1 0 0,1 0 1,0 0-1,-1 0 0,1 0 0,0 0 0,-1 0 1,1 0-1,-1 0 0,1-1 0,-1 1 0,1 0 1,0 0-1,-1 0 0,1-1 0,-1 1 0,1 0 0,-1-1 1,1 1-1,0-1 0,14-8-806,0-1 1,-1 0-1,26-25 0,37-45-5997,-71 73 6065,43-47-4681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 16784,'0'0'1361,"-10"11"49,4-4-1159,0-1-57,1-1 0,-1 1 0,1 0 0,1 0 0,-1 1-1,1-1 1,0 1 0,0 0 0,1 0 0,0 0 0,1 1 0,-1-1 0,1 1 0,-1 9 0,3-16-184,0-1 0,1 1 0,-1 0 0,0 0 0,1-1 0,-1 1 0,1 0 0,-1-1 0,1 1 0,-1 0 0,1-1 0,-1 1 0,1-1 0,-1 1 0,1-1 0,0 1 0,-1-1 0,1 0 0,0 1 0,0-1 0,-1 0 0,1 1 0,0-1 0,0 0 0,-1 0 0,1 0 0,0 0 0,0 0 0,0 0 0,-1 0 0,1 0 0,0 0 0,0 0 0,0 0 0,-1 0 0,1 0 0,0-1 0,0 1 0,-1 0 0,1-1 0,1 0 0,36-13 253,-28 7-191,1-1-1,-2 0 1,1-1 0,-1 0-1,0 0 1,-1-1 0,0 0-1,0 0 1,-1-1-1,-1 0 1,8-18 0,-20 63 619,-4 59 0,10-89-799,0 0 1,-1 0-1,1 0 0,1 0 0,-1-1 0,1 1 0,-1 0 0,1 0 0,0 0 1,0-1-1,4 7 0,-5-9 5,1 0 0,-1 0 0,1-1 0,0 1 0,-1-1 0,1 1 0,0-1 0,-1 1 1,1-1-1,0 1 0,0-1 0,-1 1 0,1-1 0,0 0 0,0 0 0,0 1 0,0-1 0,-1 0 0,1 0 0,0 0 0,2 0 1,-1 0-181,1-1 0,0 1 1,0-1-1,0 0 1,-1 0-1,1 0 0,0 0 1,-1-1-1,5-2 1,5-5-2079,-1-1 0,0 1 0,17-21 0,5-8-6362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46 8168,'2'-45'7303,"-11"49"-5830,-5 16-608,-6 4-128,6 8-33,-2 5-95,3 3 95,6 3 1,4 0-192,3-2-289,0-3-160,14-6-32,-5-2-1249,2-11-1089,-6-5-1346,-5-7-1921</inkml:trace>
  <inkml:trace contextRef="#ctx0" brushRef="#br0" timeOffset="1">0 449 13933,'0'0'3299,"50"22"-2466,-5-22 224,7-1-96,7-3-769,10-8-128,-6 0 0,-6 1-1793,-5 1-4581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15 2466,'0'0'19240,"-7"-3"-18012,1 0-1163,0 1 1,0 1 0,0-1 0,0 1 0,-1 0-1,1 0 1,0 1 0,0 0 0,0 0-1,-1 1 1,1-1 0,0 1 0,0 0-1,0 1 1,0 0 0,0 0 0,0 0-1,0 1 1,1-1 0,-1 1 0,-8 7-1,1-1 30,0 0 0,0 1 0,1 1 0,1 0-1,0 0 1,-12 17 0,19-23-48,0 1 0,0-1 0,1 1 0,-1 0 0,1 0 0,1 0 0,-1 0 1,1 1-1,0-1 0,1 1 0,-1-1 0,1 1 0,1 0 0,-1 0 0,1-1 0,0 1 0,2 10 0,-1-15-42,0 1 1,0-1-1,0 0 0,0 0 0,0 0 0,1 0 1,-1 0-1,1 0 0,-1 0 0,1 0 1,0-1-1,0 1 0,0-1 0,0 1 0,0-1 1,0 0-1,0 0 0,0 0 0,0 0 1,1 0-1,-1 0 0,0-1 0,1 1 0,-1-1 1,3 1-1,10 1 51,0-1 1,29 0-1,-34-2-51,13 0-761,1-1 1,-1-1 0,43-11-1,20-17-8388,-45 13-2681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11050,'0'0'10869,"11"1"-9411,7-1-773,51 3 964,-63-2-1499,-1-1-1,1 1 0,0 0 1,-1 1-1,0-1 0,1 1 1,-1 0-1,0 0 0,9 6 0,-13-7-131,0 0-1,0 0 1,0 0 0,0 0-1,0 0 1,-1 1-1,1-1 1,0 0-1,-1 0 1,1 1-1,0-1 1,-1 0-1,0 1 1,1-1-1,-1 1 1,0-1-1,0 0 1,0 1-1,0-1 1,0 1-1,0-1 1,0 1 0,0-1-1,-1 0 1,1 1-1,0-1 1,-1 0-1,1 1 1,-1-1-1,0 0 1,1 1-1,-1-1 1,0 0-1,0 0 1,0 0-1,0 0 1,0 0-1,-1 2 1,-6 5 79,0 0 1,0 0-1,-15 10 1,17-14-51,-61 38 172,48-32-119,1 1 0,-20 15-1,75-25-40,36-9-856,-51 5 357,-1 0 1,1 2-1,0 0 1,25 3-1,-46-2 425,0 0 0,0 0 0,1 0 0,-1 0 0,0 1-1,1-1 1,-1 0 0,0 1 0,0-1 0,0 0 0,1 1 0,-1 0 0,0-1-1,0 1 1,0 0 0,0-1 0,0 1 0,0 0 0,0 0 0,0 0-1,0 0 1,0 0 0,-1 0 0,1 0 0,0 0 0,-1 0 0,1 0 0,-1 1-1,1-1 1,-1 0 0,0 0 0,1 1 0,-1-1 0,0 0 0,0 0 0,0 1-1,0-1 1,0 0 0,0 1 0,0-1 0,0 0 0,0 0 0,-1 1 0,1-1-1,0 0 1,-1 0 0,1 0 0,-1 1 0,0-1 0,1 0 0,-1 0 0,-1 2-1,-2 4 92,-1 0-1,1-1 1,-1 1 0,0-1-1,-1 0 1,0 0-1,-7 5 1,-3 0 358,0 0 0,-1-2 0,0 0 0,-32 12 0,38-17-265,0 0 0,-1-1-1,0-1 1,1 0 0,-1 0-1,0-1 1,0-1 0,-23-1-1,34 0-193,-1 1 0,1 0 0,0-1-1,0 1 1,0-1 0,0 1 0,0-1-1,0 1 1,0-1 0,1 0 0,-1 1-1,0-1 1,0 0 0,0 0 0,1 0-1,-1 1 1,0-1 0,1 0 0,-1 0-1,1 0 1,-1 0 0,1 0 0,-1 0-1,1 0 1,0-1 0,0 1-1,-1 0 1,1 0 0,0 0 0,0 0-1,0-2 1,0-2-574,0 1 0,1-1 0,0 1 0,-1-1 0,1 1 0,1-1 0,1-6 1,15-20-5552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13325,'0'0'10153,"53"9"-8743,-20-6-385,6 0-449,5-2-352,8-2-96,-2 1-64,0 0-160,-10 0-2530,-12 0-1538,-14 0-2114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12844,'0'0'9705,"62"37"-8423,-8-34-642,3-3-320,7 0-191,2 0-33,-5-3-1858,-7-10-6085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60 10922,'0'0'7581,"-4"-8"-6017,2 4-1426,0 1-1,0 0 1,-1 0 0,1 0-1,0 1 1,-1-1 0,0 1-1,0-1 1,0 1 0,0 0-1,0 0 1,0 0 0,0 0-1,-4-1 1,0 1 65,-1 0 1,1 0 0,-1 1-1,1 0 1,-1 1 0,1-1-1,-14 2 1,13 1-149,1-1-1,0 1 0,0 0 1,0 0-1,0 1 1,0 0-1,0 0 0,1 0 1,-1 1-1,1 0 1,0 0-1,0 1 0,1 0 1,-1 0-1,-8 11 1,9-11 58,1 1 0,0-1 0,0 1 1,1 0-1,-1 0 0,1 0 1,0 1-1,1-1 0,0 1 0,0-1 1,0 1-1,1 0 0,0 0 0,0-1 1,1 1-1,-1 0 0,2 9 1,0-14-95,0 0 1,-1 0 0,1 0-1,0 0 1,0 0 0,1 0-1,-1 0 1,0 0 0,1 0 0,-1 0-1,1-1 1,0 1 0,-1-1-1,1 1 1,0-1 0,0 0-1,0 1 1,0-1 0,0 0 0,0 0-1,0-1 1,0 1 0,0 0-1,1-1 1,-1 1 0,0-1-1,1 0 1,-1 0 0,0 1 0,3-2-1,7 2 24,1-1-1,-1-1 0,0 0 0,18-5 1,-13 2-28,-1-1 1,1-1 0,-1-1-1,0 0 1,22-14-1,-28 15-5,0-1 0,0 0 0,-1-1-1,0 0 1,0 0 0,-1-1 0,0 0-1,12-18 1,-18 25-6,0-1 0,-1 0 0,0 1 0,1-1 0,-1 0 0,0 0 0,0 0 0,-1 0 0,1 0 0,-1 0 0,1 0 0,-1 0 0,0 0 0,0 0 0,0 0 0,-1 0 0,0-4 0,0 5-2,0 1 1,0-1-1,0 0 0,0 0 0,0 1 0,-1-1 0,1 1 1,0-1-1,-1 1 0,1 0 0,-1-1 0,0 1 0,0 0 0,1 0 1,-1 0-1,0 0 0,0 0 0,0 1 0,0-1 0,0 1 1,0-1-1,0 1 0,0 0 0,0-1 0,-4 1 0,-2 0-224,0 0 1,0 0-1,-1 1 0,1 0 0,0 1 0,0-1 0,0 1 0,0 1 0,1 0 1,-1 0-1,-11 7 0,16-9 86,0 1 1,0 0-1,0 0 1,1 0-1,-1 0 1,1 1-1,-1-1 1,1 1-1,0-1 1,0 1-1,0 0 1,1 0-1,-1 0 1,1 0-1,-1 0 1,1 0-1,0 0 1,0 1-1,0-1 1,1 0-1,-1 1 1,1-1-1,0 0 1,0 1-1,0-1 1,0 1-1,1-1 1,-1 0-1,1 1 1,0-1-1,1 5 1,11 8-4061,8-6-1938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1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10698,'0'0'5637,"-19"64"-2658,13-31-448,-8 5-65,3 3-544,-1 4-769,-1-1-673,5-5-255,0-8-129,8-6-96,0-12 32,8-10-96,11-3-1121,-5-6-1378,6-15-2177,-7-6-5798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2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77 7527,'0'-1'274,"1"-4"881,1 1 0,-1-1 0,0 0 0,-1 0 0,1 1 0,-1-1 0,0 0 0,0 0-1,-2-8 1,1 11-1019,0 0-1,-1 1 1,1-1-1,-1 1 0,1 0 1,-1-1-1,0 1 0,1 0 1,-1 0-1,0 0 0,0 0 1,0 0-1,0 1 0,0-1 1,0 0-1,0 1 0,0 0 1,0-1-1,0 1 1,0 0-1,0 0 0,0 0 1,0 0-1,0 1 0,-3 0 1,-2-1-102,0 1 0,-1 0 0,1 1 0,0 0 0,0 0 0,0 0 0,0 1 0,1 0 0,-13 7 0,16-8-14,0 0 0,-1 0 1,1 0-1,0 1 0,0-1 0,1 1 0,-1-1 0,0 1 0,1 0 1,0 0-1,0 0 0,0 1 0,0-1 0,0 0 0,0 1 0,1-1 0,0 1 1,-1-1-1,2 1 0,-2 6 0,2-9-11,0 0 1,1-1-1,-1 1 1,0 0-1,1-1 1,-1 1-1,1 0 1,-1-1-1,1 1 1,-1-1-1,1 1 0,-1-1 1,1 1-1,-1-1 1,1 1-1,0-1 1,-1 0-1,1 1 1,0-1-1,-1 0 1,1 0-1,0 1 0,0-1 1,-1 0-1,1 0 1,0 0-1,0 0 1,-1 0-1,1 0 1,0 0-1,0 0 1,-1 0-1,1 0 0,0 0 1,0-1-1,-1 1 1,2-1-1,31-7 187,-17 0-161,0-1-1,-1 0 0,0-1 0,0-1 1,-1 0-1,21-23 0,-35 77-343,-7 25 1423,4-1 0,6 85 0,-3-151-1035,0 0 1,0-1 0,0 1-1,0-1 1,0 1-1,0 0 1,0-1 0,0 1-1,0-1 1,0 1 0,-1-1-1,1 1 1,0-1-1,0 1 1,-1-1 0,1 1-1,0-1 1,-1 1 0,1-1-1,-1 1 1,1-1-1,0 1 1,-1-1 0,1 0-1,-1 1 1,1-1 0,-1 0-1,1 0 1,-1 1-1,0-1 1,1 0 0,-1 0-1,1 0 1,-1 1 0,1-1-1,-1 0 1,0 0-1,-34-3 906,-31-20-570,14 4-393,60 16-4940,26-10-788,-6 0-310,2-3-2910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2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9993,'0'0'17553,"-46"21"-16624,44-17-449,2-3-416,9-1-352,2 0-1441,3 0-1474,-1 0-1794,-3-1-3459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2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13837,'0'0'13698,"-6"7"-12966,-15 24-371,2 0-1,0 1 1,3 1 0,-16 42 0,31-71-348,0-1-1,0 0 1,0 1-1,0 0 1,1-1-1,0 1 1,-1-1 0,1 1-1,1 0 1,0 5-1,-1-8-6,1 1-1,-1-1 0,1 0 1,0 0-1,-1 0 0,1 0 1,0 0-1,0 0 0,0 0 1,0 0-1,0 0 1,0 0-1,0 0 0,0-1 1,0 1-1,0 0 0,1-1 1,-1 1-1,0-1 0,0 1 1,1-1-1,-1 0 1,0 1-1,0-1 0,1 0 1,-1 0-1,0 0 0,1 0 1,2 0-1,7-1-157,0 1-1,0-2 1,0 1-1,0-1 1,0-1-1,-1 0 1,12-5-1,22-19-4296,-40 23 3210,0 1 0,-1-1-1,1 0 1,-1 0 0,0-1 0,0 1 0,4-8-1,1-9-5059</inkml:trace>
  <inkml:trace contextRef="#ctx0" brushRef="#br0" timeOffset="1">222 95 10602,'0'0'10154,"-30"55"-8329,19-33-63,0 3-673,4 4-192,-2-2-321,4 2-383,3-3-65,2-4-64,0-3-64,2-5-192,7-7-1410,2-7-1665,-2 0-2947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7911,'0'0'6802,"-10"8"-4774,-8 8-1446,-99 90 4949,134-108-4662,28-11-1275,7-2-869,-37 12 1133,0 1 0,0 0 1,0 1-1,1 1 0,-1 0 0,21 3 0,-35-2 184,0-1 1,0 0-1,0 0 0,1 1 0,-1-1 0,0 1 1,0-1-1,0 1 0,0-1 0,0 1 0,0 0 1,0-1-1,0 1 0,0 0 0,0 0 0,-1 0 0,1 0 1,0 0-1,0 0 0,-1 0 0,1 0 0,-1 0 1,1 0-1,-1 0 0,1 0 0,-1 0 0,1 1 1,-1-1-1,0 0 0,0 0 0,0 0 0,0 1 1,0-1-1,0 0 0,0 0 0,0 1 0,0-1 0,-1 0 1,1 0-1,0 0 0,-1 0 0,1 1 0,-1-1 1,0 2-1,-2 2 312,1-1 1,0 1 0,-1 0-1,0-1 1,0 0 0,0 1-1,-1-1 1,1 0 0,-6 4-1,3-3-191,0-1-1,-1 1 1,1-1-1,-1-1 0,1 1 1,-1-1-1,0 0 0,-1-1 1,1 0-1,0 0 1,-12 1-1,19-3-266,0 0 0,-1 0 0,1 0 0,0 0 1,-1 0-1,1 0 0,0 0 0,-1-1 0,1 1 0,0 0 0,0 0 0,-1 0 0,1 0 1,0-1-1,0 1 0,-1 0 0,1 0 0,0-1 0,0 1 0,0 0 0,-1 0 1,1-1-1,0 1 0,0 0 0,0-1 0,0 1 0,0 0 0,0-1 0,-1 1 1,1 0-1,0-1 0,0 1 0,0 0 0,0-1 0,0 1 0,0 0 0,0-1 0,1 1 1,-1 0-1,0-1 0,0 1 0,0 0 0,5-17-4931,8-4-2343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2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16400,'0'0'7751,"-34"53"-6470,25-31-352,2 2-160,3 0-417,4 1-288,0-3-32,0-3-32,4-5-480,3-6-1570,3-7-1442,-2-1-1280,1-4-4036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2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 9353,'0'0'10399,"-10"-2"-7805,6 1-2446,0 0-1,1-1 1,-2 1 0,1 1-1,0-1 1,0 0 0,0 1 0,0 0-1,0 0 1,0 0 0,-1 1 0,1-1-1,0 1 1,0 0 0,0 0-1,0 0 1,0 1 0,1 0 0,-1-1-1,0 1 1,1 0 0,-1 1-1,-5 4 1,4-2-57,0 0 0,0 1 0,0 0 0,1 0 0,0 1 0,0-1 1,1 1-1,-1 0 0,1 0 0,1 0 0,0 0 0,0 0 0,0 0 0,1 1 0,0-1 0,0 1 0,1 11 0,0-17-78,1 0 0,-1 0 1,1 0-1,0 0 0,0 0 0,0 0 0,0 0 0,0-1 0,1 1 1,-1-1-1,0 1 0,1-1 0,-1 1 0,1-1 0,-1 1 1,1-1-1,0 0 0,0 0 0,0 0 0,-1 0 0,1 0 0,0-1 1,0 1-1,0-1 0,0 1 0,0-1 0,0 1 0,0-1 1,0 0-1,0 0 0,4-1 0,1 2 32,0-1 1,0-1-1,0 1 1,-1-1-1,1 0 1,0-1-1,-1 1 1,1-2-1,6-2 1,-6 1-23,1 0 0,-2-1 0,1 0 1,0 0-1,-1-1 0,0 0 1,0 0-1,6-10 0,-9 13-15,-1-1-1,0 1 1,1-1 0,-1 0-1,-1 0 1,1 0 0,-1 0-1,1-1 1,-1 1-1,0 0 1,-1 0 0,1-1-1,-1 1 1,0-1 0,0 1-1,0 0 1,-2-9 0,2 12-22,-1-1 0,1 1 0,-1 0 0,1 0 0,-1 0 0,0-1 0,0 1 0,1 0 0,-1 0 0,0 0 0,0 0 0,0 1 0,0-1 0,0 0 0,-1 0 0,1 0 0,0 1 0,0-1 0,0 1 0,-1-1 0,1 1 0,0-1 0,0 1 0,-1 0 0,1 0 0,0-1 1,-1 1-1,1 0 0,0 0 0,-1 0 0,1 1 0,0-1 0,-1 0 0,1 0 0,0 1 0,-1-1 0,1 1 0,0-1 0,0 1 0,-3 1 0,0 0-98,-1-1-1,1 2 1,0-1-1,-1 0 1,1 1-1,0 0 1,0 0-1,1 0 1,-1 0-1,-3 5 1,-4 17-2319,13-8-3984,5-13-407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2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26 12300,'0'0'11301,"-7"10"-10415,-23 30-379,29-39-500,0 0 0,1 0 0,-1 1 0,0-1 0,0 0 0,1 0 0,-1 1 0,1-1 0,0 0 0,-1 1 0,1-1 0,0 1 0,0-1 0,0 0 0,0 1 0,0-1 0,0 1 0,0-1 0,0 1 0,0-1 0,1 0 0,-1 1 0,1-1 0,-1 0 0,1 1 0,-1-1 0,1 0 0,0 0 0,0 1 0,-1-1 0,1 0 0,0 0 0,0 0 0,0 0 0,2 1 0,3 2 21,0 0-1,0 0 1,1-1-1,0 1 1,10 2 0,0 1-8,-10-3-10,-1 0-1,1 0 1,-1 0-1,0 1 1,0 0-1,0 0 0,0 0 1,8 12-1,-13-15-1,0-1 0,0 1 0,0 0 0,0 0 0,0 0 0,0 0 0,-1-1 0,1 1 0,-1 0 0,1 0 0,-1 0 0,0 0 0,0 0 0,0 0 0,0 1-1,0-1 1,0 0 0,-1 0 0,1 0 0,-1-1 0,1 1 0,-1 0 0,0 0 0,0 0 0,1 0 0,-1 0 0,-1-1 0,1 1 0,0 0 0,0-1 0,-1 1 0,1-1-1,0 1 1,-1-1 0,0 0 0,1 0 0,-1 0 0,-3 2 0,-9 6 363,0 0 0,-1-1 0,-23 10 0,33-16-389,0 0 0,-1 0 0,1 0 1,-1-1-1,1 0 0,-1 0 0,0 0 1,1-1-1,-1 0 0,0 0 0,1 0 1,-1-1-1,0 0 0,-7-2 0,11 1-510,-1 0 0,0 0 0,1-1 0,-1 1 0,1-1 0,0 1 0,0-1 1,0 0-1,0 0 0,0 0 0,1 0 0,-1 0 0,1 0 0,0-1 0,0 1 0,0 0 0,0-1 0,1 1 0,-1-4 0,-6-28-6860</inkml:trace>
  <inkml:trace contextRef="#ctx0" brushRef="#br0" timeOffset="1">39 14 6726,'0'0'13165,"68"-13"-11468,-39 13-351,1 0-225,4 0-256,0 1-609,-2 3-224,-3-1-417,-3-3-3234,-1 0-6310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2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12268,'0'0'12043,"73"-3"-11178,-30 3-545,0 0-224,1 0-64,4 0-640,-12 0-2788,-13 0-2305,-8 0-4036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2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19 16271,'0'0'4357,"-52"27"-2468,52-22-1120,20-2 256,14-2 32,19-1-256,10 0-545,10-6-192,0-5-64,-5-5-3395,-5-6-5478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5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37 13004,'8'-4'2712,"4"-1"-2200,-1-1 0,1 2 0,0 0 0,1 0 0,-1 1 0,1 0 0,0 1 0,-1 1 0,1 0 0,14 1 0,-26 0-493,0 1 1,0-1-1,0 0 0,0 1 0,0-1 1,0 0-1,0 1 0,0 0 0,0-1 0,-1 1 1,1-1-1,0 1 0,0 0 0,0 0 0,-1-1 1,1 1-1,0 0 0,-1 0 0,1 0 1,-1 0-1,1 0 0,-1 0 0,0 0 0,1 0 1,-1 0-1,0 0 0,1 0 0,-1 0 1,0 0-1,0 0 0,0 0 0,0 0 0,0 0 1,0 0-1,0 0 0,-1 0 0,1 0 0,0 0 1,-1 0-1,1 0 0,0 0 0,-1 0 1,0 1-1,-1 3 186,0 0 0,0 0 1,0-1-1,-1 1 0,0-1 0,0 0 1,-5 6-1,-95 65 3548,126-70-3598,-9-4-212,0 0 1,-1 1 0,1 1 0,0 0-1,-1 1 1,22 8 0,-31-10 40,0 0 1,0 0 0,-1 0-1,1 0 1,-1 1-1,1 0 1,-1-1-1,0 1 1,0 0-1,0 1 1,0-1-1,-1 0 1,1 1 0,-1 0-1,0-1 1,0 1-1,0 0 1,0 0-1,-1 0 1,0 0-1,0 1 1,0-1 0,0 0-1,-1 0 1,1 6-1,-1-5 79,0 0 1,0-1-1,-1 1 0,0-1 0,1 1 0,-2 0 0,1-1 1,0 0-1,-1 1 0,0-1 0,0 0 0,0 0 0,0 0 1,-1 0-1,0 0 0,0-1 0,0 1 0,0-1 0,0 0 1,-1 0-1,1 0 0,-1 0 0,0 0 0,0-1 0,0 0 1,0 0-1,0 0 0,0 0 0,-7 1 0,-8 4 227,-1-1 0,0-1-1,-1-1 1,1-1-1,-1 0 1,0-2 0,-23-1-1,21-5 2,22 5-311,1-1 0,0 1 0,-1 0 1,1-1-1,0 1 0,-1 0 0,1-1 0,0 1 0,0-1 0,-1 1 0,1 0 0,0-1 0,0 1 0,0-1 0,-1 1 0,1-1 0,0 1 0,0-1 0,0 1 0,0-1 1,0 1-1,0-1 0,0 1 0,0-1 0,0 1 0,0 0 0,1-2 0,-1 1-168,1-1 0,0 1 0,0-1 0,0 1-1,0-1 1,1 1 0,-1 0 0,0-1 0,0 1 0,1 0 0,-1 0 0,1 0 0,-1 0 0,1 0-1,0 0 1,-1 0 0,1 1 0,0-1 0,-1 1 0,3-1 0,51-11-9565,-22 6 58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16752,'0'0'4676,"-16"49"-2594,8-26-801,1 1-512,2 3-513,1-1-224,4-2 0,0-4-544,4-6-2659,1-11-2626,4-3-8233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8456,'-9'1'8061,"1"0"-7688,1 1 1,-1-1-1,0 2 0,1-1 1,-1 1-1,1 0 0,0 1 1,0-1-1,0 2 0,1-1 1,-1 1-1,1 0 0,0 0 1,-8 9-1,2 0 89,1 0 0,0 1 0,1 0-1,1 1 1,-12 26 0,17-33-353,0 0-1,1 1 1,0 0-1,1-1 1,0 1-1,1 0 1,0 0-1,0 0 1,1 0-1,1 0 1,2 17-1,-3-24-95,2 0 0,-1 0 0,0 0 0,1 0 0,-1 0 0,1 0-1,0-1 1,0 1 0,0 0 0,0-1 0,0 0 0,1 1 0,-1-1 0,1 0 0,-1 0 0,1 0 0,0-1 0,0 1-1,0-1 1,0 1 0,0-1 0,0 0 0,0 0 0,1 0 0,-1-1 0,3 1 0,8 1 5,0-1-1,-1 0 1,1 0 0,26-4 0,-36 2-34,-1 0-1,1 0 1,-1 0-1,0 0 1,1 0 0,-1-1-1,0 1 1,0-1 0,0 0-1,0 0 1,0 0 0,0 0-1,2-4 1,-4 6 30,-1-1 0,1 0 0,0 1 0,-1-1 0,0 0 0,1 0 0,-1 1 0,1-1 0,-1 0 0,0 0 0,1 0 0,-1 1 0,0-1 0,0 0 0,0 0 0,0 0 0,0 0 0,0 0 0,0 1 0,0-1 0,0-2 0,-1 2 21,0 0 0,1 0-1,-1-1 1,0 1 0,0 0 0,0 0 0,0 0 0,0 0 0,0 0 0,0 1 0,0-1 0,-1 0-1,1 0 1,0 1 0,0-1 0,-1 1 0,1-1 0,-2 0 0,-9-2 143,0-1 0,-1 2 0,1-1 0,-22 0 0,30 3-209,1-1 0,0 1 1,0 0-1,-1 0 0,1 1 0,0-1 0,0 0 1,-1 1-1,1 0 0,0 0 0,0 0 0,0 0 0,0 1 1,0-1-1,0 1 0,0-1 0,1 1 0,-1 0 1,0 0-1,1 0 0,0 1 0,-4 3 0,5-5-137,1-1 0,0 1-1,0-1 1,-1 1 0,1-1-1,0 1 1,0-1 0,0 0-1,0 1 1,0-1 0,0 1-1,0-1 1,0 1 0,0-1-1,0 1 1,0-1 0,0 1-1,0-1 1,0 1 0,0-1-1,0 1 1,0-1 0,1 1-1,-1-1 1,0 1 0,0-1-1,1 0 1,-1 1 0,0-1-1,1 1 1,-1-1 0,0 0-1,1 1 1,-1-1 0,0 0-1,1 1 1,-1-1 0,1 0-1,-1 0 1,1 0 0,-1 1 0,0-1-1,1 0 1,-1 0 0,1 0-1,-1 0 1,1 0 0,-1 0-1,1 0 1,-1 0 0,1 0-1,-1 0 1,1 0 0,-1 0-1,1 0 1,-1 0 0,1 0-1,-1 0 1,1-1 0,-1 1-1,1 0 1,21-2-8235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15278,'0'0'11798,"3"9"-10960,-2 0-684,1 1 0,-1-1 0,-1 0 0,0 1 0,0-1-1,0 0 1,-1 0 0,-1 1 0,0-1 0,-6 17 0,4-10-36,0-1 1,1 1-1,0 0 1,0 27-1,3-43-114,0 1-1,0-1 0,0 1 1,0 0-1,0-1 1,0 1-1,0-1 0,0 1 1,1 0-1,-1-1 1,0 1-1,0-1 0,1 1 1,-1-1-1,0 1 0,1-1 1,-1 1-1,1-1 1,-1 1-1,1-1 0,-1 1 1,1-1-1,-1 0 1,1 1-1,-1-1 0,1 0 1,-1 0-1,1 1 1,-1-1-1,2 0 0,23 0 33,23-15-1917,-42 11 523,0 0-1,0 0 1,0-1 0,0 0 0,-1 0 0,6-6-1,7-12-7567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11082,'0'0'8040,"-39"73"-5253,19-40-769,8-2-97,1 2-671,4-7-610,7-1-512,0-9-96,11-5-32,8-8-576,1-3-1602,-2-3-1602,3-12-3555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12043,'0'0'8515,"-9"0"-6988,3 1-1450,0-1 0,0 1 0,0 0 0,0 1 0,0 0 0,0-1 0,1 2 1,-9 3-1,11-4-75,0-1 0,1 1 1,-1 0-1,1 0 1,0 0-1,-1 0 1,1 0-1,0 0 1,0 1-1,0-1 1,1 1-1,-1-1 1,1 1-1,-1 0 0,1-1 1,0 1-1,0 0 1,0 0-1,0 0 1,1 0-1,-1 0 1,1 0-1,0 4 1,0-5-23,1-1 1,-1 0-1,1 0 1,0 0-1,0 0 1,0 0-1,-1 0 1,1-1-1,0 1 1,0 0 0,0 0-1,0-1 1,0 1-1,1 0 1,-1-1-1,0 1 1,0-1-1,0 1 1,0-1-1,1 0 1,1 1 0,35 8-529,-30-7 371,3 0 117,-1 0-49,0 1 1,-1-1-1,1 1 1,-1 1-1,15 7 0,-22-10 174,-1 0 0,0 0 0,1 0 0,-1 0 0,0 0 0,0 0 0,0 1 0,0-1 0,0 0 0,0 0 0,0 1 0,0-1 0,-1 1 0,1-1 0,-1 1 0,1-1 0,-1 1 0,1-1 0,-1 1-1,0-1 1,1 1 0,-1 0 0,0-1 0,0 1 0,0-1 0,-1 1 0,1 0 0,0-1 0,-1 1 0,1-1 0,-1 1 0,1-1 0,-1 1 0,1-1 0,-1 1 0,0-1 0,0 0 0,0 1 0,0-1 0,0 0 0,0 0 0,-3 2-1,1 2 95,0-1-1,0 1 0,-1-1 0,0 0 0,0 0 0,0-1 0,0 1 0,-1-1 0,1 0 0,-1 0 0,0-1 0,0 1 0,0-1 1,0 0-1,0 0 0,-1-1 0,-6 2 0,11-3-261,1 0 1,-1 0 0,1 0-1,0 0 1,-1-1-1,1 1 1,-1 0 0,1 0-1,0 0 1,-1 0 0,1-1-1,-1 1 1,1 0-1,0 0 1,-1-1 0,1 1-1,0 0 1,-1-1-1,1 1 1,0 0 0,0-1-1,-1 1 1,1-1-1,0 1 1,0 0 0,0-1-1,0 1 1,-1-1-1,1 1 1,0 0 0,0-1-1,0 1 1,0-1 0,0 1-1,0-1 1,0 1-1,0-1 1,0 1 0,0 0-1,1-2 1,-1 0-665,-1-16-4865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14221,'0'0'6380,"-6"8"-4437,1-3-1776,-30 44 1928,34-47-2007,-1 1 1,1 0-1,-1 0 0,1-1 1,0 1-1,0 0 0,0 0 0,0 0 1,1 0-1,-1 1 0,1-1 1,0 0-1,-1 0 0,2 0 1,-1 0-1,0 0 0,1 0 0,1 6 1,-1-8-101,0 1 1,0-1-1,0 0 1,0 0 0,0-1-1,0 1 1,0 0-1,1 0 1,-1 0 0,0-1-1,0 1 1,1-1-1,-1 1 1,1-1-1,-1 1 1,0-1 0,1 0-1,-1 0 1,3 0-1,38 2-1436,-18-1-158,-17 0 1300,0 0 0,0 1 1,0 0-1,0 0 0,0 1 1,-1 0-1,1 0 0,-1 1 0,0 0 1,0 0-1,7 6 0,-11-9 351,-1 1-1,1-1 0,0 1 1,-1 0-1,0-1 0,1 1 1,-1 0-1,0 0 0,0 0 1,0 0-1,0 0 0,0 0 1,0 1-1,-1-1 0,1 0 1,-1 0-1,0 0 0,1 1 1,-1-1-1,0 0 0,0 1 1,0-1-1,-1 0 0,1 0 1,-1 1-1,1-1 0,-1 0 1,0 0-1,1 0 0,-1 0 1,0 0-1,0 0 0,-1 0 1,1 0-1,0 0 0,-1 0 0,1-1 1,-1 1-1,-2 1 0,-7 8 331,0-2-1,-1 0 1,0 0-1,0-1 0,-1 0 1,0-1-1,-1-1 1,1 0-1,-1-1 0,0 0 1,-1-1-1,1-1 1,-1 0-1,-23 1 0,37-4-443,0 1-1,0-1 1,0 0-1,0 0 1,0-1-1,-1 1 0,1 0 1,0 0-1,0 0 1,0-1-1,0 1 0,0 0 1,0-1-1,0 1 1,0-1-1,0 1 1,1-1-1,-1 0 0,0 1 1,0-1-1,0 0 1,0 0-1,1 0 0,-1 1 1,0-2-1,-3-30-6187,4-1-2508</inkml:trace>
  <inkml:trace contextRef="#ctx0" brushRef="#br0" timeOffset="1">99 11 12908,'0'0'6502,"52"-9"-4612,-27 8-769,3 1-256,-3 0-417,4 0-319,5 0-129,-4 4-865,4 1-993,0-4-4196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12236,'0'0'14349,"59"6"-13868,-23-9-321,1-2-128,-3 5-32,-3 0-32,-8 0-1185,-4 0-1186,-15 0-575,-4 3-1891,0 2-3491</inkml:trace>
  <inkml:trace contextRef="#ctx0" brushRef="#br0" timeOffset="1">0 181 13773,'0'0'7271,"47"4"-5029,-1-8-865,10-6-448,1-3-448,0 2-353,-4 1-96,-10 1-32,-9 4-641,-9 2-2754,-11 0-3748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59 8360,'10'-5'1884,"8"-4"-810,27-16 2769,6 5 4618,-53 31-6165,-7 6-1925,-2-1 1,0-1-1,-1 0 0,-24 24 1,10-10-270,-21 23-80,3-5-415,-51 74 1,117-143-7644,-2 3 3292,9-18-5042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11723,'0'0'6374,"-32"72"-5125,19-38 129,2 1-257,4 0-289,7-2-255,0-1-449,13-6-32,5-4 32,3-3 0,-3-2-864,-4-4-1731,-10-4-3202,-4-1-7527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14510,'0'0'9385,"63"17"-8136,-13-14-641,7-3-319,5 0-225,5 0 0,-5-4-1377,-7-3-2915,-8-1-4261</inkml:trace>
  <inkml:trace contextRef="#ctx0" brushRef="#br0" timeOffset="0.99">681 1 9993,'0'0'4389,"-50"41"-2019,28-17-256,10 0-705,8 1 1,4-3-321,5-4-321,22-5-351,7-6-193,2-7-96,7 0 0,1-7-768,-8-9-2403,-4-2-2178,-9-3-2274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8776,'0'0'8382,"-8"11"-6007,-24 37-962,3 2 0,1 0 1,3 2-1,2 0 0,3 2 0,-15 57 0,34-83-5102,1-28 3515,0 0-1,0 1 0,1-1 1,-1 1-1,0-1 1,1 0-1,-1 1 0,0-1 1,1 1-1,-1-1 0,0 0 1,1 0-1,-1 1 0,1-1 1,-1 0-1,1 0 0,-1 1 1,1-1-1,-1 0 1,0 0-1,1 0 0,-1 0 1,1 0-1,-1 0 0,1 0 1,-1 0-1,1 0 0,-1 0 1,1 0-1,-1 0 0,1 0 1,-1 0-1,1 0 1,-1-1-1,1 1 0,-1 0 1,1 0-1,-1 0 0,1-1 1,-1 1-1,0 0 0,1-1 1,-1 1-1,0 0 0,1-1 1,-1 1-1,0-1 1,1 0-1,15-15-12296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3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16015,'0'0'10106,"9"-4"-9482,3-1-535,1 0 0,0 1 0,1 0 0,-1 2 0,21-3 0,-27 4-86,0 0 1,1 1-1,-1 0 0,1 0 1,-1 1-1,0 0 1,1 0-1,-1 0 1,0 1-1,0 0 1,0 1-1,0 0 1,11 6-1,-16-8-6,-1 0 0,1 0 0,-1 0 0,1 0 0,-1 1 1,1-1-1,-1 0 0,0 1 0,0-1 0,0 1 0,0 0 0,0-1 0,0 1 0,0 0 0,0 0 0,0-1 0,-1 1 0,1 0 0,-1 0 0,0 0 0,1 0 0,-1 0 0,0 0 1,0 0-1,0 0 0,-1 2 0,0-1 14,0 1 0,-1 0 1,0-1-1,1 1 0,-1-1 1,-1 0-1,1 1 0,0-1 1,-1 0-1,0 0 0,1-1 1,-5 4-1,-5 3 290,0 0 0,0-1 0,-1 0 0,0-1 0,-26 10 0,19-11 517,23-8-175,35-11-492,-19 9-420,0 0 1,1 1-1,20-1 0,-36 4 195,0-1 0,1 1 0,-1 0 0,0 0 0,1 1-1,-1-1 1,0 1 0,1 0 0,-1 0 0,0 0 0,0 1 0,0-1-1,0 1 1,0 0 0,0 0 0,-1 1 0,1-1 0,-1 1 0,1 0-1,2 3 1,-4-5 69,-1 1-1,0 0 1,0 0-1,0 0 1,0 0-1,0 0 1,-1 0-1,1 0 1,-1 0-1,1 0 1,-1 0 0,1 0-1,-1 0 1,0 0-1,0 0 1,0 1-1,-1-1 1,1 0-1,0 0 1,-1 0-1,1 0 1,-1 0-1,-1 2 1,0 0 46,0 0 0,-1-1 0,1 1 0,-1-1 0,0 0 0,0 0 0,-1 0 0,1 0 0,0 0 0,-7 3 0,-6 3 299,0-1-1,-1-1 1,0-1 0,-23 7-1,25-9-160,-1-1 1,0 0-1,0-1 0,0-1 0,0 0 1,-29-3-1,44 2-231,0-1-1,0 1 1,0 0 0,-1 0 0,1-1-1,0 1 1,0-1 0,0 1 0,0-1-1,0 1 1,0-1 0,0 0 0,0 1-1,0-1 1,0 0 0,0 0 0,0 0-1,1 0 1,-1 0 0,0 0 0,0 0-1,1 0 1,-1 0 0,1 0 0,-1 0-1,1 0 1,0 0 0,-1-1 0,1 1-1,0 0 1,0 0 0,0-2 0,0 1-531,0-1 0,0 1 0,0 0 0,1-1 1,-1 1-1,1 0 0,-1-1 0,1 1 1,0 0-1,0 0 0,1-2 0,17-21-10366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55 6150,'-11'0'85,"-82"7"-936,-5 1 1059,37-6 9153,475 1-3772,588-13-4174,-444-39-1287,-540 43 2262,-43 3-1663,-46 1-748,34 0 29,25 1-33,0 0 0,0 1 1,0 0-1,0 1 0,0 1 0,-15 3 1,26-5-21,1 0 0,0 0 0,0-1 0,-1 1 0,1 0 0,0 0 0,0 0 0,-1 0 1,1 0-1,0 0 0,0 0 0,-1 0 0,1 0 0,0 0 0,0 0 0,-1 1 0,1-1 0,0 0 0,0 0 1,-1 0-1,1 0 0,0 0 0,0 0 0,-1 0 0,1 1 0,0-1 0,0 0 0,0 0 0,0 0 1,-1 1-1,1-1 0,0 0 0,0 0 0,0 0 0,0 1 0,0-1 0,-1 0 0,1 0 0,0 1 0,0-1 1,0 0-1,0 0 0,0 1 0,0-1 0,0 0 0,0 0 0,0 1 0,0-1 0,0 0 0,0 0 1,0 1-1,0-1 0,0 0 0,1 0 0,-1 1 0,0-1 0,0 0 0,0 0 0,0 1 0,0-1 0,1 0 1,-1 1-1,16 3-3495,8-4-2583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3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4228,'0'0'20243,"47"-32"-20307,3 22 0,10 1-865,8 0-2274,-5-4-4901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3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20628,'0'0'2327,"10"-4"-1809,64-17 568,7 6-3499,-31 9-1754,1 2 0,-1 2-1,53 6 1,-84 0 5486,-7 5 3313,-11-8-4135,-1 0 1,1 0-1,-1 0 1,1 0-1,-1 0 1,0 0 0,1 0-1,-1 0 1,0 0-1,0 1 1,0-1-1,1 0 1,-1 0 0,0 0-1,-1 0 1,1 1-1,0-1 1,0 0-1,0 0 1,-1 0 0,1 0-1,-1 0 1,1 0-1,-1 0 1,0 2-1,26-4 2823,-6 0-3255,-16 1-89,16-3-419,0 0-1,25-9 1,-39 10-696,0 0 1,0 0-1,0 0 0,0-1 1,-1 0-1,1 0 0,8-7 1,4-10-10158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2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16528,'0'0'6726,"8"-5"-5760,-3 2-872,67-45 223,-67 45-313,-1 0-1,1 0 0,-1-1 0,0 0 0,0 0 1,-1 0-1,1 0 0,-1-1 0,0 1 0,0-1 1,0 0-1,-1 0 0,0 0 0,3-7 0,-5 12 2,0 0-1,0-1 0,0 1 0,0 0 1,0 0-1,0 0 0,0-1 0,0 1 1,0 0-1,0 0 0,0 0 0,0-1 1,0 1-1,0 0 0,0 0 1,0-1-1,0 1 0,0 0 0,0 0 1,0 0-1,0 0 0,-1-1 0,1 1 1,0 0-1,0 0 0,0 0 0,0 0 1,0-1-1,-1 1 0,1 0 0,0 0 1,0 0-1,0 0 0,0 0 0,-1 0 1,1 0-1,0-1 0,0 1 0,0 0 1,-1 0-1,1 0 0,0 0 0,-12 5 188,-9 11 277,-23 51 565,42-64-989,0 1 0,0-1-1,1 1 1,-1 0-1,1-1 1,0 1-1,0 0 1,0 0-1,0 0 1,0 0-1,1 0 1,0 0 0,0 0-1,0 0 1,0 0-1,1 0 1,1 6-1,0-8-29,-1-1-1,0 0 0,1 0 1,-1 0-1,1 0 1,0 0-1,-1 0 1,1 0-1,0-1 0,-1 1 1,1 0-1,0-1 1,0 0-1,-1 1 1,1-1-1,0 0 0,0 0 1,0 0-1,0 0 1,0 0-1,2-1 1,42-7 174,-32 2-242,-1 0 0,0-1 1,0-1-1,-1 0 0,0-1 0,0-1 0,13-13 0,-13 13 39,-12 9 11,0 1 0,0 0 0,0 0 1,1 0-1,-1 0 0,0 0 0,0 0 0,0 0 1,0 0-1,1 0 0,-1 0 0,0 0 1,0 0-1,0 0 0,1-1 0,-1 2 1,0-1-1,0 0 0,0 0 0,0 0 0,1 0 1,-1 0-1,0 0 0,0 0 0,0 0 1,1 0-1,-1 0 0,0 0 0,0 0 1,0 0-1,0 0 0,0 1 0,1-1 0,-1 0 1,0 0-1,0 0 0,0 0 0,0 0 1,0 1-1,0-1 0,0 0 0,0 0 1,1 0-1,-1 0 0,0 1 0,0-1 0,0 0 1,0 0-1,0 0 0,0 1 0,0-1 1,0 0-1,0 0 0,0 0 0,0 0 1,0 1-1,0-1 0,0 0 0,-1 0 0,4 24 126,-4-21-59,1 0 0,0 0 0,0 0 0,0 0 0,1 0 0,-1-1 1,1 1-1,-1 0 0,1 0 0,0 0 0,0-1 0,0 1 1,1 0-1,1 3 0,5-4-3,-1-1 1,0 0 0,0 0-1,1 0 1,-1-1 0,0 0-1,1-1 1,-1 1-1,0-1 1,13-4 0,14-8-5721,-20 4-2909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3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1 5477,'0'0'9091,"-12"3"-8888,4-1-188,0 0-1,0 0 0,1 1 1,-1 0-1,1 0 1,0 1-1,0 0 0,0 0 1,0 0-1,1 1 0,-1 0 1,-7 9-1,-16 23 200,1 1-1,3 0 1,1 2-1,1 1 1,3 1-1,2 1 1,1 1-1,2 1 1,2 0 0,3 0-1,1 1 1,-5 60-1,14-91-230,0-1 0,2 0 0,-1 1 0,2-1 0,0 1 0,0-1 0,2 0 0,-1 0 0,2 0 0,7 15 0,-7-19-156,1 1 0,1-2-1,-1 1 1,1-1 0,1 0 0,0 0-1,0-1 1,1 0 0,0-1-1,0 0 1,1 0 0,19 9-1,-12-8-891,0 0-1,37 9 0,45 5-6066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3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11755,'0'0'2691,"52"65"-2691,-24-24 224,12 9 32,4 11 449,-1 0 448,2 7-577,-11 3-255,-7 5-129,-20 3-96,-7 1-96,-18 0 96,-27-2-64,-17-2-160,-11-9-2050,-8-10-2050,1-12-3684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3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16592,'0'0'1217,"55"0"-769,-12 0 769,13 0-704,1 0-257,9 0-128,-2 0-64,-5-5-96,-11 0-1665,-10-2-2852,-15-2-6309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3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 15919,'0'0'1954,"-53"16"-705,49-11 385,9-3-962,33-2 129,21 0 256,18 0-705,15-4-256,14-1-64,6 1-64,-5 2-1505,-10-6-2243,-13-1-4163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15503,'0'0'5765,"-10"9"-5316,-40 40 283,3 2 1,2 2 0,-54 85-1,78-95-662,21-43-83,0 1 0,0-1 0,0 0 0,0 1 0,0-1 0,1 0 0,-1 0 0,0 0 0,0 1 0,0-1 0,0 0 1,0 0-1,0 1 0,1-1 0,-1 0 0,0 0 0,0 0 0,0 0 0,1 1 0,-1-1 0,0 0 0,0 0 0,0 0 0,1 0 0,-1 0 1,0 0-1,0 1 0,1-1 0,-1 0 0,0 0 0,1 0 0,-1 0 0,0 0 0,0 0 0,1 0 0,-1 0 0,0 0 0,0 0 0,1 0 1,-1 0-1,0-1 0,0 1 0,1 0 0,-1 0 0,0 0 0,0 0 0,1 0 0,-1 0 0,0-1 0,0 1 0,0 0 0,0 0 0,1 0 1,-1-1-1,0 1 0,0 0 0,0 0 0,0 0 0,1-1 0,-1 1 0,0 0 0,0 0 0,0-1 0,15-13-1621,0-1-1,-1 0 0,0-1 1,13-21-1,-18 24 50,31-44-5659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7783,'0'0'7784,"-32"81"-6311,11-32-128,3 6 353,-2 0-353,6-1-352,1-10-576,10-8-321,3-10-96,5-12-32,11-11-193,2-3-1120,-4-14-1185,-8-7-2723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73 12460,'0'0'2012,"-3"8"-277,1-3-1599,0 0 81,0 0 1,0 0 0,1 0 0,0 0 0,-1 0 0,1 10-1,1-13-164,0-1-1,0 1 1,0 0-1,1-1 1,-1 1-1,0-1 1,1 1-1,-1-1 0,1 1 1,0-1-1,-1 0 1,1 1-1,0-1 1,0 0-1,0 0 1,0 1-1,0-1 0,0 0 1,0 0-1,1 0 1,-1 0-1,0 0 1,0-1-1,1 1 1,-1 0-1,1 0 0,-1-1 1,1 1-1,-1-1 1,1 0-1,-1 1 1,1-1-1,1 0 1,9 2 81,0-1 0,1-1 1,-1 0-1,0-1 1,1 0-1,-1 0 0,0-2 1,0 1-1,0-2 1,0 0-1,-1 0 0,1-1 1,-1 0-1,13-9 1,5-4-319,-1-1 0,-1-2 0,49-47 1,-84 106 562,-5-6 257,8-22-419,1 1-1,0 1 0,0-1 1,1 0-1,0 1 1,-1 23-1,4-35-202,0 1-1,-1-1 1,1 1 0,0-1-1,0 1 1,0-1-1,1 1 1,-1-1-1,0 0 1,0 1 0,0-1-1,0 1 1,0-1-1,0 1 1,1-1 0,-1 0-1,0 1 1,0-1-1,1 0 1,-1 1-1,0-1 1,0 1 0,1-1-1,-1 0 1,0 0-1,1 1 1,-1-1 0,1 0-1,-1 0 1,0 1-1,1-1 1,-1 0-1,1 0 1,-1 0 0,0 0-1,1 0 1,-1 1-1,1-1 1,0 0 0,23-9 362,18-21-25,-27 16-317,-1-1 1,22-30 0,20-21-49,-56 66 7,0-1 0,1 1 0,-1 0 0,0 0 0,0 0 0,0 0-1,0-1 1,0 1 0,0 0 0,1 0 0,-1 0 0,0 0 0,0-1-1,0 1 1,0 0 0,1 0 0,-1 0 0,0 0 0,0 0-1,0 0 1,1 0 0,-1 0 0,0 0 0,0 0 0,1 0 0,-1 0-1,0 0 1,0 0 0,0 0 0,1 0 0,-1 0 0,0 0 0,0 0-1,0 0 1,1 0 0,-1 0 0,0 0 0,0 0 0,0 0-1,1 0 1,-1 0 0,0 1 0,0-1 0,0 0 0,1 0 0,-1 0-1,0 0 1,0 0 0,0 1 0,0-1 0,0 0 0,2 17 84,-7 21 532,-1-19-279,2 1 0,0-1-1,-1 37 1,5-56-334,0 1 1,1 0-1,-1 0 0,1 0 1,-1-1-1,1 1 0,-1 0 1,1-1-1,-1 1 0,1 0 0,0-1 1,-1 1-1,1-1 0,0 1 1,-1-1-1,1 1 0,0-1 1,0 1-1,0-1 0,-1 0 1,1 0-1,0 1 0,0-1 0,0 0 1,0 0-1,0 0 0,0 0 1,0 0-1,-1 0 0,1 0 1,0 0-1,0 0 0,0 0 1,0-1-1,0 1 0,0-1 1,35-8-5103,-21-4-2496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11979,'0'0'2114,"2"8"-608,1 8-702,-1 1 1,-1-1 0,0 1 0,-1-1-1,-1 1 1,-5 29 0,-31 107 2327,4-23-1317,14 7-2210,17-155-67,1 0 0,-2 0 0,-1 0 0,0 1 0,-1-1 0,-9-20 0,-10-34 2025,24 71-1544,0 1 0,0 0 0,0 0-1,0 0 1,0-1 0,0 1-1,0 0 1,0 0 0,0 0 0,0-1-1,0 1 1,0 0 0,0 0 0,1 0-1,-1-1 1,0 1 0,0 0-1,0 0 1,0 0 0,0 0 0,0-1-1,0 1 1,1 0 0,-1 0-1,0 0 1,0 0 0,0 0 0,1 0-1,-1-1 1,0 1 0,0 0-1,0 0 1,0 0 0,1 0 0,-1 0-1,0 0 1,0 0 0,0 0-1,1 0 1,-1 0 0,0 0 0,0 0-1,1 0 1,-1 0 0,0 0-1,0 0 1,0 0 0,1 0 0,-1 0-1,0 0 1,0 1 0,0-1-1,0 0 1,1 0 0,-1 0 0,0 0-1,0 0 1,0 0 0,0 1-1,1-1 1,-1 0 0,17 8-185,-13-6 298,8 4-171,1-1 0,0-1 0,0 0 0,1 0 0,-1-2 0,29 3 0,11-6-4605,-15-5-3283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54 10090,'0'0'5930,"-5"-9"-3426,3 6-2387,1 0 0,-1 0-1,1 1 1,-1-1 0,0 0 0,0 1-1,0 0 1,0-1 0,-1 1 0,1 0-1,-1 0 1,1 0 0,-1 0-1,0 1 1,0-1 0,0 1 0,0 0-1,0 0 1,0 0 0,0 0 0,0 0-1,0 0 1,0 1 0,0 0 0,-1 0-1,1 0 1,0 0 0,0 0-1,0 0 1,0 1 0,-1 0 0,1-1-1,0 1 1,0 0 0,0 1 0,0-1-1,0 0 1,1 1 0,-1 0 0,0-1-1,1 1 1,-1 0 0,1 1-1,-3 2 1,-3 3 14,1 1 0,0 0 0,0 0 0,1 0 0,1 1 0,-7 14 0,10-18-46,-1 0-1,1 0 1,0 0 0,1 0-1,-1 0 1,1 1 0,1-1 0,-1 0-1,1 1 1,0-1 0,0 0-1,3 12 1,-2-17-72,-1 1 0,1-1 0,0 0 0,0 0 0,0 1 0,1-1 0,-1 0 0,0 0 0,0 0 0,1 0 0,-1 0 0,0-1 0,1 1 0,-1 0 0,1-1 1,-1 1-1,1-1 0,-1 1 0,1-1 0,-1 1 0,1-1 0,0 0 0,-1 0 0,1 0 0,-1 0 0,1 0 0,0-1 0,-1 1 0,3-1 0,47-10 279,-33 2-288,-1-1-1,0-1 1,-1 0 0,0-1-1,-1-1 1,-1 0-1,0-1 1,0 0-1,-1-1 1,-1-1 0,12-20-1,-31 47-12,-37 70-198,41-73 189,-1-1 0,2 1 0,-1-1 1,1 1-1,0 0 0,1 0 0,-1 0 0,2 0 0,-1 13 0,1-20-32,1 0-1,-1 0 1,0 0 0,1 0 0,-1-1-1,0 1 1,1 0 0,-1 0 0,1-1-1,-1 1 1,1-1 0,0 1-1,-1 0 1,1-1 0,0 1 0,-1-1-1,1 1 1,0-1 0,0 1-1,-1-1 1,1 0 0,0 1 0,0-1-1,0 0 1,0 0 0,-1 0-1,1 1 1,0-1 0,0 0 0,0 0-1,0 0 1,0 0 0,-1-1-1,1 1 1,0 0 0,0 0 0,1-1-1,33-11-6462,-12-6-1804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31 11883,'0'0'12748,"-9"-3"-12075,7 2-655,-1 0 1,0 0-1,1 0 0,-1 0 0,1 0 1,-1 1-1,0-1 0,0 1 0,1 0 1,-1 0-1,0 0 0,0 0 1,1 1-1,-1-1 0,0 0 0,1 1 1,-1 0-1,0 0 0,1 0 1,-1 0-1,1 0 0,-1 1 0,1-1 1,0 1-1,-1-1 0,1 1 1,0 0-1,0 0 0,0 0 0,1 0 1,-1 0-1,-3 5 0,2-3 23,-1 1 0,0 0 0,1 1 0,0-1 1,0 1-1,0-1 0,1 1 0,0 0 0,0 0 0,1 0 0,-1 0 0,0 8 0,2-13-37,1-1 1,-1 1-1,0 0 1,0 0-1,1 0 1,-1-1-1,0 1 0,1 0 1,-1-1-1,1 1 1,-1 0-1,1-1 1,-1 1-1,1-1 0,0 1 1,-1-1-1,1 1 1,0-1-1,-1 1 0,1-1 1,0 0-1,-1 1 1,1-1-1,0 0 1,0 0-1,0 1 0,-1-1 1,1 0-1,0 0 1,0 0-1,0 0 1,-1 0-1,1 0 0,0 0 1,0 0-1,-1 0 1,1-1-1,0 1 1,1-1-1,35-9 241,-21 2-564,0-2 0,-1 0-1,-1-1 1,0 0 0,0-1 0,-1-1 0,-1 0 0,19-24 0,-25 26 279,-12 13 102,-12 14 231,11-7-230,0-1 1,1 1 0,0 0-1,1 1 1,0 0-1,1-1 1,-1 1 0,2 1-1,0-1 1,0 0-1,-2 21 1,5-30-68,0 0 1,0-1-1,0 1 1,0-1-1,1 1 0,-1 0 1,0-1-1,1 1 0,-1-1 1,0 1-1,1-1 1,-1 1-1,0-1 0,1 1 1,-1-1-1,1 1 0,-1-1 1,1 1-1,-1-1 1,1 0-1,0 1 0,-1-1 1,1 0-1,-1 0 0,1 1 1,0-1-1,-1 0 1,1 0-1,0 0 0,-1 0 1,1 0-1,0 0 0,-1 0 1,1 0-1,0 0 1,-1 0-1,1 0 0,-1 0 1,1 0-1,0-1 1,-1 1-1,1 0 0,-1-1 1,1 1-1,0 0 0,-1-1 1,1 1-1,0-1 1,32-17-1416,-6-8-2985,0-6-4736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91 149 15695,'0'0'5445,"-9"4"-4938,3 0-492,1-1-1,-1 1 0,1 0 1,0 0-1,0 0 1,1 1-1,-1-1 0,1 1 1,0 1-1,0-1 1,1 0-1,0 1 1,-1 0-1,2-1 0,-1 1 1,1 1-1,0-1 1,0 0-1,-1 13 0,2-15-20,-2 30 137,3-33-121,0 0 1,1-1-1,-1 1 0,0 0 0,1 0 0,-1-1 1,0 1-1,1 0 0,-1-1 0,1 1 0,-1 0 1,1-1-1,-1 1 0,1-1 0,0 1 0,-1-1 1,1 1-1,0-1 0,-1 1 0,1-1 0,0 0 1,-1 1-1,1-1 0,0 0 0,0 0 0,-1 1 1,1-1-1,0 0 0,0 0 0,0 0 0,-1 0 1,1 0-1,0 0 0,0 0 0,0-1 1,-1 1-1,3 0 0,5-3 116,1 1 1,0-1-1,-1-1 1,0 0-1,0 0 1,0 0-1,0-1 1,-1 0-1,1-1 0,-1 0 1,9-10-1,5-5-30,-2-1 0,23-31-1,-41 51-95,11-13 104,-1-1-1,-1 0 1,0 0-1,-2-1 0,1 0 1,-2 0-1,8-27 1,-35 128-713,14-65 625,1 0 0,1 1 0,1-1 0,-2 26 0,5-43-13,0-1 0,0 1 0,0-1-1,0 0 1,0 1 0,0-1 0,0 0 0,0 1-1,1-1 1,-1 1 0,0-1 0,1 0 0,-1 0-1,1 1 1,0-1 0,-1 0 0,1 0 0,0 0-1,0 0 1,0 1 0,-1-1 0,1 0 0,0-1-1,1 1 1,-1 0 0,0 0 0,0 0 0,0-1 0,0 1-1,1 0 1,-1-1 0,0 1 0,1-1 0,-1 0-1,0 1 1,1-1 0,-1 0 0,0 0 0,1 0-1,-1 0 1,1 0 0,-1 0 0,0 0 0,1 0-1,-1-1 1,0 1 0,1 0 0,0-1 0,5-1 29,0-1 1,0 0 0,0 0 0,0 0 0,-1 0 0,1-1 0,9-9 0,33-36 105,-23 19-84,-25 75-684,-2-22 624,1-11 5,-1-1 0,1 1 0,1-1 0,2 15 0,-2-24 3,-1 0 0,1 1 0,0-1 0,0 0 0,-1 0 0,1 1 0,1-1 0,-1 0 0,0 0 1,0 0-1,1 0 0,-1-1 0,1 1 0,0 0 0,-1 0 0,1-1 0,0 1 0,0-1 0,0 0 0,0 0 0,0 0 0,0 1 0,1-2 0,-1 1 1,4 1-1,2-1 24,-1 0 0,1 0 0,-1-1 0,1 0 0,-1-1 0,1 0 0,-1 0 1,1 0-1,-1-1 0,0 0 0,14-6 0,-17 7 68,-1-1 0,1 1 0,-1-1-1,0 0 1,0 0 0,0-1 0,0 1 0,0-1-1,0 1 1,0-1 0,-1 0 0,1 0 0,-1 0-1,0 0 1,0 0 0,0-1 0,-1 1 0,1-1-1,-1 1 1,0-1 0,1 0 0,-2 1 0,1-1-1,0-7 1,-1 8-17,-1-1-1,0 1 1,0 0 0,0 0 0,0 0-1,-1 0 1,1 1 0,-1-1-1,0 0 1,0 1 0,0-1-1,0 1 1,0-1 0,0 1-1,-1 0 1,1 0 0,-1 0-1,0 0 1,1 1 0,-1-1 0,-4-1-1,3 1-63,0-1 0,0 0-1,0 0 1,0 0-1,0 0 1,1 0 0,-6-7-1,13 8-442,0 1-1,0 0 0,0 0 0,-1 1 0,1-1 0,0 1 0,0 0 0,5 0 0,-4 0-180,66-11-9041,-29-2-2904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14286,'-10'9'2348,"-7"8"-1688,-10 8 1024,2 0 0,1 2 0,1 1 1,-30 47-1,51-73-1688,1 0 0,0 0 0,0 1 0,0-1 0,0 1 0,0-1 0,0 0 0,1 1 0,-1-1 0,1 1 0,-1 0 0,1-1 0,0 1 0,0-1 0,0 1 0,1 0 0,0 3 0,0-4 0,0-1 0,1 0 0,-1 1 0,0-1 0,1 0 1,-1 0-1,1 0 0,0 0 0,-1 0 0,1 0 0,-1 0 0,1-1 0,0 1 0,0 0 1,0-1-1,-1 0 0,1 1 0,0-1 0,0 0 0,0 0 0,0 0 0,-1 0 0,4-1 1,2 1-249,0-1 1,0-1 0,0 0 0,0 1 0,-1-2 0,14-5 0,-17 7 216,0-1 1,0 1-1,0-1 0,0 0 0,0 0 0,0 0 1,-1 0-1,1 0 0,-1-1 0,1 1 0,-1-1 1,0 1-1,0-1 0,0 0 0,0 0 0,2-5 1,-7 0-401,-4 8-3564,2 0-995,2 0 254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6342,'0'0'64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3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210 362 1249,'-33'-39'2360,"33"39"-2343,-1-1 1,1 0 0,0 0-1,-1 0 1,1 0-1,0 0 1,-1 0 0,1 1-1,0-1 1,0 0-1,0 0 1,0 0 0,0 0-1,0 0 1,0 0-1,0 0 1,0 0 0,0 0-1,1 0 1,-1 0-1,0 1 1,1-1 0,-1 0-1,1 0 1,-1 0-1,1 0 1,0 0 0,19-22 227,-12 14 1835,-7 8-1647,0 0-1,-1 0 1,1 0-1,0 0 1,-1 0-1,1 0 1,-1 0-1,1 0 1,-1 0-1,0 0 0,1 0 1,-1 0-1,0 0 1,0-1-1,0 1 1,0 0-1,0 0 1,0 0-1,0 0 1,0 0-1,0-1 0,-1 0 1,0 2-194,1-1 0,-1 1 1,0 0-1,0-1 0,0 1 1,1 0-1,-1 0 0,0 0 0,0 0 1,0 0-1,0 0 0,1 0 0,-1 0 1,0 0-1,0 0 0,0 0 1,1 0-1,-1 0 0,0 1 0,0-1 1,-1 1-1,-45 23 1462,9-1-150,-57 44 0,94-66-1544,1-1 0,-1 1 1,0-1-1,0 1 0,0-1 0,0 1 1,1 0-1,-1 0 0,0-1 0,0 1 1,1 0-1,-1 0 0,1 0 0,-1-1 1,1 1-1,-1 0 0,1 0 0,-1 0 1,1 0-1,0 0 0,0 0 0,-1 0 1,1 0-1,0 0 0,0 0 0,0 0 0,0 0 1,0 0-1,0 0 0,1 2 0,0-2 1,0 0 0,1 0 0,-1 1-1,1-1 1,-1 0 0,1-1-1,-1 1 1,1 0 0,-1 0-1,1-1 1,0 1 0,0-1-1,-1 1 1,1-1 0,2 0-1,11 2 45,-1-1 0,1 0 0,14-3 0,-18 1-32,1-1 0,-1-1 0,-1 0 0,1 0 0,0-1 0,-1 0 0,0-1 0,0 0 0,0-1 0,0 0 0,-1-1 0,0 0 0,-1 0 0,1-1-1,-2 0 1,1 0 0,-1-1 0,0 0 0,-1 0 0,6-11 0,-2 2-12,0 0 0,-2-1 0,0 0 0,-2-1 0,0 0 0,-1 0 0,-1 0 0,-1-1 0,0 1 0,-1-22 0,-2 17-111,0 41-125,-1 40-103,-3-29 463,-1-1 0,-2 0 0,-16 45 0,15-49-68,1 0 0,0 1 1,2-1-1,0 1 0,-2 36 0,7-58-215,0-1 0,0 0 0,0 1 0,1-1 0,-1 1 0,0-1-1,0 1 1,0-1 0,1 1 0,-1-1 0,0 0 0,0 1 0,1-1 0,-1 1 0,0-1-1,1 0 1,-1 0 0,0 1 0,1-1 0,-1 0 0,1 1 0,-1-1 0,0 0-1,1 0 1,-1 0 0,1 1 0,-1-1 0,1 0 0,-1 0 0,1 0 0,-1 0 0,1 0-1,-1 0 1,1 0 0,-1 0 0,0 0 0,1 0 0,-1 0 0,1 0 0,-1 0-1,1-1 1,-1 1 0,1 0 0,-1 0 0,1 0 0,-1-1 0,0 1 0,1 0 0,-1 0-1,0-1 1,1 0 0,11-11-5812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147 191 7207,'0'0'14990,"-7"-2"-14478,4 1-466,1 1 0,-1-1 0,1 1 0,0 0 0,-1 0 0,1 0 0,-1 0 0,1 0 0,-1 1 0,1-1 0,0 1 0,-1-1 0,1 1 0,0 0 0,-1 0 0,-2 1 0,0 2 155,0 0 1,0 0 0,1 1 0,-1 0 0,1-1 0,-7 10 0,-1 3 261,1-1 0,0 2 0,-10 22 0,21-40-462,0 0 0,0 0 0,0 0 0,0 1 0,-1-1 0,1 0 0,0 0 0,0 0 0,0 1 0,0-1 0,0 0 0,0 0 0,0 0 0,0 1 0,0-1 0,0 0 0,0 0 0,0 1 0,0-1 0,0 0 0,0 0 0,0 0 1,0 1-1,0-1 0,0 0 0,0 0 0,0 0 0,1 0 0,-1 1 0,0-1 0,0 0 0,0 0 0,0 0 0,0 0 0,1 1 0,-1-1 0,0 0 0,0 0 0,0 0 0,0 0 0,1 0 0,-1 0 0,0 0 0,0 1 0,0-1 0,1 0 0,-1 0 0,0 0 0,0 0 0,0 0 0,1 0 0,-1 0 0,0 0 0,0 0 0,0 0 0,1 0 0,-1 0 0,0 0 0,0 0 0,0 0 0,1-1 0,-1 1 0,0 0 0,0 0 1,0 0-1,1 0 0,-1 0 0,0-1 0,17-6 136,-2-2-206,-1-1 0,1-1 0,-2 0 0,1-1 0,-2-1 0,1 0 0,-2 0 0,19-29 0,-12 14-307,-2-1 0,-1 0 0,21-61 1,-35 76 541,-14 26-8,-15 28 51,23-33-205,-57 107 380,57-102-271,0 1 0,0 0 0,1 0 0,1 0 0,0 0 0,1 0 0,-1 21 0,3-32-104,0-1 0,0 0 0,0 0 0,0 1 0,0-1 0,1 0 0,-1 0 0,0 0 0,1 1 0,-1-1 0,0 0 0,1 0 0,0 0 0,-1 0 0,1 0 0,-1 0 0,1 0 0,0 0 0,0 0 0,0 0 0,0 0 0,-1-1 0,1 1 0,0 0 0,0-1 0,1 1 0,-1 0 0,0-1 0,1 1 0,2 0 19,0 0-1,-1-1 1,1 0-1,0 1 1,-1-1-1,1-1 1,0 1-1,-1 0 1,1-1-1,3-1 1,7-1-42,-1-2-1,0 0 1,-1 0 0,21-12 0,27-28-1807,-57 43 1769,1-1 0,-1 0-1,-1 0 1,1 0-1,0 0 1,-1 0 0,1-1-1,-1 1 1,0-1 0,0 1-1,-1-1 1,1 0 0,-1 0-1,0 0 1,2-7 0,-6 12 159,0 0 1,1 0 0,-1 0 0,0 1 0,1-1 0,-1 1-1,1-1 1,-1 1 0,-2 3 0,-38 47 278,40-49-352,1 0 0,0 0 0,0 0 1,0 0-1,1 1 0,-1-1 0,1 0 0,0 1 0,-1-1 0,2 1 0,-1-1 1,0 1-1,1 0 0,-1-1 0,1 1 0,1 4 0,1-7 0,1 0 0,0 0 0,0 0 0,-1-1 0,1 1 0,0-1 0,0 0 0,0 0 0,0 0-1,-1 0 1,1 0 0,0-1 0,3 0 0,0-1-90,0 0-1,1-1 0,-1 0 1,0 0-1,0 0 0,-1 0 1,1-1-1,-1 0 0,1-1 1,-1 1-1,-1-1 0,1 0 1,0 0-1,-1 0 1,0-1-1,-1 1 0,5-10 1,-10 20 254,0-1 0,-1 0 1,2 1-1,-1 0 1,0-1-1,-1 10 0,3-13-199,0 0 0,0 0 0,0 0 0,0 0 0,0 0 0,0 0 0,0 0 0,0 0 0,0 0 0,0 0 0,0 0 0,1 0 0,-1 0 0,0 0 0,1 0 0,-1 0 0,1 0 0,-1 0 0,1 0 0,-1 0 0,1-1 0,0 1 0,-1 0 0,1 0 0,0-1 0,0 1 0,0 0 0,0-1 0,-1 1 0,1-1 0,0 1 0,0-1 0,0 1 0,0-1 0,0 0 0,0 1 0,0-1 0,0 0 0,0 0 0,1 0 0,-1 0 0,1 0 0,16 1 10,-1-1 1,1-1-1,32-5 1,-45 6 0,0-1 1,0-1-1,0 1 0,0-1 1,0 1-1,-1-1 0,1-1 1,-1 1-1,1-1 1,-1 1-1,0-1 0,0-1 1,0 1-1,-1 0 0,1-1 1,-1 0-1,0 0 0,5-6 1,-9 12-4,-12 34 138,13-35-143,0 0 1,0 0-1,0 0 0,1 0 0,-1 0 0,0 0 1,0 0-1,1 0 0,-1 0 0,0 0 1,1 0-1,-1-1 0,1 1 0,0 0 0,-1 0 1,1 0-1,-1-1 0,1 1 0,0 0 1,0-1-1,-1 1 0,1 0 0,0-1 0,0 1 1,0-1-1,0 1 0,0-1 0,0 0 1,0 1-1,-1-1 0,1 0 0,0 0 0,0 0 1,0 0-1,0 1 0,0-1 0,0 0 0,0-1 1,0 1-1,0 0 0,2 0 0,6 0 3,0 0 0,-1-1-1,1 0 1,0 0-1,0-1 1,0 0 0,-1 0-1,1-1 1,-1 0 0,0-1-1,0 0 1,0 0-1,-1-1 1,14-10 0,-19 14-21,1-1 1,-1 0-1,1 1 0,-1-1 1,1 1-1,-1 0 0,1 0 1,0 0-1,0 0 1,-1 0-1,1 1 0,0-1 1,0 1-1,0 0 1,0 0-1,0 0 0,5 0 1,-2 0-9,-4 1-154,1-1 0,0 0-1,0 0 1,0 0 0,0-1-1,-1 1 1,1-1 0,0 1-1,0-1 1,-1 0-1,1 0 1,0 0 0,-1 0-1,1-1 1,-1 1 0,0-1-1,1 1 1,-1-1 0,0 0-1,0 0 1,0 0-1,0 0 1,0 0 0,-1-1-1,1 1 1,0 0 0,-1-1-1,0 1 1,0-1 0,0 0-1,0 1 1,0-1-1,1-5 1,-24 7-8177,10 1 3855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 20339,'-5'-2'1634,"0"1"832,15 2-2978,8 1-385,4-2-4805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255 106 11531,'0'0'2979,"-8"-1"325,-8 0-2403,0 0 1,0 1-1,-1 1 0,1 0 0,0 1 0,-22 6 0,32-6-807,0-1-1,-1 1 0,1 1 0,0-1 1,0 1-1,0 0 0,1 0 0,-1 1 1,1 0-1,-1 0 0,1 0 0,1 0 1,-1 1-1,0 0 0,1 0 0,0 0 1,0 1-1,1-1 0,-6 12 0,9-16-93,-1-1 0,1 1 0,0 0 1,-1 0-1,1 0 0,0-1 0,-1 1 0,1 0 0,0 0 0,0 0 0,0 0 0,0 0 0,0-1 0,0 1 0,0 0 1,0 0-1,0 0 0,0 0 0,1 0 0,-1 0 0,0-1 0,0 1 0,1 0 0,-1 0 0,1 0 0,-1-1 0,1 1 1,-1 0-1,1 0 0,1 0 6,-1 0-1,1-1 1,-1 1 0,1-1 0,0 0 0,-1 1-1,1-1 1,-1 0 0,1 0 0,-1 0 0,1 0 0,0 0-1,-1 0 1,4-1 0,5-2 41,-1 1 0,1-1 1,-1-1-1,13-6 0,16-12-402,-1-3 0,-1-1 0,-1-1 0,-2-2 0,46-50 0,-83 95 697,-11 14 26,6-13-118,-40 85 657,44-91-778,1 1 0,0 0 0,1 1 0,0-1 0,1 1 0,-1 19 0,3-31-123,0-1 0,0 1 0,0 0 0,0 0-1,1-1 1,-1 1 0,0 0 0,0 0-1,1-1 1,-1 1 0,0 0 0,1-1-1,-1 1 1,0-1 0,1 1 0,-1 0 0,1-1-1,-1 1 1,1-1 0,0 1 0,-1-1-1,1 1 1,-1-1 0,1 0 0,0 1-1,-1-1 1,1 0 0,0 0 0,0 1 0,-1-1-1,1 0 1,0 0 0,0 0 0,-1 0-1,1 0 1,0 0 0,-1 0 0,1 0-1,0 0 1,0 0 0,-1 0 0,1 0-1,0-1 1,0 1 0,-1 0 0,1-1 0,0 1-1,-1 0 1,1-1 0,0 0 0,38-20-381,-30 12-894,0 1-1,0-1 0,-1 0 1,-1-1-1,10-15 1,9-23-7161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14510,'-2'9'3710,"-5"11"-2382,0-1 0,-2 0 0,0 0 0,-23 32 0,14-21 298,-25 52-1,40-73-1630,0-1 0,0 1 0,0 0-1,1 0 1,0 0 0,1 0-1,0 0 1,0 0 0,1 1-1,1-1 1,0 10 0,0-18-17,-1-1 1,0 1-1,1 0 1,-1 0-1,1-1 1,-1 1-1,1 0 1,-1-1-1,1 1 1,-1-1-1,1 1 1,-1-1-1,1 1 1,0-1-1,-1 1 1,1-1-1,0 0 1,-1 1-1,1-1 1,0 0-1,0 1 1,-1-1-1,1 0 1,0 0-1,0 0 1,0 0-1,-1 0 1,1 0-1,0 0 1,0 0-1,0 0 1,-1 0-1,1 0 0,1-1 1,28-7-646,-20 2 197,1 0 0,-1 0-1,0-1 1,0-1 0,-1 0 0,0 0 0,14-17 0,51-76-1941,-49 64 2001,9-12-76,-4 5 893,-25 39 3216,-58 94-2272,34-59-1127,1 0 0,1 1 1,2 1-1,1 0 0,-16 57 0,29-88-261,1 0-1,0-1 1,-1 1 0,1 0-1,0 0 1,0 0 0,-1 0-1,1-1 1,0 1 0,0 0-1,0 0 1,0 0 0,0 0-1,0 0 1,1-1 0,-1 1-1,0 0 1,0 0 0,0 0-1,1 0 1,-1-1-1,0 1 1,1 0 0,-1 0-1,1-1 1,-1 1 0,1 0-1,-1-1 1,1 1 0,0-1-1,-1 1 1,1 0 0,0-1-1,-1 1 1,1-1 0,0 0-1,0 1 1,-1-1-1,1 0 1,0 1 0,0-1-1,0 0 1,0 0 0,-1 0-1,1 0 1,1 1 0,2-2-438,0 1 0,0-1 1,-1 0-1,1 0 0,0 0 1,0 0-1,-1 0 0,1-1 1,4-2-1,24-19-5696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32 18866,'0'0'1815,"-5"9"-940,-16 29-181,21-38-679,0 0 0,0 1 0,-1-1 0,1 0 0,0 1 0,0-1 0,0 0 0,-1 0 0,1 1 0,0-1 0,0 0 0,0 1 0,0-1 0,0 1 0,-1-1 0,1 0 0,0 1 0,0-1 0,0 0 0,0 1 0,0-1 0,0 0 0,0 1 0,0-1 0,1 1 0,-1-1 0,0 0 0,0 1 0,0-1 0,0 0 0,0 1 0,1-1 0,-1 0 0,0 0 0,0 1 0,0-1 0,1 0 0,-1 1 0,0-1 0,0 0 0,1 0 0,-1 1 0,0-1 0,1 0 0,-1 0 0,0 0 0,1 0 0,-1 1 0,0-1 0,1 0 0,-1 0 0,0 0 0,1 0 0,-1 0 0,0 0 0,1 0 0,0 0 0,17-3 234,-17 3-215,9-4 55,1 0-1,-1-1 0,-1 0 0,16-11 0,-20 13-67,0 0 0,0-1 0,0 0 0,-1 0 0,0 0 0,1-1 0,-2 1 1,1-1-1,6-10 0,-10 15-16,-1-1 0,1 1-1,0 0 1,-1-1 0,1 1 0,0-1 0,-1 1 0,1 0 0,-1 0 0,1-1 0,-1 1 0,1 0 0,0 0-1,-1-1 1,1 1 0,-1 0 0,1 0 0,-1 0 0,1 0 0,-1 0 0,1 0 0,-1 0 0,1 0 0,-1 0-1,1 0 1,-1 0 0,1 0 0,-1 0 0,1 0 0,-1 1 0,1-1 0,-1 0 0,0 1 0,-22 3 159,11 2-115,1 0 0,0 0 0,0 1 0,0 1 0,-16 14 0,21-17-28,0 1 0,1-1 0,0 1-1,0 0 1,0 1 0,1-1 0,-1 1 0,2 0-1,-1 0 1,-4 12 0,8-18-21,0 0 1,-1 0-1,1 0 0,0-1 1,0 1-1,0 0 0,0 0 1,0 0-1,0 0 0,1 0 1,-1-1-1,0 1 0,0 0 1,0 0-1,1 0 0,-1-1 1,0 1-1,1 0 0,-1 0 1,1-1-1,-1 1 0,1 0 1,-1-1-1,1 1 0,0-1 1,-1 1-1,1 0 0,0-1 1,-1 1-1,1-1 1,0 0-1,0 1 0,-1-1 1,1 0-1,0 1 0,0-1 1,0 0-1,0 0 0,-1 0 1,1 0-1,1 0 0,44 0 149,-35 0-120,22-3-476,0-2 0,31-8 0,-33 6-26,1 1 0,41-2 0,-38 12 869,-30 4 763,-19 5 457,13-13-1531,1 1-1,-1-1 0,0 1 1,1-1-1,-1 1 1,0-1-1,1 1 1,-1-1-1,0 0 1,0 1-1,1-1 0,-1 0 1,0 0-1,0 0 1,0 0-1,1 0 1,-1 0-1,0 0 1,0 0-1,0 0 0,0 0 1,1 0-1,-1 0 1,0 0-1,0-1 1,1 1-1,-1 0 1,0 0-1,0-1 0,1 1 1,-2-2-1,1 1-50,0-1-1,0 1 0,1-1 0,-1 1 0,1-1 0,-1 0 0,1 1 0,0-1 0,-1 0 1,1 1-1,0-1 0,0 0 0,0 1 0,1-3 0,-1-4-160,2 1-1,-1-1 1,1 1-1,0 0 0,0 0 1,6-12-1,-6 16-57,1-1 0,-1 1 0,1-1-1,0 1 1,0 0 0,1 0 0,-1 1-1,0-1 1,1 1 0,0-1 0,0 1-1,-1 0 1,1 0 0,0 1 0,7-2-1,4-1-1435,-1 2-1,1 0 0,18 0 0,-23 1 274,38-2-8400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4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15631,'0'0'480,"-10"70"193,8-35-97,2 3-351,0-4-161,0-4-961,0-7-4901</inkml:trace>
  <inkml:trace contextRef="#ctx0" brushRef="#br0" timeOffset="1">104 450 14029,'0'0'3428,"-19"65"-2436,3-31-223,3-3-352,2-2-321,3-8-321,2-5-2337,4-10-5029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4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17969,'0'0'3171,"0"49"-1473,0-26-353,0-5-544,0-2-1,0-4-223,0-6-449,6-3-192,3-3-1473,-4-6-3012,-5-10-5989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10794,'18'-1'8127,"-4"1"-7545,1-1 1,0 0-1,0-1 1,0-1-1,22-7 1,-24 4-423,-1-1 0,0 0 0,-1-1 0,15-13 0,-22 19-95,-1-1 1,-1 1-1,1-1 0,0 0 0,0 0 0,-1-1 0,0 1 0,0 0 1,0-1-1,0 1 0,0-1 0,-1 0 0,1 0 0,-1 1 0,0-1 1,0 0-1,-1 0 0,1 0 0,-1-6 0,0 8-32,-1 1 0,0-1 0,0 0-1,0 1 1,0-1 0,0 1 0,0-1 0,0 1-1,-1 0 1,1-1 0,0 1 0,-1 0 0,1 0 0,-1 0-1,1 0 1,-1 0 0,0 0 0,1 0 0,-1 1-1,0-1 1,0 1 0,1-1 0,-1 1 0,0-1-1,0 1 1,0 0 0,0 0 0,-2 0 0,-4-1-45,-1 1 0,1 0 0,0 1 1,-1-1-1,-10 3 0,12 0-1,0 0 1,-1 1-1,1-1 0,0 1 1,0 1-1,1-1 1,0 1-1,-1 0 0,2 1 1,-9 9-1,9-10-3,1-1 1,0 1-1,0 1 1,0-1-1,1 1 0,0-1 1,0 1-1,0 0 0,1 0 1,0 0-1,0 0 1,0 1-1,-1 9 0,4-15 31,0-1-1,-1 1 0,1 0 0,0-1 1,0 1-1,-1-1 0,1 1 0,0-1 1,0 1-1,0-1 0,0 0 0,0 0 0,-1 1 1,1-1-1,0 0 0,0 0 0,0 0 1,0 0-1,0 0 0,0 0 0,0 0 1,0 0-1,0 0 0,0 0 0,0-1 1,-1 1-1,1 0 0,0-1 0,1 0 1,21-8-1123,-16 0-2856,-6 4-2052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12908,'0'0'7079,"9"50"-6374,-18-12 448,0 7-417,0 2-351,-2 0-289,4-4-32,7-9-64,0-6 32,0-11-96,2-12-769,8-5-1025,-4-12-2498,-6-10-8136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16848,'0'0'6086,"62"-26"-4677,-24 21-512,3 0-577,1 0-256,7 2-32,1 0-192,-8 3-1570,-8 0-576,-10 0-1281,-14 0-897,-10 4-929</inkml:trace>
  <inkml:trace contextRef="#ctx0" brushRef="#br0" timeOffset="1">61 121 3235,'0'0'20467,"70"39"-19698,-25-45-256,3-2-321,-2 1-128,-5 2-32,-7 5-352,-7 0-2083,-11 0-1024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14798,'0'0'7719,"48"36"-6790,-9-36-576,4-2-321,4-6-64,-3-1-1922,-3-4-2402,-7 1-2371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7 180 10730,'0'0'10271,"-1"10"-8386,-5 52 565,7-62-2422,-1 1 0,0 0 1,1 0-1,0-1 0,-1 1 0,1 0 0,-1-1 0,1 1 1,0-1-1,-1 1 0,1-1 0,0 1 0,-1-1 1,1 1-1,0-1 0,0 0 0,0 1 0,-1-1 1,1 0-1,0 0 0,0 0 0,0 0 0,0 1 1,0-1-1,-1 0 0,1 0 0,0-1 0,0 1 0,0 0 1,0 0-1,0 0 0,-1 0 0,3-1 0,33-6 199,44-25-98,-64 24-282,1 1 0,-1 0 0,1 1 0,1 1 0,-1 1 0,1 0 1,26-2-1,-43 6 178,0 1 0,1-1 0,-1 0 0,0 1 0,0-1 1,0 1-1,0-1 0,0 1 0,0-1 0,0 1 0,0 0 1,0-1-1,0 1 0,0 0 0,0 0 0,0 0 0,-1 0 0,1 0 1,0 0-1,-1 0 0,1 0 0,-1 0 0,1 0 0,-1 0 0,1 0 1,-1 0-1,0 0 0,1 1 0,-1-1 0,0 0 0,0 0 1,0 0-1,0 3 0,-2 52 1834,1-34-1482,1-21-373,0-1 0,1 1 1,-1-1-1,1 1 1,-1-1-1,0 1 0,1-1 1,-1 0-1,1 1 0,-1-1 1,1 0-1,0 0 1,-1 1-1,1-1 0,-1 0 1,1 0-1,-1 0 0,1 1 1,0-1-1,-1 0 1,1 0-1,-1 0 0,1 0 1,0 0-1,-1 0 1,1-1-1,-1 1 0,1 0 1,0 0-1,-1 0 0,1 0 1,-1-1-1,1 1 1,-1 0-1,1-1 0,-1 1 1,1 0-1,-1-1 0,2 0 1,24-12-506,15-17-2881,-6-8-3555,-17 7-2096</inkml:trace>
  <inkml:trace contextRef="#ctx0" brushRef="#br0" timeOffset="1">414 1 13581,'0'0'11307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14574,'0'0'1703,"0"10"-475,-9 113 2218,4-80-1792,1-1 0,5 85 0,-1-126-1615,0 0 0,0 1 0,1-1 0,-1 0 0,0 0 0,0 1 0,1-1 0,-1 0 0,1 0 0,-1 0 0,1 0 0,0 1 0,-1-1 0,1 0 0,0 0 0,0 0 0,0 0 0,0-1 0,0 1 0,0 0 0,0 0 0,0 0 0,0-1 0,0 1 0,2 0 0,0 0 51,-1-1-1,1 1 0,0-1 1,-1 0-1,1 0 1,0 0-1,-1-1 0,1 1 1,0 0-1,-1-1 1,5-2-1,5-1 138,-1-1 1,1-1-1,-2 0 1,13-9-1,9-11-245,0-1 1,-2-2-1,-1-1 1,-2-1-1,-1-1 1,31-51-1,-51 75-255,-3 4-36,-1 1 0,0 0 0,0 0 0,0-1-1,0 1 1,-1-1 0,1 1 0,-1-1 0,0 0 0,0 0 0,1-4 0,-3 7 31,0 1 0,1 0-1,-1-1 1,0 1 0,1 0 0,-1-1 0,0 1 0,1 0 0,-1 0 0,0 0 0,0 0 0,1 0 0,-1 0 0,0 0 0,0 0 0,1 0 0,-1 0 0,0 0-1,1 1 1,-1-1 0,0 0 0,1 0 0,-1 1 0,0-1 0,0 1 0,-20 7-3543,-28 22-956,0 7 3553,-7 13 3372,38-32 478,2 1 0,-18 25 0,31-40-2462,0-1 0,1 1 0,0-1 0,0 1 1,0 0-1,0 0 0,0 0 0,1 0 0,0 0 0,0 0 0,0 0 0,0 0 0,0 1 0,1-1 0,0 0 0,0 0 0,0 1 0,1-1 0,-1 0 0,3 7 0,-1-8-71,-1 0-1,1 0 1,1 0-1,-1-1 1,0 1 0,1 0-1,0-1 1,-1 0 0,1 0-1,0 0 1,0 0-1,0 0 1,0 0 0,1-1-1,-1 1 1,0-1 0,1 0-1,-1 0 1,1 0-1,-1-1 1,1 1 0,-1-1-1,1 0 1,4 0-1,82-1-4181,-40-6-2456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0:5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27 18706,'-8'3'1398,"-1"1"-707,-44 19 1483,49-21-1899,0 0 0,1 0 0,-1 1 1,1-1-1,-1 1 0,1-1 0,0 1 0,0 0 0,0 0 0,1 0 0,-5 7 0,7-10-263,0 0-1,0 1 1,0-1-1,0 0 1,0 1 0,1-1-1,-1 0 1,0 1-1,0-1 1,0 0-1,0 1 1,1-1 0,-1 0-1,0 0 1,0 1-1,1-1 1,-1 0-1,0 0 1,0 1 0,1-1-1,-1 0 1,0 0-1,1 0 1,-1 0-1,0 1 1,1-1 0,-1 0-1,0 0 1,1 0-1,-1 0 1,0 0-1,1 0 1,-1 0 0,0 0-1,1 0 1,-1 0-1,0 0 1,1 0-1,-1 0 1,0 0 0,1 0-1,-1-1 1,23 1-1,-20 0 46,27-3-309,0-2 0,0 0 0,37-13 0,-44 10 22,0 2 0,0 1 1,1 0-1,0 2 1,-1 1-1,40 1 0,-62 1 262,0 0 0,-1 0 0,1 0 0,0 0 0,0 0 0,0 1 0,0-1 0,-1 0-1,1 0 1,0 1 0,0-1 0,-1 0 0,1 1 0,0-1 0,-1 1 0,1-1 0,0 1 0,-1-1 0,1 1-1,0 0 1,-1-1 0,1 1 0,-1 0 0,0-1 0,1 1 0,-1 0 0,1 0 0,-1-1 0,0 1 0,0 0-1,1 0 1,-1 0 0,0-1 0,0 1 0,0 0 0,0 0 0,0 0 0,0 0 0,-10 37 1297,4-16-929,25-29-101,20-11-119,-21 8-445,0 1 0,1 1 0,0 0 0,1 2 0,0 0 0,0 1 0,0 1 0,33-2 0,-52 6 279,0 0-1,-1 0 1,1 0 0,0 0-1,0 0 1,0 0 0,0 1-1,0-1 1,0 0 0,-1 1-1,1-1 1,0 0 0,0 1-1,0-1 1,-1 1 0,1-1-1,0 1 1,0-1-1,-1 1 1,1 0 0,-1-1-1,1 1 1,0 0 0,-1 0-1,0-1 1,1 1 0,-1 0-1,1 0 1,-1 0 0,0 0-1,1-1 1,-1 2 0,1 33 1151,-2-21-961,11-14 79,13-8-573,-1-1 0,35-18 0,-43 19 13,0 0 0,0 1 0,1 1 0,0 0 0,1 1 0,-1 1 0,1 0 0,31-3 0,-46 7 306,0 0 0,-1 0-1,1 0 1,0 0 0,-1 0-1,1 0 1,0 0 0,-1 0 0,1 0-1,0 1 1,-1-1 0,1 0-1,-1 0 1,1 1 0,0-1 0,-1 0-1,1 1 1,-1-1 0,1 1-1,-1-1 1,1 0 0,-1 1 0,1-1-1,-1 1 1,1 0 0,-1-1-1,0 1 1,1-1 0,-1 1 0,0-1-1,1 1 1,-1 0 0,0-1 0,0 1-1,0 0 1,0-1 0,0 1-1,0 0 1,0-1 0,0 1 0,0 0-1,0 1 1,-10 32 534,4-15-348,7-18-271,-1-1 0,1 1 0,-1-1 0,0 0 0,1 1 0,-1-1 0,1 0 0,-1 0 0,1 1 0,0-1 0,-1 0 0,1 0 0,-1 0 0,1 1 0,-1-1 0,1 0 0,-1 0 0,1 0 0,0 0 0,-1 0 0,1 0 0,-1 0 0,1 0 0,0 0 0,-1-1 0,1 1 0,-1 0 0,1 0 0,-1 0 0,1-1 0,-1 1 0,1 0 0,-1-1 0,2 0 0,20-8-2794,28-23-6428,-22 13 4179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0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6246,'0'0'19667,"-3"9"-18685,-2 1-748,3-7-178,0 0 0,1 1 0,-1-1 0,1 1 0,0-1-1,0 1 1,0-1 0,0 1 0,1-1 0,-1 8 0,1-10-54,1-1 1,-1 1 0,1-1-1,-1 1 1,1-1 0,0 1-1,-1-1 1,1 1 0,-1-1 0,1 0-1,0 1 1,-1-1 0,1 0-1,0 0 1,0 0 0,-1 1 0,1-1-1,0 0 1,-1 0 0,1 0-1,0 0 1,0 0 0,-1 0-1,2-1 1,26 1-289,-25-1 174,24-1-1510,47-12-1,-51 9 1075,0 0-1,0 2 0,24-1 0,-46 4 608,0 0 0,0-1 1,1 1-1,-1 0 0,0 0 1,0 0-1,0 0 0,1 1 1,-1-1-1,0 0 0,0 0 0,0 1 1,1-1-1,-1 1 0,0-1 1,0 1-1,0-1 0,0 1 1,0 0-1,0-1 0,0 1 1,0 0-1,0 0 0,0 0 1,-1 0-1,1 0 0,0 0 0,-1 0 1,1 0-1,0 0 0,-1 0 1,1 0-1,-1 0 0,0 1 1,1-1-1,-1 0 0,0 0 1,0 0-1,1 1 0,-1-1 0,0 0 1,0 0-1,-1 0 0,1 1 1,0-1-1,0 0 0,-1 0 1,1 0-1,0 1 0,-1-1 1,1 0-1,-1 0 0,-1 2 0,-2 7 350,-1 0 0,0 0 0,-1-1 0,-9 12 0,11-13 409,3-5-2343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0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10858,'0'0'9342,"6"-9"-8375,6-2-846,1 0 1,0 0 0,1 1 0,0 1-1,0 0 1,1 1 0,0 0-1,1 2 1,29-10 0,-23 9-126,-1 0 0,1 1 0,0 2 1,0 0-1,0 1 0,30 1 0,-51 2 13,0 0 0,0 1 0,-1-1 0,1 0 0,0 1 0,-1-1 0,1 1 0,0-1-1,-1 1 1,1-1 0,0 1 0,-1-1 0,1 1 0,-1-1 0,1 1 0,-1 0 0,1-1 0,-1 1 0,0 0 0,1-1 0,-1 1 0,0 0-1,0 0 1,1-1 0,-1 1 0,0 0 0,0 0 0,0 0 0,0-1 0,0 1 0,0 0 0,0 0 0,0 0 0,0-1 0,0 1 0,-1 0-1,1 0 1,0-1 0,0 1 0,-1 1 0,-13 43 712,9-29-943,10-14-3718,4-3-1857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0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9961,'0'0'13789,"12"6"-13159,-7-4-594,0 1 0,1-1 0,-1 0 0,1-1 0,0 1 0,-1-1 0,1 0 0,0 0 0,0-1 0,0 0-1,-1 0 1,1 0 0,0-1 0,0 1 0,0-1 0,-1-1 0,1 1 0,-1-1 0,1 0 0,-1 0 0,8-5-1,-13 7-34,17-9 50,-1 0 0,22-18-1,-35 25-38,1-1-1,-1 1 1,0-1 0,-1 0-1,1 0 1,0 0 0,-1 0-1,0-1 1,0 1-1,0-1 1,0 1 0,0-1-1,-1 0 1,1 1 0,-1-1-1,0 0 1,0 0 0,0-5-1,-1 8-15,-1 1 1,1-1-1,0 0 0,-1 0 0,1 0 0,-1 0 0,1 0 1,-1 1-1,0-1 0,1 0 0,-1 1 0,0-1 0,1 0 1,-1 1-1,0-1 0,0 1 0,1-1 0,-1 1 0,0-1 1,0 1-1,0 0 0,0-1 0,0 1 0,0 0 0,0 0 1,0 0-1,0-1 0,0 1 0,1 0 0,-1 0 0,0 0 1,0 1-1,0-1 0,0 0 0,-1 0 0,-38 8-23,31-4 9,0 1 0,0 1 0,1-1 0,-1 2 1,2-1-1,-1 1 0,-12 14 0,16-17 45,1-1-1,-1 1 0,1 0 0,0 0 1,1 1-1,-1-1 0,1 0 1,0 1-1,0 0 0,0-1 1,0 1-1,1 0 0,0 0 0,0 0 1,0 0-1,1 0 0,0 10 1,1-14-19,0 0 1,0 1-1,0-1 1,0 0-1,0 0 1,0 0-1,0 0 1,0 0-1,1 0 1,-1 0-1,0 0 1,1-1-1,-1 1 1,1 0-1,-1-1 1,1 1-1,-1-1 1,1 1-1,-1-1 1,1 0-1,-1 0 1,1 0-1,-1 0 1,1 0-1,-1 0 1,3-1-1,45-3 115,-29-1-684,0-1 0,-1-1-1,36-18 1,-41 17 390,-1 1 0,1 1 0,0 1 0,1 0 0,-1 0-1,1 1 1,0 1 0,28-2 0,-42 5 203,-1 0-1,1 0 1,-1 0 0,1 0 0,-1 1-1,1-1 1,-1 0 0,1 0-1,-1 0 1,1 0 0,-1 1 0,0-1-1,1 0 1,-1 0 0,0 1-1,1-1 1,-1 0 0,1 1 0,-1-1-1,0 0 1,0 1 0,1-1-1,-1 1 1,0-1 0,0 1-1,1-1 1,-1 0 0,0 1 0,0-1-1,0 1 1,0-1 0,0 1-1,-1 22 1021,-14 18 240,14-40-1265,0 0 1,0 0-1,0 0 1,1 0-1,-1 1 1,0-1-1,1 0 1,-1 1-1,1-1 1,0 0 0,-1 1-1,1-1 1,0 0-1,0 1 1,0-1-1,-1 0 1,2 1-1,-1-1 1,0 1-1,0-1 1,0 0-1,1 1 1,0 1-1,0-3-15,0 1 0,0 0-1,0-1 1,0 1 0,0-1 0,0 1-1,0-1 1,1 0 0,-1 1-1,0-1 1,0 0 0,0 0 0,1 0-1,-1 0 1,0 0 0,0 0 0,1 0-1,-1 0 1,0-1 0,2 1 0,14-5-430,0 0 0,29-14 0,-33 13-458,-7 4 672,9-5-633,1 1 1,0 1 0,0 0-1,0 1 1,1 1 0,22-2-1,-39 5 800,0 0 0,1 0-1,-1 0 1,1 0 0,-1 0-1,0 0 1,1 0 0,-1 0-1,0 0 1,1 0-1,-1 0 1,1 0 0,-1 0-1,0 0 1,1 1 0,-1-1-1,0 0 1,1 0 0,-1 0-1,0 1 1,1-1-1,-1 0 1,0 0 0,1 1-1,-1-1 1,0 0 0,0 1-1,0-1 1,1 0 0,-1 1-1,0-1 1,0 0 0,0 1-1,0-1 1,1 0-1,-1 1 1,0-1 0,0 1-1,0-1 1,0 0 0,0 1-1,0-1 1,0 1 0,0-1-1,0 0 1,0 1-1,-1-1 1,1 0 0,0 1-1,0 5-4420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0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15086,'0'0'6257,"-9"0"-4672,6-1-1530,-36 2 877,38-1-905,0 0 0,0 0 0,0 0 0,-1 0 0,1 0-1,0 0 1,0 1 0,0-1 0,0 1 0,0-1 0,0 1 0,0-1 0,0 1-1,0-1 1,0 1 0,0 0 0,0 0 0,0-1 0,0 1 0,1 0 0,-1 0-1,0 0 1,1 0 0,-1 0 0,0 0 0,1 0 0,-1 0 0,1 0 0,0 0 0,-1 0-1,1 1 1,0 1 0,2 0-181,1 0-1,0 0 1,1 0-1,-1 0 1,0-1-1,1 1 1,0-1-1,-1 0 1,1 0-1,0 0 1,0 0-1,7 1 1,5 4-37,-5-1 164,-3-2-30,0 0 1,0 1-1,-1 0 1,1 0-1,9 9 1,-16-13 113,0 0 0,0 0 0,0 0 1,-1 0-1,1 1 0,0-1 0,0 0 1,-1 0-1,1 1 0,0-1 1,-1 1-1,0-1 0,1 0 0,-1 1 1,0-1-1,0 1 0,1-1 0,-1 1 1,0-1-1,0 0 0,-1 1 1,1-1-1,0 1 0,0-1 0,-1 1 1,1-1-1,-1 0 0,1 1 0,-1-1 1,0 0-1,1 1 0,-1-1 1,0 0-1,0 0 0,0 0 0,0 0 1,0 0-1,0 0 0,0 0 0,0 0 1,-2 1-1,-5 4 125,-1 0 0,0 0 0,0 0-1,0-1 1,0-1 0,-1 0 0,0 0 0,0-1 0,0 0 0,0 0-1,0-1 1,-1-1 0,1 0 0,-19 0 0,8-8-3420,12-7-2877,5-10-9276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78 14830,'2'-8'2386,"0"-10"-1726,3-21 3074,-4 39-3692,-1 0-1,0 0 0,0 0 1,0 0-1,0 0 0,0 0 1,0 0-1,0 0 0,0 0 1,0 0-1,0 0 0,0 0 1,1 0-1,-1 0 0,0 0 1,0 0-1,0 0 0,0 0 1,0 0-1,0 0 0,0 0 1,0 0-1,0 0 1,0 0-1,0 0 0,0 0 1,0-1-1,0 1 0,0 0 1,0 0-1,0 0 0,1 0 1,-1 0-1,0 25-1,-14 163 1737,8-132-1274,3-32-349,1 0-1,1 1 1,2-1 0,2 26 0,-3-51-213,0 0 1,1 0-1,-1 0 0,0 0 1,0 0-1,0 1 1,1-1-1,-1 0 1,0 0-1,1 0 1,-1 1-1,0-1 0,1 0 1,-1 0-1,1 1 1,0-1-1,-1 0 1,1 1-1,0-1 1,-1 0-1,1 1 0,0-1 1,-1 1-1,1 0 1,0-1-1,0 1 1,0-1-1,-1 1 1,1 0-1,0 0 0,0 0 1,0-1-1,0 1 1,0 0-1,0 0 1,-1 0-1,1 0 1,0 0-1,0 0 1,0 1-1,0-1 0,0 0 1,0 0-1,-1 1 1,1-1-1,0 0 1,0 1-1,0-1 1,-1 1-1,1-1 0,0 1 1,-1-1-1,1 1 1,0 0-1,-1-1 1,1 1-1,-1 0 1,1-1-1,-1 1 0,1 0 1,-1 0-1,0 0 1,1 1-1,-2-20-1647,0 1-1,-2-1 1,0 1 0,-1 0-1,-1 0 1,0 0 0,-13-26-1,-14-23-1657,-2-7 5304,32 70-1450,1 0 1,-1 0-1,1 0 1,0 0 0,0-1-1,0 1 1,0 0-1,1 0 1,0-1 0,-1 1-1,1-1 1,0 1-1,0 0 1,1-5 0,1 6-216,-1 0 0,0 0 0,0 0 0,1 0 1,-1 1-1,1-1 0,0 0 0,-1 1 0,1-1 0,0 1 1,0 0-1,0-1 0,0 1 0,0 0 0,0 0 0,0 0 1,1 1-1,-1-1 0,0 0 0,4 0 0,36-9 1574,1 1-1,73-4 1,-47 10-3997,-1 2-5125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0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11147,'0'0'2711,"9"3"210,4 1-2333,0-1 0,0 0 0,0-1 0,0-1 1,1 0-1,-1-1 0,0 0 0,1-1 0,-1 0 0,16-5 1,-10 1-493,-1 0 1,0-2 0,0 0-1,-1-1 1,0-1-1,0-1 1,-1 0 0,0-1-1,19-17 1,-34 27-95,0 0-1,0 0 1,0-1 0,0 1 0,0 0-1,0 0 1,0 0 0,0-1 0,-1 1-1,1-1 1,-1 1 0,1 0 0,-1-1-1,1 1 1,-1-1 0,0 1-1,1-4 1,-2 5-4,1-1 0,0 0-1,-1 0 1,1 1 0,0-1-1,-1 1 1,1-1 0,-1 0-1,1 1 1,-1-1 0,1 1 0,-1-1-1,1 1 1,-1 0 0,0-1-1,1 1 1,-1-1 0,0 1-1,1 0 1,-1 0 0,0-1-1,1 1 1,-1 0 0,-1 0 0,-3-1-7,1 1 0,-1-1 0,1 1 0,-1 1 1,1-1-1,0 1 0,-1-1 0,1 1 1,-1 0-1,-4 2 0,0 2 13,-1 1 0,1-1 1,0 1-1,0 1 0,-13 13 0,18-17 44,0 0 0,1 1 1,0 0-1,0-1 0,0 1 0,0 0 0,1 0 0,-1 1 0,1-1 1,0 1-1,1-1 0,-1 1 0,1-1 0,0 1 0,-1 5 1,2-9-39,0-1 0,0 1 0,1 0 1,-1 0-1,0 0 0,1 0 0,-1 0 1,0 0-1,1-1 0,-1 1 0,1 0 1,-1 0-1,1-1 0,0 1 0,-1 0 1,1-1-1,0 1 0,0 0 1,-1-1-1,1 1 0,0-1 0,0 1 1,0-1-1,-1 0 0,1 1 0,0-1 1,0 0-1,0 0 0,0 0 0,0 1 1,0-1-1,1 0 0,37 1 85,-28-2-69,44-1-671,-39 0 339,0 1 1,1 1-1,-1 0 0,0 1 1,1 1-1,-1 0 1,0 1-1,16 6 0,-33-9 398,0 0-1,1-1 0,-1 1 0,0 0 0,0 0 0,0 0 0,1 0 0,-1 0 0,0 1 0,0-1 0,0 0 0,1 0 1,-1 0-1,0 1 0,0-1 0,1 0 0,-1 1 0,0-1 0,1 1 0,-1-1 0,0 1 0,1-1 0,-1 1 1,1-1-1,-1 1 0,1 0 0,-1-1 0,1 1 0,-1 0 0,1-1 0,0 1 0,-1 0 0,1 0 0,0-1 0,0 1 1,-1 0-1,1 0 0,0 0 0,0-1 0,0 1 0,0 0 0,0 0 0,0 0 0,0-1 0,0 1 0,0 0 1,1 0-1,-1-1 0,0 1 0,0 0 0,1 0 0,-1-1 0,1 1 0,-1 0 0,0 0 0,1-1 0,-1 1 0,1-1 1,0 1-1,-1 0 0,1-1 0,-1 1 0,2 0 0,-3-4 69,-1 0 1,1 0-1,0 0 0,0 0 1,0 0-1,0 0 0,0 0 1,1 0-1,-1-1 1,1 1-1,0 0 0,0 0 1,0 0-1,1-1 0,0-4 1,0-1-10,-1-107-7,0 115-194,0 0 0,1 0 0,-1 0 0,0 0-1,1 0 1,-1 1 0,1-1 0,-1 0 0,1 0-1,-1 0 1,1 0 0,0 1 0,-1-1 0,1 0-1,0 1 1,0-1 0,0 0 0,-1 1 0,1-1-1,0 1 1,0-1 0,0 1 0,0 0 0,0-1-1,0 1 1,0 0 0,1-1 0,36-3-3454,-17 2 1201,12-6-2256,1-2-2941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0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14221,'0'0'3364,"-8"1"-636,3 0-2532,0 1 0,0-1 0,0 1 0,1 0 0,-1 0 0,0 0 0,1 1 1,-1 0-1,1 0 0,0 0 0,0 0 0,0 1 0,0-1 0,1 1 0,0 0 1,-1 0-1,1 0 0,1 0 0,-1 1 0,1 0 0,-1-1 0,-2 11 0,0-5-17,1 1 0,1-1 0,0 1 0,0 0 0,1 0-1,0 1 1,1-1 0,0 0 0,1 1 0,1 13 0,0-22-188,-1 1-1,1 0 1,0-1 0,0 1 0,0-1 0,1 1 0,-1-1 0,1 0 0,0 0 0,0 0 0,0 1 0,0-2 0,0 1 0,1 0 0,-1 0-1,1-1 1,0 1 0,0-1 0,0 0 0,0 0 0,0 0 0,0 0 0,0-1 0,1 1 0,-1-1 0,1 0 0,-1 0 0,1 0-1,-1-1 1,1 1 0,0-1 0,-1 1 0,1-1 0,4-1 0,12 1-453,-17-1 438,1 1 0,0 0 0,0 0-1,0 0 1,0 0 0,0 1-1,0 0 1,5 1 0,-8-1 55,0 0 1,1 0-1,-1 0 1,0 0-1,0 0 1,0 1-1,0-1 1,0 0-1,0 0 1,0 1-1,0-1 1,0 1-1,-1-1 1,1 1-1,0-1 1,-1 1-1,0-1 0,1 1 1,-1-1-1,0 1 1,0 0-1,0-1 1,0 1-1,0 1 1,0 10 109,-1-9-168,1 0-1,-1-1 0,1 1 0,0 0 0,1-1 0,-1 1 0,0 0 0,1-1 0,0 1 0,2 5 0,9-19-7713,-11 9 6706,13-19-11830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0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76 12780,'0'0'3224,"-10"-2"-634,2 0-2429,1 1 424,0-1-1,0 1 1,0 0-1,0 1 1,-1 0 0,-11 1-1,17 0-468,-1-1 0,1 1 0,0 0 0,0 0 0,0 0 0,0 0 0,0 0 0,0 0 0,0 0 0,0 1 0,1-1 0,-1 1 0,0-1 0,1 1 0,-1 0 0,1 0 0,0-1 0,-1 1 0,1 0 0,0 0 0,0 0 0,0 0 0,1 1 0,-1-1 0,0 0 0,1 0 0,0 0 0,-1 5 0,1-6-94,-1 1-1,1-1 0,0 1 0,0-1 0,0 1 1,0-1-1,1 1 0,-1-1 0,0 1 0,1-1 0,-1 1 1,1-1-1,-1 0 0,1 1 0,0-1 0,-1 0 1,1 1-1,0-1 0,0 0 0,0 0 0,0 0 0,0 1 1,2 0-1,0 0 6,0 0 0,1 0 0,-1 0 0,1-1 0,-1 1 0,1-1-1,-1 0 1,1 0 0,5 0 0,2 1-28,0-2-1,1 1 1,-1-2-1,0 1 1,22-5-1,-28 4-48,0-1 0,1 0 0,-1 0 0,0-1 0,0 0 0,-1 1 0,1-2 0,0 1 0,-1 0-1,0-1 1,0 0 0,0 0 0,0 0 0,0 0 0,-1-1 0,0 0 0,0 1 0,0-1 0,-1 0 0,1 0 0,-1-1 0,-1 1 0,1 0-1,-1-1 1,1 1 0,-2-1 0,1 1 0,0-9 0,-2 12 52,0 0 1,0-1-1,0 1 0,0 0 0,0 0 1,-1 0-1,1 1 0,-1-1 0,1 0 0,-1 0 1,1 1-1,-1-1 0,0 1 0,0-1 1,0 1-1,0 0 0,0 0 0,0 0 1,0 0-1,0 0 0,-1 0 0,1 1 1,0-1-1,-1 1 0,1-1 0,0 1 0,-1 0 1,1 0-1,0 0 0,-1 0 0,1 1 1,-3-1-1,2 0-8,1 0 0,-1 0 0,0 1 0,0-1 0,0 0-1,1 1 1,-1-1 0,0 1 0,1 0 0,-1 0 0,1 0 0,-1 1 0,1-1 0,-1 0 0,1 1 0,0 0 0,0-1 0,0 1 0,0 0 0,0 0 0,0 0-1,0 0 1,0 1 0,1-1 0,-1 0 0,1 1 0,-2 4 0,5 20-696,-1-26 488,0 0 1,-1 1-1,1-1 0,0 0 1,0 0-1,0 0 0,0 0 1,0 0-1,0-1 0,0 1 1,0 0-1,0 0 0,0-1 1,1 1-1,-1-1 0,0 1 1,0-1-1,3 1 0,25 3-5978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0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14350,'0'0'5034,"-1"9"-3716,-16 121 1957,8-73-1840,-2 78 0,11-134-1419,0 0 1,0 1 0,0-1-1,0 0 1,0 0 0,0 0-1,0 0 1,0 1-1,1-1 1,-1 0 0,0 0-1,1 0 1,-1 0 0,1 0-1,-1 0 1,1 0 0,0 0-1,-1 0 1,1 0-1,0 0 1,0-1 0,-1 1-1,1 0 1,0 0 0,0-1-1,0 1 1,0 0 0,2 0-1,-1-1 5,1 1 0,-1-1 0,1 0 0,0 0 0,-1 0 0,1 0 0,-1 0 0,1 0 0,-1-1 0,1 1 0,-1-1 0,4-1 0,9-5-8,0 0-1,0 0 1,14-11-1,-25 16-33,10-9-150,17-11-85,-30 21 251,0 0-1,1 0 0,-1 1 1,0-1-1,0 1 1,1-1-1,-1 1 0,0-1 1,1 1-1,-1 0 1,1-1-1,-1 1 0,0 0 1,1 0-1,-1 0 1,1 0-1,-1 0 1,0 1-1,3-1 0,-2 3-9,0 0-1,0 0 1,0 1 0,0-1-1,-1 0 1,1 1-1,-1-1 1,0 1-1,0 0 1,0-1 0,0 1-1,0 4 1,3 11 125,-2-15-77,-1-1 0,1 0 0,-1 0 0,1 0 0,0 0 0,0 0 0,0 0 0,0 0 0,1 0 0,-1-1 0,1 0 0,0 1 0,-1-1 0,1 0 1,0 0-1,0 0 0,6 2 0,-3-2 13,0 0 1,1-1-1,-1 1 1,1-1 0,0 0-1,-1-1 1,1 0-1,12-1 1,1-1-31,1-2 0,-1-1 0,0 0 0,-1-2 0,21-9 0,21-16-612,-47 23 465,0 1 1,1 0-1,0 1 0,21-6 1,-35 15 155,-1 1 0,1-1-1,-1 1 1,0 0 0,0-1 0,0 1 0,0 0 0,0-1 0,0 1 0,-1 0 0,0 2 0,-5 16 96,-8 37 113,14-55-229,0-1 0,0 1 1,0 0-1,1 0 0,-1-1 0,1 1 0,-1 0 1,1-1-1,0 1 0,0-1 0,0 1 0,0-1 1,0 1-1,1-1 0,-1 0 0,1 1 0,0-1 0,-1 0 1,4 2-1,33 28-155,-22-21 15,-1 2 1,-1-1 0,24 28 0,-35-36 128,0-1 1,-1 1-1,1 0 1,-1 0 0,0 1-1,0-1 1,0 0-1,-1 1 1,1-1 0,-1 1-1,0-1 1,0 1-1,-1 0 1,1-1-1,-1 1 1,0 0 0,-1-1-1,1 1 1,-1 0-1,-2 7 1,1-7 53,0 0 0,-1 0 1,0-1-1,0 0 0,0 1 0,-1-1 0,1 0 0,-1 0 1,0-1-1,0 1 0,0-1 0,-1 0 0,1 0 0,-1 0 1,0-1-1,-7 3 0,0 1 194,-1-1-1,0-1 1,0 0 0,-1-1-1,-17 2 1,27-4-166,0-1 0,0 1 0,0-1 0,-1 0 0,1-1 0,0 1 0,0-1 0,0 0 0,1 0 0,-1 0 0,0 0 0,0-1 0,0 1 0,1-1 0,-1 0 0,1 0 0,-1-1 0,1 1 0,0-1 0,-5-4 0,5 2-82,-1 0 0,1 0 0,0-1 1,0 0-1,0 1 0,1-1 1,0 0-1,0 0 0,0 0 0,1-1 1,0 1-1,0-11 0,0 10-35,0 1-1,1-1 0,0 0 1,0 0-1,1 1 1,0-1-1,0 0 0,1 1 1,0-1-1,0 1 1,0-1-1,1 1 0,-1 0 1,2 0-1,-1 0 1,1 1-1,0-1 0,0 1 1,0 0-1,1 0 1,0 0-1,0 0 0,0 1 1,0 0-1,1 0 1,-1 1-1,1-1 0,8-2 1,99-44 190,-76 35-423,0-1 1,43-26 0,-70 36 74,-1 0-1,0-1 1,0 0 0,-1 0-1,1-1 1,-2-1 0,1 1 0,-1-1-1,0 0 1,-1-1 0,0 0-1,6-14 1,-11 22 181,0 1 1,-1 0-1,1 0 0,0-1 0,-1 1 1,1 0-1,-1-1 0,1 1 0,-1 0 1,0-1-1,0 1 0,0-1 0,0 1 1,0-1-1,0 1 0,0 0 0,0-1 1,0 1-1,0-1 0,-1 1 0,1 0 1,-1-1-1,1 1 0,-1 0 0,-1-3 1,1 3 5,-1 1 1,1-1 0,-1 0 0,1 1-1,-1-1 1,1 1 0,-1 0-1,0 0 1,1-1 0,-1 1 0,1 0-1,-1 0 1,0 0 0,1 1 0,-1-1-1,1 0 1,-1 1 0,-2 0-1,-5 1 20,1 1 0,-1 1 0,1-1-1,0 2 1,0-1 0,0 1-1,-8 6 1,11-6 56,0 0 1,1 0-1,-1 1 0,1-1 0,0 1 0,-6 12 1,10-17-54,-1 0 1,1 0-1,-1 0 0,1 0 1,-1 0-1,1 0 1,0 1-1,0-1 0,-1 0 1,1 0-1,0 0 1,0 0-1,0 1 0,0-1 1,0 0-1,1 0 1,-1 0-1,0 0 0,1 0 1,-1 0-1,0 1 1,1-1-1,-1 0 0,1 0 1,-1 0-1,1 0 1,0 0-1,0-1 0,-1 1 1,1 0-1,0 0 1,0 0-1,0-1 0,0 1 1,0 0-1,0-1 1,0 1-1,0-1 0,0 1 1,0-1-1,0 1 1,0-1-1,0 0 0,0 1 1,1-1-1,-1 0 1,0 0-1,0 0 0,2 0 1,19 1-132,0-1 1,0 0 0,0-2-1,0 0 1,-1-2 0,1 0-1,23-9 1,-18 6-91,0 1 0,1 1 1,46-3-1,-73 8 255,1 0-1,-1 0 1,0 0-1,1 0 0,-1 0 1,1 0-1,-1 0 1,1 1-1,-1-1 1,1 1-1,-1-1 1,0 1-1,1-1 1,-1 1-1,0 0 1,0-1-1,1 1 1,-1 0-1,0 0 1,0 0-1,0 0 0,0 0 1,0 0-1,0 0 1,0 0-1,0 1 1,0 1-1,1 2 238,-1-1 0,-1 1 0,1-1-1,-1 1 1,1 0 0,-1-1 0,-1 7-1,1 16 560,0-26-819,1 0 0,0 0-1,0 0 1,-1 0 0,1 0 0,0 0-1,0 0 1,0 0 0,0 0-1,0-1 1,1 1 0,-1 0 0,0-1-1,0 1 1,0-1 0,0 0-1,1 1 1,-1-1 0,0 0 0,0 0-1,1 1 1,-1-1 0,0 0 0,1 0-1,-1 0 1,0-1 0,0 1-1,3-1 1,41-4 85,-14-3-677,-1-1 0,52-24-1,-61 23 165,1 1 0,0 1 0,0 0 0,1 2 0,0 1-1,39-4 1,-61 8 430,0 1-1,0 0 1,-1 0-1,1 0 0,0 0 1,0 0-1,0 0 1,-1 0-1,1 0 1,0 0-1,0 0 0,-1 0 1,1 0-1,0 0 1,0 1-1,-1-1 1,1 0-1,0 1 1,-1-1-1,1 0 0,0 1 1,-1-1-1,1 1 1,-1-1-1,1 1 1,0-1-1,-1 1 0,1 0 1,-1-1-1,0 1 1,1 0-1,-1-1 1,1 1-1,-1 0 1,0-1-1,0 1 0,1 0 1,-1 0-1,0-1 1,0 1-1,0 0 1,0 0-1,0 0 0,0-1 1,0 1-1,0 0 1,0 0-1,0-1 1,-1 2-1,-9 16-650,-6-7-3516,10-10-6197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0 15503,'0'0'4804,"-12"9"-3816,-75 60-205,2 3 0,-129 145 0,191-188-877,22-21-760,17-15-766,-4-2 199,-2-1 0,1 1 1,-1-2-1,10-13 0,-17 21 939,37-45-5993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10346,'0'0'6246,"-25"64"-5221,16-38 0,-7 4 352,6 4-192,-1 1-704,9-2-225,-1-3-128,3-1-64,0-7 0,5-6 0,7-6-128,-3-5-1441,7-5-962,-7 0-2978,-3-10-3491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13485,'0'0'6021,"79"22"-4932,-29-22 225,7-9-481,9-4-385,4-1-256,-3 1-128,1 1-32,-9 4-256,-11 4-1954,-8 4 32,-17 0-1858,-14 0-1537</inkml:trace>
  <inkml:trace contextRef="#ctx0" brushRef="#br0" timeOffset="1">693 0 15054,'0'0'4260,"-12"47"-3235,12-28 64,0-2-320,10-1-417,3-4-256,8-6 33,8-6-33,5 0-160,5-10-1602,0-11-960,-1-4-1891,-3 0-1857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8168,'0'0'2979,"-49"57"480,19-17-1409,-2 4-737,7 5-256,-4-4 64,4-2 160,11-5-384,5-8-384,4-9-385,5-6-96,9-10-353,3-5-1889,6-12-2306,0-10-6566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23 15535,'0'0'2423,"-10"0"-218,4 0-1974,-1 0 0,0 1 0,1 0 0,-1 0 0,1 1 0,-1 0 0,1 0 0,0 0 0,0 1 0,-8 4 0,11-6-184,0 1-1,1 0 1,-1 0-1,1 0 0,-1 0 1,1 0-1,0 0 1,0 0-1,0 1 1,0-1-1,0 1 1,1 0-1,-1-1 0,1 1 1,0 0-1,0 0 1,0 0-1,0 0 1,0 0-1,0 0 1,1 0-1,0 0 0,-1 0 1,1 1-1,0-1 1,1 0-1,-1 0 1,1 0-1,0 4 0,0-6-35,0 1 0,-1-1 0,1 0-1,0 1 1,0-1 0,0 0 0,1 0-1,-1 0 1,0 0 0,0 1 0,1-2-1,-1 1 1,0 0 0,1 0 0,-1 0-1,1-1 1,-1 1 0,1-1 0,-1 1-1,1-1 1,-1 1 0,1-1 0,0 0-1,-1 0 1,1 0 0,2 0 0,46-3 254,-38 0-234,-2 0 0,1-1 0,0 0 0,-1-1 0,0 0 0,0 0 0,12-10 0,-17 13-12,-1-1 0,1-1 1,-1 1-1,0-1 0,0 1 0,-1-1 0,1 0 0,-1 0 0,1-1 0,-1 1 0,-1-1 1,1 0-1,-1 1 0,0-1 0,0 0 0,0 0 0,1-7 0,-3 11-16,0 0 0,0 1 0,0-1 0,0 0 0,0 1 0,0-1 0,-1 0 0,1 1 0,0-1 0,0 0 0,-1 1 0,1-1 0,0 1 0,-1-1 0,1 0 0,0 1-1,-1-1 1,1 1 0,-1-1 0,1 1 0,-1-1 0,0 1 0,1 0 0,-1-1 0,1 1 0,-1 0 0,0-1 0,1 1 0,-2 0 0,-28-4 168,25 5-650,1-1 0,0 0 0,0 1 0,-1 0 0,1 0 0,0 0 0,0 1 0,0-1 0,0 1 0,0 0 0,-5 4 0,5-2-4379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15663,'0'0'1986,"0"49"-513,-7-23-32,-4-1 33,1 1-641,-1-1-609,4-6-192,0-1-128,1-4-1121,1-2-1122,-4-7-2401,2-4-1506</inkml:trace>
  <inkml:trace contextRef="#ctx0" brushRef="#br0" timeOffset="1">1 123 12236,'0'0'9449,"46"-41"-9289,-12 37-128,6 1 0,4 1 0,1-1-417,3 3-3202,2-3-3780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14189,'0'0'5638,"78"-12"-3813,-30-1-447,4 1-513,-2 1-769,-5 3-96,-11 5-353,-11 3-1344,-12 0-1282,-11 7-2114,-15 5-6278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8456,'0'0'14611,"0"9"-13223,0-7-1325,0 3 31,0 0 0,-1 0 0,1 0 0,-1 0 0,0 0 0,0 0 0,-1 0 0,1 0 0,-1-1 0,0 1 0,0-1 1,-1 1-1,1-1 0,-7 8 0,-147 158-522,150-164-1215,7-8-1118,11-13-1189,14-13-2755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9321,'0'0'4932,"-32"47"-2337,9-17-1154,3 6-256,-5 0 513,6 3-353,4-1-448,8-5-512,7-5-257,0-4-64,11-8-32,5-3-609,-2-8-1633,1-5-1762,-8 0-3459</inkml:trace>
  <inkml:trace contextRef="#ctx0" brushRef="#br0" timeOffset="1">1 294 7687,'0'0'14350,"52"-4"-14158,1 2-96,-1-2-64,5 0-448,-5 0-2339,2 0-2562,-6 1-4740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13805,'0'0'6823,"-45"55"-5062,40-31-95,5 1-225,0-3-512,5-2-449,15-8-287,8-8-33,6-4-64,5-3-128,1-12-1698,-1-8-1633,-5-1-1057,-6 0-2307,-8 1-2625</inkml:trace>
  <inkml:trace contextRef="#ctx0" brushRef="#br0" timeOffset="1">299 24 10570,'0'0'4420,"-45"51"-1121,20-17-1473,2 0-96,-4 5-225,6-5 33,5-2-674,3-8-479,11-3-257,2-8-96,0-5-32,11-8-1313,3 0-2019,3-8-2913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8456,'0'0'10565,"11"0"-9231,-1 1-1164,1-1-1,-1-1 0,0 0 1,1 0-1,-1-1 0,0 0 1,0-1-1,0 0 1,0 0-1,14-8 0,-15 6-159,0 0-1,1-1 0,-2 0 1,1 0-1,-1 0 0,0-2 1,0 1-1,0-1 0,-1 0 1,-1 0-1,9-14 0,-28 40 3600,-19 25-2808,27-33-729,-1 1 0,2 0 0,-1 1 0,1-1 0,1 1 0,-3 17 0,5 14-3133,5-35-3473,10-7-7047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17200,'0'0'5509,"9"59"-4452,-9-29-352,-9 1-385,2-1-255,-2-1-65,5-4-257,-4-7-2017,-3-3-1153,0-9-2275,2-6-2625</inkml:trace>
  <inkml:trace contextRef="#ctx0" brushRef="#br0" timeOffset="1">1 139 11979,'0'0'8969,"50"-10"-8585,-7 8-64,10-3-223,10-1-97,1 2-97,4-5-4098,0 1-5126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18097,'0'0'7175,"-48"52"-6502,21-20-449,-1 3-192,-1 3 0,2-1-96,2-2-737,9-5-384,2-8-449,10-8-736,13-16-7944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0 15855,'0'0'2370,"-48"68"-1153,35-41-128,3-1-96,4-1-192,6 0-384,0 1-289,0-4-32,11 3-32,0-5-64,-1-2-705,1-1-896,-6-5-674,3-6-1856</inkml:trace>
  <inkml:trace contextRef="#ctx0" brushRef="#br0" timeOffset="1">48 238 10794,'0'0'9193,"-48"4"-7912,48 4-480,0 1-257,18-1-95,12-2-129,10-1-64,10-4-128,7-1-31,0 0-129,-2 0-2499,-3-3-2882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15150,'0'0'4933,"-24"47"-3844,24-28 64,0 2-128,2 2-320,16-3-417,7-3-192,4-6 0,10-7-608,4-4-1891,0-6-1216,1-14-3332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16432,'0'0'2146,"-54"55"-321,25-20-928,1-1-96,-2 3 416,6-5 32,10-3-704,3-4-449,11-6-96,0-5-96,6-13-2467,8-1-2850,6 0-11467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17585,'8'-7'2007,"3"-3"-1640,0 1 0,1 0 0,0 1 0,0 0 0,1 1 1,0 1-1,0 0 0,0 0 0,1 2 0,0-1 0,0 2 0,27-4 0,-35 6-275,1 1 0,0 0 0,0 0 0,0 1 0,0 0 0,0 0 0,-1 0 0,1 1 0,0 0 0,7 3 0,-12-3-67,0-1-1,0 1 1,0-1-1,0 1 1,0 0-1,-1 0 1,1 0-1,0 0 1,-1 0-1,0 0 1,1 0-1,-1 0 1,0 1-1,0-1 1,0 0-1,-1 1 1,1-1-1,0 1 1,-1-1-1,0 1 1,0-1-1,1 1 1,-1-1-1,-1 1 1,1-1-1,0 1 1,-1-1-1,1 1 1,-1-1-1,0 0 1,0 1-1,-1 1 1,-1 6 62,-1-1 1,-1 0-1,0-1 1,0 1 0,-1-1-1,0 0 1,0-1-1,-1 1 1,0-1-1,0 0 1,-11 7 0,-1 1 209,0-2 1,-1 0 0,-37 17 0,92-41-432,64-10 0,12-2-2778,-8-6-5188,-54 9-3538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10282,'0'0'7335,"76"14"-5510,-31-22-768,-2-9-800,1 0-257,1-4-1218,-11-1-1888,-5-1-1923,-12 3-288</inkml:trace>
  <inkml:trace contextRef="#ctx0" brushRef="#br0" timeOffset="1">365 7 1954,'0'0'11114,"-1"11"-8775,0-2-1932,-3 50 1619,4-57-1926,0 0 0,0 0 0,0 0 0,0-1 0,1 1-1,-1 0 1,0 0 0,1 0 0,-1-1 0,1 1 0,0 0-1,-1-1 1,1 1 0,0 0 0,0-1 0,0 1 0,0-1 0,1 1-1,-1-1 1,0 0 0,1 0 0,-1 1 0,0-1 0,1 0-1,-1 0 1,1 0 0,0-1 0,-1 1 0,4 1 0,1-1-10,0-1 0,0 0 0,0 0 0,0-1 0,0 1 1,-1-1-1,1 0 0,0-1 0,0 0 0,-1 0 0,1 0 1,-1 0-1,0-1 0,8-5 0,6-5-99,0-1 0,24-24 0,2-1-78,-45 38 83,0 1-1,0 0 1,1 0-1,-1-1 1,0 1-1,0 0 1,1 0-1,-1 0 0,0-1 1,1 1-1,-1 0 1,0 0-1,1 0 1,-1 0-1,0 0 1,1 0-1,-1 0 1,0 0-1,1 0 1,-1 0-1,0 0 1,1 0-1,-1 0 1,1 0-1,-1 0 1,0 0-1,1 0 1,-1 0-1,0 0 0,1 0 1,-1 1-1,0-1 1,0 0-1,1 0 1,-1 0-1,0 1 1,1-1-1,-1 0 1,6 19 123,-4 44 818,-2-26 222,0-36-1127,0 0 0,0 0 0,0 0-1,0 0 1,1 0 0,-1 0-1,0 0 1,0 0 0,1-1-1,-1 1 1,1 0 0,-1 0-1,0 0 1,1 0 0,0-1 0,-1 1-1,1 0 1,-1-1 0,1 1-1,0 0 1,-1-1 0,1 1-1,0-1 1,0 1 0,0-1-1,-1 1 1,1-1 0,0 0 0,0 1-1,0-1 1,0 0 0,0 0-1,0 1 1,0-1 0,0 0-1,0 0 1,1 0 0,-1-1-62,1 1 0,0-1 1,-1 1-1,1-1 1,-1 1-1,1-1 0,-1 0 1,0 0-1,1 0 0,-1 0 1,0 0-1,0 0 0,1 0 1,-1 0-1,0 0 1,0-1-1,0 1 0,0 0 1,-1-1-1,2-1 0,0-2-685,0 1 0,-1-1-1,0 1 1,0-1 0,0 0-1,-1 1 1,1-1 0,-1-5-1,0-20-7355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20275,'0'0'6278,"-32"65"-5541,32-43-289,0 4-352,4-1-32,6-1-64,-6-1-704,1-1-1250,-5-6-1377,0-7-1922,-9-6-5958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17200,'0'0'2531,"50"0"-1987,-6 0-63,5 0 31,13 0-288,6 0-224,0 0-1217,-4 0-6214</inkml:trace>
  <inkml:trace contextRef="#ctx0" brushRef="#br0" timeOffset="1">768 77 12844,'0'0'9577,"56"4"-9032,-22-11-257,5-1-224,9 0-128,8 1-2306,-5 0-1794,1 3-4388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10250,'0'0'3363,"67"6"-2787,-40-6 738,5 0-962,4-9-256,5-5-96,4-3-3043,5 1-5925</inkml:trace>
  <inkml:trace contextRef="#ctx0" brushRef="#br0" timeOffset="1">583 50 17489,'0'0'5765,"50"11"-4420,-27-13-736,7-7-321,-1 0-256,-1-1-769,-3-1-1633,2 2-1634,-9-1-4740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1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15919,'0'0'3379,"-11"2"-2808,0 2-482,0 0-1,1 0 1,-1 1-1,1 0 1,1 1-1,-1 0 1,1 1-1,0 0 1,0 0-1,1 1 1,0 0-1,0 1 1,-10 14-1,0 2 18,0 0-1,2 1 1,1 1-1,-19 48 1,29-64-111,1 1-1,0 0 1,1 1 0,0-1-1,1 1 1,1-1 0,0 1-1,0 0 1,1-1 0,1 1 0,0-1-1,1 1 1,0-1 0,5 15-1,-3-18-25,0-1 0,1 0-1,0 0 1,0-1 0,1 1 0,-1-1-1,2-1 1,-1 1 0,1-1-1,0 0 1,0 0 0,1-1-1,-1 0 1,16 7 0,1-1-731,0 0 1,1-2 0,0-1 0,27 5-1,58 5-4186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11787,'11'-3'956,"2"-2"-462,0 1 0,1 1 1,-1 0-1,1 1 1,15-1-1,-21 3-278,-1 0 0,0 0 0,1 1 0,-1 0 0,1 0 0,-1 1 0,0-1 0,0 2 0,0-1 0,0 1 0,0 0-1,0 1 1,6 4 0,0 3 63,-1 0-1,0 0 0,-1 1 0,0 1 0,-1 0 0,0 0 1,-1 1-1,-1 0 0,0 0 0,-1 1 0,-1 0 0,0 1 1,-1 0-1,0-1 0,-1 1 0,-1 1 0,-1-1 1,0 17-1,0-5-94,-2 0 0,-1-1 0,-1 1 0,-1 0 0,-2-1 1,-1 1-1,-1-1 0,-1-1 0,-22 50 0,17-49-291,-39 73 460,47-92-549,-1 0 0,1 0 1,-1 0-1,-1-1 0,1 1 0,-1-2 1,-1 1-1,-11 8 0,-6-8-5335,10-14-6811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18225,'0'0'2915,"65"19"-2595,-23-15-160,8-2 97,8 0-129,0-2-96,-4 0-32,-2 0-1057,-13 0-1666,-14-2-2177,-16 2-97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12876,'0'0'6951,"79"32"-6086,-11-29-1,16-3-383,12 0-385,9-1-96,-1-8-1858,-4-2-5060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12780,'0'0'5659,"-3"12"-4421,-52 153 1181,55-164-2413,-1 0 0,1 0 0,-1 1 0,1-1 0,-1 0 0,1 1 0,0-1 0,-1 0 0,1 1 0,0-1 1,0 0-1,0 1 0,0-1 0,0 0 0,1 1 0,-1-1 0,0 0 0,1 1 0,-1-1 0,1 0 1,-1 0-1,1 1 0,-1-1 0,1 0 0,0 0 0,0 0 0,0 0 0,-1 0 0,1 0 0,1 1 0,2-1 11,-1-1 0,0 1-1,0-1 1,0 0 0,0 0 0,0 0-1,0 0 1,0-1 0,0 1-1,0-1 1,0 0 0,5-2-1,22-7 60,-11 3-76,0 1 0,26-5 0,-41 10-7,-1 0 1,1 0 0,-1 1-1,1 0 1,-1 0-1,1 0 1,-1 0-1,1 0 1,-1 1-1,1 0 1,-1 0-1,0 0 1,1 0 0,-1 0-1,0 0 1,0 1-1,0 0 1,0-1-1,5 5 1,-5-2 5,-1 0-1,0 0 1,0 0 0,0 0 0,0 1 0,0-1-1,-1 0 1,0 1 0,0-1 0,0 1 0,-1-1-1,0 1 1,1 0 0,-2-1 0,1 1-1,0-1 1,-2 5 0,1 1 121,-1-1 0,0 0 1,0 0-1,-1 0 0,0 0 0,0 0 0,-8 12 0,4-13-9,0 1-1,-1-1 1,0 0-1,0-1 0,-1 0 1,0-1-1,-1 1 1,1-2-1,-1 1 1,0-2-1,-1 1 0,1-1 1,-1-1-1,1 0 1,-1 0-1,0-1 0,0 0 1,-1-1-1,1 0 1,0-1-1,-18-2 0,26 1-523,0 1-1,-1-1 0,1 0 0,-1-1 0,1 1 0,0 0 1,0-1-1,0 0 0,0 0 0,0 0 0,0 0 0,0 0 1,1 0-1,-1-1 0,1 1 0,0-1 0,0 0 0,0 0 1,0 0-1,0 0 0,0 0 0,1 0 0,-1 0 0,0-5 1,-11-29-6442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12043,'0'0'7688,"67"-34"-6503,-35 33 96,2 1-192,2 0-673,3 1-319,1 7-65,3 1 0,-4-5-2050,0-4-3011,-3 0-8488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15214,'0'0'6214,"0"70"-5125,-4-38-320,-1 3-417,5-3-159,-2-3-161,2 0 32,0-6-32,0-5-32,0-4-993,0-7-705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2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45 450 18097,'-8'1'865,"-21"3"-502,21-2-375,27-1-131,99-7 394,0-6-1,124-28 1,-77 11-5,1828-179 2704,11 132-2108,-1854 72-875,75 0 22,323-19-886,-537 22 630,48-8-1090,-56 8 982,0 1-1,1-1 0,-1 0 0,0-1 1,0 1-1,0 0 0,0-1 0,0 0 1,-1 0-1,1 0 0,0 0 0,-1 0 0,1 0 1,2-4-1,0-12-4589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18481,'0'0'7271,"62"2"-15406,-44-2-898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12556,'0'0'7303,"48"-5"-6759,-19 5 225,7 0-256,1 4-353,8-3-96,-4-1-32,0 0-1890,2 0-3811,-8 0-5254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12204,'0'0'9374,"-3"9"-8120,-1 1-888,-43 122 2024,40-110-2286,1 1-1,2-1 0,0 1 0,-1 30 1,5-51-100,0-1 1,0 0-1,0 0 1,0 1 0,0-1-1,0 0 1,1 0-1,-1 0 1,1 0-1,-1 1 1,1-1 0,-1 0-1,1 0 1,-1 0-1,1 0 1,0 0 0,0 0-1,-1 0 1,1-1-1,0 1 1,0 0-1,0 0 1,0-1 0,0 1-1,0 0 1,0-1-1,0 1 1,2 0-1,2 0 26,-1 0-1,0 0 0,0-1 0,1 1 0,-1-1 0,1 0 0,-1 0 0,7-2 0,5-1-302,0 0-1,0-1 1,24-10-1,-29 9-986,1-1 0,-1 0-1,16-10 1,-24 13 153,1 1 0,-1-1-1,0 0 1,0 0 0,0-1 0,0 1 0,-1-1-1,3-5 1,3-10-9036</inkml:trace>
  <inkml:trace contextRef="#ctx0" brushRef="#br0" timeOffset="1">183 147 11691,'0'0'5958,"-27"52"-3780,22-26-417,-2 2-383,1 2-321,4 0-481,-3-3-255,5-4-161,0-3-64,0-4-32,11-6-64,-2-6-1698,1-4-992,5 0-3268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16624,'0'0'5221,"-50"50"-3524,38-25-736,3 4-384,3-3 95,6 3-415,0-5-225,4-2 32,8-9-160,3-7-1346,-3-6-832,1 0 96,-1-12-545,-1-10-1985,0-8-417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13 13357,'0'0'7650,"-8"11"-6428,0-2-1082,-31 49 1452,36-53-1478,0 0-1,1 0 1,0 0-1,0 0 1,1 1 0,-1-1-1,1 1 1,0-1-1,0 1 1,1-1-1,0 1 1,0 6-1,0-11-105,1 0-1,-1 0 0,1 0 1,-1 0-1,1 0 0,0 0 0,-1 0 1,1 0-1,0-1 0,0 1 1,0 0-1,-1 0 0,1-1 0,0 1 1,0 0-1,0-1 0,0 1 1,0-1-1,0 1 0,0-1 0,0 1 1,1-1-1,-1 0 0,0 0 1,0 0-1,2 1 0,38 1 38,-30-2-62,0 1-53,0 0 0,0 1 0,0 0 0,0 1 0,0 0 0,0 1 0,-1 0 0,15 8 0,-22-11 73,-1 0-1,0 0 1,1 1-1,-1-1 1,0 1-1,0 0 1,0 0-1,0 0 1,0 0-1,-1 0 1,1 0-1,-1 0 1,1 0 0,-1 1-1,0-1 1,0 1-1,0-1 1,0 1-1,0-1 1,0 1-1,-1-1 1,1 1-1,-1 0 1,0 0-1,0-1 1,0 1-1,0 0 1,0-1 0,0 1-1,-1 0 1,0-1-1,1 1 1,-1-1-1,0 1 1,0-1-1,0 1 1,-1-1-1,1 0 1,0 1-1,-1-1 1,-2 3-1,-3 3 71,0 1-1,0-1 1,-1 0-1,0 0 1,-1-1-1,0-1 1,0 1-1,0-1 0,-13 5 1,15-7-75,0 0-1,-1-1 1,0 0 0,0 0-1,0-1 1,0 0-1,0-1 1,-1 1 0,1-2-1,0 1 1,-1-1 0,-14-2-1,20 1-452,0-1 0,0 1-1,0-1 1,0 0 0,0 0-1,1 0 1,-1 0-1,1 0 1,-1-1 0,1 1-1,0-1 1,0 0-1,0 1 1,0-1 0,1 0-1,-1 0 1,1 0-1,0 0 1,0-1 0,0 1-1,0 0 1,-1-5 0,-4-33-8338</inkml:trace>
  <inkml:trace contextRef="#ctx0" brushRef="#br0" timeOffset="1">113 7 12011,'0'0'5670,"68"-6"-3556,-40 6-1089,1 0-64,3 7-417,0-1-352,2 1-160,5-6-896,-5-1-2852,2 0-7975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32,'0'0'16816,"-38"60"-14158,20-29-31,2 7-1058,6-3-415,6 1-194,4-4-511,0-3-385,4-7 32,6-3-96,5-8-1057,-8-6-737,0-5-1441</inkml:trace>
  <inkml:trace contextRef="#ctx0" brushRef="#br0" timeOffset="1">1 153 13004,'0'0'8232,"64"-6"-7239,-21 5-288,16 0-481,0-3-192,3 1 32,4-4-1569,-5-3-4325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15631,'0'0'6523,"-8"12"-5103,4-8-1262,-76 123 2601,72-112-2627,0 0-1,1 0 0,0 1 0,1 0 0,1 0 0,0 0 1,-3 29-1,8-44-127,0 0 1,0 0-1,0 1 1,0-1-1,0 0 1,0 1-1,0-1 1,1 0-1,-1 0 1,1 0-1,-1 1 1,1-1-1,-1 0 1,1 0-1,0 0 1,-1 0-1,1 0 1,0 0 0,0 0-1,0 0 1,0 0-1,0 0 1,0-1-1,0 1 1,0 0-1,2 1 1,1-1 6,0 0 0,-1 0 1,1 0-1,0 0 1,0-1-1,0 1 0,0-1 1,8-1-1,5 0 13,0-2 0,0 0 0,17-6 0,-28 7-128,63-24-867,-39 6-3146,-10-9-5548,-14 11 2779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5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11403,'0'0'9321,"-48"50"-7688,28-18 97,6 6-353,-2 1-384,5-1-256,7-3-321,4-3-192,0-7-160,0-2 0,11-7-32,0-2-320,-2-5-1762,-6-5-2082,3-4-2978</inkml:trace>
  <inkml:trace contextRef="#ctx0" brushRef="#br0" timeOffset="1">202 265 15214,'0'0'5862,"-39"51"-4196,28-30-674,4 1-63,2 0-384,1-3-449,4-1-32,0-6-128,6-5-2370,4-7-1666,5 0-2595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12107,'0'0'5419,"-9"4"-3673,0 1-1490,0 0 1,0 1 0,0 1 0,1-1-1,0 1 1,0 1 0,1-1 0,0 1-1,0 0 1,1 1 0,0 0 0,0 0-1,1 0 1,0 1 0,1-1 0,0 1-1,0 0 1,1 1 0,1-1 0,-3 18-1,4-25-217,1 1 0,0-1 1,0 1-1,0-1 0,0 1 0,1-1 0,-1 1 0,1-1 0,0 0 0,0 1 0,0-1 0,1 0 0,-1 0 0,1 0 0,-1 0 1,1 0-1,0 0 0,0 0 0,5 5 0,-4-7-29,-1 0 1,1 1-1,-1-1 0,1 0 1,-1 0-1,1 0 1,0 0-1,0-1 0,0 1 1,-1-1-1,1 0 1,0 0-1,0 0 0,0 0 1,0 0-1,-1 0 1,1-1-1,0 1 0,0-1 1,-1 0-1,1 0 1,0 0-1,-1 0 0,1-1 1,-1 1-1,3-2 1,3-3 10,0 1 0,0-2 0,-1 1 0,0-1 0,0 0 0,-1 0 1,1-1-1,-2 0 0,1 0 0,-1 0 0,6-13 0,-8 13 15,1 0-1,-1 1 0,0-1 0,0 0 1,-1-1-1,0 1 0,-1 0 0,0-1 1,0 1-1,-1-1 0,0 1 1,0-1-1,-3-13 0,2 20-33,1 1-1,-1 0 1,0 0-1,1 0 1,-1 0-1,0 0 1,0 0-1,0 0 1,1 0 0,-1 0-1,0 0 1,0 0-1,-1 1 1,1-1-1,0 0 1,0 1-1,0-1 1,0 1 0,-1-1-1,1 1 1,0-1-1,0 1 1,-1 0-1,1 0 1,0 0-1,-1 0 1,1 0 0,0 0-1,0 0 1,-1 0-1,1 0 1,0 1-1,-1-1 1,1 0-1,-2 1 1,-1 0-181,0 1 0,0-1 0,0 0 0,0 1-1,0 0 1,1 0 0,-1 0 0,0 0 0,-6 6 0,-8 18-2973,13-6-3091,5-14-164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17168,'0'0'1703,"-6"9"502,-31 34-230,21-26-950,1 1 0,1 0 0,-13 21 0,27-38-1013,0 0 0,-1-1 0,1 1 0,0 0 0,-1 0 0,1-1 0,0 1 0,0 0 0,0 0 0,-1-1 0,1 1 0,0 0 0,0 0 0,0 0 0,0-1 0,1 1 0,-1 0 0,0 0 0,0 0 0,0-1 0,1 1 0,-1 0 0,0 0 0,1-1 0,-1 1 0,0 0 0,1-1 0,-1 1 0,1-1 0,-1 1 0,1 0 0,0-1 0,-1 1 0,1-1 0,-1 1 0,1-1 0,0 0 0,0 1 0,-1-1 0,1 0 0,0 1 0,0-1 0,-1 0 0,1 0 0,0 1 0,0-1 0,-1 0 0,1 0 0,0 0 0,0 0 0,0 0 0,1-1 0,56 0 16,-45 0-51,9 0-330,-13 0 203,1 0 0,-1 1 0,0 0 0,1 0 0,-1 1 0,10 2 0,-17-2 143,0-1 0,0 1 0,0 0 0,0 0 0,0 0 0,-1 0 0,1 0 0,0 0-1,-1 1 1,1-1 0,-1 1 0,1-1 0,-1 1 0,0-1 0,1 1 0,-1 0-1,0-1 1,0 1 0,0 0 0,-1 0 0,1 0 0,0 0 0,-1 0 0,1 0-1,-1 0 1,0 0 0,1 0 0,-1 0 0,0 0 0,0 0 0,-1 0 0,1 0 0,-1 3-1,0 0 57,-1 0-1,0 0 1,0 0-1,0-1 1,0 1-1,-1-1 1,0 1-1,0-1 1,0 0-1,-1 0 1,1 0-1,-1 0 1,0-1-1,0 0 0,0 0 1,0 0-1,-1 0 1,1 0-1,-1-1 1,0 0-1,-5 2 1,3-1-99,0 0 0,-1 0 0,1 0 0,0-1 0,-1-1 1,0 1-1,1-1 0,-1 0 0,0-1 0,0 0 0,0 0 0,1-1 1,-14-2-1,18 1-425,0 0 0,0 0 0,0-1 0,0 1 0,0-1 1,1 1-1,-1-1 0,1 0 0,-1 0 0,1 0 0,0 0 0,1-1 1,-1 1-1,0-1 0,1 1 0,0-1 0,0 1 0,0-1 0,0 0 0,0-6 1,-4-29-6557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15599,'0'0'5733,"72"18"-3971,-44-9-545,4-1-352,-1-2-481,1 1-320,-2-2-32,8-5-2690,-5 0-4805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13100,'0'0'3481,"0"9"-1500,-16 134 1557,-1 35-78,16-127-3078,-1-7-276,2-1 0,1 1 0,13 67 0,-14-109-97,0-1-1,0 1 0,1 0 1,-1-1-1,1 1 0,-1-1 1,1 1-1,-1-1 0,1 1 1,0-1-1,0 1 0,0-1 1,0 0-1,1 2 0,-1-3 4,-1 0 0,1 0 0,-1 0 0,0 0-1,1 0 1,-1 0 0,1 0 0,-1 0 0,1-1-1,-1 1 1,0 0 0,1 0 0,-1 0 0,0-1 0,1 1-1,-1 0 1,0-1 0,1 1 0,-1 0 0,0-1-1,0 1 1,1 0 0,-1-1 0,0 1 0,0 0 0,1-1-1,-1 1 1,0-1 0,0 1 0,0 0 0,0-2-1,13-48 490,-5-25-341,-4-130 1,-5 145-1523,2 63 1060,-1 1 0,0-1 1,1 1-1,-1-1 0,1 0 0,0 1 0,0-1 1,1 0-1,-1 0 0,1 0 0,-1 0 0,1 0 1,0 0-1,0 0 0,0-1 0,1 1 1,2 2-1,0 0-333,0-1 0,1-1 1,-1 1-1,1-1 0,0 0 0,0 0 1,0 0-1,12 3 0,-11-4 335,0 0-1,0-1 1,0 0-1,0 0 0,0 0 1,1-1-1,-1 0 1,0 0-1,0-1 1,0 0-1,0 0 1,0-1-1,0 0 1,0 0-1,0-1 1,-1 0-1,12-5 1,-15 5 674,1-1 0,-1 1 0,0 0 1,0-1-1,0 1 0,0-1 1,4-8-1,-5 8 469,-1 0 1,1 0-1,-1 0 1,0 0 0,0 0-1,0 0 1,0 0-1,-1-8 1,0 12-787,0-1 0,0 1 0,0 0 1,0-1-1,0 1 0,-1 0 0,1-1 1,0 1-1,0-1 0,-1 1 0,1 0 1,0 0-1,-1-1 0,1 1 0,0 0 1,-1-1-1,1 1 0,0 0 0,-1 0 1,1 0-1,-1 0 0,1-1 0,0 1 1,-1 0-1,1 0 0,-1 0 1,1 0-1,0 0 0,-1 0 0,1 0 1,-1 0-1,1 0 0,-1 0 0,1 0 1,0 0-1,-1 0 0,1 0 0,-1 1 1,1-1-1,0 0 0,-1 0 0,1 0 1,0 1-1,-1-1 0,1 0 0,-1 0 1,1 1-1,0-1 0,0 0 0,-1 1 1,1-1-1,0 1 0,-22 14 400,-3 27 586,23-40-990,1 0 0,0 0 0,0 0 0,0 0 0,0 1 0,1-1 0,-1 0 0,1 1 0,-1-1 0,1 0 0,0 1 0,0-1 0,0 0 0,0 1 0,0-1 0,0 1 0,2 3-1,-1-5-32,0-1 0,0 1 0,0 0 0,0-1 0,0 1-1,0 0 1,0-1 0,0 0 0,0 1 0,0-1 0,0 0 0,0 1-1,1-1 1,-1 0 0,0 0 0,0 0 0,0 0 0,0 0-1,1 0 1,-1 0 0,0-1 0,0 1 0,0 0 0,0-1-1,2 0 1,27-13 276,7-26-250,-15 15-822,-21 25 707,-1 0 0,0 0 1,0 0-1,0 1 0,0-1 0,0 0 0,0 0 0,0 0 1,0 0-1,0 1 0,0-1 0,0 0 0,1 0 0,-1 0 1,0 0-1,0 0 0,0 1 0,0-1 0,0 0 0,1 0 0,-1 0 1,0 0-1,0 0 0,0 0 0,1 0 0,-1 0 0,0 0 1,0 0-1,0 0 0,0 0 0,1 0 0,-1 0 0,0 0 1,0 0-1,0 0 0,1 0 0,-1 0 0,0 0 0,0 0 1,0 0-1,1 0 0,-1 0 0,0 0 0,0 0 0,0 0 0,0 0 1,1 0-1,-1-1 0,0 1 0,0 0 0,0 0 0,0 0 1,0 0-1,1 0 0,-1-1 0,0 1 0,0 0 0,0 0 1,0 0-1,0 0 0,0-1 0,0 1 0,0 0 0,-5 39-158,3-33 209,1 1 0,0 0 0,0-1 0,1 1 0,0 0 0,0 0 1,1 11-1,0-16-44,0-1 0,0 1 0,0 0 0,0-1 0,0 1 0,0-1 0,0 1 0,0-1 0,1 0 0,-1 1 0,1-1 0,-1 0 0,1 0 0,-1 0 0,1 0 0,0 0 0,-1 0 0,1-1 1,0 1-1,-1 0 0,1-1 0,0 0 0,0 1 0,0-1 0,0 0 0,0 0 0,-1 0 0,1 0 0,0 0 0,0 0 0,0-1 0,0 1 0,2-1 0,1 0-587,0 0-1,0 0 0,0-1 0,0 1 0,0-1 0,0 0 1,0-1-1,-1 1 0,1-1 0,5-4 0,23-18-6957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14606,'0'0'10378,"-12"54"-9033,8-26-128,-1 5-608,-1 4-481,3 1-64,-2 1-32,-4-2 32,3-5-64,6-4 32,-2-7-288,-1-8-897,3-7-737,-7-6-1762,-4-4-3458</inkml:trace>
  <inkml:trace contextRef="#ctx0" brushRef="#br0" timeOffset="1">1 137 16688,'0'0'3299,"43"11"-1954,-4-9-480,9 1-224,6-2-417,6 1-160,3-2-545,-1-3-3939,-5-10-7079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13421,'0'0'4409,"13"-6"-3165,3-1-920,0 1-1,0 1 1,1 0 0,-1 1-1,1 1 1,0 0 0,33 0-1,-25 3 78,46 1 406,-66 0-743,-1-1 1,0 1 0,1 0 0,-1 0 0,0 0-1,0 1 1,0 0 0,1 0 0,-2 0 0,1 0-1,0 0 1,6 6 0,-9-7-38,0-1 0,0 1 0,-1 0 0,1 0 0,0 0 0,-1 0 0,1 0 0,0 0 0,-1 0 0,0 0 0,1 0 0,-1 0 0,1 0 0,-1 0 0,0 1 0,0-1 1,0 0-1,0 0 0,0 0 0,0 0 0,0 0 0,0 1 0,0-1 0,0 0 0,-1 0 0,1 0 0,0 0 0,-1 0 0,1 0 0,-1 0 0,1 0 0,-1 0 0,0 0 0,1 0 0,-1 0 0,0 0 0,0 0 0,1-1 0,-1 1 0,0 0 0,0-1 0,0 1 0,0 0 0,0-1 0,0 1 0,0-1 0,-2 1 0,-8 5 226,0 0 0,-1-1 0,-16 5 0,17-7-96,-105 34 1215,128-33-1076,23 1-327,-13-1-41,-8-2-79,0 2 1,0-1-1,0 2 1,0 0-1,-1 1 1,0 0-1,17 11 1,-26-15 154,-1 0 0,0 0 1,0 1-1,0-1 1,0 1-1,-1 0 1,1-1-1,-1 1 1,0 0-1,1 1 1,-1-1-1,0 0 1,-1 1-1,1-1 1,-1 1-1,1-1 1,-1 1-1,0-1 1,-1 1-1,1 0 1,-1 0-1,1 0 1,-1-1-1,0 1 1,0 0-1,-1 0 1,1 0-1,-1-1 1,0 1-1,0 0 0,0-1 1,0 1-1,-4 5 1,2-4 102,0 0 0,-1 0-1,0 0 1,0-1 0,0 1 0,0-1 0,-1 0-1,0-1 1,0 1 0,0-1 0,0 0-1,0 0 1,-1 0 0,1-1 0,-1 1 0,0-2-1,0 1 1,0-1 0,-7 2 0,-15 1 138,1-1-1,-48-1 1,72-2-270,2 0-74,1 1 0,-1-1-1,1 0 1,-1 0 0,0 0 0,1 0-1,-1 0 1,1 0 0,-1 0-1,1 0 1,-1-1 0,1 1 0,-1 0-1,0 0 1,1 0 0,-1 0 0,1-1-1,-1 1 1,1 0 0,-1-1-1,1 1 1,0 0 0,-1-1 0,1 1-1,-1-1 1,1 1 0,0 0-1,-1-1 1,1 1 0,0-1 0,-1 1-1,1-1 1,0 1 0,0-1-1,0 1 1,-1-2 0,1 1-385,1-1 0,-1 1 0,0 0 0,1 0 1,-1-1-1,1 1 0,-1 0 0,1 0 0,0 0 0,0-1 0,-1 1 0,1 0 1,0 0-1,0 0 0,0 0 0,1 0 0,19-16-8378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14446,'0'0'8007,"-20"67"-5348,11-40-1314,1 1-192,-3-1-320,5-2-160,5-3-545,1-4-64,0-1-96,7-7-993,7-7-1634,-5-3-2850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13677,'-9'5'2039,"-18"10"-721,2 1-1,0 0 0,-30 27 1,34-24-953,1 1 0,0 0 0,1 2 0,-15 24 0,29-40-338,2 0 0,-1 0 0,1 1 0,0 0-1,0-1 1,1 1 0,0 0 0,0 0 0,0 1 0,1-1 0,0 0 0,1 9 0,0-12-16,0 0-1,1-1 1,-1 1 0,1 0 0,0-1-1,0 1 1,1-1 0,-1 1 0,1-1 0,0 1-1,-1-1 1,2 0 0,-1 0 0,0 0-1,0 0 1,1 0 0,0-1 0,-1 1-1,1-1 1,0 0 0,0 0 0,0 0 0,1 0-1,-1 0 1,5 1 0,6 2 31,1 0 1,0-2-1,-1 0 0,1 0 1,0-1-1,0-1 1,1-1-1,-1 0 0,0-1 1,0-1-1,0 0 1,0-1-1,-1 0 0,1-1 1,-1-1-1,20-9 1,-32 13 37,-1 1 1,1-1 0,-1 0-1,1 0 1,-1 0 0,1 0-1,-1 0 1,1 0 0,-1 0 0,0-1-1,0 1 1,0 0 0,0-1-1,0 1 1,0-1 0,0 1 0,0-1-1,0 0 1,-1 1 0,1-1-1,-1 0 1,1 1 0,-1-1-1,0 0 1,1 0 0,-1 1 0,0-1-1,0 0 1,0 0 0,-1 0-1,1 1 1,0-1 0,-1 0 0,1 1-1,-1-1 1,-1-3 0,0 2 3,0-1 1,-1 1-1,0 0 1,0 0 0,0 0-1,0 0 1,0 0-1,-1 1 1,1-1-1,-1 1 1,0 0 0,1 0-1,-1 0 1,-5-1-1,-3-1-181,0 1-1,0 0 0,0 1 0,-1 0 1,1 1-1,0 0 0,-1 1 1,1 0-1,-22 4 0,24 3-1935,8 0-2148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10954,'0'0'9385,"-1"8"-8317,-5 20-516,1-8-35,1 0-1,1 0 0,1 0 0,1 27 1,1-44-451,1-1 0,0 0 1,0 0-1,0 1 0,0-1 1,1 0-1,-1 0 0,0 0 1,1-1-1,0 1 0,-1 0 1,1 0-1,0-1 0,0 1 1,0-1-1,0 0 0,0 1 1,0-1-1,0 0 0,1 0 1,-1 0-1,0-1 0,1 1 1,-1 0-1,0-1 1,1 0-1,3 1 0,9 1 23,1 0 0,28-2 0,-43 0-83,4 1-413,1-2 0,0 1 0,0 0 0,-1-1 0,1 0 0,10-4 0,-14 5-109,-1-1-1,1-1 0,0 1 0,-1 0 0,1 0 0,-1 0 1,1-1-1,-1 1 0,0-1 0,0 1 0,1-1 1,-1 0-1,0 1 0,0-1 0,0 0 0,-1 0 1,1 1-1,0-1 0,-1 0 0,1 0 0,-1 0 0,0 0 1,1-2-1,2-15-8436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7239,'0'0'7047,"-29"47"-4421,18-25-1153,1 5-255,3 1 63,-2 2-448,7-1-449,2-1-256,0-3-64,12-7-64,12-7-1505,2-10-1250,6-1-2690,-1-10-6759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2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89 14286,'0'0'7302,"-11"1"-6293,-1 1-701,1 1 0,-1 0 0,1 0 0,0 1 0,-18 10 0,25-12-244,1-1 0,-1 1 0,0 1 0,1-1 0,0 0 0,-1 1 0,1 0 0,0 0 0,0 0 1,1 0-1,-1 0 0,0 0 0,1 1 0,0-1 0,0 1 0,0 0 0,0 0 0,1 0 0,0-1 0,-1 1 0,1 1 0,0 6 0,1-10-56,1 0 0,-1 0 0,1 0 0,-1 0 0,1 0 0,0 0 0,0 0 0,-1-1 0,1 1 0,0 0 0,0-1 0,0 1 0,0 0 0,0-1 0,0 1 0,0-1 0,0 0 0,0 1 0,0-1 0,0 0 0,0 1 0,0-1 0,0 0 0,0 0 0,0 0 0,0 0 0,1 0 0,0-1 0,46 2 95,-35-2-123,27-1-443,43 2-560,-78 0 1009,0 1 0,0-1 0,1 1 1,-1 0-1,0 1 0,0-1 0,0 1 0,-1 0 1,1 1-1,0-1 0,-1 1 0,6 4 0,-8-6 15,0 1-1,0 0 1,0 0-1,0 0 1,-1 0-1,1 0 1,-1 0-1,0 0 1,1 1-1,-1-1 1,0 0-1,0 1 1,0-1-1,-1 1 1,1-1-1,-1 1 1,1-1-1,-1 1 1,0 0-1,0 3 0,-1-2 66,1 1-1,-2-1 1,1 0-1,0 0 0,-1 0 1,0 0-1,0 0 0,0-1 1,0 1-1,-1-1 1,-3 6-1,-3 0 150,1-1 0,-1 1 0,-1-2 0,1 1 0,-1-1 0,-1-1 0,-19 10 0,23-13-126,0 0 1,0 0-1,0-1 1,0-1 0,-1 1-1,1-1 1,0 0-1,-1-1 1,1 1 0,-1-2-1,-7 0 1,11 0-237,1 1 0,0-1-1,0 0 1,0-1 0,0 1 0,0 0 0,0-1 0,1 0 0,-1 1 0,0-1 0,-3-4 0,3 3-338,1 1 1,0-1 0,0-1-1,0 1 1,0 0 0,0 0-1,0-1 1,1 1 0,0-1-1,0 1 1,-2-7-1,0-29-6129</inkml:trace>
  <inkml:trace contextRef="#ctx0" brushRef="#br0" timeOffset="1">167 50 10762,'0'0'6662,"66"-14"-3907,-41 11-1089,1 2-609,7 0-385,-3-1-480,7-2-192,1-5-3331,7-6-6662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3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18514,'0'0'3299,"-45"64"-3107,40-29 224,5 4-95,0-1-225,0-1-32,14-5-32,-5-7-1089,2-3-1346,-6-10-383,0-6 95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1:3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14157,'0'0'5061,"63"-8"-4901,-10 8-32,13 0-63,9 4-1,13-1-96,-1-3-2563,-3 0-3170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2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15663,'0'0'3774,"13"0"-2461,359 19 2109,-338-9-6124,-29-2 260,-21 0 107,-14 0-3478,-7-1-3113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94 277 10025,'0'0'2867,"-11"11"-929,6-5-1731,-9 8 659,1 1 1,-15 23 0,25-34-663,1-1 1,0 0-1,-1 0 1,1 1 0,1 0-1,-1-1 1,1 1 0,-1 0-1,1 0 1,0-1-1,0 1 1,1 0 0,-1 0-1,1 0 1,0 0 0,0 0-1,0 0 1,0 0-1,1 0 1,0 0 0,1 5-1,-1-8-182,0 0 0,0 0 0,1 1 0,-1-1 0,0 0 0,1 0-1,-1-1 1,0 1 0,1 0 0,-1 0 0,1-1 0,0 1 0,-1-1-1,1 1 1,-1-1 0,1 0 0,0 1 0,-1-1 0,1 0 0,0 0 0,-1 0-1,1 0 1,-1-1 0,1 1 0,2-1 0,2 0 13,-1 0 1,0 0-1,1-1 1,-1 0-1,0 0 1,9-4-1,-6-1-24,0 1 0,-1-1 0,0-1 0,0 1 0,0-1 1,-1 0-1,-1-1 0,1 1 0,-1-1 0,-1 0 0,1 0 0,-2-1 0,1 1 0,-1-1 0,-1 0 0,0 0 0,2-18 0,0-15 23,-2 0-1,-5-75 0,-7 71-34,-2 27-23,12 20 22,-1-1 0,1 1 0,-1 0 0,0-1 0,1 1 0,-1 0 0,1 0 0,-1 0 0,0-1 0,1 1 0,-1 0 0,0 0-1,1 0 1,-1 0 0,1 0 0,-1 0 0,0 0 0,1 1 0,-1-1 0,0 0 0,1 0 0,-1 0 0,1 1 0,-1-1 0,1 0 0,-1 0 0,0 1 0,1-1-1,-1 1 1,1-1 0,-1 1 0,-4 4-22,-1 1 0,2 0-1,-1 0 1,0 0 0,1 1 0,1 0-1,-1-1 1,-5 15 0,-17 62 55,24-76-25,1-1 0,0 0-1,0 1 1,0-1-1,0 1 1,1-1-1,0 1 1,1-1-1,-1 1 1,1-1 0,1 0-1,1 7 1,-1-8-74,1 0-1,0-1 1,0 1 0,0-1 0,0 1 0,1-1 0,0 0-1,-1-1 1,2 1 0,-1-1 0,0 1 0,1-1 0,-1-1-1,9 5 1,-4-2-395,0-1-198,0 0 0,-1 1 1,0 0-1,0 1 0,0 0 0,7 8 0,-12-11 623,-1-1 0,-1 1-1,1 0 1,0 0 0,-1 0-1,1 0 1,-1 0 0,0 1 0,0-1-1,0 0 1,-1 1 0,1-1 0,-1 0-1,0 1 1,1-1 0,-2 0 0,1 1-1,0-1 1,-1 1 0,1-1 0,-3 6-1,2-6-203,-1 7 435,1-7-5370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2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10570,'0'0'12204,"68"40"-10763,-29-38-448,9-2-417,6 2-319,-4-1-225,1 1 32,-2 1-353,-5 0-1728,-8-3-2372,-4 0-7366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2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7527,'0'0'15487,"-6"11"-14211,-6 8-880,4-7-29,1 0 0,0 0 0,0 1 0,1 0 0,1 1 0,0-1 0,1 1 0,-3 14 0,8-27-364,-1 0 0,0 0 0,1 0 0,-1 0 0,1-1 0,-1 1-1,1 0 1,-1-1 0,1 1 0,0 0 0,-1-1 0,1 1 0,0 0 0,0-1 0,-1 1-1,1-1 1,0 1 0,0-1 0,0 0 0,-1 1 0,1-1 0,0 0 0,0 0 0,0 0 0,0 1-1,0-1 1,0 0 0,0 0 0,0 0 0,1-1 0,40 1 6,-29 0-65,23-2-449,-21 1 160,0 1 0,1 0 0,22 4 0,-37-4 338,0 1-1,1-1 0,-1 1 1,0 0-1,0 0 1,0 0-1,1 0 0,-1 0 1,0 0-1,0 0 0,0 0 1,0 0-1,0 0 1,-1 0-1,1 1 0,0-1 1,-1 0-1,1 1 0,0-1 1,-1 0-1,0 1 0,1-1 1,-1 1-1,0-1 1,0 1-1,0-1 0,0 1 1,0-1-1,0 1 0,0-1 1,0 1-1,-1 2 1,0 1 26,0 0 0,0 1 1,0-1-1,-1 0 1,1 0-1,-1 0 1,-4 7-1,-1-2 164,-1 0 0,0 0 0,-1-1 0,0 0 0,0-1 1,-1 0-1,0 0 0,0-1 0,-1 0 0,0-1 0,0 0 0,-1-1 0,1 0 0,-1-1 0,0 0 0,-1-1 0,1-1 0,0 0 0,-1 0 0,-21-1 0,32-1-263,0 0 0,0 0 1,0-1-1,-1 1 0,1-1 1,0 1-1,0-1 0,0 0 0,0 0 1,0 0-1,0 0 0,1 0 0,-1 0 1,0-1-1,0 1 0,1 0 1,-1-1-1,1 0 0,-1 1 0,1-1 1,0 0-1,0 0 0,0 0 0,0 1 1,0-1-1,0 0 0,0 0 0,1-1 1,-1 1-1,0 0 0,1 0 1,0 0-1,0 0 0,0-3 0,-1-7-1657,1 1 0,1-1 0,0 1 0,0 0 0,4-15 0,7-13-7130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2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12844,'0'0'12076,"59"0"-11116,-25 0-703,0 0-193,1-3-32,3-1-96,-8 3-1762,-1-2-1954,-6 2-2818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2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21076,'0'0'9065,"0"26"-12461,4-27-2113,-2-9-6887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2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98 6438,'0'0'4132,"0"-9"-2077,0 8-2059,1-5 573,-1 0-1,-1 0 1,1 0-1,-1 0 1,0 0-1,0 1 1,-3-10-1,2 13-346,1 0 1,0 0-1,-1 0 0,1 0 1,-1 0-1,1 0 0,-1 0 1,0 0-1,0 1 0,0-1 1,0 1-1,0 0 0,0-1 1,0 1-1,0 0 0,-1 0 1,1 0-1,0 1 0,-1-1 1,1 0-1,-1 1 0,1 0 1,-1-1-1,1 1 0,-4 0 1,0 1-39,0-1 1,1 1 0,-1 0-1,0 0 1,0 0 0,1 1 0,-1 0-1,0 0 1,1 1 0,0 0-1,0-1 1,0 2 0,0-1-1,0 1 1,0-1 0,1 1 0,0 0-1,0 1 1,0-1 0,-4 7-1,2-3-115,0 1 1,1-1-1,0 1 0,1 0 0,0 0 0,0 0 0,1 1 1,0 0-1,1-1 0,0 1 0,-1 14 0,3-21-51,1-1-1,-1 0 0,0 0 1,1 1-1,-1-1 1,1 0-1,0 0 0,-1 1 1,1-1-1,0 0 1,1 0-1,-1 0 0,0 0 1,0-1-1,1 1 1,-1 0-1,1 0 0,0-1 1,-1 1-1,1-1 1,0 1-1,0-1 0,0 0 1,0 0-1,0 0 1,0 0-1,0 0 0,1 0 1,-1-1-1,0 1 1,0-1-1,1 1 0,-1-1 1,0 0-1,1 0 1,3 0-1,4 0 15,1 0 1,-1-1-1,1 0 0,-1 0 1,1-1-1,19-6 0,-17 3-24,0 0 0,-1-1 0,0-1 0,0 0 0,15-12 0,-23 16-11,-1 0 0,1 0 1,0 0-1,-1-1 0,0 1 0,0-1 0,0 0 1,0 0-1,-1 0 0,1-1 0,-1 1 1,0 0-1,0-1 0,-1 0 0,1 1 0,-1-1 1,0 0-1,0-6 0,-1 9-5,-1 1 0,1 0 0,-1 0 0,0 0 0,0 0 0,1 1 0,-1-1 0,0 0 0,0 0 0,0 0 0,0 1 1,0-1-1,0 0 0,0 1 0,0-1 0,0 1 0,0-1 0,0 1 0,0-1 0,-1 1 0,1 0 0,0 0 0,0 0 0,0 0 0,-1-1 0,1 1 0,0 1 0,0-1 0,0 0 0,-3 1 0,-41 5-594,42-5 335,-1 0-1,1 1 0,0-1 1,0 1-1,0 0 1,0 0-1,1 0 0,-1 1 1,-4 3-1,6-5-203,0 1 1,0-1-1,1 0 0,-1 1 0,0-1 1,0 0-1,1 1 0,-1-1 0,1 1 1,-1-1-1,1 1 0,-1 0 0,1-1 1,0 2-1,0 4-5423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2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12716,'0'0'4260,"-17"60"-961,5-28-897,-2-2-448,3 1-608,6-3-770,3-7-480,2-3-64,2-9-160,17-9-1537,-4 0-1923,6-18-4067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2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 14798,'0'0'7474,"-7"-2"-6369,2 1-978,1 1 0,-1 0 0,1 0 1,-1 0-1,1 1 0,-1-1 0,1 1 0,0 0 0,-1 1 1,-4 1-1,8-3-87,-1 1 0,1 0 1,-1 0-1,1-1 0,-1 1 0,1 0 1,-1 0-1,1 0 0,0 1 0,-1-1 1,1 0-1,0 1 0,0-1 0,0 0 0,0 1 1,0-1-1,0 1 0,1-1 0,-1 1 1,0 0-1,1-1 0,-1 1 0,1 0 1,0-1-1,-1 1 0,1 0 0,0 0 1,0-1-1,0 1 0,0 0 0,1 0 1,-1-1-1,0 1 0,1 0 0,-1-1 1,1 3-1,0-3-34,0 0 0,-1 0-1,1 0 1,0 0 0,0 0 0,0-1 0,0 1-1,0 0 1,-1 0 0,1-1 0,1 1 0,-1-1 0,0 1-1,0-1 1,0 1 0,0-1 0,0 1 0,0-1 0,0 0-1,1 0 1,-1 0 0,0 0 0,2 0 0,36 0-297,-26-1-284,14-3-1074,6 1-136,-32 3 1778,0 0-1,0 1 1,0-1-1,0 0 1,-1 1 0,1-1-1,0 1 1,0-1-1,-1 1 1,1-1-1,0 1 1,-1 0 0,1-1-1,-1 1 1,1 0-1,-1 0 1,1-1 0,-1 1-1,1 0 1,-1 0-1,0 0 1,1 0 0,-1-1-1,0 1 1,0 0-1,0 0 1,1 0 0,-1 0-1,0 0 1,0 0-1,0 0 1,-1 1 0,3 56 391,0-33 415,-2 0 1,0-1-1,-8 47 1,8-68-715,0-1-1,-1 0 1,1 1 0,-1-1 0,1 0 0,-1 1 0,0-1 0,0 0-1,0 0 1,0 0 0,-1 0 0,1 0 0,0 0 0,-1 0 0,0 0-1,1-1 1,-1 1 0,0-1 0,0 1 0,0-1 0,0 1 0,0-1-1,0 0 1,0 0 0,0 0 0,0 0 0,0-1 0,-1 1-1,1-1 1,0 1 0,-1-1 0,1 0 0,-1 1 0,1-1 0,0 0-1,-1-1 1,-3 0 0,1 0 89,-1-1-1,1 1 1,0-2-1,0 1 1,0 0-1,1-1 1,-1 0-1,1 0 1,-1 0-1,1-1 1,0 1-1,0-1 1,0 0-1,1 0 1,-4-5-1,-15-35-2950,22 43 2616,-1 0 0,0-1 1,1 1-1,0-1 1,-1 1-1,1-1 0,0 0 1,0 1-1,0-1 0,0 1 1,0-1-1,0 1 0,0-1 1,0 1-1,1-1 0,-1 1 1,0-1-1,1 1 0,0-1 1,-1 1-1,1-1 0,0 1 1,0 0-1,-1-1 0,1 1 1,0 0-1,0 0 0,2-1 1,10-7-4538,0 0-2279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2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19 13581,'0'0'3849,"-9"-3"-598,1 0-2695,0 0 0,0 1 1,-1 0-1,1 0 0,0 1 0,-1 0 1,-12 0-1,18 1-475,1 1 0,-1-1 1,0 0-1,0 1 0,1 0 1,-1-1-1,1 1 0,-1 0 1,0 0-1,1 1 0,0-1 1,-1 0-1,1 1 0,0-1 1,0 1-1,0 0 0,0 0 0,0 0 1,0 0-1,0 0 0,0 0 1,1 1-1,0-1 0,-1 0 1,1 1-1,0-1 0,0 1 1,0-1-1,0 1 0,1 0 1,-2 4-1,2-5-41,-1 1 1,1-1-1,0 0 1,0 1-1,0-1 1,0 1 0,0-1-1,0 1 1,1-1-1,-1 1 1,1-1-1,-1 0 1,1 1-1,0-1 1,0 0-1,0 0 1,1 1-1,-1-1 1,0 0-1,1 0 1,-1 0-1,1 0 1,3 2-1,-1-1-14,0-1 0,-1 0 0,1 0 0,1 0 0,-1 0 0,0 0-1,0-1 1,1 0 0,-1 0 0,0 0 0,1-1 0,7 1 0,-6-1-12,0 0 0,0 0 0,0 0-1,0-1 1,0 0 0,0 0 0,0 0 0,0-1 0,0 0 0,-1 0 0,1-1 0,-1 1 0,1-1 0,-1 0 0,0-1 0,0 1 0,0-1 0,-1 0 0,1 0-1,5-7 1,-9 9-6,0 0-1,0 0 1,0 1-1,0-1 1,0 0-1,-1 0 1,1-1-1,-1 1 0,1 0 1,-1 0-1,0 0 1,1 0-1,-1 0 1,0 0-1,0-1 0,-1 1 1,1 0-1,0 0 1,-1 0-1,0 0 1,1 0-1,-1 0 1,0 0-1,0 0 0,0 0 1,0 0-1,0 0 1,0 1-1,-1-1 1,1 0-1,-1 1 1,1-1-1,-1 1 0,1 0 1,-1-1-1,0 1 1,0 0-1,0 0 1,0 0-1,0 0 1,0 0-1,0 1 0,0-1 1,-4 0-1,2-1-149,-1 1-1,0 0 0,0 0 1,0 0-1,0 1 0,0-1 1,1 1-1,-1 1 0,0-1 1,0 1-1,0-1 0,0 1 1,0 1-1,1-1 0,-1 1 1,0 0-1,1 0 1,-8 4-1,-3 9-3583,4-1-3107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10122,'0'-3'190,"-1"1"0,1 0 0,0 0 0,0-1 0,0 1 0,0 0 0,0 0 0,0-1 0,1 1 0,-1 0 0,1 0 0,-1-1 0,1 1 0,0 0 0,0 0 0,0 0 0,0 0 0,0 0 0,1 0 0,-1 0 0,0 1 0,1-1 0,0 0 0,-1 1 0,1-1 0,0 1 0,0 0 0,0-1 0,0 1 0,0 0 0,0 0 0,0 0 0,0 1 0,0-1 0,0 0 0,3 0 0,10-2 69,1-1-1,0 2 0,-1 0 1,19 1-1,-24 0-82,29 0-76,1 2 0,-1 2-1,0 1 1,0 2 0,49 14-1,-72-16-82,0 0 0,0-1 0,0-1 0,0 0 0,1-1 0,-1-1 0,1-1 0,-1 0 0,0-1 0,20-5 0,-32 6 18,1 1-1,-1-1 1,0 1-1,1 0 1,-1 0-1,1 1 1,-1-1 0,0 1-1,1 0 1,-1 0-1,0 0 1,0 1-1,1-1 1,-1 1 0,0 0-1,-1 1 1,1-1-1,0 0 1,4 5-1,-3-3 62,0-1 0,0 0 0,0 0 0,0 0 0,0 0 0,1-1-1,-1 0 1,1 0 0,0-1 0,10 2 0,-8-2-96,0-1 1,0 0 0,0 0 0,0-1-1,0 0 1,-1 0 0,1-1-1,14-5 1,-17 5-559,-1 0 0,1-1 0,-1 0 0,0 0 0,0 0 0,0 0 0,0 0 0,-1-1 0,6-7 0,6-10-5858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9961,'0'0'9268,"10"-5"-8419,73-37-588,-3-3 1,90-65-1,-170 110-258,0-1-1,0 1 1,0 0-1,0-1 0,1 1 1,-1 0-1,0 0 0,0-1 1,1 1-1,-1 0 0,0 0 1,0-1-1,1 1 1,-1 0-1,0 0 0,1 0 1,-1 0-1,0-1 0,1 1 1,-1 0-1,0 0 1,1 0-1,-1 0 0,0 0 1,1 0-1,-1 0 0,0 0 1,1 0-1,-1 0 1,0 0-1,1 0 0,-1 0 1,0 0-1,1 0 0,-1 1 1,0-1-1,1 0 1,-1 0-1,0 0 0,0 0 1,1 1-1,-1-1 0,0 0 1,1 1-1,-3 18 266,-17 31 436,17-47-635,-2 8 55,-1-1-172,0 0 0,0 0 0,1 1 0,1-1-1,0 1 1,0 0 0,1 0 0,1 0 0,-1 0 0,2 1 0,1 17-1,1-24-3986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12492,'0'0'6876,"0"9"-6561,-6 140 1694,1-94-753,4 91 0,2-143-1208,-1 0-1,1 0 0,0 0 0,0 0 1,0 0-1,0-1 0,1 1 1,-1-1-1,1 1 0,-1-1 1,1 1-1,0-1 0,0 0 0,0 0 1,0 0-1,0 0 0,1 0 1,-1 0-1,1-1 0,3 3 0,-5-4-47,0 1-1,0-1 1,0 1 0,0-1-1,0 0 1,0 1-1,0-1 1,0 0-1,0 0 1,0 0-1,0 0 1,0 0-1,0 0 1,0 0-1,0 0 1,0-1-1,0 1 1,1 0 0,-1 0-1,0-1 1,1 0-1,-1 0-84,0 0 0,0 0 0,0-1 0,0 1 0,0 0 1,0 0-1,-1-1 0,1 1 0,0 0 0,-1-1 0,1 1 0,-1-1 0,0 1 0,1-1 0,-1 1 0,0-1 0,0 1 0,0-1 0,0 1 0,0-2 0,0-13-2973,3 1-2137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14638,'0'0'4271,"-6"9"-2547,-4 8-1259,1 0 0,1 1 0,0 0 0,1 0 0,1 1 0,1 0 0,1 0 0,0 0 0,-1 25 0,5-30-578,1 33 557,-1-46-499,0 1 0,0-1-1,0 0 1,1 0 0,-1 0-1,0 0 1,0 0 0,1 0-1,-1 0 1,1 0-1,-1 0 1,1 0 0,0 0-1,-1 0 1,1 0 0,0 0-1,0 0 1,-1 0 0,1 0-1,0-1 1,0 1 0,0 0-1,0-1 1,0 1 0,0-1-1,0 1 1,0-1 0,0 0-1,0 1 1,0-1 0,0 0-1,2 1 1,-2-2-315,0 0-1,-1 0 1,1 0 0,0 0 0,-1 0-1,1 0 1,-1 0 0,1 0-1,-1 0 1,0 0 0,1 0 0,-1 0-1,0 0 1,0 0 0,0 0 0,0 0-1,0 0 1,0 0 0,0 0 0,0 0-1,0-1 1,0 1 0,-1-1-1,1-4-1953,0-16-5288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10762,'0'0'9321,"68"3"-8104,-37-3-672,3 0-417,5 0-64,-2 0-32,-6-7-865,-3-6-3587,-1 3-6566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14253,'0'0'10133,"-3"8"-9423,-5 7-549,-18 41 436,25-53-556,-1 0 0,1 1 0,0-1-1,0 0 1,1 1 0,-1-1 0,0 1-1,1-1 1,0 1 0,0-1 0,0 1-1,0-1 1,2 8 0,-1-10-33,0 0 0,0 0 0,0 0-1,0 0 1,0 0 0,1 0 0,-1 0 0,0 0 0,0 0-1,1 0 1,-1-1 0,1 1 0,-1-1 0,0 1 0,1-1-1,-1 1 1,1-1 0,-1 0 0,1 0 0,2 1 0,40-2 32,-30 1-112,20-2-471,-25 1 147,1 0-1,0 0 0,0 1 1,0 1-1,-1-1 1,1 2-1,17 3 1,-26-4 391,0 0 0,1 0 0,-1 0 0,0 0-1,-1 0 1,1 0 0,0 0 0,0 0 0,0 1 0,-1-1 0,1 0 0,0 0 0,-1 1 0,1-1 0,-1 0-1,0 1 1,1-1 0,-1 0 0,0 1 0,0-1 0,0 1 0,0-1 0,0 0 0,0 1 0,0-1 0,-1 1 0,1-1-1,0 0 1,-1 1 0,1-1 0,-1 0 0,1 1 0,-1-1 0,0 0 0,-1 2 0,-29 45 829,24-41-515,0 0 1,0 0 0,-1-1 0,0 0 0,0-1 0,0 0 0,-1 0 0,-12 5 0,16-8-257,-1 0 0,1 0 0,-1 0 0,1-1 0,-1 0-1,1 0 1,-1 0 0,0-1 0,0 0 0,1 0 0,-1 0 0,0-1 0,0 0 0,1 0 0,-1 0-1,-5-3 1,9 3-233,0 0-1,0-1 0,0 1 0,0-1 1,0 1-1,0-1 0,0 0 0,1 0 1,-1 0-1,1 0 0,-1 0 0,1 0 0,0 0 1,0-1-1,0 1 0,0 0 0,-1-5 1,-7-45-6459,8 20 441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9929,'0'0'14702,"61"-21"-13965,-29 19-481,3 0-160,5-2-96,-1 3-32,-3-1-1825,-8-1-2339,-1-1-5125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18193,'0'0'7399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18 10634,'0'0'13399,"-9"-4"-12240,6 2-1124,-1 1-1,1-1 1,-1 1 0,1 0 0,-1 0 0,1 0-1,-1 1 1,0-1 0,1 1 0,-1 0 0,0 0-1,1 0 1,-1 1 0,-6 1 0,5 0-27,0 0 0,0 0 0,1 0 0,-1 1 0,1-1 0,0 1 0,0 0 0,0 1 1,0-1-1,0 1 0,1 0 0,0 0 0,-4 5 0,1 0 48,-1 1-1,2 0 1,-1 0-1,-6 18 1,11-23-34,-1-1 1,1 1 0,0-1 0,0 1 0,0-1-1,0 1 1,1 0 0,0-1 0,0 1-1,0 0 1,1-1 0,-1 1 0,1 0 0,2 5-1,-1-8-10,-1 0 0,1 0 0,0 0 0,-1 0-1,1 0 1,0-1 0,0 1 0,0-1 0,1 1 0,-1-1-1,0 0 1,0 0 0,1 0 0,-1 0 0,1 0-1,-1-1 1,1 1 0,-1-1 0,1 1 0,-1-1 0,1 0-1,0 0 1,-1 0 0,1 0 0,-1-1 0,1 1-1,2-1 1,5-1 16,-1 1-1,1-2 1,0 1 0,-1-1-1,18-8 1,-14 3-3,1-1 0,-1 0 0,-1-1 0,1 0 0,12-14-1,-21 20-24,-1 0 0,1 1 0,-1-1 0,0-1 0,0 1 0,0 0 0,-1-1 0,1 1 0,-1-1 0,0 0 0,-1 0 0,1 0 0,-1 0 0,0 0 0,0 0 0,0 0 0,-1 0 0,0 0 0,-1-11 0,1 15-5,0 0 0,-1-1 0,0 1 0,1 0 0,-1-1 0,0 1 0,1 0 0,-1 0 0,0-1 0,0 1 0,0 0 0,0 0-1,0 0 1,0 0 0,-1 1 0,1-1 0,0 0 0,0 0 0,-1 1 0,1-1 0,0 0 0,-1 1 0,1 0 0,-1-1 0,1 1 0,0 0 0,-1-1 0,1 1-1,-1 0 1,1 0 0,-1 0 0,1 1 0,-1-1 0,1 0 0,0 0 0,-1 1 0,1-1 0,-1 1 0,1-1 0,-2 2 0,0-1-203,-1 0 0,0 1 0,0-1 0,1 1 0,-1 0 1,1 0-1,0 1 0,0-1 0,-1 0 0,1 1 0,1 0 0,-1 0 1,-4 5-1,0 16-3257,4-2-1991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14958,'0'0'5958,"-42"53"-3940,31-34-385,4-1-832,0 2-673,-2-1-96,9-3-448,0-5-2627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47 8392,'0'0'5664,"-8"-3"-3966,-5-2-578,-1 1-1,1 1 1,-1 0 0,-15-1 0,25 4-782,-1-1-1,1 1 0,0 0 1,-1 1-1,1-1 0,-1 1 1,1 0-1,0 0 1,-6 2-1,8-2-292,1 0 1,-1 0-1,1 0 0,0 0 1,-1 0-1,1 0 1,0 0-1,0 0 0,0 0 1,0 0-1,0 1 1,0-1-1,0 0 0,0 1 1,0-1-1,1 1 1,-1-1-1,1 1 0,-1-1 1,1 1-1,-1 0 1,1-1-1,0 1 0,0 0 1,0 2-1,0-3-26,0 0 0,1-1 0,-1 1 0,0-1 0,1 1 0,-1-1 0,1 1 1,-1-1-1,1 1 0,-1-1 0,1 1 0,-1-1 0,1 1 0,-1-1 0,1 0 0,0 1 0,-1-1 0,1 0 0,-1 0 0,1 1 0,0-1 0,-1 0 0,1 0 0,0 0 0,-1 0 0,1 0 0,0 0 0,-1 0 0,2 0 0,28 0 95,-21-1-57,-1 1-34,1 0-1,0-1 1,-1-1-1,1 1 1,-1-1-1,0-1 1,1 0-1,-1 0 1,0 0-1,-1-1 0,1 0 1,-1-1-1,0 0 1,0 0-1,0 0 1,0-1-1,-1 0 1,10-12-1,-16 17 138,-24 43 262,19-32-361,1 1-1,1 0 0,0 0 1,0 0-1,-1 22 1,4-30-39,-1 0 0,1 0 0,0 0 0,1 0 1,-1 0-1,0 1 0,1-1 0,0 0 0,0 0 1,0-1-1,0 1 0,0 0 0,1 0 0,-1 0 1,1-1-1,-1 1 0,1-1 0,0 1 0,0-1 1,1 0-1,-1 1 0,0-1 0,1-1 0,-1 1 1,6 3-1,-8-5-12,0 0 0,0 0 1,1 0-1,-1 0 1,0 0-1,0 0 0,0 0 1,0 0-1,0 0 0,1 0 1,-1 1-1,0-1 0,0 0 1,0 0-1,0 0 1,0 0-1,1 0 0,-1 0 1,0 0-1,0 0 0,0 1 1,0-1-1,0 0 1,0 0-1,0 0 0,0 0 1,0 0-1,0 1 0,0-1 1,0 0-1,1 0 0,-1 0 1,0 0-1,0 1 1,0-1-1,0 0 0,0 0 1,0 0-1,-1 0 0,1 0 1,0 1-1,0-1 0,0 0 1,0 0-1,0 0 1,0 0-1,0 0 0,0 1 1,0-1-1,0 0 0,0 0 1,0 0-1,-1 0 1,1 0-1,0 0 0,0 1 1,-14 5 452,-23 3 84,35-9-515,-58 16 371,43-11-267,0 0 0,0-1 0,0 0 1,-23 0-1,70-23-3936,-15 7-696,16-6-5070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14510,'0'0'9192,"4"51"-8199,-8-23-480,2 3-353,2 0-96,0-5-32,0 0 0,6-6 0,1-7-128,0-4-769,-2-5-800,1-4-1090,-6-12-14317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4484,'0'0'16784,"66"0"-15567,-25 0-512,5 0-545,-1-1-96,3-1-32,-9-1-1793,-8-3-4710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64 449 9641,'0'0'8349,"-2"-8"-6945,-1-1-927,-1-8-61,3-1 2620,25 12-1808,-20 4-1176,0-1-1,1 1 1,-1-1-1,0 1 1,-1-1-1,1 0 0,-1-1 1,1 1-1,-1-1 1,0 1-1,0-1 1,0 0-1,-1 0 1,1 0-1,-1-1 1,0 1-1,0 0 1,-1-1-1,1 0 0,-1 1 1,0-1-1,0 0 1,-1 1-1,1-9 1,-1 13-51,-1-1 0,1 0 0,0 1 0,-1-1 0,1 0 0,-1 1 0,1-1 0,-1 0 0,1 1 1,-1-1-1,1 1 0,-1-1 0,0 1 0,1-1 0,-1 1 0,0-1 0,1 1 0,-1 0 0,0-1 0,1 1 0,-1 0 1,0 0-1,0-1 0,1 1 0,-1 0 0,0 0 0,0 0 0,0 0 0,1 0 0,-1 0 0,0 0 0,0 0 0,1 1 1,-1-1-1,0 0 0,0 0 0,1 1 0,-2-1 0,-33 14-86,27-7 108,1 0 0,0 1 0,0 0 0,1 0 0,0 1 0,0 0 0,1 0 0,0 0 0,1 1 0,0 0 1,0 0-1,1 0 0,0 0 0,1 0 0,0 0 0,1 1 0,0-1 0,1 13 0,0-22-12,1 0 0,0 1 0,-1-1 0,1 1 0,0-1 0,0 0 0,0 0 0,0 1 0,0-1 0,0 0 0,0 0 0,1 0 0,-1 0 0,0 0 0,1 0 0,-1-1-1,0 1 1,1 0 0,-1-1 0,1 1 0,-1-1 0,1 1 0,-1-1 0,1 0 0,-1 0 0,1 1 0,0-1 0,-1 0 0,1-1 0,-1 1 0,4-1 0,1 1 21,1 0 1,-1-1-1,1-1 0,-1 1 0,1-1 0,7-3 0,-5-1-145,0 0-1,0 0 1,-1-1-1,0 0 0,0-1 1,-1 0-1,0 0 1,0 0-1,-1-1 0,0 0 1,-1 0-1,0-1 1,0 1-1,-1-1 1,0 0-1,-1-1 0,4-14 1,-8 27 40,-3 17 42,0 0 0,1 0-1,-1 34 1,5-51 42,-1-1 0,0 0 0,1 0 0,-1 1-1,1-1 1,-1 0 0,1 0 0,-1 0 0,1 1 0,0-1-1,0 0 1,-1 0 0,1 0 0,0 0 0,0-1 0,0 1 0,0 0-1,0 0 1,0 0 0,0-1 0,1 1 0,-1-1 0,0 1-1,0-1 1,0 1 0,1-1 0,-1 0 0,0 1 0,1-1-1,-1 0 1,0 0 0,0 0 0,1 0 0,-1 0 0,0 0-1,1 0 1,-1-1 0,0 1 0,0 0 0,1-1 0,0 0 0,5 0 15,-1-1 1,0 0-1,1 0 1,-1 0-1,0-1 1,0 0-1,6-4 1,3-5-44,-1-1 1,-1 0 0,0-1 0,0 0 0,-1-1 0,-1-1 0,-1 1-1,0-2 1,-1 0 0,10-26 0,-10 18-13,0-1 0,-2-1 1,-1 1-1,-1-1 0,-1 0 0,0-45 1,-4 71 28,0 0 1,1 0-1,-1 0 1,0 0 0,0 0-1,-1 0 1,1 0 0,0 0-1,0 1 1,0-1 0,-1 0-1,1 0 1,0 0 0,-1 0-1,1 0 1,-1 1 0,1-1-1,-1 0 1,1 0 0,-2 0-1,-11 4 32,11-1-26,-1 0 0,1 0 0,0 1 0,-1-1 1,1 1-1,0 0 0,1-1 0,-1 1 0,-2 5 0,-2 17 32,1-1-1,2 1 0,0 1 1,1-1-1,2 0 0,1 0 1,0 0-1,2 1 1,1-2-1,1 1 0,11 30 1,9 9 24,-23-61-55,-1 1-1,1-1 1,0 0-1,0 0 1,0 0-1,0 0 0,1 0 1,-1 0-1,1-1 1,-1 1-1,1-1 0,0 0 1,0 0-1,0 0 1,6 3-1,-8-5-2,-1 0 0,0 0-1,1 0 1,-1 0 0,1 0-1,-1 0 1,0-1 0,1 1-1,-1 0 1,0 0 0,1 0-1,-1-1 1,0 1 0,0 0-1,1 0 1,-1-1 0,0 1-1,0 0 1,1 0 0,-1-1-1,0 1 1,0 0 0,0-1-1,1 1 1,-1 0 0,0-1-1,0 1 1,0-1 0,0 1-1,0 0 1,0-1 0,0 1-1,0 0 1,0-1 0,0 1-1,0-1 1,0 1 0,0 0-1,0-1 1,0 1 0,0 0-1,0-1 1,0 1 0,-1 0-1,1-1 1,0 1 0,0 0-1,0-1 1,-1 1 0,1 0-1,-1-1 1,-7-22-291,-13-8-709,-2 0 0,-35-38 0,-29-39 1651,87 108-622,0 0 1,0-1-1,0 1 0,0 0 0,0 0 0,0-1 1,0 1-1,0 0 0,0 0 0,0 0 0,0-1 0,0 1 1,0 0-1,0 0 0,0-1 0,0 1 0,0 0 1,0 0-1,0-1 0,1 1 0,-1 0 0,0 0 1,0 0-1,0 0 0,0-1 0,1 1 0,-1 0 1,0 0-1,0 0 0,0 0 0,1 0 0,-1-1 0,0 1 1,0 0-1,0 0 0,1 0 0,-1 0 0,0 0 1,0 0-1,1 0 0,-1 0 0,0 0 0,0 0 1,1 0-1,-1 0 0,1 0 0,23-3 230,26 4-383,-16 3-171,17 0-2216,-20-7-5393,-20-4-2601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8392,'0'0'14798,"4"7"-14510,15 21-16,-19-28-264,0 0 0,0-1 0,0 1-1,0-1 1,0 1 0,0 0-1,0-1 1,0 1 0,0 0-1,0-1 1,0 1 0,0 0-1,1-1 1,-1 1 0,0 0-1,0 0 1,0-1 0,0 1-1,1 0 1,-1-1 0,0 1-1,0 0 1,1 0 0,-1-1-1,0 1 1,0 0 0,1 0 0,-1 0-1,0-1 1,1 1 0,-1 0-1,0 0 1,0 0 0,1 0-1,-1 0 1,1 0 0,-1 0-1,0 0 1,1 0 0,-1 0-1,0 0 1,1 0 0,-1 0-1,0 0 1,1 0 0,-1 0-1,0 0 1,1 0 0,-1 0-1,0 0 1,1 0 0,-1 1-1,0-1 1,0 0 0,1 0 0,-1 0-1,0 1 1,1-1 0,-1 0-1,0 0 1,0 1 0,0-1-1,1 0 1,-1 0 0,0 1-1,1-29 148,-1 26-128,0 2-31,0 0 0,0 0-1,0-1 1,0 1 0,0 0 0,0-1 0,1 1-1,-1 0 1,0-1 0,0 1 0,-1 0-1,1 0 1,0-1 0,0 1 0,0 0 0,0-1-1,0 1 1,0 0 0,0-1 0,0 1-1,-1 0 1,1 0 0,0-1 0,0 1 0,0 0-1,-1 0 1,1-1 0,0 1 0,0 0-1,0 0 1,-1 0 0,1 0 0,0-1-1,-1 1 1,1 0 0,0 0 0,0 0 0,-1 0-1,1 0 1,0 0 0,-1 0 0,1 0-1,0 0 1,-1 0 0,1 0 0,0 0 0,0 0-1,-1 0 1,1 0 0,0 0 0,-1 0-1,1 0 1,0 0 0,-1 0 0,0 1-253,1-1 0,-1 1 0,0-1 1,1 1-1,-1-1 0,1 1 0,-1 0 0,0-1 0,1 1 1,-1 0-1,1-1 0,0 1 0,-1 0 0,1 0 1,0-1-1,-1 1 0,1 0 0,0 0 0,0 0 0,0-1 1,-1 1-1,1 1 0,0 5-6864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13581,'0'0'10415,"-6"8"-9865,2-1-473,0-3-42,1 1 0,0 0 1,0-1-1,0 1 0,1 1 0,-1-1 1,1 0-1,0 0 0,1 1 0,-3 10 0,6-14-26,0 0 0,-1 0 1,1-1-1,0 1 0,0-1 0,-1 0 0,1 1 0,0-1 0,1 0 0,-1 0 0,0 0 0,0 0 0,0 0 0,1-1 0,-1 1 1,0-1-1,4 1 0,5 2 20,-6-2-1,9 4-37,0 0-1,-1 1 1,23 12-1,-34-17 10,0 0 0,-1 1 1,1-1-1,0 0 0,-1 1 0,1 0 0,0-1 0,-1 1 0,0 0 0,1 0 1,-1 0-1,0 0 0,0 0 0,1 2 0,-2-3 8,0 1 0,0-1 1,0 1-1,0-1 0,0 0 0,0 1 0,0-1 1,-1 1-1,1-1 0,-1 0 0,1 1 0,-1-1 1,1 0-1,-1 1 0,0-1 0,1 0 0,-1 0 1,0 0-1,0 0 0,0 0 0,0 0 0,0 0 1,0 0-1,-2 2 0,-6 4 93,0 0 0,0-1 0,0 0 0,-1 0 0,0-1 0,0 0 0,0 0 0,-1-1 0,0-1 1,0 0-1,0 0 0,0-1 0,-20 1 0,29-3-217,0-1 1,0 1 0,0 0 0,0-1 0,0 0-1,0 1 1,1-1 0,-1 0 0,0 0-1,0 0 1,1 0 0,-1 0 0,0-1-1,1 1 1,0 0 0,-1-1 0,1 1-1,0-1 1,-1 1 0,1-1 0,0 0-1,0 0 1,-1-3 0,-15-49-8005,17 54 8014,-8-40-9535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11755,'0'0'9994,"48"0"-8329,-19 0-63,3 0-770,2 0-639,2 0-161,1 0-32,-6 0-1089,-1 0-2947,-10-6-4837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24 14125,'0'0'12674,"7"-3"-12605,-1 2-54,-3 1-11,0 0 0,0-1 0,-1 0 0,1 1 0,0-1 0,0 0 0,-1 0 0,1-1 0,-1 1 0,1 0 0,-1-1 0,1 1 0,-1-1 0,3-3 0,-48 14-42,19 10-1432,15-9-276,9-10 1711,0 0 0,0 1-1,0-1 1,0 0-1,0 0 1,0 0 0,0 0-1,-1 0 1,1 0 0,0 0-1,0 1 1,0-1-1,0 0 1,0 0 0,0 0-1,0 0 1,0 0-1,0 0 1,1 0 0,-1 1-1,0-1 1,0 0-1,0 0 1,0 0 0,0 0-1,0 0 1,0 0-1,0 0 1,0 1 0,0-1-1,0 0 1,0 0-1,0 0 1,0 0 0,1 0-1,-1 0 1,0 0 0,0 0-1,0 0 1,0 0-1,0 0 1,0 0 0,0 0-1,1 0 1,-1 0-1,0 0 1,0 0 0,0 0-1,0 0 1,0 0-1,0 0 1,0 0 0,1 0-1,-1 0 1,0 0-1,0 0 1,0 0 0,0 0-1,0 0 1,0 0 0,0 0-1,1 0 1,-1 0-1,0 0 1,0 0 0,11-3-6297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83 7751,'0'0'9882,"0"-8"-7496,0 5-2224,0 0 0,0 0 0,0 0 0,-1 0 0,1 0 0,-1 0 0,0 0 1,1 0-1,-1 0 0,0 1 0,-1-1 0,1 0 0,0 1 0,-1-1 0,0 1 0,1-1 0,-1 1 0,0 0 0,0 0 1,-1 0-1,1 0 0,0 0 0,-1 0 0,1 1 0,-1-1 0,1 1 0,-1-1 0,0 1 0,1 0 0,-1 0 0,0 0 0,0 1 1,0-1-1,0 1 0,-5-1 0,0 1-160,0-1 0,0 1 1,0 1-1,0 0 0,0 0 0,0 0 1,0 1-1,0 0 0,0 1 0,1 0 1,0 0-1,-1 0 0,-11 9 0,14-9 16,1 0-1,0 0 0,0 1 0,0 0 1,1 0-1,-1 0 0,1 0 0,0 0 1,0 1-1,0-1 0,1 1 0,-1 0 1,1 0-1,1 0 0,-1 0 0,0 0 1,1 0-1,0 1 0,1-1 0,-1 0 1,1 10-1,0-13-8,1 0 0,0 0 0,-1 1 0,1-1 0,0 0 0,0 0 0,0 0 0,1 0 0,-1 0 0,0-1 0,1 1 0,-1 0 0,1-1-1,-1 1 1,1 0 0,0-1 0,0 0 0,0 1 0,0-1 0,0 0 0,0 0 0,0 0 0,0-1 0,0 1 0,0 0 0,0-1 0,1 1 0,-1-1 0,0 0 0,1 0 0,-1 0 0,2 0 0,13 1 35,0 0 0,-1-2-1,18-2 1,-33 3-40,14-2 7,0-1 0,0-1-1,0 0 1,0-1 0,13-6 0,-22 9-23,-1-1 0,1 1 1,-1-1-1,0 0 0,0-1 0,0 1 1,-1-1-1,1 0 0,-1 0 0,0 0 1,0-1-1,0 1 0,-1-1 1,0 0-1,6-10 0,-9 13-30,1 1-1,-1 0 1,0 0-1,1 0 1,-1 0-1,0-1 1,0 1-1,0 0 1,0 0-1,0-1 1,0 1-1,0 0 1,-1 0-1,1-1 1,0 1-1,-1 0 1,1 0-1,-1 0 1,1 0 0,-1 0-1,1 0 1,-1 0-1,0 0 1,0 0-1,1 0 1,-1 0-1,0 0 1,0 0-1,0 0 1,0 1-1,0-1 1,0 0-1,0 1 1,0-1-1,0 1 1,-1-1-1,1 1 1,0 0-1,0-1 1,0 1-1,-1 0 1,1 0-1,-2 0 1,-29 0-3491,5 8-4010,13 2-588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16752,'0'0'3779,"-34"49"-1601,25-28-448,-2 2-705,9 4-705,1 2-320,1-3 129,0-1-65,1-5-513,12-6-1216,1-9-962,-5-5-1313,5 0-4291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3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85 5830,'16'-7'688,"12"-11"5175,-26 17-5541,-1 0-1,0 0 1,0 1 0,0-1 0,0 0 0,0 0 0,0 0 0,0 0 0,0-1 0,-1 1 0,1 0 0,0 0-1,-1 0 1,1-1 0,0 1 0,-1 0 0,0 0 0,1-1 0,-1 1 0,0-1 0,0 1 0,1 0 0,-1-1-1,0 1 1,-1 0 0,1-1 0,0 1 0,0-1 0,0 1 0,-1 0 0,1-1 0,-1 1 0,1 0 0,-1 0-1,0-2 1,-1 1-213,0 1-1,0 0 1,0-1-1,0 1 0,0 0 1,-1 0-1,1 0 1,0 0-1,0 1 1,-1-1-1,1 1 0,0-1 1,-1 1-1,1 0 1,-3 0-1,-45-1 212,40 2-100,2-1-145,0 1 1,1 1 0,-1-1 0,0 1-1,0 0 1,1 1 0,-10 4 0,14-6-63,0 1 0,1-1 0,-1 0 0,1 1 1,-1-1-1,1 1 0,0 0 0,-1 0 1,1 0-1,0 0 0,0 0 0,0 0 1,1 0-1,-1 1 0,1-1 0,-1 1 0,1-1 1,0 1-1,0 0 0,0-1 0,0 1 1,0 0-1,0 4 0,1-7-8,1 1 0,-1-1-1,1 1 1,0-1 0,-1 1 0,1-1-1,-1 1 1,1-1 0,0 1 0,0-1-1,-1 0 1,1 1 0,0-1 0,-1 0-1,1 1 1,0-1 0,0 0-1,0 0 1,-1 0 0,1 0 0,0 0-1,0 0 1,0 0 0,1 0 0,29 0 126,-25-1-87,9 0-70,0-2 1,0 0-1,0 0 1,0-1-1,-1-1 1,0-1-1,0 0 1,-1 0-1,1-2 1,-1 1 0,-1-2-1,14-11 1,-52 70-482,21-37 523,0 1-1,1-1 1,0 1 0,1 0 0,0 0 0,0 24 0,2-31 90,1 0 1,0 0-1,1 0 0,-1 0 0,1 0 0,1 0 0,0 0 0,0 0 0,0 0 0,0 0 0,1-1 0,1 1 0,-1-1 0,9 11 0,-68-21 1677,-62-40-2220,198 41-4571,-25-8-2316,-6-2-4185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12332,'0'0'4254,"8"-9"-2225,-3 4-1798,0 0 1,0 1-1,1-1 1,-1 1-1,1 0 1,0 0-1,0 1 0,0-1 1,1 1-1,-1 1 1,1-1-1,0 1 1,-1 0-1,1 1 0,0 0 1,14-1-1,6 1 197,63-1 716,-82 2-1003,-1 1 0,1 0-1,0 0 1,-1 1 0,0 0-1,1 0 1,-1 1 0,0 0-1,7 4 1,-13-7-107,1 1 0,-1 0-1,0-1 1,0 1 0,0 0 0,0 0-1,0 0 1,0 0 0,-1 0 0,1 0-1,0 0 1,0 1 0,-1-1 0,1 0 0,-1 0-1,1 0 1,-1 1 0,1-1 0,-1 0-1,0 1 1,0-1 0,1 0 0,-1 1-1,0-1 1,0 0 0,0 1 0,-1-1-1,1 0 1,0 1 0,0-1 0,-1 0-1,1 0 1,-1 1 0,1-1 0,-1 0-1,1 0 1,-1 0 0,0 1 0,0-1-1,0 0 1,1 0 0,-1 0 0,0 0-1,-2 1 1,-5 6 209,0-1 0,0 0-1,0 0 1,-11 5 0,18-11-227,-115 64 951,66-39-620,49-25-345,-1-1 0,1 1 0,0-1 0,0 1 0,0-1 0,0 1 1,0 0-1,0 0 0,0 0 0,0-1 0,0 1 0,0 0 0,0 0 0,0 0 1,1 0-1,-1 0 0,0 1 0,0 0 0,1-1 0,0 0 0,1-1 1,-1 1-1,0-1 0,1 1 0,-1-1 0,1 1 0,-1-1 1,1 0-1,-1 1 0,0-1 0,1 1 0,0-1 0,-1 0 1,1 1-1,-1-1 0,1 0 0,-1 0 0,1 1 0,0-1 1,-1 0-1,1 0 0,-1 0 0,1 0 0,1 0 0,57 4 106,-50-4-93,108 1-2284,-38-2-6214,-36 0-3560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11627,'6'6'6961,"8"-8"-5177,11-7-1069,9-10-503,-1-1 1,-1-1 0,-1-1 0,-1-2-1,-1-2 1,30-33 0,-58 67-255,-9 25 147,1-9-7,1 0 0,-4 41 1,10-63-114,0 0 0,0 0 0,0 0 0,0 0 0,0-1 0,1 1 0,-1 0 0,0 0 0,1 0 0,0-1 0,-1 1 0,1 0 0,0-1 1,0 1-1,0-1 0,0 1 0,0-1 0,3 3 0,21 6-4239,-4-9-4052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13357,'0'0'6566,"-13"55"-5285,4-33-608,8 6 192,-3 2-481,4-1-256,0-5-96,0-4 32,0-7-737,5-4-640,-5-6-897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17008,'0'0'1890,"68"16"-9513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9769,'0'0'11435,"61"-15"-10698,-20 20-321,11 0-320,3-2 32,2-3-512,-5 0-3844,-7-4-10986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19923,'0'0'4260,"59"-10"-4452,-25-4-3492,2-3-2946</inkml:trace>
  <inkml:trace contextRef="#ctx0" brushRef="#br0" timeOffset="1">336 45 769,'0'0'14798,"48"-4"-14350,-28-9-416,9 0-2082,-4-1-7591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9833,'0'0'11307,"59"-21"-11211,-34 8-576,-2 0-2371,2 4-3043,4 1-5220</inkml:trace>
  <inkml:trace contextRef="#ctx0" brushRef="#br0" timeOffset="1">262 51 13293,'0'0'5989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4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7399,'0'0'278,"9"1"-172,72 6 518,0-4-1,130-11 0,172-40 1748,2 0 488,279 11-763,-456 36-1203,247 31-1,-219-1-968,581 52 2341,-754-77-1863,120 23 1,-79-1-4352,-72-19-487,-1-4-1794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10250,'0'0'4484,"1"-8"-3043,-1 5-1375,0 0-1,1-1 0,0 1 0,0 0 1,0 0-1,0 0 0,0 0 0,0 0 1,1 0-1,0 0 0,-1 0 0,1 1 1,0-1-1,3-3 0,1 2 30,0-1 1,0 1-1,0 0 0,0 0 0,0 1 0,1 0 0,8-3 1,53-18 6,0 4 0,134-23-1,148 6-97,-163 29 192,-1 9 0,292 37-1,-253-15 2000,330-9-1,222-62-337,-744 46-1880,28-2-90,0-3 0,-1-2 0,108-31 0,-140 27-1649,-16-3-4142,-10 0-6753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70 13677,'-10'-5'1196,"-12"-6"-305,-2 0 0,1 2 1,-1 1-1,-1 0 1,-45-6-1,59 12-707,0 1 0,0 1 0,0 0 1,0 0-1,0 2 0,0-1 0,-15 5 0,20-4-155,0 0-1,0 0 0,0 1 0,0 0 0,1 0 0,0 0 1,-1 1-1,1-1 0,1 2 0,-1-1 0,0 0 0,1 1 1,0 0-1,-4 6 0,6-9 2,0 1 1,1-1-1,-1 1 1,1 0-1,0 0 1,-1 0-1,1 0 1,1 0-1,-1 0 1,0 0-1,1 0 1,-1 0-1,1 0 1,0 0 0,1 6-1,-1-7-29,1-1-1,-1 1 1,1-1 0,-1 0-1,1 1 1,0-1-1,0 1 1,0-1 0,0 0-1,0 0 1,0 0 0,0 1-1,0-1 1,0 0 0,1 0-1,-1-1 1,0 1-1,1 0 1,-1 0 0,0-1-1,1 1 1,-1-1 0,1 1-1,-1-1 1,1 1 0,-1-1-1,1 0 1,0 0-1,2 0 1,9 0-37,-1-1 1,0 0-1,1-1 1,-1-1-1,0 0 0,0-1 1,0 0-1,-1 0 1,1-1-1,12-8 0,-11 6-284,1 0-1,0 1 0,0 1 0,1 1 0,21-5 0,-35 9 318,-1 0-1,1 0 1,0 0-1,0 1 1,0-1 0,-1 0-1,1 0 1,0 1-1,0-1 1,-1 1-1,1-1 1,0 0 0,-1 1-1,1-1 1,-1 1-1,1 0 1,0-1-1,-1 1 1,1-1 0,-1 1-1,1 0 1,-1-1-1,0 1 1,1 0-1,-1 0 1,0-1 0,1 1-1,-1 0 1,0 0-1,0 0 1,0-1-1,0 1 1,0 0 0,0 0-1,0 0 1,0 0-1,0 40 19,0-30 33,0 36 396,-3 99 806,2-132-893,-1 0 0,-1 0-1,0 0 1,-1 0 0,0-1 0,-1 1 0,-12 23-1,15-34-246,1 0 0,-1 0-1,-1 0 1,1 0-1,0 0 1,-1 0-1,1 0 1,-1-1-1,0 1 1,0-1-1,0 0 1,0 0-1,0 0 1,0 0-1,-1-1 1,1 1-1,-1-1 1,1 0-1,-1 0 1,0 0-1,1 0 1,-1-1 0,0 1-1,1-1 1,-1 0-1,0 0 1,0-1-1,1 1 1,-1-1-1,-5-1 1,4 0-82,-1 0 0,1 0 1,0-1-1,0 0 0,0 0 0,1 0 1,-1-1-1,1 1 0,-1-1 1,1 0-1,0-1 0,1 1 0,-1 0 1,1-1-1,0 0 0,0 0 1,0 0-1,1 0 0,-3-6 1,2 3-333,1 0 0,0 0 1,0 0-1,0-1 1,1 1-1,0 0 0,1-1 1,0 1-1,0 0 1,1-1-1,0 1 0,0 0 1,1-1-1,5-13 1,-3 11-1163,1 1 0,1-1 0,0 1 1,1 0-1,0 1 0,9-11 1,9-8-6036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33 101 16848,'0'0'4004,"8"1"-2979,-4-1-973,0 0-1,0 0 1,0 0 0,0-1 0,-1 0 0,1 1 0,0-1 0,0-1 0,0 1 0,-1 0-1,1-1 1,-1 0 0,1 0 0,-1 0 0,0 0 0,0-1 0,0 1 0,0-1-1,0 0 1,0 0 0,-1 0 0,1 0 0,-1 0 0,0 0 0,0-1 0,0 1 0,0-1-1,-1 1 1,1-1 0,-1 0 0,1-5 0,-2 8-51,1 0 0,-1 0 0,0 0 1,0 1-1,1-1 0,-1 0 0,0 0 0,0 0 0,0 1 1,0-1-1,0 0 0,0 0 0,0 0 0,-1 0 0,1 1 1,0-1-1,0 0 0,-1 0 0,1 0 0,0 1 1,-1-1-1,1 0 0,0 1 0,-1-1 0,1 0 0,-1 1 1,0-1-1,1 0 0,-1 1 0,1-1 0,-1 1 0,0-1 1,0 1-1,1 0 0,-1-1 0,0 1 0,0 0 0,1-1 1,-1 1-1,0 0 0,0 0 0,0 0 0,1-1 0,-1 1 1,0 0-1,0 0 0,0 0 0,1 1 0,-1-1 0,0 0 1,0 0-1,0 0 0,0 1 0,1-1 0,-1 0 0,0 1 1,0-1-1,1 0 0,-2 2 0,-4 0 14,0 1-1,1 0 0,0 0 1,-1 1-1,1 0 0,-9 8 1,8-5 59,0 0 0,0 1 0,1-1 0,0 1 0,0 0 0,1 1 0,0-1 0,0 1 0,1 0 0,0 0-1,1 0 1,0 0 0,-2 19 0,4-27-69,0 1 0,0 0 0,0-1-1,1 1 1,-1-1 0,0 1 0,1-1-1,-1 1 1,1-1 0,-1 1-1,1-1 1,0 1 0,0-1 0,0 0-1,0 1 1,0-1 0,0 0 0,0 0-1,0 0 1,0 0 0,0 0-1,1 0 1,1 1 0,0 0-76,1 0 0,-1-1 0,1 0 0,0 0 0,0 0 0,0 0 0,0 0 0,-1-1 0,7 1 0,-1-2-749,0 1-1,0-1 1,0 0-1,0 0 1,0-1-1,0-1 1,-1 0-1,10-4 1,20-17-7551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11883,'0'0'7266,"-8"7"-6300,5-5-900,-3 2 71,-1 1 0,1 0 0,1 0 0,-1 0 0,1 1 0,0-1 0,0 1 0,0 1 0,1-1 0,0 1 0,0-1 0,1 1 0,0 0 0,0 1 0,1-1 0,0 0 0,0 1 0,-1 11 0,3-17-105,0 0-1,0 1 1,0-1-1,0 0 0,0 0 1,1 0-1,-1 0 1,1 0-1,-1 1 1,1-1-1,0 0 0,0 0 1,0 0-1,0-1 1,2 4-1,-2-4-18,0-1 0,1 1 0,-1 0 0,0 0 0,1-1 0,-1 1 0,1-1 0,-1 0 0,1 1 0,-1-1 0,1 0 0,-1 0 0,1 0 0,-1 0 0,1 0 0,-1 0 0,1 0 0,-1 0 0,1-1 0,-1 1 0,1 0 0,-1-1 0,0 1 0,3-2 0,2-2 5,0 1 0,-1 0 0,1-1 1,-1 0-1,0-1 0,0 1 0,0-1 1,-1 0-1,0 0 0,0 0 0,0 0 1,-1-1-1,4-6 0,0 0-50,1 1 0,0 0 1,12-12-1,-21 25 34,1 1 1,1-1-1,-1 0 1,0 0 0,0 0-1,1 0 1,-1 1-1,1-1 1,0 0-1,0 0 1,0 0 0,0 0-1,0-1 1,0 1-1,0 0 1,0 0-1,1 0 1,-1-1-1,1 1 1,0-1 0,-1 1-1,1-1 1,0 0-1,2 2 1,10-2 54,1 1 0,-1-2 0,1 0 0,0 0 0,-1-1 1,23-6-1,46-1-148,-82 8 120,0 0 0,1 1 0,-1-1 0,0 1 0,1-1 0,-1 1 0,0-1 0,0 1 0,1 0 0,-1 0 0,0-1 0,0 1 0,0 0 0,0 0 0,0 0 0,0 0 0,0 0-1,-1 1 1,1-1 0,0 0 0,0 0 0,-1 0 0,1 1 0,-1-1 0,1 0 0,-1 1 0,0-1 0,1 0 0,-1 1 0,0-1 0,0 1 0,0-1 0,0 0 0,0 2-1,4 15 876,-3-17-857,1-1 0,0 1 0,0 0 0,-1-1 0,1 1 1,0-1-1,0 0 0,0 0 0,0 0 0,-1 0 0,1 0 0,0 0 0,0 0 0,0-1 1,0 1-1,2-1 0,11-4 1,0-1 0,-1-1 1,26-15-1,-31 16-146,-1 0 1,1 1-1,0 0 0,1 1 0,-1 0 0,1 1 0,0-1 1,0 2-1,0 0 0,0 0 0,0 0 0,15 1 0,-25 1 103,1 1-1,0-1 1,-1 0-1,1 1 0,0-1 1,-1 1-1,1-1 1,-1 1-1,1-1 0,-1 1 1,1 0-1,-1-1 1,1 1-1,-1 0 0,0-1 1,1 1-1,-1 0 1,0-1-1,0 1 0,1 0 1,-1-1-1,0 1 1,0 0-1,0 0 0,0-1 1,0 1-1,0 0 1,0 1-1,-1 29 444,1-20-410,2-10-228,1-1 0,0 1 0,-1-1 0,1 1 0,-1-1 1,1 0-1,0 0 0,-1-1 0,1 1 0,0 0 0,3-2 0,41-21-7828,-20 8 1494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24 13773,'0'0'8584,"15"-23"-9171,-56 32 448,-4 23 890,43-30-678,0 0-1,0 0 0,0 1 0,0-1 0,0 0 0,0 1 1,0-1-1,1 1 0,-1-1 0,1 1 0,0 0 0,0 0 0,0-1 1,0 1-1,0 6 0,2-9-76,0 1 0,1 0-1,-1-1 1,1 1 0,-1-1 0,1 1 0,-1-1 0,1 0 0,-1 0-1,1 0 1,0 0 0,-1 0 0,1 0 0,-1 0 0,1 0 0,-1 0-1,3-1 1,36-11-1997,-32 9 1255,-1 0 1,1 1 0,-1 0 0,1 0 0,0 1 0,8-1 0,-31 0 4683,-3 0 403,18-1-3427,11-3-1123,27-6 221,-30 11-12,-1-1 1,0 0 0,1-1 0,-1 1-1,13-9 1,-20 11-2,0 0-1,0 0 1,0 0-1,0 0 1,0 0-1,0 0 1,0 0-1,1 0 1,-1-1-1,0 1 1,0 0-1,0 0 1,0 0-1,0 0 1,0 0-1,0 0 1,0 0-1,0-1 1,0 1-1,0 0 1,0 0-1,0 0 1,0 0-1,0 0 1,0 0-1,0-1 1,0 1 0,0 0-1,0 0 1,0 0-1,0 0 1,0 0-1,-1 0 1,1 0-1,0-1 1,0 1-1,0 0 1,0 0-1,0 0 1,0 0-1,0 0 1,0 0-1,0 0 1,-1 0-1,1 0 1,0 0-1,0 0 1,0-1-1,0 1 1,0 0-1,0 0 1,0 0-1,-1 0 1,1 0-1,0 0 1,0 0-1,0 0 1,-15-4-200,-12 0-94,22 4 345,-1-1-1,0 1 1,0 1-1,1-1 1,-1 1-1,0 0 1,1 0-1,-1 0 1,1 1-1,-1 0 1,1 0-1,-7 4 1,9-4-18,1 1 1,-1-1 0,1 0 0,-1 1 0,1 0 0,0 0 0,0-1 0,0 1 0,1 0-1,-1 1 1,1-1 0,-1 0 0,1 0 0,0 1 0,0-1 0,1 0 0,-1 1-1,1-1 1,-1 1 0,1-1 0,1 6 0,-1-8-23,0 0 0,0 0 0,0 1 1,0-1-1,1 0 0,-1 0 0,0 0 0,1 0 0,-1 0 1,1 0-1,-1 0 0,1 0 0,0 0 0,-1 0 0,1 0 1,0 0-1,0 0 0,0-1 0,-1 1 0,1 0 0,0-1 0,0 1 1,0 0-1,2 0 0,35 8 12,-24-8-954,0-1 1,0-1 0,20-3 0,7-9-4877,0-6-4175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11531,'0'0'9465,"9"-3"-8435,-7 2-961,0 0 0,1 1-1,-1-1 1,0 1 0,0-1 0,0 1-1,1 0 1,-1 0 0,0 0 0,0 0-1,1 0 1,-1 0 0,0 1 0,3 0-1,-4 0 4,1 1-1,-1-1 1,0 1-1,1-1 1,-1 1-1,0 0 1,0-1-1,0 1 0,0 0 1,-1 0-1,1 0 1,0 0-1,-1 0 1,0 0-1,1 0 1,-1 0-1,0 0 0,0 0 1,0 0-1,0 0 1,0 0-1,-1 2 1,0 13 317,0-1-1,-2 1 1,0 0 0,-6 18 0,-3 16 224,12-49-605,-1 0 0,1 0 0,0 0 1,0 0-1,-1 0 0,1 0 0,1 0 1,-1 0-1,0-1 0,0 1 0,1 0 1,-1 0-1,1 0 0,-1 0 0,2 1 1,-1-2-27,-1 0 1,1 0-1,0 0 1,-1-1-1,1 1 1,0 0 0,0-1-1,0 1 1,-1-1-1,1 1 1,0-1 0,0 1-1,0-1 1,0 0-1,0 1 1,0-1 0,0 0-1,0 0 1,0 0-1,2 0 1,3 0-237,0-1 1,0 0 0,0 0-1,0-1 1,0 0 0,-1 0-1,1 0 1,6-4-1,0-2-523,-9 6 701,0 0 0,-1 0 0,1 0 0,0 1 1,0-1-1,0 1 0,0-1 0,0 1 0,1 0 0,-1 0 0,0 1 1,1-1-1,-1 0 0,0 1 0,7 0 0,-10 1 118,1 0 0,-1 0-1,1-1 1,-1 1 0,0 0 0,1 0-1,-1 0 1,0 0 0,1 0 0,-1 0-1,0 0 1,0 0 0,0 0 0,0 0-1,0 0 1,0 0 0,0 0 0,-1 0-1,1 0 1,0 0 0,0 0 0,-1 1-1,0-1-13,1 0-1,-1-1 0,1 1 1,0 0-1,-1 0 0,1 0 0,0-1 1,0 1-1,0 0 0,0 0 1,-1 0-1,1 0 0,0 0 0,1 0 1,-1-1-1,0 1 0,0 0 1,0 0-1,0 0 0,1 0 1,-1-1-1,0 1 0,1 0 0,-1 0 1,1 0-1,-1-1 0,1 1 1,-1 0-1,1-1 0,-1 1 0,1 0 1,0-1-1,-1 1 0,1-1 1,0 1-1,1 0 0,2-1 8,1 0 0,0 0 0,-1-1 0,1 0 1,-1 1-1,1-2 0,-1 1 0,1 0 0,-1-1 0,0 0 0,0 0 0,0 0 0,0 0 0,0-1 1,0 0-1,-1 0 0,1 0 0,5-6 0,5-5-226,-1 0 0,0-1 1,11-18-1,-30 41 203,-35 52 815,38-55-728,1-1 1,-1 1 0,1 0 0,0 0 0,0 0 0,1 1 0,-1-1 0,1 0-1,0 1 1,1-1 0,-1 0 0,1 1 0,0 5 0,1-9-85,0 0 0,0-1 0,0 0 0,0 1 0,0-1 0,0 0 0,0 1 0,0-1 0,0 0 0,1 0 1,-1 0-1,0 0 0,1 0 0,-1 0 0,1 0 0,-1-1 0,1 1 0,-1 0 0,1-1 0,0 1 0,-1-1 0,1 0 0,0 1 1,-1-1-1,3 0 0,51 2 120,-45-3-134,0 1-239,-5 1 95,0-1 1,0 0-1,-1 0 0,1-1 0,0 0 1,0 1-1,7-4 0,1-9-3444,-10-14-4466,-6 7-1802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7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13837,'0'0'2125,"2"9"-1207,8 138 2752,-10-114-3148,1 0 0,1-1 0,2 0 0,1 1 0,2-2 0,15 48 0,-21-76-482,0 0 0,0-1-1,0 1 1,0-1-1,1 1 1,-1-1 0,1 1-1,0-1 1,-1 0 0,1 0-1,0 0 1,0 0 0,1 0-1,-1 0 1,0-1-1,1 1 1,-1 0 0,0-1-1,1 0 1,0 0 0,-1 0-1,1 0 1,0 0 0,0 0-1,-1-1 1,1 1-1,0-1 1,0 0 0,0 0-1,0 0 1,-1 0 0,1-1-1,0 1 1,0-1 0,0 1-1,2-2 1,4-2 38,-2 1-1,1-1 1,0-1 0,-1 0 0,0 0 0,0 0-1,0-1 1,0 0 0,-1 0 0,8-11-1,-2 2-41,0-1 0,-1-1-1,-1 0 1,0 0-1,13-35 1,-29 73-656,1 1 0,1 0 0,1 0-1,1 0 1,1 30 0,2-50 354,-1 0 1,1-1-1,-1 1 0,1-1 1,-1 1-1,1 0 1,0-1-1,-1 1 0,1-1 1,0 0-1,0 1 0,0-1 1,0 0-1,1 1 0,-1-1 1,0 0-1,0 0 0,1 0 1,-1 0-1,1 0 0,-1 0 1,1-1-1,-1 1 0,1 0 1,-1-1-1,1 1 0,0-1 1,-1 0-1,1 1 0,0-1 1,-1 0-1,1 0 1,0 0-1,-1 0 0,1-1 1,0 1-1,2-1 0,24 0-7693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13196,'0'0'8456,"52"32"-8391,-22-26-1219,6 1-1184,-4-5-1441,-2 1-1218,-7-3-1441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1 224,'-2'5'9638,"-4"1"-4774,-22 12-2386,17-12-576,-5 4-601,-31 24 1057,45-32-2268,0-1-1,0 1 1,0 0 0,0 0-1,0 0 1,0 0 0,1 0-1,-1 0 1,1 1 0,0-1 0,0 0-1,-1 1 1,2-1 0,-1 1-1,0-1 1,-1 5 0,4-6-84,-1 0 1,0 0 0,0-1-1,0 1 1,1 0 0,-1-1-1,0 1 1,0-1 0,1 0-1,-1 1 1,0-1 0,1 0-1,-1 0 1,1 0 0,-1 0-1,0 0 1,1 0 0,-1 0-1,0 0 1,3-1 0,1 1 2,78-7-2181,-64 5 1377,1 0-1,-1 1 1,1 0-1,0 2 0,21 3 1,-40-4 840,0 0-1,0 0 1,0 0 0,0 0 0,0 1-1,-1-1 1,1 0 0,0 0 0,0 1-1,0-1 1,0 0 0,-1 1 0,1-1-1,0 1 1,0-1 0,-1 1 0,1 0-1,0-1 1,-1 1 0,1-1 0,-1 1-1,1 0 1,-1 0 0,1-1 0,-1 1-1,1 0 1,-1 0 0,0 0 0,1-1-1,-1 1 1,0 0 0,0 0 0,0 0-1,0 0 1,0 0 0,1 0 0,-2 0-1,1-1 1,0 1 0,0 0 0,0 0-1,0 0 1,-1 1 0,0 1 227,0-1 0,-1 1 1,1-1-1,0 1 0,-1-1 1,0 0-1,0 1 0,0-1 1,0 0-1,0 0 0,-4 3 1,-7 4 11,0-1 1,-1 0-1,0-1 1,0 0 0,-1-1-1,0-1 1,0 0-1,0-1 1,-30 4-1,45-8-396,0 0 0,-1 0 0,1 0 0,0 0 0,-1-1-1,1 1 1,0 0 0,0 0 0,-1 0 0,1-1 0,0 1 0,0 0-1,0-1 1,-1 1 0,1 0 0,0 0 0,0-1 0,0 1 0,0 0-1,-1-1 1,1 1 0,0 0 0,0-1 0,0 1 0,0 0 0,0-1-1,0 1 1,0 0 0,0-1 0,0 1 0,0 0 0,0-1 0,0 1 0,1 0-1,-1-1 1,0 1 0,0 0 0,0-1 0,0 1 0,0 0 0,1-1-1,-1 1 1,0 0 0,0 0 0,1-1 0,-1 1 0,0 0 0,0 0-1,1 0 1,-1-1 0,0 1 0,0 0 0,1 0 0,14-18-5924,8-5-3830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67 185 15631,'0'0'3272,"-6"9"-1638,-49 55 3085,49-54-4287,16-11-205,16-11-149,-2-4-489,0-2-1,0 0 1,-2-2 0,0 0 0,-2-2 0,0 0 0,23-36 0,-41 56 382,0-1 0,0 0 0,-1 0 0,1 0 0,-1 0 0,0 0 0,0 0 0,0 0 0,-1 0 0,1 0 0,-1 0 0,1-6 0,-1 8 30,-1 0 0,1 0 0,-1 0 0,1 0 0,-1 0 0,0 0 0,1 1-1,-1-1 1,0 0 0,1 0 0,-1 0 0,0 1 0,0-1 0,0 0 0,0 1 0,0-1 0,1 1 0,-1-1-1,0 1 1,0 0 0,-1-1 0,1 1 0,0 0 0,0 0 0,0-1 0,0 1 0,0 0 0,0 0-1,0 0 1,0 0 0,0 1 0,0-1 0,0 0 0,0 0 0,0 1 0,0-1 0,0 0 0,-1 1 0,-7 2 86,1-1 0,0 1 1,0 1-1,0-1 1,1 1-1,-1 0 1,1 1-1,0 0 0,0 0 1,1 1-1,-1 0 1,-8 10-1,10-11 62,0 1 0,0 0 1,1 1-1,-1-1 0,1 1 0,1 0 0,-1 0 0,1 0 0,1 1 0,-1-1 1,1 1-1,0-1 0,-1 16 0,3-21-147,1-1 0,-1 1 0,1 0 1,0-1-1,-1 1 0,1 0 0,0-1 0,0 1 1,0-1-1,0 1 0,0-1 0,0 0 0,0 1 1,1-1-1,-1 0 0,1 0 0,-1 0 0,0 0 0,1 0 1,-1 0-1,1 0 0,0-1 0,-1 1 0,1 0 1,0-1-1,-1 0 0,4 1 0,57 10-1393,-45-9 409,-1 1-72,61 12-2658,-73-15 3335,-1 1 0,1 0 0,-1 1 0,1-1 0,-1 1 1,1-1-1,-1 1 0,0 0 0,0 0 0,0 1 0,0-1 0,0 1 1,-1-1-1,1 1 0,-1 0 0,5 6 0,-6 8-3007,-1-15 848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12620,'0'0'2947,"9"-1"-1330,44-1-34,-34 3-1252,0-2-1,-1 1 1,1-2-1,-1-1 1,35-9-1,-42 4-325,-21 3 162,-24 3 703,33 2-769,-9 1 132,0 1 0,1-1 0,-1 1 0,1 1 0,-1 0 0,1 0 1,0 1-1,0 0 0,0 1 0,-9 5 0,14-7-124,0-1 0,0 0 0,1 1 0,-1 0 0,1 0-1,-1 0 1,1 0 0,0 0 0,0 1 0,0 0 0,1-1 0,-1 1 0,1 0 0,0 0 0,0 0 0,1 1 0,-1-1-1,1 0 1,-1 1 0,2-1 0,-1 1 0,0-1 0,1 10 0,0-13-114,1 1-1,0 0 1,0 0 0,0 0 0,0-1-1,0 1 1,0 0 0,0-1-1,1 1 1,-1-1 0,0 1-1,1-1 1,-1 0 0,1 0 0,0 0-1,-1 0 1,1 0 0,0 0-1,0 0 1,-1 0 0,1-1 0,0 1-1,0-1 1,0 1 0,0-1-1,4 1 1,56 1-2948,-61-2 2798,44-5-5744,3-13-6705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15919,'0'0'7207,"7"58"-6086,-7-23-641,6 2-416,-3-2 1,4 0-1,2-2-96,-5-8-801,6-4-1121,-6-11-929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16752,'0'0'3464,"9"-7"-2455,-5 3-902,0 0 0,1 0 0,-1 0-1,1 1 1,0 0 0,0 0 0,0 0 0,1 1-1,-1-1 1,1 1 0,-1 1 0,1-1-1,0 1 1,10-1 0,150 1 1787,-147 2-1894,0 1 0,0 1 0,0 1 1,-1 0-1,1 2 0,27 12 0,-43-18-7,-1 1 1,0 0-1,0 0 0,0 0 1,0 0-1,0 0 1,-1 1-1,1-1 0,0 1 1,0-1-1,-1 1 0,1 0 1,-1-1-1,0 1 0,1 0 1,-1 0-1,0 0 1,0 0-1,0 0 0,0 0 1,0 0-1,-1 0 0,2 5 1,-3-4 42,1 0-1,-1 0 1,1 0 0,-1 0 0,0 0 0,0 0 0,-1 0 0,1 0 0,0-1 0,-1 1-1,0 0 1,0-1 0,1 1 0,-1-1 0,-3 2 0,-8 9 292,-2 0 0,1-2 0,-1 1 0,-23 11 0,-102 55 922,162-73-1256,18-5 1,193-11-11451,-196 10 5722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14350,'0'0'9763,"12"5"-8999,2-1-714,0 0 0,0-1 0,0 0 0,0-1 0,1 0 0,-1-2 0,1 1-1,0-2 1,-1 0 0,1-1 0,-1 0 0,0-1 0,27-9 0,0-11-151,-40 22 77,0 0 0,1 0 0,-1 0 0,0 0 0,1 0 0,-1 0 0,0-1 0,0 1 0,0 0 1,0-1-1,0 1 0,0-1 0,0 1 0,-1-1 0,1 1 0,-1-1 0,1 0 0,-1 1 0,1-1 0,-1 0 1,0 1-1,0-1 0,0 0 0,0-1 0,-1 1 2,0 1 1,-1 0-1,1-1 1,0 1-1,-1 0 1,0 0-1,1 0 1,-1 0-1,1 0 0,-1 0 1,0 1-1,0-1 1,1 0-1,-1 1 1,0 0-1,0-1 1,0 1-1,0 0 1,0 0-1,1 0 0,-1 0 1,-4 1-1,-46 3-224,44-2 274,-1 1 0,0 1 0,1-1 0,-1 2 0,1-1 0,0 1 0,1 0 0,-1 0 0,1 1 0,-10 10 0,13-12 72,0 0 0,0 0 0,1 0 0,0 0 0,0 0 0,0 0 0,0 1 0,1 0 0,-1-1-1,1 1 1,0 0 0,1 0 0,-1 0 0,1 0 0,0 1 0,1-1 0,-1 0 0,1 0 0,0 1 0,0 4 0,2-8-89,-1 0-1,0-1 1,1 1-1,-1-1 1,1 1-1,-1-1 0,1 1 1,0-1-1,-1 0 1,1 0-1,0 0 1,0 0-1,0 0 1,0 0-1,0-1 0,0 1 1,0-1-1,0 1 1,0-1-1,0 0 1,1 0-1,-1 0 0,0 0 1,0 0-1,0 0 1,2-1-1,61-6-921,-55 4-96,0-1 1,0 0 0,17-9 0,6-12-5539,-16 5-1079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10474,'0'0'9961,"0"47"-7943,0-27-352,0 3-705,0 0-673,0-2-224,0-2-64,0-2 32,0-6-865,0-5-1089,10-6-6181,-3-15-1122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11627,'0'0'10431,"1"11"-9481,-11 223 1965,10-231-2895,0 0-1,0 0 0,0-1 1,1 1-1,-1 0 1,0-1-1,1 1 0,0 0 1,0-1-1,0 1 1,0-1-1,0 1 0,0-1 1,0 0-1,1 1 1,0-1-1,-1 0 0,1 0 1,2 2-1,-2-3 9,0 0 0,-1 0 1,1-1-1,0 1 0,0-1 0,0 1 0,-1-1 1,1 0-1,0 0 0,0 0 0,0 0 0,-1 0 0,1 0 1,0 0-1,0-1 0,0 1 0,-1-1 0,1 1 0,0-1 1,0 0-1,-1 0 0,1 1 0,-1-1 0,1 0 1,-1 0-1,1-1 0,-1 1 0,0 0 0,2-2 0,57-54-33,-40 37-360,1 1 0,28-21 1,-49 39 358,0 1 1,0 0 0,1 0-1,-1-1 1,0 1 0,0 0-1,1 0 1,-1 0 0,0-1-1,1 1 1,-1 0-1,0 0 1,1 0 0,-1 0-1,0 0 1,1 0 0,-1 0-1,0-1 1,1 1 0,-1 0-1,0 0 1,1 0 0,-1 0-1,0 1 1,1-1 0,-1 0-1,0 0 1,1 0 0,-1 0-1,0 0 1,1 0 0,-1 0-1,0 1 1,0-1-1,1 0 1,-1 0 0,0 0-1,1 1 1,-1-1 0,0 0-1,0 0 1,0 1 0,1-1-1,1 22-8,-10 29 288,7-48-240,-4 20 269,2 0-1,-2 42 1,5-65-302,0 1 0,0-1 0,0 1 0,0 0 0,0-1-1,1 1 1,-1-1 0,0 1 0,0-1 0,1 1 0,-1-1 0,0 1 0,1-1 0,-1 1 0,1-1 0,-1 0 0,1 1 0,-1-1-1,1 1 1,-1-1 0,1 0 0,-1 1 0,1-1 0,-1 0 0,1 0 0,-1 0 0,1 1 0,-1-1 0,1 0 0,0 0 0,-1 0 0,1 0-1,-1 0 1,1 0 0,0 0 0,-1 0 0,1 0 0,-1 0 0,2-1 0,0 1-142,-1 0 1,0 0-1,1-1 0,-1 1 1,0 0-1,1-1 0,-1 1 1,0-1-1,1 0 0,-1 1 1,0-1-1,0 0 0,1 0 1,-1 0-1,0 0 0,1-1 1,-1-1-564,0 0 0,0 1 0,0-1 1,-1 0-1,1 0 0,-1 1 0,0-1 1,0 0-1,0-4 0,0 4-565,0-20-8495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18706,'0'0'5125,"75"5"-7976,-42-4-6502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81 340 13901,'0'0'5803,"-10"10"-5082,3-3-538,0 0 0,1 0 0,0 1 0,0 0 0,1 0 1,0 0-1,0 0 0,1 1 0,0 0 0,1 0 0,0 0 0,-4 18 1,6-22 7,1 0 1,-1 0 0,1 0-1,0 0 1,0 0 0,1 0 0,-1 0-1,3 9 1,-2-12-157,0-1 1,0 0-1,0 1 0,0-1 1,0 0-1,0 0 0,0 0 1,1 0-1,-1 0 0,0 0 1,0 0-1,1 0 0,-1-1 1,1 1-1,-1-1 0,1 1 1,-1-1-1,1 1 0,-1-1 1,1 0-1,-1 1 0,1-1 1,-1 0-1,1 0 0,0 0 1,-1 0-1,1-1 0,-1 1 1,1 0-1,-1-1 0,3 0 1,4-2 26,0 1 0,0-2 0,-1 1 0,1-1 0,-1 0 0,0 0 0,0-1 0,0 0 0,-1 0 0,0-1 0,0 0 0,0 0 0,-1 0 0,8-12 0,2-3-40,-2-1 1,0 0-1,14-34 0,-14 15-15,-9 31-766,-4 42 390,0-18 372,0-9-6,-1 0 0,1 0-1,1 0 1,-1 0 0,1 0 0,0 0-1,0 0 1,2 6 0,-2-10 24,0 0 1,0 1-1,0-1 1,0 0-1,0 0 1,0 0-1,0 0 1,0 0-1,1 0 1,-1 0-1,1 0 1,-1-1-1,0 1 1,1 0 0,-1-1-1,1 1 1,-1-1-1,1 0 1,0 0-1,-1 1 1,1-1-1,-1 0 1,1 0-1,-1 0 1,1 0-1,0-1 1,-1 1-1,1 0 1,-1-1-1,1 1 1,-1-1-1,2 0 0,4-2 68,0 0 0,0 0-1,-1-1 1,0 0 0,1 0-1,-1-1 1,-1 1 0,1-1-1,-1 0 1,0-1 0,0 1-1,0-1 1,-1 0 0,0 0-1,6-11 1,-1-1 45,0-1-1,0 0 1,-2 0 0,8-31 0,-15 49-131,18-89 197,-17 80-226,0 0 0,0 0 0,-1-1 0,0 1 0,0 0 0,-5-18 0,5 27 15,0 1 0,0-1 0,0 1-1,0-1 1,0 1 0,-1 0 0,1-1 0,0 1 0,0-1-1,-1 1 1,1 0 0,0-1 0,-1 1 0,1 0-1,0-1 1,-1 1 0,1 0 0,0 0 0,-1-1 0,1 1-1,-1 0 1,1 0 0,-1-1 0,1 1 0,0 0 0,-1 0-1,1 0 1,-1 0 0,1 0 0,-1 0 0,1 0-1,-1 0 1,1 0 0,-1 0 0,1 0 0,-1 0 0,1 0-1,-1 0 1,1 0 0,0 1 0,-1-1 0,1 0 0,-1 0-1,1 1 1,0-1 0,-1 0 0,1 0 0,-1 1-1,1-1 1,0 0 0,-1 1 0,1-1 0,0 0 0,-1 1-1,-17 20-227,7-6 240,1 1 0,1 1-1,1 0 1,0 0 0,1 1 0,1 0 0,1 0 0,0 0-1,2 1 1,0-1 0,1 1 0,0 27 0,2-42 12,0 0 0,1-1 1,0 1-1,-1-1 0,1 1 1,1-1-1,-1 1 0,0-1 1,1 0-1,0 0 0,-1 1 1,1-1-1,1 0 1,-1-1-1,0 1 0,1 0 1,-1-1-1,5 4 0,-2-2 14,1-1 1,-1-1-1,0 1 0,1-1 0,-1 0 0,1 0 0,-1 0 0,1-1 0,0 0 1,10 0-1,-5 0 7,1-1 0,-1-1 0,0 0 0,1 0 0,-1-1 0,0 0 0,0-1 0,0-1 0,-1 0 0,1 0 1,16-10-1,-18 8-18,-1 0 0,0-1 0,0 0 0,-1 0 0,0-1 0,0 0 0,-1 0 0,0 0 0,0-1 0,-1 0 0,0 0 0,-1-1 0,0 1 0,0-1 0,-1 0 0,0 0 0,-1 0 0,0 0 0,1-19 0,-3 28-24,0 0 0,0 0 0,0-1 0,0 1 0,0 0-1,0 0 1,0 0 0,0 0 0,0 0 0,0 0 0,-1-1 0,1 1 0,-1 0 0,1 0 0,0 0 0,-1 0 0,0 0 0,1 0 0,-1 0-1,0 0 1,1 1 0,-1-1 0,0 0 0,0 0 0,0 0 0,1 1 0,-1-1 0,0 1 0,0-1 0,0 0 0,0 1 0,0 0 0,0-1-1,-1 1 1,1 0 0,0-1 0,0 1 0,0 0 0,0 0 0,0 0 0,0 0 0,-1 0 0,1 0 0,0 0 0,0 0 0,0 1 0,0-1-1,0 0 1,-1 1 0,-3 1-19,1-1 0,0 1-1,0 0 1,0 0 0,0 0-1,0 1 1,1-1 0,-1 1 0,1 0-1,-1 0 1,-4 6 0,2 0 19,0 2 1,1-1 0,0 0-1,0 1 1,1 0 0,0 0-1,1 1 1,1-1 0,0 1-1,-1 12 1,3-19 14,-1 0 0,2 0 0,-1 0 0,0 0 1,1 0-1,0 0 0,0 0 0,1 0 0,-1-1 0,1 1 0,3 6 0,-3-8 6,0-1 0,0 1 0,0-1 0,1 1 0,-1-1 0,0 0 0,1 0 0,-1 0 0,1 0 0,0 0 0,0-1 0,0 1 0,0-1 0,0 0 0,0 0 0,0 0 0,0 0 0,7 1-1,-3-2 11,0 1 0,0-1 0,1 0 0,-1-1 0,0 0 0,0 0 0,0 0 0,0-1-1,0 0 1,0-1 0,-1 1 0,1-1 0,-1-1 0,1 1 0,10-9 0,-13 9-16,1-1 0,0 0 1,-1 0-1,0-1 0,0 1 1,0-1-1,0 0 0,-1 0 0,0 0 1,0-1-1,0 1 0,-1-1 1,0 1-1,0-1 0,0 0 1,-1 0-1,1 0 0,-2 0 1,1-8-1,0 13-16,-1 1 1,0-1-1,-1 0 0,1 0 1,0 1-1,0-1 1,0 0-1,0 0 0,0 1 1,-1-1-1,1 0 1,0 1-1,-1-1 0,1 0 1,-1 1-1,1-1 1,0 1-1,-1-1 0,1 1 1,-1-1-1,0 1 0,1-1 1,-1 1-1,1-1 1,-1 1-1,0-1 0,1 1 1,-1 0-1,0 0 1,1-1-1,-1 1 0,0 0 1,0 0-1,1 0 1,-1 0-1,0 0 0,0 0 1,1 0-1,-1 0 0,0 0 1,0 0-1,1 0 1,-1 0-1,0 0 0,1 1 1,-1-1-1,0 0 1,1 0-1,-2 2 0,0-2-1,0 1-1,1 0 1,-1-1-1,0 1 1,1 0-1,-1 0 1,1 0-1,-1 0 1,1 1-1,0-1 1,-1 0-1,1 1 1,0-1-1,0 0 1,0 1-1,0-1 0,0 1 1,0 0-1,1-1 1,-1 1-1,0 0 1,0 1-1,1-1 13,0-1 0,0 0 0,0 0 0,0 1 0,1-1 0,-1 0 0,0 1 0,0-1 1,1 0-1,-1 0 0,1 0 0,-1 1 0,1-1 0,-1 0 0,1 0 0,0 0 0,0 0 0,-1 0 0,1 0 0,0 0 0,0 0 0,0-1 0,0 1 0,0 0 0,0 0 0,0-1 0,2 2 0,2-1-13,-1 1 0,1-1 0,-1 0-1,1 0 1,-1 0 0,1 0 0,0-1 0,4 0 0,4 0-73,-1-1 1,0-1-1,0 1 1,-1-2-1,20-6 1,-11 5-73,-15 15-167,-5-9 303,1 0 0,-1 0 1,0 0-1,1-1 1,-1 1-1,1 0 1,0-1-1,-1 1 1,1 0-1,0-1 1,0 1-1,0-1 1,2 3-1,1-2 31,-1 0 0,0 0 0,1-1 0,-1 1 0,1-1 0,0 0 0,-1 0 0,1 0 0,0 0 0,0-1 0,-1 0 0,1 1 0,5-2 0,51-4 150,-57 4-123,0 1 0,0-1 0,0 0 1,0 0-1,0-1 0,0 1 0,0 0 0,-1-1 0,1 0 0,0 0 0,-1 0 1,0 0-1,1 0 0,-1 0 0,0-1 0,0 1 0,0-1 0,0 1 0,-1-1 1,1 0-1,-1 0 0,1 0 0,-1 0 0,1-3 0,6-44-894,-8 16-3649,0 31 3943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 21460,'0'0'7426,"10"6"-7148,-3-2-290,0 0 0,1-1 0,-1 1 1,1-1-1,0-1 0,0 0 0,0 0 1,0 0-1,0-1 0,1 0 0,-1-1 1,0 0-1,0 0 0,1 0 0,-1-1 1,0-1-1,0 1 0,0-2 0,13-4 1,-20 7 6,1 0-3,0-1 1,0 0-1,1 0 1,-1 0-1,0 0 1,0 0-1,0 0 1,0 0-1,-1-1 1,1 1-1,0 0 1,-1-1-1,1 0 1,0 1-1,-1-1 1,0 0-1,1 0 1,-1 0-1,2-4 1,-4 6 6,1-1 0,0 0 1,-1 1-1,1-1 0,-1 0 0,1 1 0,-1-1 1,1 1-1,-1-1 0,0 0 0,1 1 0,-1 0 1,0-1-1,1 1 0,-1-1 0,0 1 1,1 0-1,-1-1 0,0 1 0,0 0 0,1 0 1,-1 0-1,0 0 0,0-1 0,0 1 0,1 0 1,-1 0-1,-1 1 0,-32-2-40,27 1 30,-7 1 18,1 0 0,-1 1 0,0 1 0,1 0-1,0 1 1,0 0 0,0 1 0,-20 10 0,28-12 19,0 0 0,0 0 0,0 1 0,0 0-1,1 0 1,-1 0 0,1 0 0,0 1 0,-7 9 0,9-11-11,1 1-1,-1-1 1,1 0-1,0 1 1,0-1-1,0 1 1,0-1-1,1 1 1,-1-1-1,1 1 1,0 0-1,0-1 1,0 1-1,0 0 1,1-1-1,0 1 1,2 6-1,-2-7-55,1 0 0,1 1 0,-1-1 0,0 0 0,1 0 0,0-1 0,-1 1 0,1-1 1,0 1-1,0-1 0,1 0 0,-1 0 0,0 0 0,1-1 0,-1 1 0,1-1 0,0 1 0,-1-1 0,1-1 0,0 1 0,0 0 0,5-1 0,7 2-1421,-1-1 0,1 0-1,-1-1 1,21-3 0,10-8-7202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13741,'0'0'5637,"50"-11"-4900,2 5 352,16 2-224,16 1-577,2 3-256,-3 0 0,-4 0-1313,-16 0-3299,-24 0-2851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2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 13965,'0'0'2947,"-50"16"-737,48-10-865,4-2-768,35-1 128,24-2-161,19-1-288,28 0-224,17-1-961,5-12-4195,0-4-10763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18129,'0'0'4543,"-10"10"-3571,0 0-610,-1-1-94,1 0 1,0 1 0,0 0 0,2 1 0,-1 0 0,1 1-1,1 0 1,-12 23 0,19-34-269,0-1 0,0 1 0,0-1 0,0 0 0,0 1 0,0-1 0,0 1 0,0-1 0,0 0 0,1 1 0,-1-1 0,0 1-1,0-1 1,0 0 0,1 1 0,-1-1 0,0 0 0,0 1 0,1-1 0,-1 0 0,0 1 0,0-1 0,1 0 0,-1 0 0,0 1 0,1-1 0,-1 0 0,1 0 0,-1 0 0,0 0 0,1 1 0,-1-1 0,0 0 0,1 0 0,-1 0 0,1 0-1,-1 0 1,0 0 0,1 0 0,0 0 0,22 0 36,-18 0-6,60-7 7,-50 5-202,1 0-1,-1 0 1,28 2-1,-41 0 160,-1 1 0,0-1 0,1 0 0,-1 0 0,0 1 0,1-1-1,-1 1 1,0-1 0,1 1 0,-1-1 0,0 1 0,0 0-1,0-1 1,0 1 0,0 0 0,1 0 0,-2 0 0,1 0 0,0 0-1,0 0 1,0 0 0,0 1 0,-1-1 0,1 0 0,0 2 0,0 0 0,0 1 0,0-1 0,-1 0 0,0 1 0,0-1 0,0 0 1,0 0-1,0 1 0,-1-1 0,-1 6 0,0 0 17,-1 0 0,0 0-1,0-1 1,-1 1 0,-1-1-1,1 0 1,-8 10 0,4-9 44,0 0-1,0 0 1,-1-1 0,-1 0 0,1-1 0,-1 0 0,-12 6-1,16-10-113,-1 0-1,1 0 1,-1-1-1,0 0 1,1 0-1,-1-1 0,0 1 1,0-2-1,0 1 1,0-1-1,0 0 1,0 0-1,-12-3 1,16 2-455,1 1 1,0-1 0,-1 0-1,1 0 1,0 0 0,0 0-1,0-1 1,0 1 0,0-1-1,0 1 1,0-1 0,1 0-1,-1 1 1,0-1 0,1 0-1,-1 0 1,1 0 0,-1-3-1,-10-22-11444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14670,'0'0'7143,"73"-6"-6054,-41 6 0,7-1-545,2-1-448,-1 0-128,-5-4-2370,-1-4-2563,-7-1-7334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5 11723,'0'0'5728,"-8"-1"-3769,4 0-1832,0 0 0,-1 0 0,1 1-1,0-1 1,-1 1 0,1 0-1,0 1 1,0-1 0,-1 1 0,1 0-1,0 0 1,0 0 0,0 0 0,0 1-1,0 0 1,0-1 0,0 2-1,0-1 1,1 0 0,-1 1 0,1-1-1,-6 6 1,-4 7 196,0 0-1,1 0 1,0 1 0,1 1-1,1 0 1,1 0 0,0 1-1,1 0 1,1 1 0,-6 27-1,9-31-171,0 0 1,2 0-1,0 0 0,0 1 0,2-1 0,0 1 0,1-1 0,0 1 0,1-1 0,1 0 0,0 0 0,1 0 0,11 26 0,-10-32-149,-1-1 1,2 0-1,-1-1 0,1 1 1,0-1-1,0 0 0,1-1 0,0 0 1,0 0-1,1 0 0,0-1 1,0 0-1,0 0 0,0-1 1,14 5-1,-7-3-613,1-2 0,0 0 0,17 3 0,48-1-6506,-23-6-3597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82 6438,'0'0'3555,"8"-7"-1051,3-1-1573,-6 5-478,-1 1 0,0-2 0,0 1 0,0 0 0,-1-1 0,1 1 0,-1-1 0,4-5 0,-7 9-331,1-1 1,-1 1-1,1-1 1,-1 1 0,1-1-1,-1 1 1,1-1 0,-1 1-1,1-1 1,-1 0 0,0 1-1,1-1 1,-1 0 0,0 1-1,0-1 1,1 0-1,-1 1 1,0-1 0,0 0-1,0 1 1,0-1 0,0 0-1,0 0 1,0 1 0,0-1-1,0 0 1,0 0 0,0 1-1,-1-1 1,1 0-1,0 1 1,0-1 0,-1 0-1,1 1 1,0-1 0,-1 0-1,1 1 1,-1-1 0,1 1-1,-1-1 1,1 1-1,-1-1 1,1 1 0,-1-1-1,0 1 1,1 0 0,-1-1-1,1 1 1,-1 0 0,0-1-1,0 1 1,1 0 0,-1 0-1,-1-1 1,-1 1-93,0 0 1,0 0-1,1-1 1,-1 2-1,0-1 0,0 0 1,0 0-1,0 1 1,1 0-1,-1 0 0,0-1 1,1 2-1,-1-1 1,-2 1-1,-1 2 19,1 0 1,-1 0-1,1 0 0,0 1 0,0 0 1,1 0-1,0 0 0,0 0 0,0 1 1,0-1-1,1 1 0,0 0 0,0 0 1,0 1-1,1-1 0,0 0 0,0 1 1,1-1-1,0 1 0,0 0 0,0 12 1,2-18-35,0 1 0,0-1 0,-1 1 0,1-1 1,0 0-1,0 1 0,1-1 0,-1 0 0,0 0 1,0 0-1,1 0 0,-1 0 0,0 0 0,1 0 1,-1 0-1,1 0 0,-1-1 0,1 1 0,-1-1 0,1 1 1,0-1-1,-1 1 0,1-1 0,0 0 0,-1 0 1,1 0-1,0 0 0,1 0 0,52-4 239,-44 2-227,0-1 0,0-1 0,-1 0 0,0-1 0,1 1 0,-2-2 0,1 0 0,0 0 0,-1 0 0,-1-1 1,1-1-1,-1 0 0,14-17 0,-21 24-23,0 0 1,0 0-1,0 0 1,0 0-1,0 0 1,-1-1-1,1 1 0,0 0 1,-1-1-1,1 1 1,-1 0-1,0-1 1,1 1-1,-1-1 1,0 1-1,0 0 1,0-1-1,0-1 1,0 2-20,-1 0 0,1 1 1,0-1-1,-1 1 0,1-1 1,-1 1-1,1-1 0,-1 1 1,1 0-1,-1-1 0,1 1 0,-1 0 1,0-1-1,1 1 0,-1 0 1,0 0-1,1-1 0,-1 1 1,1 0-1,-1 0 0,0 0 1,1 0-1,-1 0 0,0 0 1,1 0-1,-2 0 0,-2 0-108,1 1-1,-1-1 0,1 1 0,-1 0 0,1 0 0,-1 0 0,1 0 0,0 1 0,0 0 1,-1-1-1,1 1 0,-5 4 0,4-1-291,1 0 0,-1-1 1,1 1-1,0 1 0,0-1 0,-3 9 0,1 12-2770,5-24 2808,0-1 0,0 0-1,0 0 1,0 0-1,1 0 1,-1 1 0,0-1-1,1 0 1,-1 0-1,1 0 1,-1 0 0,1 0-1,-1 0 1,1 0 0,0 0-1,0 0 1,1 1-1,15 7-6076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7655,'0'0'10154,"7"59"-7688,-7-33-864,-7 0-930,-4-1-447,2 1-161,4-5-32,5-5-96,0-8-1890,5-8-1602,9-1-2497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 11883,'0'0'7709,"-8"-3"-6844,0-1-644,6 2-161,-1 1-1,0-1 1,1 1 0,-1 0 0,0 0 0,0 0 0,0 0 0,0 1 0,0-1-1,0 1 1,-4-1 0,6 2-25,0-1 0,0 1 0,0 0 0,0 0 0,0-1 0,0 1 0,0 0 0,0 0 0,0 0 0,0 0 0,0 0 0,0 0 1,1 0-1,-1 0 0,0 0 0,1 1 0,-1-1 0,1 0 0,0 0 0,-1 1 0,1-1 0,0 0 0,-1 1 0,1-1 0,0 0 0,0 0 0,0 1 0,0-1 0,1 0 0,-1 2 0,0-1 5,0 0 0,0 0 0,0 0 0,0 0 0,0 0 0,0 0 0,1 0 0,-1 0 1,1 0-1,-1 0 0,1-1 0,0 1 0,-1 0 0,1 0 0,0-1 0,0 1 0,1 0 0,-1-1 0,0 1 0,3 2 0,1-3-38,1 0 0,-1 0 0,1 0 0,-1-1-1,1 0 1,-1 0 0,1 0 0,-1-1 0,1 0-1,-1 0 1,8-2 0,-10 2-22,-1 1-1,1-1 1,-1 0-1,1 1 1,-1-1 0,0 0-1,0-1 1,1 1-1,-1 0 1,0 0-1,0-1 1,0 0 0,0 1-1,-1-1 1,1 0-1,0 0 1,-1 0 0,1 0-1,-1 0 1,1 0-1,-1 0 1,0 0 0,0-1-1,0 1 1,-1 0-1,1-1 1,0-2 0,-2 4 38,0 1 0,-1 0 1,1-1-1,0 1 0,-1 0 1,1 0-1,0 0 1,-1 0-1,1 0 0,-1 0 1,1 0-1,0 0 1,-1 1-1,1-1 0,0 0 1,-1 1-1,-1 1 1,-5 5 181,1 0 0,0 0 0,0 1 0,1 1 0,0-1 1,0 1-1,1 0 0,0 0 0,0 0 0,1 1 1,1 0-1,0-1 0,-3 15 0,5-21-157,1-1 0,0 0 0,-1 0-1,1 0 1,0 1 0,0-1 0,0 0-1,1 0 1,-1 0 0,0 1 0,1-1-1,-1 0 1,1 0 0,0 0 0,0 0 0,0 0-1,0 0 1,0 0 0,0 0 0,1 0-1,-1 0 1,1-1 0,-1 1 0,1-1 0,-1 1-1,4 1 1,2 0-19,-1 0 0,1-1 0,0 1-1,0-2 1,0 1 0,13 1 0,-3-1 31,-14-2-55,49 13 10,-50-13-11,-1 0-1,0 0 1,1 1 0,-1-1 0,0 0-1,0 1 1,1-1 0,-1 1 0,0 0 0,0-1-1,0 1 1,0 0 0,0 0 0,0-1 0,0 1-1,0 0 1,0 0 0,0 0 0,0 0-1,-1 0 1,1 1 0,0-1 0,-1 0 0,1 0-1,-1 0 1,1 1 0,-1-1 0,1 0 0,-1 0-1,0 1 1,0-1 0,0 0 0,0 3-1,-1-3 64,0 1 0,0-1 0,-1 0 0,1 0-1,0 0 1,-1 0 0,1 0 0,-1 0 0,1 0 0,-1 0-1,1-1 1,-1 1 0,0 0 0,1-1 0,-1 0-1,0 1 1,0-1 0,1 0 0,-3 0 0,-39 3 894,40-2-885,-134-1 997,117-6-1174,27-4-1431,32-11-3380,-35 19 3955,25-14-5316,-1-2-4420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2:5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14606,'0'0'3187,"-9"-2"-294,9 2-2872,-9-2 480,-1 1 0,1 0-1,0 0 1,0 1 0,-12 0 0,19 0-469,0 1 1,1-1-1,-1 0 1,0 0 0,1 1-1,-1-1 1,1 1 0,-1-1-1,1 1 1,-1-1 0,1 1-1,0 0 1,-1 0-1,1 0 1,0 0 0,-1 0-1,1 0 1,0 0 0,0 0-1,0 1 1,0-1-1,0 0 1,0 1 0,0-1-1,1 0 1,-1 1 0,0-1-1,1 1 1,-1 0-1,1-1 1,0 1 0,-1-1-1,1 1 1,0 0 0,0-1-1,0 1 1,0-1 0,0 1-1,0 0 1,1-1-1,-1 1 1,1-1 0,-1 1-1,1-1 1,-1 1 0,2 1-1,-1-1-15,0 0-1,0-1 0,1 1 1,-1 0-1,0-1 1,1 1-1,-1-1 1,1 1-1,0-1 0,0 0 1,-1 1-1,1-1 1,0 0-1,0 0 0,0 0 1,0-1-1,0 1 1,0 0-1,0-1 0,0 0 1,1 1-1,3-1 1,56 2 251,-49-2-241,-6 0-5,0 0-1,-1-1 1,1 0 0,-1 0 0,1 0 0,-1-1-1,1 0 1,7-3 0,-12 4-13,-1 0 1,1 0-1,0 0 1,-1 0-1,1 0 0,0-1 1,-1 1-1,1 0 0,-1-1 1,0 1-1,0-1 1,1 0-1,-1 1 0,0-1 1,0 0-1,-1 0 1,1 1-1,0-1 0,0 0 1,-1 0-1,1 0 0,-1 0 1,0 0-1,0 0 1,1 0-1,-1 0 0,0 0 1,-1 0-1,1 0 1,0 0-1,-1-3 0,0 4-8,0-1-1,0 1 1,0 0-1,0-1 1,0 1 0,0 0-1,-1 0 1,1 0-1,0-1 1,-1 1-1,1 1 1,-1-1-1,1 0 1,-1 0-1,1 0 1,-1 1 0,1-1-1,-1 1 1,0-1-1,1 1 1,-1 0-1,0 0 1,-3 0-1,-47-2-13,44 2 3,5 0-29,0 0 1,0 0-1,0 0 1,0 1-1,0-1 1,0 1 0,1 0-1,-1 0 1,0 0-1,1 0 1,-6 3-1,-10 15-5436,15-13-1892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5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11 135 15214,'-2'-11'5454,"-1"23"-4266,-3 28-1279,6-34 184,0 0 0,1 0 0,-1 0 1,1 0-1,0 0 0,1 0 0,-1-1 0,1 1 1,0 0-1,1-1 0,3 6 0,-4-7-19,1-1 0,-1 0 0,1 0 0,0 0 0,0 0 0,0-1 0,0 1 0,1-1 0,-1 0 0,1 0 0,-1 0 0,1 0 0,0-1 0,0 1 0,0-1 0,0 0 0,6 1 0,3-1 118,0 0 1,-1 0-1,1-1 1,0 0-1,0-1 1,-1-1-1,1 0 0,-1-1 1,0 0-1,1-1 1,16-7-1,-23 8-145,1-1 0,-1 1 0,1-1 0,-1 0 0,0 0 0,0-1-1,-1 0 1,1 0 0,-1 0 0,0-1 0,-1 1 0,1-1 0,-1-1 0,0 1-1,-1 0 1,1-1 0,-1 0 0,-1 0 0,1 0 0,2-13 0,-5 20-50,0-1 1,0 1-1,1-1 1,-1 1-1,0-1 1,0 1 0,0-1-1,0 1 1,0-1-1,0 1 1,0-1-1,0 1 1,0-1-1,0 1 1,0 0 0,0-1-1,-1 1 1,1-1-1,0 1 1,0-1-1,0 1 1,0-1-1,-1 1 1,1 0 0,0-1-1,-1 1 1,1-1-1,0 1 1,-1 0-1,1-1 1,0 1-1,-1 0 1,1 0-1,-1-1 1,1 1 0,0 0-1,-1 0 1,1 0-1,-1-1 1,1 1-1,-1 0 1,1 0-1,-1 0 1,1 0 0,-1 0-1,1 0 1,-1 0-1,0 0-19,-1 0-1,1 1 0,0-1 1,-1 1-1,1-1 1,0 1-1,-1-1 0,1 1 1,0 0-1,0-1 1,0 1-1,0 0 0,0 0 1,0 0-1,0 0 1,-1 1-1,-3 7 6,0 0 0,0 0 0,1 1 1,0-1-1,1 1 0,0 0 0,1 0 0,0 0 0,0 0 1,1 0-1,0 0 0,1 14 0,0-23 24,0 1 1,1-1-1,-1 1 1,0-1-1,0 1 1,1-1-1,-1 1 1,1-1-1,0 1 0,-1-1 1,1 1-1,0-1 1,0 0-1,0 0 1,0 1-1,0-1 0,0 0 1,0 0-1,0 0 1,0 0-1,0 0 1,1 0-1,0 1 1,2-1 32,-1 0 0,1 1 1,-1-1-1,1 0 1,0-1-1,-1 1 1,1 0-1,0-1 1,6 0-1,-2-1 38,1 1 1,-1-1-1,0-1 0,1 0 0,-1 0 0,0 0 0,0-1 0,10-5 1,-7 0 45,1 0 1,-1 0-1,-1-1 0,0-1 1,0 1-1,9-14 1,-14 17-67,0 0 0,-1 0 1,0-1-1,-1 1 0,1-1 0,-1 0 0,-1 0 1,1 0-1,-1 0 0,0-1 0,-1 1 1,2-14-1,-4 21-69,1 0 0,-1-1 0,0 1 1,1 0-1,-1 0 0,1-1 0,-1 1 0,1 0 0,-1 0 1,0 0-1,1 0 0,-1 0 0,0 0 0,1 0 1,-1 0-1,1 0 0,-1 0 0,0 0 0,1 0 1,-1 1-1,1-1 0,-1 0 0,0 0 0,1 0 1,-1 1-1,1-1 0,-1 0 0,1 1 0,-1-1 0,1 1 1,-1-1-1,1 1 0,0-1 0,-1 1 0,1-1 1,0 1-1,-1-1 0,1 1 0,-1 0 0,2 0 13,-1 0-1,1 0 1,0 0-1,-1 0 1,1 0-1,0 0 1,0 0-1,0-1 1,0 1 0,0 0-1,-1-1 1,1 1-1,1 0 1,-1-1-1,0 0 1,0 1-1,0-1 1,0 1-1,0-1 1,0 0-1,0 0 1,0 0-1,1 0 1,-1 1-1,0-2 1,0 1-1,2 0 1,46 0 99,-38 0-111,0-1 9,-1 0 0,1-1 1,-1 1-1,0-2 0,1 0 1,-1 0-1,0-1 0,15-8 1,-21 11 4,0-1 0,0 0 1,0-1-1,-1 1 1,1-1-1,-1 0 1,1 0-1,-1 0 1,0 0-1,0 0 0,0-1 1,-1 1-1,1-1 1,-1 0-1,0 0 1,0 0-1,0 0 1,-1 0-1,1 0 1,-1 0-1,0-1 0,1-7 1,-2 11-10,-1-1 0,1 1-1,-1-1 1,0 1 0,0-1 0,1 1 0,-1-1 0,0 1-1,0 0 1,0 0 0,-1-1 0,1 1 0,0 0 0,0 0-1,0 0 1,-1 0 0,1 0 0,-1 1 0,1-1 0,-1 0-1,1 1 1,-1-1 0,1 1 0,-1-1 0,1 1 0,-1 0-1,0 0 1,1-1 0,-1 1 0,1 0 0,-1 1 0,0-1-1,-1 0 1,-4 0-16,0 0 1,1 1-1,-1-1 0,0 1 0,1 0 1,-1 1-1,-7 2 0,8 0 13,0 0 0,0 0 0,0 0 0,1 0-1,0 1 1,0 0 0,0 0 0,0 1 0,1-1 0,0 1-1,0 0 1,-6 12 0,9-15 3,-1 0 0,1 0 0,0 0 0,0-1 0,0 1 0,0 0 0,0 1 0,0-1 0,1 0 0,0 0 0,0 0 0,0 0 0,0 0 0,0 0 0,0 0 0,1 1 0,-1-1 0,1 0 0,0 0 0,0 0 0,0-1 0,1 1 0,-1 0 0,1 0 0,-1 0 0,1-1 0,0 1 0,0-1 0,0 0 0,4 4 0,1-2-375,0 1 0,0-1 0,1-1 0,-1 1 0,1-1 0,0-1 0,0 0 0,0 0 0,0 0 1,10 0-1,2 0-2074,1-2 1,-1 0 0,22-3 0,4-6-3804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11755,'0'0'7783,"-34"62"-5989,27-29-481,-2 2-544,4-1-320,5-2-257,0-4-96,0-2-64,5-5 0,4-6-1505,-7-5-1250,-2-6-736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11755,'0'0'7623,"63"-30"-6598,-29 23-96,5 2-256,9 1-449,0 0-192,8-1-512,-10-1-3268,4-5-5188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0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14958,'0'0'2365,"-11"0"-224,7-1-1996,-2 1-3,0 0 1,0-1-1,0 2 0,1-1 1,-1 1-1,0 0 0,0 0 0,1 0 1,-1 1-1,0 0 0,1 0 1,0 0-1,-1 1 0,1 0 0,0 0 1,0 0-1,-7 7 0,7-4-28,0-1 1,0 1-1,1 0 0,0 0 0,0 1 0,0-1 0,1 1 0,0-1 1,1 1-1,-1 0 0,-1 11 0,3-15-99,1-1 0,0 1 0,0 0 0,0-1 0,0 1 0,0 0 0,1-1 0,-1 1 0,1 0 0,0-1 0,0 1 0,0-1 0,0 1 0,0-1 0,0 0 0,1 1 0,-1-1 0,1 0 0,-1 0 0,1 0 0,0 0 0,0 0 0,0 0 0,0-1 0,0 1 0,0 0 0,1-1 0,-1 0 0,1 0 0,-1 1 0,1-1 0,-1-1 0,1 1 0,2 0 0,5 2 31,0-1-1,1 0 0,-1 0 0,0-2 1,1 1-1,-1-1 0,1-1 0,-1 1 1,18-5-1,-25 4-31,0 1 0,0-1 1,-1 0-1,1 0 0,0 0 1,-1 0-1,1 0 0,-1-1 1,1 1-1,-1-1 0,1 0 1,-1 0-1,0 0 0,0 0 1,0 0-1,0 0 0,0 0 0,-1 0 1,1-1-1,-1 1 0,1-1 1,-1 0-1,0 1 0,0-1 1,0 0-1,0 1 0,-1-1 1,1 0-1,-1 0 0,1 0 1,-1 0-1,0 0 0,0 1 1,-1-1-1,1 0 0,0 0 0,-1 0 1,0 0-1,-2-5 0,3 6-26,-1 1-1,0-1 1,0 0-1,0 1 1,0-1-1,0 1 1,-1-1-1,1 1 1,0-1-1,-1 1 1,1 0-1,-1 0 1,1 0-1,-1 0 1,0 0-1,1 0 1,-1 0-1,0 0 1,0 1-1,1-1 1,-5 0-1,-23 0-3844,29 1 3629,0 0-1,-1 1 0,1-1 0,0 0 0,-1 1 0,1-1 0,0 0 0,0 1 0,-1-1 0,1 0 0,0 1 0,0-1 0,0 0 0,0 1 1,-1-1-1,1 1 0,0-1 0,0 0 0,0 1 0,0-1 0,0 1 0,0-1 0,0 0 0,0 1 0,0-1 0,0 1 0,0-1 0,1 1 1,-1 1-1178,0 13-3949</inkml:trace>
  <inkml:trace contextRef="#ctx0" brushRef="#br0" timeOffset="1">274 182 2626,'0'0'12492,"5"45"-9321,-5-21-1249,-1 0-673,-5 2-320,-1-2-352,7 0-385,-3-4-96,3-6-256,0-6-2435,7-8-3362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11691,'0'0'9011,"8"-5"-7772,26-18-344,0-2 1,-2-2-1,37-38 1,-94 161-731,24-91-239,-2 4-76,0 1 0,1-1 0,1 1 0,-1 0 0,2 0-1,-1 0 1,1-1 0,3 19 0,3-23-3064,6-5-2941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 5061,'0'0'14835,"-8"-4"-14136,-24-12-42,31 15-633,0 1 1,0 0-1,0 0 1,0 0-1,0 0 0,0 0 1,1 0-1,-1 0 0,0 0 1,0 0-1,0 0 0,0 1 1,0-1-1,0 0 0,0 1 1,0-1-1,1 1 1,-1-1-1,0 1 0,0-1 1,1 1-1,-1-1 0,0 1 1,1 0-1,-1-1 0,0 1 1,1 0-1,-1 0 1,1-1-1,-1 1 0,0 1 1,-8 25 418,9-27-401,12 5 156,-12 1-184,0 0 27,0 0 1,0 0-1,0 0 1,1-1-1,0 1 0,0 0 1,3 11-1,-2-16-12,-1 1 0,0 0 0,1 0 0,0 0 0,-1-1 0,1 1 0,0-1 0,0 1 0,-1-1 0,1 0 0,0 0 0,1 1 0,-1-2 0,0 1 0,0 0 0,0 0 0,0-1 0,1 1 0,-1-1 0,0 1 0,1-1 0,-1 0 0,4 0 0,12 0 240,5 3 20,-22-3-267,-1 1 1,1 0-1,-1 0 0,1 0 1,-1 0-1,1-1 0,-1 1 0,0 0 1,1 0-1,-1 0 0,0 0 1,0 0-1,0 0 0,1 0 1,-1 0-1,0 0 0,0 0 0,-1 0 1,1 0-1,0 0 0,0 0 1,0 0-1,-1 0 0,0 1 1,0 5-106,1-4 225,-1 1 0,1-1 0,-1 0 0,0 1 0,0-1 0,0 0 0,-1 0 0,1 0 0,-4 5 0,3-6-48,0-1-1,0 0 1,0 0 0,0 0 0,0 0-1,0 0 1,0 0 0,0-1-1,-1 1 1,1-1 0,0 1 0,-1-1-1,1 0 1,0 0 0,0 0 0,-4 0-1,-22 1 335,18 0-295,-1-1-1,1 0 0,-1 0 0,-11-3 0,22 3-193,0 0 0,-1 0 0,1 0 0,0 0 0,-1 0 0,1 0 0,0 0 0,0 0-1,-1-1 1,1 1 0,0 0 0,-1 0 0,1 0 0,0-1 0,0 1 0,0 0 0,-1 0-1,1 0 1,0-1 0,0 1 0,0 0 0,-1 0 0,1-1 0,0 1 0,0 0 0,0-1 0,0 1-1,0 0 1,0-1 0,0 1 0,-1 0 0,1 0 0,0-1 0,0 1 0,0 0 0,0-1 0,1 1-1,6-15-3035,21-12-5251,-25 24 6004,15-14-8899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11691,'0'0'8862,"10"-9"-8029,34-30-367,-19 18-148,-1-1 0,31-35 0,-63 71-278,0-1 1,0 1 0,2 0 0,-1 1-1,2 0 1,0 0 0,1 0 0,0 0-1,1 1 1,0 17 0,3-33-80,0 1 0,0 0 0,0 0 0,0 0 0,0 0 0,1 0 0,-1-1 0,0 1 0,0 0 0,1 0 0,-1 0 0,1-1 0,-1 1 0,1 0 0,-1-1 0,1 1 0,-1 0 0,1-1 0,0 1 0,-1 0 0,1-1 0,0 1 0,-1-1 0,1 0 0,0 1 0,0-1 0,-1 1-1,1-1 1,0 0 0,0 0 0,0 0 0,1 1 0,18 1-6259,-7-2-2483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15663,'0'0'3395,"-23"50"-1858,14-27-640,4 1 64,8 0-480,-3-1-353,0 0-96,6-4-64,5-5-1378,-4-2-1504,-2-7-1186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1121,'0'0'15279,"56"-17"-15023,-31 17-192,8 0-64,1 0-993,0 0-3299,4-5-2210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26 12011,'0'0'5825,"-11"-5"-4251,3 1-1424,-1 1 0,1 0 0,-1 0 0,1 1 0,-1 0 0,0 1 0,-13-1-1,17 2-74,0 0 0,-1 1 0,1-1 0,0 1 0,0 1 0,0-1-1,0 1 1,1 0 0,-1 0 0,0 0 0,1 0 0,-1 1 0,1 0-1,0 0 1,0 0 0,0 0 0,-5 7 0,5-7 35,1 2 0,0-1 0,0 0 0,0 0 0,1 1 0,-1 0 0,1-1 0,0 1 0,1 0 0,-1 0 0,1 0 0,0 0 0,0 1 0,0-1 0,1 10 0,0-12-76,0 0-1,1 0 0,-1-1 0,1 1 0,-1 0 0,1 0 0,0-1 0,0 1 1,0-1-1,1 1 0,-1-1 0,1 1 0,-1-1 0,1 0 0,0 0 1,0 1-1,0-1 0,0 0 0,0-1 0,0 1 0,1 0 0,-1-1 0,0 1 1,1-1-1,-1 0 0,1 0 0,0 0 0,-1 0 0,6 1 0,2 0 2,0-1-1,-1 0 1,1 0-1,0-1 1,0 0 0,0 0-1,0-1 1,-1-1-1,1 0 1,0 0-1,-1-1 1,11-4-1,-15 5-24,-1 0 0,1-1 0,-1 1 0,0-1-1,0 0 1,0 0 0,0 0 0,-1 0 0,1-1 0,-1 1-1,0-1 1,0 0 0,0 0 0,0 0 0,-1-1 0,0 1-1,0-1 1,0 1 0,0-1 0,-1 0 0,0 1 0,0-1 0,0 0-1,0 0 1,-1-9 0,0 13-44,0 0 0,0 0 0,0 0-1,-1 0 1,1 0 0,0 0 0,-1 0 0,1 0 0,-1 0 0,1 0-1,-1 0 1,1 0 0,-1 0 0,0 0 0,0 0 0,1 0 0,-1 1-1,0-1 1,0 0 0,0 1 0,0-1 0,0 0 0,0 1 0,0-1-1,0 1 1,0 0 0,0-1 0,0 1 0,0 0 0,0-1-1,0 1 1,0 0 0,0 0 0,-1 0 0,1 0 0,0 0 0,0 0-1,-1 1 1,-1-1-163,1 0-1,0 0 0,0 1 1,0-1-1,-1 1 0,1-1 1,0 1-1,0 0 0,0 0 1,0 0-1,0 0 0,0 0 1,1 0-1,-1 0 0,0 1 1,0-1-1,1 1 0,-1-1 1,-1 3-1,1 1-646,0 0 0,1 0 0,-1 0 0,1 0 0,0 1 0,1-1 0,-1 0 0,1 0 0,1 9 0,0 6-3736</inkml:trace>
  <inkml:trace contextRef="#ctx0" brushRef="#br0" timeOffset="1">351 185 11339,'0'0'5093,"-25"63"-3460,12-34-224,1-1-127,3-2-482,4 0-447,5-6-289,5-5-64,11-9-1570,2-6-1537,9-4-3747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 15983,'0'0'1281,"-11"-2"225,7 1-1206,-40-10 710,41 11-829,0-1 0,-1 1 1,1-1-1,0 1 0,-1 0 1,1 0-1,0 0 0,-1 1 1,1-1-1,0 1 1,0 0-1,-6 2 0,8-3-161,0 0 0,0 1 0,0 0 0,0-1 0,1 1 0,-1-1 0,0 1 0,0 0 0,1-1 0,-1 1 0,0 0 0,1 0 0,-1 0 0,1 0 0,-1-1 0,1 1 0,0 0 0,-1 0 0,1 0 0,0 0 0,-1 0 0,1 0 0,0 0 1,0 0-1,0 0 0,0 0 0,0 0 0,0 0 0,0 0 0,0 0 0,1 0 0,-1 0 0,0 0 0,0 0 0,1 0 0,-1 0 0,1 0 0,-1 0 0,1-1 0,-1 1 0,1 0 0,0 0 0,-1 0 0,1-1 0,1 2 0,0 1 33,1-1 0,0 1 0,0-1 0,0 0 1,1 0-1,-1 0 0,0 0 0,1 0 0,-1-1 0,7 2 1,1-1-17,0 0 1,0-1 0,0 0-1,0-1 1,0 0-1,19-4 1,-25 3-47,0 0 0,0 0-1,0 0 1,0-1 0,0 0 0,0 0 0,-1 0-1,1-1 1,-1 0 0,1 1 0,-1-2 0,0 1-1,0 0 1,0-1 0,-1 0 0,5-5-1,-24 31-98,10-15 37,1 0 0,0 1 0,1-1-1,-8 16 1,9-15 100,1 0 0,0 1 0,0-1 0,0 0 0,1 1 0,0 14 0,1-20-15,0 0 0,0 1 0,0-1 0,1 1 0,-1-1 0,1 0 0,0 1 0,0-1 0,0 0 0,1 0 0,-1 0 0,1 0 0,0 0 1,-1 0-1,1 0 0,0 0 0,1-1 0,4 5 0,-6-6 28,0-1 1,0 1-1,0-1 1,0 1-1,0-1 0,-1 1 1,1 0-1,0-1 1,0 1-1,0 0 1,-1 0-1,1 0 1,0 0-1,-1-1 0,1 1 1,-1 0-1,1 0 1,-1 0-1,1 0 1,-1 0-1,0 0 1,1 1-1,-1-1 0,0 0 1,0 0-1,0 0 1,0 0-1,0 1 1,-1-1 47,0 1 1,0-1 0,0 0 0,0 0-1,0 0 1,-1-1 0,1 1 0,0 0-1,-1 0 1,1-1 0,0 1 0,-1 0-1,1-1 1,-1 0 0,1 1 0,-4-1-1,-68 6 1427,71-6-1569,1 0 38,-29-4-103,22-5-2243,7-9-3914,6-2-5503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0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131 120 10282,'0'0'11082,"-8"-6"-9400,4 3-1542,0 0 1,0 0 0,-1 0-1,1 1 1,-1 0 0,1 0-1,-1 0 1,0 0 0,1 1-1,-7-1 1,8 2-77,1 0 0,-1 0 0,0 0 1,1 0-1,-1 1 0,1-1 0,-1 1 0,1 0 0,-1-1 0,1 1 0,-1 1 0,1-1 0,-1 0 0,1 0 1,0 1-1,0 0 0,0-1 0,0 1 0,0 0 0,0 0 0,0 0 0,1 0 0,-1 0 0,1 0 0,-3 5 1,4-6-58,-1 0 1,0 0-1,0 0 1,1 0 0,-1 0-1,0 0 1,1 0-1,-1 1 1,1-1 0,0 0-1,-1 0 1,1 1-1,0-1 1,0 0 0,-1 0-1,1 1 1,0-1-1,1 0 1,-1 1 0,0-1-1,0 0 1,0 0 0,1 2-1,0-2 3,0 0 0,0 0 0,0 0 1,0-1-1,0 1 0,0 0 0,1-1 0,-1 1 0,0-1 0,0 1 0,0-1 0,1 1 1,-1-1-1,0 0 0,0 0 0,1 0 0,-1 0 0,3 0 0,10 0-213,0-2 0,-1 0 0,20-5 0,-19 4-582,-12 3 661,0-1 0,0 1 0,0-1 0,0 1 0,0 0 0,0 0 0,0 0 0,0 1 0,0-1 0,0 0 0,0 1 0,0-1 0,0 1 0,0 0 0,0-1 0,-1 1 0,1 0 0,0 0 0,0 0 0,-1 0 0,1 1 0,0-1 0,-1 0 0,1 1 0,-1-1 0,0 1 0,0 0 0,1-1 0,-1 1 0,0 0 0,0 0 0,1 2 0,1 7 50,0-1-1,0 1 1,-1 0 0,0 0 0,0 12 0,3 12 4,5 22 1046,-2 0-1,-2 1 1,-2 66-1,-5-115-734,0-1 0,0 1 0,-1-1 0,0 0 0,0 0 0,-1 0 0,-5 11 0,7-17-198,0 1 1,0-2-1,0 1 1,0 0-1,0 0 1,-1 0-1,1 0 1,-1-1-1,1 1 1,-1 0-1,1-1 1,-1 0-1,0 1 1,0-1-1,0 0 1,1 0-1,-1 0 1,0 0-1,-1 0 0,1 0 1,0-1-1,0 1 1,0-1-1,0 1 1,0-1-1,-1 0 1,1 0-1,0 0 1,0 0-1,-1 0 1,1-1-1,0 1 1,-3-2-1,1 0 2,1 0 1,-1 0-1,1 0 0,0-1 0,0 0 0,0 1 1,0-1-1,0 0 0,1-1 0,-1 1 0,1 0 1,0-1-1,0 1 0,0-1 0,-2-7 0,-20-63 208,24 73-252,-6-20-81,1-1-1,1 0 1,2 0-1,0-1 1,1 1 0,1 0-1,1-1 1,1 1-1,1 0 1,9-33 0,-8 41-311,2-1 1,-1 1-1,2 0 1,0 1-1,0-1 1,1 1 0,1 1-1,0-1 1,1 2-1,0-1 1,1 1-1,0 1 1,1 0 0,0 0-1,0 2 1,16-9-1,97-43-10750,-90 42 6374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17200,'0'0'1068,"13"-4"-492,12-4-125,0 1 0,1 1-1,0 2 1,47-2-1,-69 5-391,-1 1 0,1 1 0,0-1 0,-1 0-1,1 1 1,0 0 0,-1 0 0,1 0 0,-1 0-1,4 2 1,-6-2-53,-1-1-1,1 0 0,-1 1 1,1-1-1,-1 0 0,0 1 1,1-1-1,-1 1 1,0-1-1,1 1 0,-1-1 1,0 1-1,0-1 0,1 1 1,-1-1-1,0 1 0,0-1 1,0 1-1,0-1 1,0 1-1,1-1 0,-1 1 1,0-1-1,0 1 0,0-1 1,-1 2-1,-15 20 378,-33 10 401,-17 12-54,63-42-685,0 0-1,1 0 1,-1 1-1,1-1 1,0 1 0,0 0-1,0-1 1,0 1-1,0 0 1,0 0 0,1 0-1,0 1 1,0-1-1,-1 0 1,2 0-1,-1 1 1,-1 5 0,3-7-30,0 0 0,-1 0 0,1-1 0,0 1 0,0-1 0,0 1 0,0 0-1,0-1 1,0 0 0,0 1 0,1-1 0,-1 0 0,0 1 0,1-1 0,-1 0 0,1 0 0,-1 0 0,1-1 0,0 1 0,-1 0 0,1 0 0,0-1 0,-1 1 0,1-1 0,0 0 0,3 1 0,60 9 154,-56-10-144,98 6-2110,-37-8-3881,-15-1-5244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12236,'0'0'10473,"-11"49"-9351,8-23-450,-3 3-512,6 1-96,0-1 0,0-2-64,0-4-352,6-2-1442,-3-8-1248,1-8-2275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16432,'0'0'4612,"64"-11"-4196,-25 10-191,4 0-129,5 1-64,2-1-96,0-1-1410,-3-4-2658,-4-2-7399</inkml:trace>
  <inkml:trace contextRef="#ctx0" brushRef="#br0" timeOffset="1">538 88 19026,'0'0'4004,"50"-26"-3940,-16 14-96,11 3-64,1 3-1986,6 2-1442,0 2-2305,-4 2 256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7623,'0'0'15631,"44"5"-15375,-21-14-224,10 0-1889,6-4-4261</inkml:trace>
  <inkml:trace contextRef="#ctx0" brushRef="#br0" timeOffset="1">418 23 15983,'0'0'11531,"31"29"-11371,-6-32-864,7-9-2051,7-3-2818,4-6-12268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8680,'0'0'6289,"5"10"-4778,12 24-604,-1 2 0,-1 0 1,-2 0-1,13 66 0,-23-88-704,-1 1-1,0-1 0,-1 0 1,-1 1-1,0-1 0,-1 1 0,-1-1 1,0 1-1,-1-1 0,-1 0 1,0 0-1,0-1 0,-2 1 0,1-1 1,-2 0-1,-13 20 0,7-16 40,-2 0 0,-1-1-1,0-1 1,0 0 0,-2-2 0,0 0 0,-19 11-1,5-6-1056,0-2-1,-1-1 0,-54 17 0,28-16-4693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8168,'0'0'3854,"4"8"-2503,0-2-1085,0 0-1,1 0 1,0-1 0,0 1 0,0-1 0,0 0 0,1-1 0,0 1 0,0-1 0,0 0 0,1-1 0,-1 1 0,1-1 0,0-1-1,9 4 1,34 9 378,0-1-1,1-3 0,0-2 0,63 3 1,212-7 215,-261-6-851,448-30 137,19 0-55,-470 31-59,-1 2-1,1 3 1,71 15-1,-106-13 249,0 0 1,0 2-1,-1 1 0,0 1 1,-1 1-1,-1 1 0,0 1 0,0 1 1,29 26-1,-48-37-249,-1 0 0,1 0 0,0 0 0,0-1 0,0 0 0,0 0 0,1 0 1,-1-1-1,1 0 0,11 3 0,-12-7-1957,0-11-3145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10025,'0'0'5008,"8"-9"-3513,2 0-1078,2 0 1,-1 1-1,1 0 0,0 1 1,1 1-1,-1-1 1,1 2-1,1 0 1,21-5-1,700-145 2000,-725 153-2383,64-11-40,0 2 1,138 0 0,-204 12 3,-1 0 1,1 0 0,0 0 0,-1 1 0,1 0 0,-1 1 0,0-1 0,0 1 0,0 1-1,0-1 1,0 1 0,-1 0 0,0 1 0,0 0 0,0 0 0,0 0 0,-1 1 0,0-1-1,0 1 1,0 1 0,-1-1 0,0 0 0,6 15 0,-4-12 210,0 1 0,0-1 0,1 0-1,0-1 1,0 0 0,1 0 0,0 0 0,1-1 0,0 0 0,0-1 0,0 0 0,1 0-1,-1-1 1,1 0 0,1-1 0,-1 0 0,1-1 0,-1 0 0,1-1 0,0 0 0,0 0 0,15 0-1,36 0-153,0-2 0,0-2 0,0-4-1,0-2 1,-1-2 0,0-4-1,-1-2 1,-1-2 0,-1-3 0,0-3-1,101-58 1,-150 77-272,30-21-229,-38 25 298,1 0 1,-1 0-1,0 0 0,0-1 0,1 1 1,-1 0-1,0-1 0,0 1 0,0 0 1,0-1-1,-1 1 0,1-1 1,0 0-1,-1 1 0,1-1 0,-1 1 1,1-1-1,-1 0 0,0 0 0,1 1 1,-1-4-1,-9-9-4934,-15 2-4052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18449,'0'0'3620,"86"-23"-3588,-27 15-32,12 1 0,-1 4-1634,-2-1-2433,-7 1-1859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7303,'0'0'12235,"89"-1"-11882,-21-8 255,12-1-191,4 2-385,5-1-1217,-6-2-4164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19250,'0'0'3102,"-6"11"-2659,3-5-260,-3 5 44,1-1 0,0 1 0,0 0 1,-5 21-1,9-30-216,1 1 1,-1-1 0,1 0-1,-1 1 1,1-1-1,0 0 1,0 1 0,0-1-1,0 1 1,1-1 0,-1 0-1,0 1 1,1-1-1,0 0 1,0 0 0,-1 1-1,1-1 1,1 0-1,-1 0 1,0 0 0,0 0-1,1 0 1,-1 0-1,1 0 1,0-1 0,-1 1-1,1-1 1,0 1-1,0-1 1,0 1 0,0-1-1,0 0 1,5 2 0,9 2 6,0-1 0,1 0 0,31 2 0,-38-6-117,-1 0 0,1 1 0,0 1 0,0 0 0,0 0 0,-1 1 0,1 0 0,-1 0 0,0 1 0,0 1 0,0-1 0,-1 2 0,12 8 0,-17-11 109,0 0 0,-1 0 0,1 0 0,-1 1 0,0-1 0,0 1 0,0 0 0,-1-1 0,1 1 0,-1 0 0,0 0 0,0 0 0,0 0 0,0 0 0,-1 1 0,0-1 0,0 0 0,0 0 0,0 0 0,0 0 0,-1 0 0,0 0 0,0 0 0,-2 5 0,1-2 109,-1 1 1,0-1-1,-1 1 0,0-1 1,0 0-1,0-1 0,-1 1 1,0-1-1,0 0 0,-1 0 1,-8 7-1,0-4-11,0-1 0,-1 0 1,0-1-1,0 0 0,-1-2 1,1 1-1,-1-2 0,-1 0 0,1-1 1,0-1-1,-1-1 0,1 0 1,-18-1-1,29 0-253,0-1 0,0 1 0,0 0 0,0-1 0,1 0 0,-1-1 0,0 1 0,1-1 0,-1 1 0,0-1 1,1-1-1,-6-3 0,6 3-429,1 0 0,0 0 1,-1 0-1,2 0 0,-1-1 0,0 1 1,1-1-1,-1 0 0,1 1 1,0-1-1,0 0 0,1 0 0,-1-1 1,-1-6-1,-3-36-8571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2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18578,'0'0'1617,"15"-6"-1115,17-3-345,-1 0 0,1 2 0,0 1 0,65-2 0,-71 7-138,57-2 35,0 2 0,-1 5 0,117 19 0,-192-22-55,0 1 0,0 0 1,0 1-1,0-1 0,-1 1 1,11 6-1,-16-8 10,0 0 0,1 0 0,-1 0 0,0 0 0,0 0 0,0 0 0,0 0-1,0 0 1,0 0 0,0 1 0,0-1 0,-1 0 0,1 1 0,0-1 0,-1 1 0,1-1 0,-1 1 0,1-1 0,-1 1 0,0-1-1,0 1 1,0-1 0,0 1 0,0-1 0,0 1 0,0-1 0,0 1 0,0-1 0,-1 1 0,1-1 0,-1 1 0,1-1 0,-1 1-1,0-1 1,1 0 0,-3 3 0,-6 7 274,0 0-1,-1 0 1,0-1 0,-1-1-1,0 1 1,0-2 0,-1 0-1,-21 11 1,2 1 147,-211 119 1327,-44 31-1635,275-162-306,5-5-165,1 1-1,-1 0 1,0 0-1,1 1 1,0 0 0,0 0-1,0 0 1,1 0-1,-4 7 1,7-1-4685,11-9-4309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0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7527,'0'0'7303,"14"-57"-3908,-12 46-768,-2 2-737,0 5 256,0 8-2114,0 15-161,0 5 161,0 8-96,0 4 32,0 3-2882,0-5-2532,0-1-5188</inkml:trace>
  <inkml:trace contextRef="#ctx0" brushRef="#br0" timeOffset="1">39 504 13965,'0'0'13933,"22"0"-22164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14414,'0'0'3939,"50"-11"-2561,-27 10-129,11 1 224,5 0-608,6 0-192,3 5-513,0 1-192,0-2-897,0-4-1858,-3 0-2722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21012,'0'0'4740,"55"-29"-25816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19090,'0'0'3689,"8"-3"-2867,45-25-601,-1-1-1,-1-3 1,-2-2 0,-1-2-1,74-74 1,-107 96-221,-5 5-26,0 0 0,-1 0 0,0-1 0,-1 0 0,0-1 0,0 0 0,12-23 0,-23 30-149,-6 8 81,-7 8 5,3 4 104,0 0-1,2 1 1,0 0-1,1 1 1,0 0-1,2 1 0,0 0 1,1 0-1,1 1 1,1 0-1,1 0 1,0 0-1,0 38 1,3-57-28,1 1 1,0-1-1,0 1 0,0-1 1,1 1-1,-1-1 1,0 1-1,0-1 0,1 1 1,-1-1-1,1 1 1,-1-1-1,1 1 0,0-1 1,0 0-1,-1 1 0,1-1 1,0 0-1,0 0 1,0 0-1,0 1 0,1-1 1,-1 0-1,0 0 0,0-1 1,3 3-1,-1-3-374,-1 1 0,0-1 0,1 0 0,-1 1 0,1-1 0,-1 0 0,0-1 0,1 1-1,-1 0 1,0-1 0,1 1 0,-1-1 0,0 0 0,1 0 0,-1 0 0,0 0 0,3-2 0,20-14-8251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12812,'-10'3'3523,"-2"0"-3092,0 1 0,1 1 0,0 0-1,0 0 1,0 1 0,0 0 0,1 1-1,0 1 1,0-1 0,-11 13-1,14-13-155,1 0-1,0 0 1,0 0-1,0 1 0,1 0 1,0 0-1,1 1 1,0-1-1,0 1 1,1 0-1,0 0 0,0 0 1,1 1-1,0-1 1,0 12-1,2-17-249,0-1 0,0 0-1,1 0 1,-1 1 0,1-1-1,-1 0 1,1 0 0,0 1 0,0-1-1,1 0 1,-1 0 0,1 0-1,-1 0 1,1-1 0,0 1 0,0 0-1,5 4 1,-3-3 25,1-1 1,0 1-1,0-1 1,0 0-1,0-1 1,1 1-1,-1-1 1,1 0-1,8 2 1,5 0 71,0-1 0,0-1 0,1-1 0,-1-1 0,24-2 0,-30 0-103,-1 1 1,0-2 0,1 0-1,-1 0 1,-1-1 0,1 0-1,-1-1 1,1-1-1,16-10 1,-23 12-5,1 0 0,-1 0 0,0 0 0,0-1 0,0 0 0,-1 0 0,0 0 0,0 0 0,0-1 0,0 1 0,-1-1 0,0 0 0,0 0 0,-1-1 0,0 1 0,0 0 0,0-1 0,-1 1 0,1-8 0,-2 12-13,0 0 0,0 0 0,0 0 0,0 0 0,0 0-1,-1 0 1,1-1 0,-1 1 0,0 0 0,1 0 0,-1 0 0,0 1 0,0-1-1,0 0 1,0 0 0,-1 0 0,1 1 0,0-1 0,-1 1 0,1-1 0,-1 1-1,0-1 1,1 1 0,-1 0 0,0 0 0,0 0 0,0 0 0,0 0 0,0 0 0,-3 0-1,-7-3-491,0 2 0,0-1 0,-1 2 0,-15-1-1,-3-1-4451,20 0-1624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47 16752,'-11'4'2370,"6"-4"-672,16 0-1058,14 0 33,9 0 448,7-1-384,5-7-641,6-2-128,-4 0-224,-7 3-705,-7 0-385,-11 3-287,-7 0-65,-34 4-11306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9833,'0'0'11755,"91"34"-11050,-27-34-609,4 0-64,-5-2-320,-1-5-1089,-5 3-1474,-10-4-1601,-8-3-1154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17649,'0'0'1633,"-10"0"-1227,-31 2 154,40-2-491,0 0 0,0 0 0,0 0-1,0 0 1,0 0 0,-1 1-1,1-1 1,0 0 0,0 1-1,0-1 1,0 1 0,0-1 0,0 1-1,0 0 1,0-1 0,1 1-1,-1 0 1,0 0 0,0-1-1,0 1 1,1 0 0,-1 0-1,1 0 1,-1 0 0,0 0 0,1 0-1,0 0 1,-1 0 0,1 0-1,-1 0 1,1 0 0,0 0-1,0 0 1,0 1 0,0-1-1,0 0 1,0 2 0,0-1-40,1 0 1,-1 0-1,1 0 0,-1 0 1,1-1-1,0 1 0,0 0 1,0 0-1,0-1 1,0 1-1,0 0 0,0-1 1,1 1-1,-1-1 0,1 0 1,-1 1-1,3 1 0,16 6 32,1 0 0,-1-2-1,24 6 1,-29-10-171,1 2 0,0 0 1,-1 1-1,0 0 0,0 1 1,-1 1-1,20 13 0,-32-20 104,-1 0 0,1 1 1,0-1-1,-1 1 0,1-1 0,-1 1 0,1-1 0,-1 1 0,0 0 1,0 0-1,0 0 0,0 0 0,0 0 0,0 0 0,0 0 0,-1 0 0,1 0 1,-1 0-1,1 0 0,-1 0 0,0 1 0,0-1 0,0 0 0,-1 4 1,0-2 51,0-1 1,-1 1-1,0-1 1,0 0-1,0 1 1,0-1 0,0 0-1,-1 0 1,1 0-1,-1-1 1,0 1-1,-6 4 1,-8 4 206,0 0 0,-1-1 0,-1 0 0,-19 6 1,20-8-145,-1-1 1,0 0 0,0-2 0,-1 0 0,0-1 0,0-1 0,0-1 0,0 0 0,-21-3 0,40 1-205,0 0-1,-1 0 1,1-1-1,0 1 1,0 0-1,0-1 1,0 1 0,0-1-1,0 1 1,-1-1-1,1 0 1,1 1-1,-1-1 1,0 0-1,0 0 1,0 0 0,0 0-1,0 0 1,1 0-1,-1 0 1,0 0-1,1 0 1,-1 0-1,0-1 1,-4-32-5548,4-2-2071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2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17969,'0'0'2883,"48"-15"-1602,-25 13-512,6 0-161,3 2-416,3 0-256,3 0-1569,3 0-1666,0 0-2114,4 0-6695</inkml:trace>
  <inkml:trace contextRef="#ctx0" brushRef="#br0" timeOffset="1">638 1 14189,'0'0'2157,"-12"5"-977,7-3-1110,-33 16 1463,-1 1 0,-65 45 0,95-57-1305,0 0 0,0 0 0,0 1 0,1 0 0,0 0 0,0 1 0,1 0 1,0 0-1,1 1 0,0 0 0,0 0 0,1 1 0,1-1 0,0 1 0,0 0 1,-3 21-1,6-28-202,1-1 1,0 1 0,0 0 0,0 0 0,1 0-1,0-1 1,-1 1 0,1 0 0,0-1-1,1 1 1,-1-1 0,1 1 0,0-1 0,-1 1-1,1-1 1,1 0 0,-1 0 0,0 0 0,1 0-1,0-1 1,-1 1 0,1-1 0,0 1-1,0-1 1,1 0 0,-1 0 0,0 0 0,1-1-1,-1 1 1,1-1 0,-1 0 0,1 0-1,4 1 1,12 2 24,-1 0 0,1-1 1,0-2-1,-1 0 0,22-1 0,-26-1-32,-1-1 1,1 0-1,-1 0 0,0-2 1,0 0-1,0 0 1,0-1-1,-1-1 1,0 0-1,0-1 0,-1-1 1,17-11-1,-22 13-24,0 0 0,0-1 0,0 0 0,-1 0 0,1 0-1,-2-1 1,1 1 0,-1-2 0,0 1 0,-1 0 0,0-1 0,0 0-1,-1 0 1,0 0 0,-1 0 0,0-1 0,0 1 0,-1 0-1,0-16 1,-1 21-88,-1-1 0,0 1-1,1-1 1,-2 1 0,1 0 0,0 0-1,-1 0 1,0 0 0,0 0-1,0 0 1,0 0 0,-1 0 0,0 1-1,1-1 1,-1 1 0,0 0-1,-1 0 1,1 0 0,-1 0 0,1 1-1,-1-1 1,0 1 0,-7-4-1,-5-1-1405,-1 1-1,0 0 0,0 1 1,-30-5-1,-8 2-7234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3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41 105 12332,'0'0'779,"-8"0"-523,-16 0-173,15 1 376,17-2 1535,284-7-742,428-69 0,-716 76-1250,-3 2-51,-1-1-1,1 0 0,-1 0 0,1 0 1,-1 0-1,1 0 0,-1 0 0,1 0 1,-1 0-1,1 0 0,-1 0 0,1 0 1,-1 0-1,1 0 0,-1 0 0,1-1 0,-1 1 1,1 0-1,-1 0 0,0-1 0,1 1 1,-1 0-1,1 0 0,-1-1 0,1 1 1,-1 0-1,0-1 0,1 1 0,-1-1 1,0 1-1,0-1 0,1 1 0,-1 0 1,0-1-1,0 1 0,1-1 0,-1 1 0,0-1 1,0 1-1,0-1 0,0 0 0,-6-7-4642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3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11499,'0'0'0,"9"2"-59,16 3 510,-1-2 1,2 0-1,40-1 0,90-11 1376,-129 7-1701,1267-132-382,-1269 129-2920,-14-1-2184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01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1807 17713,'-9'0'1516,"-28"-1"-838,37 1-671,0 0 0,1-1 0,-1 1 1,0 0-1,0 0 0,0 0 0,0 0 0,0 0 1,0 0-1,0 0 0,1-1 0,-1 1 0,0 0 1,0 0-1,0 0 0,0 0 0,0 0 0,0-1 0,0 1 1,0 0-1,0 0 0,0 0 0,0 0 0,0-1 1,0 1-1,0 0 0,0 0 0,0 0 0,0 0 1,0-1-1,0 1 0,0 0 0,0 0 0,0 0 1,0 0-1,0-1 0,0 1 0,-1 0 0,1 0 0,0 0 1,0 0-1,0 0 0,0 0 0,0-1 0,0 1 1,0 0-1,-1 0 0,1 0 0,0 0 0,0 0 1,0 0-1,0 0 0,-1 0 0,18-8 133,432-78-1419,-318 66 973,1501-236 10,842-138 4745,1535-232-3473,-2277 364-297,-921 144-1688,-789 114 467,25-4-1383,-20-2-2233,-22 3-3225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1 420 16432,'0'0'3918,"14"-13"-2562,122-91-95,34-28-1064,-134 101-135,-1-1 0,43-52 0,-62 61 152,-25 28 399,-28 38-100,30-27-452,0 0-1,2 1 1,0 0 0,1 0-1,0 1 1,2-1 0,0 1-1,1-1 1,0 1 0,4 26-1,-3-41-100,0 0 1,1 0-1,-1 0 0,1-1 0,-1 1 0,1 0 0,0-1 1,0 1-1,0-1 0,0 1 0,1-1 0,-1 0 0,1 1 1,-1-1-1,1 0 0,3 3 0,-4-4-388,1 0 0,0 1-1,-1-1 1,1 0 0,0 0-1,0-1 1,0 1 0,0 0 0,0-1-1,0 1 1,0-1 0,0 1 0,4-1-1,9 0-7909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0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13677,'0'0'3491,"9"2"-2930,1 0-211,0 0 1,0-1-1,1 0 1,-1-1-1,1 0 1,-1 0-1,0-1 1,14-3-1,97-26 1163,-39 8-1328,757-103 953,9 72-1024,-768 49-74,-65 3-24,-8 2 1,0-2 0,0 1 0,1-1 0,-1 0 0,12-4 0,-71-3-6375,24 1-160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10570,'0'0'10858,"11"-4"-9961,14-7-514,-1-1 0,0-1 0,-1-1 0,41-32 0,90-88-109,-115 98-189,44-45 508,-102 121-198,7-13-400,0 0-1,1 0 1,2 1 0,1 0-1,1 1 1,2-1 0,-4 52-1,9-80-126,0 1-1,0 0 0,0 0 1,0-1-1,0 1 0,0 0 1,0 0-1,1-1 0,-1 1 1,0 0-1,0-1 0,0 1 1,1 0-1,-1-1 0,1 1 1,-1 0-1,0-1 0,1 1 1,-1 0-1,1-1 0,-1 1 1,1-1-1,-1 1 0,1-1 1,0 0-1,-1 1 0,1-1 1,0 1-1,-1-1 0,1 0 1,0 0-1,-1 1 0,1-1 1,0 0-1,0 0 0,-1 0 1,1 0-1,0 0 0,0 0 1,-1 0-1,1 0 0,0 0 1,0 0-1,-1 0 0,1 0 1,1-1-1,13 0-6012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14862,'0'0'12364,"67"21"-12172,-18-24-96,2-6-96,7 0-1345,-1-2-2627,-5-1-3267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79 10666,'0'0'2077,"5"-8"95,-3 6-1628,20-32 1474,-21 33-1741,0-1 0,-1 1 0,1-1 0,-1 1 0,1-1 0,-1 1 0,1-1 0,-1 1 0,0-1 0,0 0 0,0 1 0,0-1 0,0 1 0,0-1 0,-1-1 0,1 2-175,-1 0 0,0 0-1,0 1 1,0-1 0,0 0 0,0 1 0,0-1 0,0 1 0,0-1 0,0 1 0,0-1 0,0 1 0,0 0 0,0 0 0,0-1-1,0 1 1,0 0 0,-1 0 0,1 0 0,0 0 0,0 0 0,0 0 0,0 1 0,0-1 0,0 0 0,-2 1 0,-32 12 157,26-6-195,0 1 1,1 0-1,0 0 1,0 1 0,1 0-1,0 0 1,1 1-1,0 0 1,0 0 0,1 0-1,1 1 1,-1 0-1,2 0 1,-1 0-1,2 0 1,-1 0 0,2 1-1,-1-1 1,1 13-1,1-23-59,0 0-1,1 0 1,-1 0-1,0 0 1,0 0-1,0 0 1,1 0-1,-1 0 1,1 0-1,-1 0 1,1 0-1,-1 0 1,1 0-1,0 0 1,-1 0-1,1 0 1,0 0-1,0-1 0,-1 1 1,1 0-1,0 0 1,0-1-1,0 1 1,0-1-1,0 1 1,0-1-1,0 1 1,1-1-1,2 1 14,-1 0 0,0-1 0,1 0 0,-1 0 0,0 0 0,1 0 0,-1-1 0,0 1 0,6-2 0,2-2 33,0 1 1,-1-2-1,1 1 0,18-12 0,-18 8-27,-1 0-1,1-1 1,-1 0-1,-1 0 1,0-1-1,9-13 1,-14 18-10,-1-1 0,1 1 1,-1-1-1,-1 0 0,1 0 1,-1 0-1,0 0 0,0 0 1,-1 0-1,0-1 0,0 1 0,0 0 1,-1-1-1,-1-11 0,1 16-26,0 0-1,0 0 0,-1 1 1,1-1-1,-1 0 0,0 1 1,1-1-1,-1 1 0,0-1 1,0 1-1,0-1 0,0 1 1,0 0-1,0-1 1,0 1-1,0 0 0,-1 0 1,1 0-1,0 0 0,-1 0 1,1 0-1,-1 0 0,1 0 1,-1 1-1,1-1 0,-1 0 1,0 1-1,1 0 0,-1-1 1,0 1-1,1 0 0,-1 0 1,0 0-1,0 0 0,1 0 1,-1 0-1,0 0 0,-3 1 1,2 0-216,-1 0 1,1 0-1,-1 0 0,1 0 1,-1 0-1,1 1 0,0-1 1,-1 1-1,1 0 0,0 0 1,0 0-1,0 0 1,1 1-1,-1-1 0,0 1 1,1 0-1,-4 4 0,-1 23-3796,8-9-2927,4-11-475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14830,'0'0'1570,"-18"54"-225,2-20 833,3 1-384,1 0-321,1-5-576,2-5-801,9-8-128,0-8-737,11-9-640,5-1-833,0-19-1922,5-10-3652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26 17905,'0'0'6449,"-9"-5"-5520,-31-15-454,38 20-468,0-1 1,0 1 0,0 0 0,0 0-1,0 0 1,0 0 0,0 1-1,0-1 1,0 0 0,0 1-1,0 0 1,0-1 0,0 1-1,0 0 1,0 0 0,1 0 0,-1 0-1,0 0 1,1 0 0,-1 1-1,1-1 1,-1 0 0,1 1-1,-1 0 1,1-1 0,0 1 0,0 0-1,-1 1 1,-2 2 21,1 1 0,0-1-1,1 1 1,-1-1 0,1 1 0,0 0 0,-1 8-1,2-14-24,1 1 0,0 0 0,0 0 0,0 0 0,0 0 0,0-1 0,0 1 0,0 0 0,0 0 0,1 0 0,-1-1 0,0 1 0,0 0 0,1 0-1,-1-1 1,0 1 0,1 0 0,-1-1 0,1 1 0,-1 0 0,1-1 0,-1 1 0,1 0 0,0-1 0,-1 1 0,1-1 0,0 1 0,0-1-1,27 6 140,31-16 54,-10-11-404,-38 16 61,0 0-1,0 0 1,0 1-1,17-3 1,-28 7 137,1 1-1,0-1 1,-1 0 0,1 1 0,0-1 0,-1 1 0,1-1-1,-1 0 1,1 1 0,-1 0 0,1-1 0,-1 1 0,1-1-1,-1 1 1,0 0 0,1-1 0,-1 1 0,0 0 0,0-1-1,1 1 1,-1 0 0,0-1 0,0 1 0,0 0 0,0 0-1,0-1 1,0 1 0,0 0 0,0-1 0,0 1 0,0 0-1,0 0 1,-1 0 0,-1 29-21,-5 13 143,4-29-29,0-1 0,1 0 0,0 1 0,1-1 0,1 1 0,0 0 0,4 22 0,-3-33-62,0-1 1,0 1-1,1-1 1,-1 0-1,1 1 1,-1-1-1,1 0 0,0 0 1,0 0-1,0 0 1,0 0-1,0 0 1,1-1-1,-1 1 1,1-1-1,-1 1 1,1-1-1,-1 0 1,1 0-1,0 0 0,-1 0 1,1-1-1,0 1 1,0-1-1,-1 0 1,1 1-1,5-2 1,5 3 63,-37 7 2284,24-9-2364,-79 8 1505,72-7-1486,0-1 0,-1 0 0,1 0-1,0-1 1,0 0 0,0 0 0,0-1 0,-12-4 0,18 6-88,0-1 1,1 1-1,-1 0 1,0 0-1,1 0 0,-1-1 1,0 1-1,1 0 1,-1-1-1,1 1 1,-1 0-1,0-1 1,1 1-1,-1-1 1,1 1-1,-1-1 1,1 1-1,0-1 1,-1 0-1,1 1 0,0-1 1,-1 1-1,1-1 1,0 0-1,-1 1 1,1-1-1,0 0 1,0 1-1,0-1 1,0 0-1,0 1 1,0-1-1,0 0 1,0 0-1,0 1 0,0-1 1,0 0-1,0 1 1,0-1-1,1 0 1,-1 1-1,0-1 1,1 0-1,-1 1 1,0-1-1,1 1 1,-1-1-1,0 1 1,1-1-1,0 0 0,2-2-1209,1 0 0,0 1 0,-1-1-1,1 1 1,0-1 0,0 1 0,6-1-1,20-7-10428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16656,'3'11'4295,"-5"23"-3671,2-29 19,0-1-477,-1 5 39,0 0-1,1 0 0,0 0 0,0 0 0,1-1 1,3 11-1,-3-16-197,0 0 1,0-1-1,0 0 1,0 1-1,1-1 1,-1 0-1,1 1 1,0-1-1,-1 0 1,1 0-1,0-1 1,0 1-1,0 0 1,1 0-1,-1-1 1,0 0-1,1 1 1,-1-1-1,0 0 1,1 0-1,0 0 1,-1 0-1,1-1 1,4 1-1,11 1 62,0 0-1,0-1 0,23-3 1,-28 1-99,-1 0 1,0 0-1,0 2 1,0-1-1,1 2 1,-1-1-1,0 2 1,0 0-1,16 6 1,-25-8 28,0 1 0,-1 0 0,1 0 0,0 0-1,-1 0 1,1 1 0,-1-1 0,0 1 0,1-1 0,-1 1 0,-1 0 0,1 0 0,0 0-1,-1 0 1,1 0 0,-1 0 0,0 0 0,0 1 0,0-1 0,-1 0 0,1 1-1,-1-1 1,0 0 0,0 1 0,0-1 0,0 1 0,0-1 0,-1 0 0,1 1 0,-1-1-1,0 0 1,0 0 0,-3 5 0,0 4 148,-1-1 0,0 0 1,0-1-1,-1 1 0,-1-1 0,0 0 0,0-1 0,-12 12 1,8-11 144,-1-1 0,1 0 0,-2 0 1,1-1-1,-1-1 0,0 0 0,-1-1 1,0-1-1,-22 7 0,8-6-141,1-1 0,-1-1 1,0-1-1,-31-1 0,53-2-338,0 0 1,0-1-1,1 1 0,-1-1 1,0-1-1,1 1 1,-1-1-1,0 1 0,1-2 1,0 1-1,-8-5 1,8 4-399,1 0-1,0-1 1,1 1 0,-1-1 0,1 0 0,-1 0 0,1 0-1,0-1 1,0 1 0,1-1 0,0 0 0,0 1 0,-2-6 0,-8-35-7551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1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17296,'0'0'2787,"52"-22"-769,-18 17-769,3 2 192,10-1-704,10 2-705,5-5 0,12-2-2050,-1-8-2402,4-6-7912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2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2146,'0'0'8654,"-6"11"-6829,4-8-1737,-2 3 353,0 1 1,0 0-1,0 0 0,1 1 1,0-1-1,1 1 1,-1-1-1,1 1 1,1 0-1,-2 15 1,4-12-177,0 1 0,0 0 0,1-1 0,1 1 0,0-1 0,0 0 1,1 0-1,0 0 0,1-1 0,0 1 0,1-1 0,0 0 0,1-1 1,0 1-1,1-1 0,-1-1 0,2 1 0,-1-1 0,1-1 0,17 12 1,-8-8-197,0 0 0,1-2 1,-1 0-1,2-1 1,-1-1-1,1-1 0,0 0 1,1-2-1,-1 0 1,40 1-1,-25-5 131,-2-2 1,1-1-1,0-2 0,38-10 1,129-48 297,-7 2-360,-160 53-155,1 1 0,0 1 0,62-1-1,-92 7 16,0 0 0,0 0 0,-1 1 0,1-1 0,0 1 0,0 0 0,0 1 0,0-1 0,-1 1-1,1 0 1,-1 0 0,1 0 0,-1 1 0,0-1 0,0 1 0,0 0 0,0 0 0,0 1-1,-1-1 1,1 1 0,4 6 0,-4-2-22,0-1 0,0 2 0,-1-1-1,0 0 1,0 1 0,-1-1 0,0 1 0,-1 0 0,0 0-1,0-1 1,-1 13 0,0-16-363,-1 7-1289,-3-7-2384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9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1048 153 2018,'0'0'1564,"2"-8"-1180,0-4-812,1 0 1465,0 1 1,-1 0 0,-1-1 0,0 1-1,-1-15 1,0 25-1007,-1 0-1,1 0 1,-1 0-1,0 0 1,1 0-1,-1 0 1,0 0 0,0 0-1,0 0 1,1 0-1,-1 0 1,0 1 0,0-1-1,0 0 1,-1 1-1,1-1 1,0 1 0,0-1-1,0 1 1,0-1-1,0 1 1,-1 0 0,1 0-1,0-1 1,-2 1-1,-42-4-19,29 3 69,-50-7 376,-1-1-222,-70 0 0,89 9-244,-7-1-34,0 3 1,-77 11-1,114-10 37,0 2-1,0 0 0,0 0 0,1 2 0,0 0 0,0 1 0,1 1 0,0 1 0,1 0 1,0 1-1,-16 15 0,13-8 11,0 2 0,2 0 0,0 1 0,2 0 1,0 1-1,2 1 0,0 0 0,1 1 0,2 0 1,0 1-1,2 0 0,-5 27 0,-1 23 14,4-1-1,0 144 0,9-210-16,0 0 0,1 0-1,0 0 1,0 0-1,1 0 1,0-1-1,0 1 1,1-1 0,0 1-1,0-1 1,0 0-1,1 0 1,0 0-1,10 12 1,-6-12 19,0 1 0,0-2 1,0 1-1,1-1 0,0 0 0,0-1 0,0 0 1,1 0-1,19 6 0,7-2 44,1-1 1,0-2-1,0-1 1,1-2-1,43-2 0,-3-1-48,0 3-1,88 17 0,-145-16-6,0-1 0,0-1 0,0-1 0,0-1 0,35-4 1,-43 2 5,1-1 1,-1-1 0,0 0 0,0-1 0,0 0 0,-1-1 0,1-1 0,-2 0 0,20-14 0,-8 2 146,-1 0 1,-1-1-1,-1-1 1,-1-1-1,-1-1 1,-1-1-1,0 0 1,-2-1 0,-1-1-1,-2 0 1,0-1-1,-1 0 1,-2-1-1,-1 0 1,-1 0-1,-1-1 1,-2 1 0,1-48-1,-5 67-105,-1-1 0,0 0 0,0 1 0,-1-1 0,0 0 0,-1 1 0,0 0 0,-1 0 0,0 0 0,0 0 0,-1 0 0,0 1 0,-1 0 0,1 0 0,-2 1 0,1-1 0,-1 1 0,0 0 0,0 1 0,-12-8 0,-13-7-87,-1 2 0,0 2 0,-70-27 0,50 23-12,49 20-157,1 0-1,0 0 1,0-1-1,-1 1 1,1-1-1,0 0 1,1 1-1,-1-1 1,0-1 0,0 1-1,1 0 1,-1-1-1,1 1 1,0-1-1,0 0 1,0 1-1,0-1 1,0 0-1,-1-5 1,-2-17-2752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2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12844,'0'0'8403,"16"-3"-7538,180-45-343,-3-1-180,-159 43-127,1 1 0,0 2 0,60 1 0,-84 3-34,1 1 1,-1 1-1,1 0 0,14 5 1,-15-4 20,0 0 0,0-1-1,0 0 1,23 1 0,-14-4-57,0-2 1,-1 0-1,1-1 0,-1-1 0,1-1 0,-1-1 0,-1 0 0,1-2 0,-1 0 0,0-1 0,-1-1 0,0 0 0,-1-1 0,0-1 1,-1-1-1,18-17 0,-31 28-162,0 0 0,0-1 0,0 1 1,0 0-1,-1-1 0,1 1 1,-1-1-1,1 0 0,-1 1 0,0-1 1,0 0-1,0 0 0,0 0 0,-1 0 1,1 0-1,-1 0 0,1-3 0,-2 4-192,1 1-1,0 0 0,-1-1 0,1 1 0,-1 0 0,1 0 1,-1 0-1,0 0 0,1-1 0,-1 1 0,0 0 0,0 0 1,0 0-1,0 1 0,-1-3 0,-29-10-8031,0 7-6765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2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44 385 7399,'0'0'6219,"-9"7"-3624,-1 1-2958,-14 11 4254,42-38-229,63-53-2847,84-82-483,-138 126-259,-2 0 1,-1-2 0,35-57 0,-80 130 59,2 1 1,2 0-1,-21 89 1,38-131-98,-2 4-275,1-1 0,1 1 0,-1 0 0,1 0 0,0 0-1,0 8 1,1-13 12,-1 0 0,0 0 0,1 0 1,-1 0-1,1 0 0,-1 0 0,1 0 0,0 0 0,-1 0 0,1 0 0,0 0 0,-1-1 0,1 1 0,0 0 0,0 0 1,0-1-1,0 1 0,0-1 0,0 1 0,0-1 0,0 1 0,0-1 0,0 1 0,0-1 0,0 0 0,0 0 0,0 1 1,0-1-1,1 0 0,-1 0 0,0 0 0,0 0 0,0-1 0,0 1 0,0 0 0,0 0 0,0-1 0,0 1 0,2-1 1,26-8-6624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2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14157,'0'0'2114,"-12"9"-1281,10-7-847,-26 20 844,-41 42 0,62-56-559,0-1 0,0 1 0,1 0 1,0 1-1,1 0 0,-1 0 1,2 0-1,-1 0 0,1 1 0,1-1 1,-5 21-1,7-28-250,1-1 1,0 0-1,0 0 1,0 1-1,0-1 1,0 0-1,1 1 1,-1-1-1,0 0 1,0 0-1,1 1 1,-1-1-1,1 0 1,-1 0-1,1 0 1,0 1-1,-1-1 1,1 0-1,0 0 0,0 0 1,0 0-1,0 0 1,0-1-1,0 1 1,1 1-1,1 0 44,0-1 0,1 0 0,-1 1 0,0-1 0,0-1 0,1 1 0,-1 0 0,0-1 0,7 0 0,3 0 104,-1-1 1,0 0-1,1-1 1,21-6-1,-17 2-89,1-1 0,-1-1 1,-1 0-1,1-1 0,27-21 0,-38 26 25,-1 0 1,1-1-1,-1 1 1,0-1-1,-1 0 0,1 0 1,-1 0-1,0-1 1,0 0-1,-1 1 1,0-1-1,0-1 0,0 1 1,-1 0-1,0-1 1,0 1-1,0-1 0,-1 1 1,1-11-1,-2 16-89,0 0 0,-1-1-1,1 1 1,0 0 0,0 0 0,-1 0-1,1-1 1,-1 1 0,1 0-1,-1 0 1,0 0 0,1 0 0,-1 0-1,0 0 1,0 0 0,0 0-1,0 0 1,0 0 0,0 1 0,0-1-1,0 0 1,-1 0 0,-35-10 66,-45 12-1123,73 0 699,-77 12-6529,50-4-2199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51 7559,'-15'0'545,"-9"0"-185,-1-2 543,-1 2 0,1 1-1,0 1 1,-49 10 0,59-3 46,21-2 77,29 0 52,96-5 102,131-15 1,131-32-1300,-147 14 317,-399 36-27,-291 50 242,4 34 770,420-82-1209,45-6-65,-25-1 90,374-30 91,-210 12-900,20 6-1239,-92 7-2196,-68 1 172,-20 0-2974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2844 575 9545,'-4'-31'477,"-1"1"0,-2-1 1,0 2-1,-2-1 0,-15-32 0,16 46-377,-1 1 0,0 0 0,-1 0 0,0 1-1,-1 1 1,-1-1 0,0 2 0,0 0 0,-2 0-1,-24-16 1,-4 3-31,0 2-1,-2 2 1,0 1 0,-1 3 0,-1 1-1,-1 3 1,-57-9 0,-9 5-83,-222-4 1,232 22 89,0 4 0,0 4 0,0 6 0,1 3 0,2 5 0,0 5 0,2 4 0,1 4 0,1 4 0,3 4 0,2 5 0,-88 61 0,138-81-64,2 1 0,1 2 0,1 2 0,2 1 1,2 2-1,1 1 0,-36 57 0,55-75 10,2 1-1,0-1 1,1 2-1,1-1 1,1 1-1,1 1 1,1-1 0,1 1-1,1 0 1,1 1-1,1-1 1,1 0 0,1 1-1,2-1 1,0 0-1,1 1 1,11 38 0,-6-39 34,1 0-1,2 0 1,0-1 0,1-1 0,1 0 0,1-1 0,1 0 0,1-1-1,1-1 1,0 0 0,1-1 0,1-1 0,1-1 0,0-1 0,1 0-1,26 11 1,2-1 25,1-2 0,1-2 0,2-3 0,-1-1 0,2-4 0,70 9 0,-15-11 76,1-4 1,0-5 0,-1-5 0,1-5-1,-1-4 1,168-43 0,-125 13 40,-1-7-1,-2-6 1,270-145 0,-321 145 161,105-76 1,-174 110-231,-1-1 1,0-1 0,-2-1 0,-1-2-1,-1 0 1,-1-2 0,28-46-1,-45 66-78,-1 0-1,-1-1 0,0 1 0,0-1 1,-1 0-1,0 0 0,-1 0 1,0 0-1,-1-1 0,1-17 1,-3 22-42,0-1 0,0 1 1,0 0-1,-1 0 0,0 0 0,0 0 1,0 0-1,-1 0 0,0 0 1,0 1-1,0-1 0,-1 1 0,0 0 1,0 0-1,0 0 0,-1 1 1,-8-7-1,-9-5-13,0 1 1,-1 2-1,-1 0 0,0 2 1,-1 0-1,0 2 0,0 0 0,-1 2 1,-41-6-1,-23 1-503,-134-1-1,-65 18-2714,231 0-25,-74 18 0,42-1-2283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10869 91 7944,'-3'-9'288,"-20"-72"2119,15 131-453,7-2-1855,1-1 0,3 1 0,1-1-1,3 0 1,19 74 0,-1-40 179,-4 1 0,-4 1 0,7 88 0,-20-114-166,-3 0 0,-2 0 0,-3 0-1,-2 0 1,-19 82 0,-8-20-44,-55 130 1,-67 111 9,111-260-42,-111 226 208,-13-8-1,-299 424 1,-493 504 733,798-1074-856,-7-8 1,-228 171-1,-408 242 53,642-465-114,-1488 1129-1,1453-1083-52,-216 224 0,356-321-4,3 3 0,2 3 0,4 1 0,2 3-1,3 1 1,4 3 0,-50 129 0,54-104 75,-83 160 0,88-206-53,-2-1 1,-2-1-1,-3-2 1,-55 57-1,-28 11 435,-221 165 1,-165 62-37,262-195-640,-472 211 0,574-300-365,-280 109 34,351-146 559,0-4 0,-1-3 0,-1-3 0,-80 4 0,-200 20-14,303-28 33,1 2 1,0 3-1,1 1 1,-88 44-1,-112 59 516,52-27-165,197-92-396,0 0 1,1 0-1,-1 0 1,0 0-1,0 0 1,0 0-1,0 0 1,0 0-1,1 0 1,-1 0-1,0 0 1,0 0-1,0 0 1,0 1-1,0-1 0,0 0 1,0 0-1,0 0 1,1 0-1,-1 0 1,0 0-1,0 1 1,0-1-1,0 0 1,0 0-1,0 0 1,0 0-1,0 0 1,0 0-1,0 1 1,0-1-1,0 0 1,0 0-1,0 0 1,0 0-1,0 1 1,0-1-1,0 0 1,0 0-1,0 0 0,0 0 1,0 0-1,0 0 1,0 1-1,0-1 1,-1 0-1,1 0 1,0 0-1,0 0 1,0 0-1,0 0 1,0 0-1,0 1 1,0-1-1,0 0 1,-1 0-1,1 0 1,0 0-1,25 3-1851,31-3-1894,-37 0 1330,-3 0-1052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4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282 128 4356,'-1'-7'323,"-1"1"1,2 0-1,-1 0 0,1-1 0,0 1 1,0 0-1,0 0 0,1-1 0,0 1 0,0 0 1,1 0-1,2-8 0,8-19 1827,-10 28-684,-4 11 405,-22 43-1603,-2 0 0,-2-2 0,-46 59 0,43-62 176,-8 4-161,29-38-238,1 1-1,-1 1 0,2 0 0,0 0 0,0 1 0,1-1 0,-9 24 0,16-35-47,0 0 0,0 0 1,0 0-1,1 0 0,-1 0 0,0 0 1,1 0-1,-1 0 0,1 0 1,-1 0-1,1 0 0,-1 0 1,1-1-1,0 1 0,-1 0 0,1 0 1,0-1-1,-1 1 0,1-1 1,0 1-1,0 0 0,0-1 1,0 1-1,0-1 0,0 0 0,0 1 1,-1-1-1,1 0 0,0 0 1,0 1-1,0-1 0,2 0 1,40 7 46,-37-6-31,40 5-177,0-1 1,0-3 0,1-2 0,-1-1 0,0-3-1,53-11 1,-7-15-2816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5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66 3908,'11'-13'2077,"13"-20"1955,-16 14 3664,-10 28-6623,-7 10-788,-1 0 1,-1-1-1,-1 0 0,0 0 1,-18 18-1,5-5 79,-40 44 584,42-50-607,1 1-1,-32 49 1,53-75-341,1 1 0,-1-1 0,1 1 0,-1-1 0,1 0 0,0 1 0,-1-1 0,1 1 0,0 0 0,0-1 0,-1 1 0,1-1 0,0 1 0,0-1-1,0 1 1,0-1 0,0 1 0,0 0 0,-1-1 0,1 1 0,1-1 0,-1 1 0,0 0 0,0-1 0,0 1 0,0-1 0,0 1 0,0 0 0,1-1 0,-1 1 0,17-3-24,25-21-447,24-25-1311,-33 22-1678,32-35 0,-46 40 1251,-1 0-1,26-39 1,-35 45 1788,0 0 1,10-28-1,-19 42 552,1 0 0,-1 0-1,1 0 1,-1 0 0,1-1 0,-1 1-1,0 0 1,0 0 0,1 0-1,-1-1 1,0 1 0,0 0 0,0 0-1,0-1 1,-1 1 0,1 0 0,0 0-1,0 0 1,-1-2 0,0 3-19,1-1-1,-1 1 1,1 0 0,-1-1-1,0 1 1,1 0 0,-1-1-1,1 1 1,-1 0 0,0 0-1,1 0 1,-1 0 0,0-1-1,1 1 1,-1 0 0,0 0-1,1 0 1,-1 0 0,0 1-1,1-1 1,-1 0 0,0 0-1,1 0 1,-2 1 0,-3 1 277,-1 0 0,1 0 0,0 1 0,0 0 0,0 0 0,-6 5 0,-1 3-93,0 0 0,1 1 0,0 0 0,1 1-1,1 0 1,0 0 0,-9 20 0,13-25-193,2 1-1,-1-1 1,1 1 0,0 0 0,1 0-1,0 0 1,1 1 0,0-1 0,0 0-1,1 1 1,0-1 0,0 0 0,1 0-1,3 11 1,-2-14-145,0-1 1,1 1-1,0 0 0,0-1 0,0 1 1,1-1-1,0 0 0,0 0 0,5 5 0,21 29-4937,-26-30 1595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5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42 11275,'0'0'2210,"-51"-1"-1057,44 1-288,3 1 384,4 7-192,18-1-641,16-1-95,10-2-33,17-4 0,7-1-128,7-2-32,2-6-96,-8-2-64,-6-1-1025,-8-2-2434,-12-2-3171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5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263 125 7751,'3'-10'1853,"-2"5"-1573,2-6 604,-1 0 1,0 0-1,0-1 0,-1 1 0,-1-1 1,0-11-1,-1 22-798,1 0-1,0 0 1,-1 0 0,1 0-1,-1 0 1,1 0 0,-1 0-1,0 0 1,1 0 0,-1 0-1,0 1 1,0-1 0,0 0-1,1 1 1,-1-1 0,0 0-1,0 1 1,0-1 0,0 1-1,0-1 1,0 1 0,0 0-1,0-1 1,0 1 0,0 0-1,-1 0 1,1 0 0,0 0-1,0 0 1,0 0 0,0 0-1,0 0 1,0 0 0,0 1-1,0-1 1,-2 1 0,-2 0-56,0 0 0,-1 0-1,1 1 1,0 0 0,0 0 0,-7 4 0,-2 4 74,0 0 0,1 1 0,0 1 0,1 0-1,0 0 1,1 2 0,0-1 0,-12 23 0,10-15 203,1 2 0,1-1 0,1 2-1,1-1 1,-6 30 0,13-46-278,0 0-1,1-1 1,0 1-1,1 0 1,-1 0-1,1 0 1,1-1-1,-1 1 1,3 12-1,-2-17-15,0 1 0,1 0 0,-1-1 0,0 1 0,1-1 0,-1 1 0,1-1 0,0 0 0,0 0-1,0 1 1,0-1 0,0-1 0,0 1 0,0 0 0,1 0 0,-1-1 0,1 1 0,-1-1 0,1 0 0,0 0 0,-1 0 0,1 0 0,0 0 0,5 0 0,7 1 56,-1 0 0,1-1 0,0 0 1,0-1-1,0-1 0,16-3 0,-25 3-51,1 0 0,-1 0-1,0-1 1,1 0 0,-1 0-1,0-1 1,0 0 0,-1 0-1,1 0 1,0-1-1,-1 0 1,0 0 0,0 0-1,0 0 1,-1-1 0,6-6-1,-9 10 7,0 0-1,0-1 1,0 1-1,0 0 1,-1 0-1,1 0 0,0-1 1,-1 1-1,1 0 1,0-1-1,-1 1 1,0-1-1,1 1 1,-1 0-1,0-1 1,0 1-1,0-1 0,0 1 1,0-1-1,0 1 1,0-1-1,-1 1 1,1-1-1,0 1 1,-1 0-1,1-1 0,-1 1 1,1 0-1,-2-3 1,-1 2-6,1 0-1,0 1 1,-1-1 0,0 0-1,1 1 1,-1 0 0,0-1 0,0 1-1,1 0 1,-1 0 0,0 1-1,0-1 1,-5 0 0,-4 0-18,-1 0 0,0 0-1,0 2 1,0-1 0,0 2 0,-12 2 0,7 5 34,26-2-26,33-1 115,-2-9-74,-1-2 0,0-2-1,0-1 1,-1-2 0,0-2 0,43-18 0,-80 29-46,1 1 0,-1-1 0,1 1 0,-1 0 0,1 0 1,0-1-1,-1 1 0,1 0 0,-1 0 0,1 0 0,0 0 0,-1 0 1,1-1-1,-1 1 0,1 0 0,0 0 0,-1 1 0,1-1 0,0 0 1,-1 0-1,1 0 0,-1 0 0,1 0 0,0 1 0,-1-1 0,1 0 1,-1 1-1,1-1 0,-1 0 0,1 1 0,-1-1 0,1 1 0,-2 22 243,-27 44 281,19-49-442,4-6-118,1 1 0,0 0 1,1 0-1,0 0 0,1 1 1,-1 16-1,7 15-5883,0-31-3602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5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51 2402,'0'0'9401,"9"0"-8648,263-1 2851,380-14-1710,-283 11-1759,99-7-3,-462 11-215,44-5 379,-41 2 18,-33 0-157,-823-5-921,5 68 1261,620-30-81,316-24-395,383-22 138,-103 1-72,-147 12-109,173-5-74,-275 1 59,142-28 0,-245 29 22,-23 6 14,1 0 0,0 0 0,0 0 0,0 0 0,0 0 0,0 0 1,0 0-1,0 0 0,0 0 0,0 0 0,-1 0 0,1 0 0,0 0 0,0 0 1,0 0-1,0 0 0,0 0 0,0 0 0,0 0 0,0 0 0,0 0 0,0-1 1,0 1-1,-1 0 0,1 0 0,0 0 0,0 0 0,0 0 0,0 0 1,0 0-1,0 0 0,0 0 0,0 0 0,0 0 0,0 0 0,0-1 0,0 1 1,0 0-1,0 0 0,0 0 0,0 0 0,0 0 0,0 0 0,0 0 0,0 0 1,0 0-1,0-1 0,0 1 0,0 0 0,0 0 0,0 0 0,0 0 1,0 0-1,0 0 0,0 0 0,0 0 0,0 0 0,0 0 0,0-1 0,0 1 1,0 0-1,1 0 0,-42-3-68,-697 17 77,6 68 16,721-79-38,12-1-26,25 0-91,63-2-170,-76 0 264,325-12-1854,3-12-3959,-202 13 2135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5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98 4612,'0'0'4725,"1"-11"-2430,3-45-183,-3 25 2481,-18 47-2153,-120 194-988,93-136-1279,-67 85 1,101-145-153,-14 12 91,22-25-213,13-20-2269,31-52-4736,-14 20 1757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5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11819,'0'0'5568,"-9"8"-4826,-1 2-460,1-1 0,1 2 0,0-1 0,0 1 0,1 0 0,0 0 0,1 1 1,0 0-1,1 0 0,0 1 0,-4 19 0,6-12-254,2 0 1,0 0 0,2 0 0,0 0-1,1 0 1,1-1 0,0 1 0,2-1-1,0 1 1,1-1 0,2-1 0,12 26-1,-14-32-287,-3-6-376,0 0 0,0 1 0,0-1 0,-1 0 0,0 1 0,0 0 0,-1-1 0,0 1 0,0 0 0,0 12 0,-4-18-4644,-8-1-2644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5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12396,'0'0'5157,"47"3"-3524,5-3-127,10 0-898,9 0-448,3-3-96,1-4-32,-9 0-512,-15 0-961,-9-2-994,-19-2-2369,-7-4-2243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5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 14798,'0'0'2957,"-5"9"-2022,-17 32-113,22-40-802,-1 0 1,1 0 0,-1 0-1,1 0 1,-1 1 0,1-1-1,0 0 1,0 0 0,0 1-1,0-1 1,0 0 0,0 0-1,0 0 1,0 1 0,0-1 0,0 0-1,1 0 1,-1 0 0,0 1-1,1-1 1,-1 0 0,1 0-1,0 0 1,-1 0 0,1 0-1,0 0 1,0 0 0,-1 0-1,1 0 1,0 0 0,0-1-1,0 1 1,0 0 0,0 0-1,0-1 1,0 1 0,0-1-1,1 1 1,1 0 0,45 10 122,-46-11-126,14 1-114,0 0-1,0-1 1,0-1-1,-1 0 1,1-1-1,19-6 1,-19 4-542,-1-1 1,0-1 0,0 0 0,0-1-1,-1-1 1,0 0 0,0-1 0,-1 0 0,-1-1-1,15-14 1,-89 73 4391,55-41-3675,-114 129 2369,110-123-2230,1 1 0,0 0 0,1 1 0,1 0-1,0 0 1,1 1 0,-9 34 0,15-47-473,0 0 0,0-1-1,1 1 1,0 0 0,-1 0 0,1 0-1,1 0 1,-1 0 0,1 0 0,0 4-1,8-3-5273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5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17585,'0'0'5621,"9"-6"-5162,3-1-445,1 1 0,-1 0 0,1 1 0,0 1-1,0 0 1,1 0 0,-1 1 0,1 1 0,22-1 0,65-10-141,29-3-583,-44 12-8633,-96 5 5232,-10 5-565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3:5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8712,'0'0'11403,"102"35"-9673,-29-46-866,11-3-639,7-2-193,2-1 0,-11 3-417,-9 0-1184,-14-2-2531,-18 2-6598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261 109 7431,'59'-83'4331,"-42"57"1246,-55 72-927,3-3-4485,-47 76-4,-91 118-188,164-229-3898,21-25-521,8-13-1207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0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12844,'0'0'6166,"-2"10"-5904,-1 11-181,1 1 0,1 0 1,1 0-1,1 0 1,0 0-1,2 0 0,1 0 1,0 0-1,2-1 1,0 0-1,10 20 0,2-7 0,6 13-443,-17-18-4839,-7-24 653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0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7271,'0'0'12812,"55"9"-10986,0-9-609,15 0-769,7 0-288,0-1-95,1-1-98,-7 0-767,-12-2-2019,-9-3-2850,-21-2-4581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0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8680,'0'0'12999,"8"8"-12513,60 66 144,-64-71-638,-1-1 0,1 1 0,0-1 0,-1 1 0,1-1 0,0 0 0,1 0 0,-1-1 0,0 1 0,0-1 0,1 0 0,-1 0 0,1-1 0,-1 1-1,1-1 1,-1 0 0,6 0 0,-8-1-362,1 1-1,-1-1 0,0 1 0,1-1 0,-1 0 1,0 0-1,1 0 0,-1 0 0,0 0 1,0-1-1,0 1 0,2-3 0,12-11-5352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8552,'-6'12'7362,"3"-5"-6764,-6 11 726,1 1-1,1 0 0,-9 38 1,15-51-1095,0-1-1,0 0 1,1 0 0,0 1 0,0-1 0,0 0 0,1 1 0,0-1-1,2 9 1,-2-11-151,0-1-1,0 1 1,1-1-1,-1 0 0,1 1 1,-1-1-1,1 0 1,0 0-1,0 0 1,0 0-1,0 0 0,0 0 1,0-1-1,1 1 1,-1-1-1,1 1 1,-1-1-1,1 0 0,-1 0 1,4 1-1,5 0-22,1 1 0,1-2 0,-1 0 0,0 0 0,0-1 0,0 0 0,1-1 0,-1-1 0,0 0 0,0 0 0,-1-1 0,1-1 0,21-9 0,-6 0-44,0-1-1,0-1 1,-2-1-1,34-27 0,-49 35-104,0 1 1,0-2-1,-1 1 0,-1-1 0,1-1 0,-1 1 0,-1-2 0,0 1 0,10-19 0,-19 26-1008,-5 7 721,-6 8 81,3 3 274,0 1-1,2 0 1,0 0 0,1 1 0,0 0-1,1 0 1,1 0 0,1 1 0,1 0-1,0 0 1,0 23 0,3-40 26,0-1 1,0 1-1,0 0 1,0 0-1,0-1 1,0 1-1,0 0 1,0-1-1,1 1 1,-1 0-1,0 0 0,0-1 1,1 1-1,-1-1 1,0 1-1,1 0 1,-1-1-1,0 1 1,1-1-1,-1 1 1,1-1-1,-1 1 1,1-1-1,0 1 0,-1-1 1,1 1-1,-1-1 1,1 0-1,0 1 1,-1-1-1,2 1 1,25-5-233,-19 1-76,-1 0 0,1-1 0,-1 1 0,13-11 1,8-13-1099,13-11 842,-42 45 938,0-1 1,0 0-1,-1 0 1,0 0-1,0-1 0,-3 7 1,-188 356 5711,188-358-6092,-1 1 1,2 0 0,-7 22-1,8-4-5845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0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14157,'0'0'3908,"-62"45"-2499,42-20 65,-1 2 95,3 5-255,-2 3-546,6 2-447,5 3-129,2-1-160,7-5 0,0-2-32,0-8-737,0-5-544,2-8-801,3-7-2018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0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83 10730,'0'0'4340,"-5"8"-3010,-18 28-289,23-35-1008,-1 0 0,1 1 0,-1-1 0,1 0 0,0 0 0,0 0 0,-1 0 1,1 0-1,0 0 0,0 0 0,0 0 0,0 1 0,0-1 0,1 0 1,-1 0-1,0 0 0,0 0 0,1 0 0,-1 0 0,0 0 0,1 0 1,-1 0-1,1 0 0,0 0 0,-1 0 0,1 0 0,0 0 0,-1-1 0,1 1 1,0 0-1,0 0 0,0-1 0,0 1 0,0 0 0,0-1 0,0 1 1,0-1-1,0 1 0,0-1 0,0 0 0,0 1 0,0-1 0,0 0 1,0 0-1,2 0 0,54 8 968,-53-8-879,57-2 271,0-2-1,0-2 1,0-4-1,72-20 1,7 0-210,56-7 223,282-16 0,-456 53-667,-37 2-1544,-36 3-4959,18-5-694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0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58 12812,'0'0'132,"0"-1"0,0 1-1,0 0 1,-1-1 0,1 1-1,0 0 1,0 0 0,0-1 0,-1 1-1,1 0 1,0 0 0,0-1 0,-1 1-1,1 0 1,0 0 0,-1 0-1,1 0 1,0-1 0,-1 1 0,1 0-1,0 0 1,-1 0 0,1 0-1,0 0 1,-1 0 0,1 0 0,0 0-1,-1 0 1,1 0 0,0 0 0,-1 0-1,1 0 1,0 0 0,-1 0-1,1 0 1,0 0 0,-1 1 0,1-1-1,0 0 1,-1 0 0,-16 7 574,-10 11-70,1 1-1,1 1 1,-40 42-1,13-12 432,32-33-888,-138 135 1361,194-196-4491,-2-3 1,45-78-1,27-40-1580,-91 148 7971,-6 17-388,-5 32 395,-3-12-3713,2 29 878,3-1 0,19 81 1,-21-116-892,0 1 0,1-1 0,0 0-1,1 0 1,1-1 0,0 1 0,0-1 0,2-1 0,-1 0 0,1 0 0,1 0 0,0-1 0,0-1 0,13 9 0,-19-15-3351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0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13805,'0'0'4420,"45"4"-2722,1-4-193,11 0-704,11 0-449,0-4-191,-2-2-129,-5-3 32,-13 0-160,-9 0-1378,-10-1-1601,-4 1-3107,-17 1-5445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1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67 6887,'2'-5'1109,"1"0"1,-1 0 0,0 0 0,0-1 0,0 1 0,-1 0-1,0-1 1,0 0 0,1-6 0,-4 11-973,1 0 1,0 1-1,0-1 1,0 0-1,0 1 1,-1-1-1,1 1 1,0 0-1,0-1 1,-1 1-1,1 0 1,0 0-1,-1 0 0,1 0 1,0 0-1,0 0 1,-1 0-1,1 0 1,0 0-1,-1 1 1,1-1-1,0 0 1,-2 2-1,-7 1-76,1 1-1,0 1 1,-1-1-1,2 2 1,-1-1 0,1 1-1,-1 0 1,-11 13-1,-55 64 1007,61-66-789,1 0 0,1 1-1,-11 22 1,19-34-245,1 1 1,0 0 0,1 0-1,0 0 1,0 0 0,0 0-1,1 0 1,0 1 0,0-1-1,1 0 1,0 1 0,1 12-1,0-17-5,1 0-1,-1 1 1,1-1-1,-1 0 0,1 0 1,0 0-1,0 0 0,1 0 1,-1 0-1,1-1 1,-1 1-1,1-1 0,0 0 1,0 0-1,-1 0 0,2 0 1,-1 0-1,0 0 1,0-1-1,1 0 0,-1 1 1,0-1-1,1-1 0,-1 1 1,1 0-1,4-1 1,13 3 96,0-1 1,1-1-1,21-2 1,-39 1-119,0 0 33,1 0 1,0-1-1,-1 1 0,1-1 0,0 0 0,-1 0 0,0-1 0,1 1 0,-1-1 0,0 0 0,1 0 1,-1 0-1,0-1 0,-1 1 0,1-1 0,0 0 0,-1 0 0,0-1 0,1 1 0,-1-1 0,0 1 1,-1-1-1,1 0 0,-1 0 0,0 0 0,0 0 0,0-1 0,0 1 0,-1-1 0,0 1 0,0-1 1,0 1-1,0-1 0,-1 1 0,0-1 0,0-9 0,-1 12-19,1 0 0,-1 0 1,0 1-1,0-1 0,0 0 0,0 0 0,0 1 1,0-1-1,0 1 0,0-1 0,-1 1 0,1-1 0,-1 1 1,1 0-1,-1-1 0,1 1 0,-1 0 0,0 0 1,0 0-1,1 1 0,-1-1 0,0 0 0,0 1 1,0-1-1,0 1 0,0 0 0,-3-1 0,-1 0-33,1 0 0,-1 1 0,1 0 0,-1 0 0,1 0 0,-1 0 0,1 1 0,-11 3 0,15-4 12,1 0-1,-1 0 1,0 1-1,0-1 1,1 0-1,-1 1 1,0-1-1,1 1 0,-1-1 1,1 0-1,-1 1 1,0 0-1,1-1 1,-1 1-1,1-1 0,0 1 1,-1 0-1,1-1 1,-1 1-1,1 0 1,0-1-1,-1 1 1,1 0-1,0-1 0,0 1 1,0 0-1,0 0 1,0-1-1,0 1 1,0 0-1,0 0 0,0 0 1,0-1-1,0 1 1,0 0-1,0 0 1,0-1-1,1 1 1,-1 0-1,0-1 0,1 1 1,-1 0-1,0-1 1,1 1-1,-1 0 1,1-1-1,-1 1 1,1-1-1,-1 1 0,1-1 1,0 1-1,-1-1 1,1 1-1,-1-1 1,1 0-1,0 1 0,0-1 1,-1 0-1,1 1 1,0-1-1,-1 0 1,1 0-1,0 0 1,1 0-1,18 3 7,1 0-1,-1-2 1,1-1-1,0 0 1,0-2 0,40-7-1,10-1-116,-70 10 103,-1 0 0,0 1 0,1-1-1,-1 0 1,0 0 0,0 1 0,1-1 0,-1 0 0,0 0 0,0 1 0,1-1 0,-1 0-1,0 1 1,0-1 0,0 0 0,1 1 0,-1-1 0,0 0 0,0 1 0,0-1 0,0 0-1,0 1 1,0-1 0,0 1 0,0-1 0,0 0 0,0 1 0,0-1 0,0 0 0,0 1-1,0-1 1,0 0 0,-1 1 0,1-1 0,0 0 0,0 1 0,0-1 0,0 0 0,-1 1-1,1-1 1,0 0 0,0 1 0,-1-1 0,1 0 0,-11 22 19,10-20-21,0 0-35,-18 33-136,-22 58 0,25-34-5804,13-35-2309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1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686 84 4901,'0'0'811,"-8"-2"-891,-120-28-208,70 15 213,-59-8 0,57 16-1986,-63 0-1,30 15 3360,77-6 247,1 2-1,0 0 0,-24 10 1,38-14-1433,1 0 1,-1 0 0,1 0-1,-1 0 1,1 0 0,-1 0-1,1 0 1,-1 0 0,0 1-1,1-1 1,0 0 0,-1 0-1,1 0 1,-1 1 0,1-1-1,-1 0 1,1 1 0,-1-1 0,1 0-1,0 1 1,-1-1 0,1 0-1,0 1 1,-1-1 0,1 1-1,0-1 1,-1 1 0,1-1-1,0 1 1,0-1 0,0 1-1,0-1 1,-1 1 0,1-1-1,0 1 1,0-1 0,0 1-1,0 0 1,22 6 1409,39-5-353,-61-2-1160,155-4 427,178-29-1,-305 30-1133,24-5-4316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1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11371,'0'0'1825,"63"4"-575,-6-11 704,14-3-737,6-2-833,12-2-320,-6 2 0,-7 1-64,-10 2-512,-14-2-2499,-13-4-4933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1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61 11082,'0'0'1442,"-13"-8"90,11 7-1490,-8-6 370,0 0 0,-1 1 0,0 1 0,0 0 0,0 0 0,0 1 1,-1 1-1,1 0 0,-1 0 0,-13-1 0,11 5-208,0-1 0,0 2-1,0 0 1,1 0 0,-1 2 0,1-1 0,-1 2 0,-16 7 0,23-8-146,0-1 1,0 1-1,0 0 1,1 0-1,-1 1 1,1 0-1,0 0 1,1 1-1,-1-1 1,1 1-1,0 1 1,0-1-1,1 0 1,0 1-1,0 0 1,-3 9-1,6-13-57,0-1-1,1 0 1,0 0-1,-1 1 1,1-1-1,0 0 1,0 1-1,0-1 0,0 0 1,1 1-1,-1-1 1,1 0-1,-1 1 1,1-1-1,0 0 1,0 0-1,0 0 1,0 0-1,0 0 0,0 0 1,1 0-1,-1 0 1,1 0-1,-1-1 1,1 1-1,0 0 1,0-1-1,0 1 1,-1-1-1,1 0 1,1 0-1,3 2 0,9 4-48,0-1 0,0 0-1,30 7 1,-19-6-126,-10-3 165,-1 2 1,0 0-1,0 0 0,0 1 0,21 15 1,-33-20 9,0-1 0,-1 1-1,1 1 1,-1-1 0,1 0 0,-1 1 0,0-1 0,0 1 0,0 0 0,0-1-1,0 1 1,-1 0 0,1 0 0,-1 0 0,0 0 0,0 1 0,0-1 0,0 0 0,0 0-1,-1 1 1,0-1 0,1 0 0,-1 1 0,0-1 0,-1 0 0,1 1 0,-1-1-1,1 0 1,-1 1 0,0-1 0,0 0 0,0 0 0,-1 0 0,-1 4 0,-3 1 52,1-1 1,-1 0 0,0 0-1,0 0 1,-1-1 0,0 0-1,0 0 1,0-1 0,-1 0-1,0 0 1,0-1 0,0 0-1,-14 5 1,1-1 404,0-2 1,0 0-1,-1-1 0,-33 3 0,52-8-438,-6 1 123,-1 0 0,1-1 0,-1 0 0,0 0-1,-11-3 1,20 3-154,0 0-1,0-1 0,0 1 1,0 0-1,0-1 0,1 1 1,-1-1-1,0 1 0,0-1 1,0 1-1,0-1 0,0 0 1,1 1-1,-1-1 0,0 0 1,0 0-1,1 0 0,-1 1 0,1-1 1,-1 0-1,1 0 0,-1-1 1,1 0-85,0 0 1,0 0-1,0 0 1,0 0 0,0 0-1,0 0 1,1 1-1,-1-1 1,1 0-1,0 0 1,-1 0-1,1 1 1,0-1 0,0 0-1,0 1 1,3-4-1,3-4-1052,0 0 1,1 1-1,17-15 0,-10 10-395,29-27-4099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1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17008,'-8'6'1452,"-2"2"-1112,0 0 0,0 0 1,1 1-1,0 0 0,1 1 0,0 0 0,1 0 1,0 1-1,0 0 0,1 0 0,1 1 0,-1 0 0,2 0 1,0 0-1,0 0 0,2 0 0,-4 26 0,5-30-360,1 1 1,0 0-1,0-1 0,1 1 0,0-1 0,0 1 1,1-1-1,0 1 0,1-1 0,0 0 0,0 0 1,1 0-1,-1 0 0,2-1 0,-1 1 0,1-1 1,0 0-1,1-1 0,0 1 0,0-1 0,0 0 1,1-1-1,-1 1 0,1-1 0,1-1 0,-1 1 1,1-1-1,0-1 0,0 1 0,15 3 0,-23-6-55,0-1-1,1 0 0,-1 0 1,0 0-1,0 0 1,0 0-1,0 0 0,0 0 1,1 1-1,-1-1 0,0 0 1,0 0-1,0 0 0,1 0 1,-1 0-1,0 0 1,0 0-1,0 0 0,0 0 1,1 0-1,-1 0 0,0 0 1,0 0-1,0 0 0,1 0 1,-1 0-1,0 0 1,0-1-1,0 1 0,0 0 1,1 0-1,-1 0 0,0 0 1,0 0-1,0 0 1,0 0-1,0-1 0,1 1 1,-1 0-1,0 0 0,0 0 1,0 0-1,0 0 0,0-1 1,0 1-1,0 0 1,0 0-1,0 0 0,0-1 1,0 1-1,1 0 0,-1 0 1,0 0-1,-8-13-1893,-16-11-1181,-46-32-842,-1-2 4518,2 1 3826,69 57-4313,0 0 0,-1 0 0,1-1 0,0 1 0,0 0 1,-1 0-1,1 0 0,0 0 0,0 0 0,0-1 0,-1 1 0,1 0 0,0 0 0,0 0 0,0 0 0,-1-1 0,1 1 0,0 0 0,0 0 0,0-1 1,0 1-1,0 0 0,0 0 0,0-1 0,-1 1 0,1 0 0,0 0 0,0-1 0,0 1 0,0 0 0,0-1 0,0 1 0,0 0 0,0 0 0,0-1 1,1 1-1,-1 0 0,0 0 0,0-1 0,0 1 0,0 0 0,0 0 0,0-1 0,0 1 0,1 0 0,-1 0 0,0-1 0,0 1 0,0 0 0,1 0 1,-1 0-1,0 0 0,0-1 0,0 1 0,1 0 0,-1 0 0,0 0 0,0 0 0,1 0 0,-1 0 0,0 0 0,0 0 0,1-1 0,32-1 448,44 8-2177,-29-2-1988,2-1-1361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1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4356,'0'0'7597,"-8"3"-5329,-7 1-1477,1 1-1,0 1 1,1 1-1,-18 10 1,26-14-612,1 0 1,0 0-1,-1 0 1,2 1-1,-1 0 1,0-1-1,1 1 0,-1 0 1,1 1-1,0-1 1,1 0-1,-1 1 1,1 0-1,0 0 0,0-1 1,0 1-1,0 0 1,0 8-1,2-12-177,0 0-1,0 1 1,0-1-1,0 0 0,0 0 1,0 0-1,0 0 1,0 0-1,1 0 1,-1 0-1,1 0 1,-1 0-1,0 0 1,1 0-1,-1 0 1,1-1-1,0 1 1,-1 0-1,1 0 0,0 0 1,0-1-1,-1 1 1,1 0-1,0-1 1,0 1-1,1 0 1,33 8 123,-22-8-62,0-1 0,0-1 0,20-3-1,-18 0-51,0 0-1,-1-1 0,0 0 1,21-12-1,-28 14-22,-1-1-1,1 0 1,-1 0-1,0 0 1,0-1-1,0 0 1,-1 0-1,1-1 1,-2 0 0,9-11-1,-12 16 12,-1 1 1,1 0-1,-1-1 0,0 1 0,0 0 1,1-1-1,-1 1 0,0 0 0,1-1 1,-1 1-1,0-1 0,0 1 0,0 0 1,1-1-1,-1 1 0,0-1 0,0 1 1,0-1-1,0 1 0,0-1 0,0 1 1,0 0-1,0-1 0,0 1 0,0-1 1,0 1-1,0-1 0,0 1 0,0-1 1,-1 1-1,1-1 0,0 1 1,0 0-1,0-1 0,-1 1 0,1-1 1,0 1-1,-1 0 0,1-1 0,0 1 1,-1 0-1,1-1 0,0 1 0,-1 0 1,1 0-1,0-1 0,-1 1 0,1 0 1,-1 0-1,1 0 0,-1 0 0,1-1 1,0 1-1,-1 0 0,1 0 0,-1 0 1,1 0-1,-1 0 0,1 0 0,-1 0 1,1 0-1,-1 0 0,1 0 0,-1 1 1,1-1-1,0 0 0,-1 0 0,-32 13-108,28-9 109,1-1-1,-1 1 1,1 0 0,0 0 0,0 0-1,0 1 1,1-1 0,-1 1 0,1 0-1,0 0 1,1 0 0,-1 1-1,1-1 1,0 1 0,0-1 0,1 1-1,-1-1 1,1 1 0,0 8 0,1-12-12,1-1 1,-1 0 0,1 1-1,-1-1 1,1 0 0,0 0-1,0 0 1,-1 1-1,1-1 1,0 0 0,0 0-1,0 0 1,0 0 0,0-1-1,0 1 1,0 0 0,1 0-1,-1 0 1,0-1 0,0 1-1,1-1 1,-1 1 0,0-1-1,0 0 1,1 1 0,-1-1-1,1 0 1,-1 0 0,0 0-1,1 0 1,-1 0 0,3 0-1,50-4-1882,-43 1 582,0-1 1,0 0-1,0 0 1,-1-1-1,19-12 1,11-11-5624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1 7655,'0'0'14515,"-8"11"-13217,-13 27-360,2 1 0,2 1 0,-15 53 0,-116 284 2422,-29-15-2348,162-331-1043,12-24-64,7-10 22,16-25-26,29-45 3,36-69-113,-7-4 1,-6-4 0,83-248 0,-142 348 144,-21 56-98,-5 8-87,-85 156 72,26-43 124,15-35 70,14-23 33,-63 130 1,104-194-48,0 0 0,0 1 0,0-1 0,1 1 1,0 0-1,0-1 0,0 8 0,1-13-1,0 1-1,0-1 0,0 1 0,0 0 0,0-1 0,0 1 0,0-1 0,0 1 0,1-1 0,-1 1 0,0-1 0,0 1 0,1-1 0,-1 1 0,0-1 1,1 1-1,-1-1 0,0 1 0,1-1 0,-1 1 0,1-1 0,-1 0 0,1 1 0,-1-1 0,1 0 0,-1 0 0,1 1 0,0-1 0,1 0 3,-1 0 0,1 0 0,0 0 0,0 0 0,0 0 0,0-1 0,-1 1 0,1-1 0,0 1 0,0-1 0,-1 0 0,1 1 0,3-3 0,9-6 9,1-1 1,-1 0 0,-1-1-1,0-1 1,-1 0 0,18-22-1,62-92-103,-65 83 89,-2-2 0,26-61 0,-41 81 4,-1-1-1,0 0 0,-2-1 0,-2 0 0,6-52 1,-11 79-4,-1 0-1,1 0 1,0 0 0,0 1 0,0-1 0,0 0 0,0 0 0,0 0 0,-1 0 0,1 0-1,0 0 1,0 0 0,0 0 0,0 0 0,0 0 0,-1 0 0,1 0 0,0 0 0,0 0 0,0 0-1,0 0 1,-1 0 0,1 0 0,0 0 0,0 0 0,0 0 0,0 0 0,0-1 0,0 1 0,-1 0-1,1 0 1,0 0 0,0 0 0,0 0 0,0 0 0,0 0 0,0 0 0,0-1 0,0 1-1,-1 0 1,1 0 0,0 0 0,0 0 0,0 0 0,0 0 0,0-1 0,0 1 0,0 0 0,0 0-1,0 0 1,0 0 0,0 0 0,0-1 0,0 1 0,0 0 0,0 0 0,0 0 0,0 0 0,0 0-1,0-1 1,0 1 0,-13 19-153,-13 29-109,-39 81 239,-132 195 0,175-294 23,13-19-110,0 0-1,1 0 1,1 1 0,0 0-1,0 0 1,1 1 0,-6 19-1,12-31-45,0-1 0,0 0 0,0 1 0,0-1 0,0 0 0,-1 1 0,1-1 0,0 0 0,0 1 0,0-1 0,0 0 0,0 1 0,0-1 0,0 0 0,1 1 0,-1-1 0,0 0 0,0 1 0,0-1 0,0 0 0,0 1 0,0-1 0,1 0 0,-1 1 0,0-1 0,0 0 0,1 0 0,-1 1 0,0-1 0,0 0 0,1 0 0,-1 1 0,0-1 0,0 0 0,1 0 0,-1 0 0,0 0 0,1 1 0,-1-1 0,0 0 0,1 0 0,-1 0 0,0 0 0,1 0 0,-1 0 0,0 0 0,1 0 0,-1 0 0,1 0 0,-1 0 0,0 0 0,1 0 0,-1 0 0,0 0 0,1-1 0,-1 1 0,0 0 0,1 0 0,-1 0 0,0 0 0,0-1 0,1 1 0,-1 0 0,0 0 0,0-1 0,1 1 0,-1-1 0,14-10-7461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18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167 271 11563,'-12'8'1884,"8"-5"-1791,-20 14 933,2 1 1,-25 24-1,42-37-715,-1 0 1,1 1 0,0 0-1,1 0 1,-1 0-1,1 1 1,1-1 0,-1 1-1,1 0 1,0 0-1,1 0 1,-1 1 0,1-1-1,1 1 1,-1 7-1,2-14-305,0 0-1,0 0 0,0 0 1,0 0-1,0-1 0,0 1 0,1 0 1,-1 0-1,0-1 0,0 1 0,1 0 1,-1-1-1,1 1 0,-1 0 0,1-1 1,-1 1-1,1 0 0,-1-1 1,1 1-1,0-1 0,-1 1 0,1-1 1,0 1-1,-1-1 0,1 0 0,1 1 1,27 3 147,31-14-139,-46 5-414,0-2 0,0 1-1,0-2 1,-1 0 0,0 0-1,22-20 1,-28 22 273,-1 0 0,1 0 0,-1-1 0,0 0 0,-1 0 0,0 0 1,0-1-1,0 0 0,-1 0 0,0 0 0,-1 0 0,6-18 0,-9 26 136,0 0 0,0-1 1,0 1-1,1-1 0,-1 1 1,0-1-1,0 1 0,0-1 0,0 1 1,0-1-1,0 1 0,0-1 1,0 1-1,0-1 0,0 1 1,0-1-1,0 1 0,-1-1 0,1 1 1,0-1-1,0 1 0,0-1 1,-1 1-1,1-1 0,0 1 0,0 0 1,-1-1-1,1 1 0,-1-1 1,1 1-1,0 0 0,-1-1 0,1 1 1,-1 0-1,0-1 0,-18 8 470,-17 22 480,30-23-794,1 0 0,0 0 1,0 0-1,1 1 0,0 0 0,0-1 0,0 1 0,1 1 0,0-1 0,1 1 0,-1-1 1,1 1-1,0 8 0,1-15-160,1 0 1,0-1-1,1 1 0,-1 0 1,0 0-1,0 0 1,0 0-1,0 0 0,1 0 1,-1 0-1,1 0 1,-1 0-1,0 0 0,1 0 1,-1 0-1,1-1 1,0 1-1,-1 0 1,1 0-1,0-1 0,-1 1 1,1 0-1,0-1 1,0 1-1,0-1 0,0 1 1,1 0-1,1 0 16,0 0 0,0 0 0,1 0 0,-1-1 0,0 1 0,1-1 0,-1 0 0,6 0 0,2-1-125,0-1-1,0 1 1,0-2 0,15-5-1,-9 1-478,-2 0 1,1-2-1,-1 0 0,-1 0 0,0-2 0,0 0 0,-1 0 1,0-1-1,-1-1 0,0 0 0,-1 0 0,-1-1 0,15-26 1,-11 14 543,-1 0 0,16-49 0,-17 36 2781,9-56 0,-44 243-1191,-7 203 0,30-362-1834,-1 0 0,0 0 0,-1 1 0,0-1 0,-1 0 1,0 1-1,-8-17 0,-41-66-2741,16 33 5658,37 59-2526,0 0 1,0 1 0,0-1-1,1 0 1,-1 1-1,0-1 1,0 1 0,1 0-1,-1-1 1,0 1 0,1 0-1,-1 0 1,0 0-1,1 0 1,-1 0 0,0 0-1,1 0 1,-1 0 0,3 1-1,-2-1 58,107 10-72,-48-4-2029,0-3-4376,-20-3-1515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1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 7591,'0'0'8600,"-11"-1"-6635,-11 1-530,1 0 1,-42 6 0,53-5-1167,0 1 1,0 1 0,0 0 0,0 0-1,1 0 1,-1 1 0,1 1-1,0 0 1,-14 9 0,22-13-270,0-1 1,0 1-1,1-1 1,-1 1-1,0 0 0,1-1 1,-1 1-1,0 0 1,1 0-1,-1-1 0,1 1 1,-1 0-1,1 0 1,0 0-1,-1 0 1,1-1-1,0 1 0,-1 0 1,1 2-1,11 5 17,29-5-69,-36-3 31,68-1-1329,85 3-1123,-155-2 2475,-1 0 0,0 0 0,1 0-1,-1 0 1,0 0 0,1 0 0,-1 1-1,0-1 1,1 1 0,-1-1 0,0 0-1,0 1 1,1 0 0,-1-1 0,0 1-1,0 0 1,0 0 0,2 1-1,-3-1 31,0-1 0,0 1 0,0-1 0,0 1 0,0 0 0,-1-1 0,1 1 0,0 0 0,0-1-1,0 1 1,-1-1 0,1 1 0,0-1 0,0 1 0,-1-1 0,1 1 0,0-1 0,-1 1 0,1-1-1,-1 1 1,1-1 0,-1 1 0,1-1 0,-1 0 0,1 1 0,-1-1 0,-45 26 1001,33-20-1304,-93 36 992,93-38-2043,-1 0 1,1-2-1,-20 3 0,23-5-6392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1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28 13581,'0'0'4484,"-10"-5"-2717,-31-15-742,39 20-974,-1-1 0,1 1 0,-1-1-1,0 1 1,1 0 0,-1 0 0,1 0 0,-1 0 0,0 0-1,1 1 1,-1-1 0,1 1 0,-1 0 0,1 0 0,-1-1-1,1 2 1,0-1 0,0 0 0,-1 0 0,1 1 0,0-1-1,0 1 1,0 0 0,0 0 0,1-1 0,-1 1 0,0 0-1,1 1 1,-2 2 0,-2 0 87,1 1 0,1 1-1,-1-1 1,1 0 0,0 1 0,1-1 0,0 1 0,-3 12-1,4-16-114,1 0 0,0-1-1,0 1 1,0-1 0,0 1-1,0 0 1,1-1 0,-1 1-1,1-1 1,0 1 0,0-1-1,0 1 1,0-1 0,0 1-1,0-1 1,0 0 0,1 0-1,-1 1 1,1-1 0,0 0-1,0 0 1,0-1 0,0 1 0,0 0-1,0-1 1,0 1 0,0-1-1,1 0 1,-1 1 0,0-1-1,1 0 1,-1-1 0,1 1-1,-1 0 1,1-1 0,0 1-1,-1-1 1,1 0 0,-1 0-1,6 0 1,2 0-12,0 0-1,1-1 1,-1 0-1,0-1 1,0 0 0,0-1-1,0 0 1,0 0-1,15-8 1,-13 4-282,0-1-1,0 0 1,21-20 0,-29 25 255,0-1-1,0 0 1,-1 0 0,0 0-1,1 0 1,-2-1 0,1 1 0,0-1-1,-1 0 1,0 0 0,0 0-1,0 0 1,1-10 0,-3 15 15,0-1-1,0 1 1,0-1 0,0 1 0,0-1 0,0 1-1,-1-1 1,1 1 0,0 0 0,0-1-1,-1 1 1,1-1 0,0 1 0,-1 0 0,1-1-1,0 1 1,-1 0 0,1-1 0,0 1 0,-1 0-1,1-1 1,-1 1 0,1 0 0,0 0 0,-1-1-1,1 1 1,-1 0 0,1 0 0,-1 0 0,1 0-1,-1 0 1,1 0 0,-1 0 0,1 0 0,-1 0-1,1 0 1,-1 0 0,1 0 0,-1 0 0,1 0-1,-1 0 1,1 1 0,-1-1 0,1 0 0,0 0-1,-1 0 1,1 1 0,-1-1 0,1 0 0,0 1-1,-1-1 1,-26 15 26,22-10 36,0-1-1,0 1 0,1 0 0,0 0 0,0 0 1,0 0-1,1 1 0,0 0 0,0 0 0,0 0 1,1 0-1,0 0 0,0 0 0,0 0 0,1 1 1,0-1-1,-1 11 0,3-15-49,0 0-1,0 0 0,0-1 1,0 1-1,0 0 1,0-1-1,0 1 1,0-1-1,1 1 1,-1-1-1,1 0 1,-1 0-1,1 1 1,-1-1-1,1 0 0,0-1 1,0 1-1,-1 0 1,1 0-1,0-1 1,0 1-1,0-1 1,0 1-1,0-1 1,-1 0-1,1 0 1,0 0-1,0 0 0,0 0 1,4-1-1,3 1 33,1 0 0,-1-1 0,0 0 0,0-1 0,14-4 0,-9 1-48,-2-1 1,1-1-1,-1 0 1,0-1-1,-1 0 1,1 0-1,-2-1 0,1-1 1,-1 0-1,-1 0 1,0-1-1,0 0 0,10-19 1,-54 66 185,32-33-126,1 0 0,0 0 0,0 1 0,0-1 0,0 1 0,1-1 0,0 1 0,-1-1 0,1 1 0,0 0 0,1-1 0,-1 1 0,1 0 0,0 0 0,0 0 0,0 6 0,1-9-43,0-1 0,0 1 0,0 0 0,-1-1 0,1 1 0,0 0 1,0-1-1,0 0 0,0 1 0,0-1 0,0 1 0,1-1 0,-1 0 1,0 0-1,0 0 0,0 0 0,0 0 0,0 0 0,0 0 0,0 0 0,0 0 1,2 0-1,26-5 189,-14 0-187,-1-1 0,1-1 0,-2 0 1,1-1-1,-1-1 0,0 0 0,22-21 0,10-6-84,-52 44 26,1 1-1,0-1 1,0 1 0,1 0 0,0 0 0,-6 18 0,10-25 32,-1 1-7,1 1 0,-1-1 0,1 0 0,0 1 0,0 0 0,0-1 0,0 1-1,0-1 1,1 1 0,0 0 0,0 0 0,0-1 0,0 1 0,0 0 0,2 4-1,-1-6-192,0 0-1,1-1 0,-1 1 1,1-1-1,-1 1 0,1-1 1,0 1-1,-1-1 0,1 0 1,0 0-1,0 0 0,0 0 1,0 0-1,0 0 0,0-1 1,0 1-1,0-1 0,0 1 1,0-1-1,0 0 0,0 0 0,1 0 1,-1 0-1,0 0 0,0 0 1,4-2-1,27-3-4741,1-11-1911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1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11307,'0'0'11611,"-1"17"-10816,-1-12-690,-1 0 0,1 0 0,-1 0 0,0-1 0,0 1 0,-1-1 0,1 0 0,-6 4 0,6-5-19,0 0 1,-1 0 0,1 1-1,1-1 1,-1 1-1,0 0 1,1 0-1,0-1 1,0 1 0,0 1-1,0-1 1,1 0-1,-2 7 1,3-10-83,1 0-1,-1 0 1,0-1 0,1 1 0,-1 0 0,0 0-1,1 0 1,-1-1 0,1 1 0,-1 0-1,1-1 1,0 1 0,-1 0 0,1-1 0,0 1-1,-1-1 1,1 1 0,0-1 0,0 1 0,0-1-1,-1 0 1,1 1 0,0-1 0,0 0-1,0 0 1,0 0 0,0 1 0,-1-1 0,1 0-1,0 0 1,0 0 0,0 0 0,1-1 0,42 2-669,-31-2-112,-5 1 342,7 0 17,0 1 0,-1 0 1,18 4-1,-29-4 422,0-1-1,0 1 1,0 0 0,0 0 0,-1 1 0,1-1-1,0 1 1,-1-1 0,5 4 0,-6-4 28,0 0 0,0 0-1,-1 0 1,1 0 0,0 0 0,-1 0 0,1 0 0,-1 1 0,1-1 0,-1 0 0,1 0-1,-1 0 1,0 1 0,0-1 0,1 0 0,-1 0 0,0 0 0,0 1 0,0-1-1,-1 0 1,1 0 0,0 1 0,-1 1 0,0-1 44,-1 1-1,1-1 1,-1 0 0,0 0 0,0 0-1,1 0 1,-1 0 0,-1 0 0,1-1-1,0 1 1,0-1 0,-1 1 0,1-1-1,-1 0 1,1 0 0,-1 0-1,-4 1 1,-53 14 234,52-14-173,-12 2-276,-1-1 0,0-1 0,-22 0 1,42-2 14,1 0 1,0 0-1,0 0 1,-1 0-1,1 0 1,0 0 0,-1 0-1,1 0 1,0 0-1,0 0 1,-1-1 0,1 1-1,0 0 1,0 0-1,-1 0 1,1 0-1,0 0 1,0-1 0,-1 1-1,1 0 1,0 0-1,0 0 1,0-1 0,-1 1-1,1 0 1,0 0-1,0-1 1,0 1-1,0 0 1,0 0 0,0-1-1,-1 1 1,1 0-1,0-1 1,0 1 0,0 0-1,0 0 1,0-1-1,0 1 1,0 0-1,0-1 1,0 1 0,0 0-1,0 0 1,1-1-1,-1 1 1,0 0 0,0 0-1,0-1 1,0 1-1,0 0 1,0 0-1,1-1 1,-1 1 0,0 0-1,0 0 1,0-1-1,1 1 1,9-17-10762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8 13357,'0'0'4073,"-9"-3"-2573,4 2-1355,-1 0-1,1 0 1,-1 0-1,1 0 1,-1 1 0,0 0-1,1 0 1,-1 1 0,0-1-1,-9 4 1,12-4-107,0 1 1,0 0-1,0 1 1,0-1-1,0 0 0,1 1 1,-1 0-1,0-1 1,1 1-1,-1 0 1,1 0-1,0 1 0,-1-1 1,1 0-1,0 1 1,0 0-1,1-1 1,-1 1-1,0 0 0,1 0 1,0 0-1,0 0 1,0 0-1,-1 5 1,2-7-39,0-1 1,0 1-1,0-1 1,1 1-1,-1-1 1,0 1-1,1-1 1,-1 1-1,0-1 1,1 1-1,-1-1 1,1 0-1,-1 1 1,0-1 0,1 0-1,-1 1 1,1-1-1,-1 0 1,1 1-1,-1-1 1,1 0-1,0 0 1,-1 0-1,1 0 1,-1 1-1,1-1 1,-1 0-1,1 0 1,-1 0-1,1 0 1,0 0-1,-1-1 1,2 1-1,26 0 105,-22 0-62,7-2-106,0 0 0,0 0 0,0-1 0,-1-1 1,1 0-1,22-11 0,37-11-522,-71 26 583,-1 0-1,1-1 0,-1 1 1,1 0-1,-1 0 0,1 0 1,-1 1-1,1-1 0,0 0 1,-1 0-1,1 0 0,-1 0 1,1 0-1,-1 1 0,1-1 1,-1 0-1,1 0 0,-1 1 1,1-1-1,-1 0 0,1 1 1,-1-1-1,0 0 1,1 1-1,-1-1 0,0 1 1,1-1-1,-1 1 0,0-1 1,1 1-1,-1-1 0,0 1 1,0-1-1,1 2 0,3 29 292,-9 34 407,-5 35 430,2 106 0,8-196-854,0 1-1,-1-1 0,0 0 0,0 0 0,-1 0 0,-6 19 0,7-27-202,0 0 0,0 0 0,0 0-1,0 0 1,-1 0 0,1 0 0,0-1-1,-1 1 1,1 0 0,-1-1 0,0 1-1,0-1 1,1 1 0,-1-1 0,0 0-1,0 0 1,0 0 0,0 0 0,0 0-1,-1 0 1,1-1 0,0 1 0,0-1-1,0 1 1,-1-1 0,1 0 0,0 0-1,-1 0 1,1 0 0,0 0 0,0 0-1,-1-1 1,1 1 0,0-1 0,0 0-1,-3-1 1,-1-1-16,0 0-1,0 0 1,1 0-1,-1-1 1,1 0 0,0 0-1,0 0 1,1-1-1,-1 1 1,1-1-1,0 0 1,0-1 0,0 1-1,1-1 1,0 1-1,0-1 1,1 0 0,-3-8-1,-2-5-225,2 1 0,0-1 0,1 0 0,-2-36-1,5 48-107,1 0-1,0 0 1,1 0-1,0 0 1,0 0-1,0 1 1,1-1-1,0 0 1,0 1-1,1-1 1,-1 1-1,1 0 1,1-1-1,-1 2 0,1-1 1,0 0-1,1 1 1,-1 0-1,1 0 1,7-6-1,4-1-1452,0 2 1,0 0-1,1 0 0,0 2 0,1 0 0,22-7 0,9-2-2857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 10602,'0'0'11760,"-8"-2"-10900,2 2-749,1-1 0,-1 1 0,0 0-1,1 1 1,-1-1 0,1 1 0,-1 0 0,1 0 0,-1 1 0,-8 3-1,11-3-42,0-1-1,0 1 0,0 0 1,0 0-1,0 0 1,0 0-1,0 0 0,1 0 1,-1 1-1,1-1 0,0 1 1,0 0-1,0 0 0,0 0 1,0 0-1,0 0 0,1 0 1,0 0-1,-1 1 0,1-1 1,-1 7-1,2-9-61,0-1 1,0 1-1,0 0 0,0-1 0,0 1 1,0 0-1,0-1 0,1 1 0,-1 0 1,0-1-1,0 1 0,0 0 0,1-1 1,-1 1-1,0-1 0,1 1 0,-1-1 1,1 1-1,-1 0 0,1-1 0,-1 0 0,1 1 1,-1-1-1,1 1 0,-1-1 0,1 1 1,-1-1-1,2 0 0,24 7 135,29-10 2,-43-1-405,0-1 1,-1 0-1,0 0 1,0-1-1,0-1 1,-1 0-1,14-12 1,12-7-1005,-57 71 364,16-38 807,1 0 0,0 0 0,1 0 0,0 1-1,0 0 1,0-1 0,1 1 0,0 0 0,-1 12 0,3-19-9,1-1-1,-1 1 1,0-1-1,0 1 0,0-1 1,0 1-1,0-1 1,1 1-1,-1-1 1,0 1-1,1-1 0,-1 0 1,0 1-1,0-1 1,1 0-1,-1 1 0,1-1 1,-1 0-1,0 1 1,1-1-1,-1 0 1,1 0-1,-1 1 0,1-1 1,-1 0-1,1 0 1,-1 0-1,1 0 0,-1 0 1,1 0-1,-1 1 1,1-1-1,-1 0 0,0 0 1,1-1-1,-1 1 1,1 0-1,-1 0 1,1 0-1,0 0 0,23-8-3486,2-10-1539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10570,'0'0'4692,"-11"11"-2935,-6 8-763,0 2 1,-25 39-1,36-51-757,1 0 0,1 0 0,-1 0 0,1 1 0,1 0 0,0-1 0,0 1 0,1 0 0,0 1 0,1-1 0,0 0 0,1 12 0,0-20-230,1 1 0,0-1 0,-1 0 1,1 0-1,0 1 0,0-1 0,0 0 0,0 0 0,0 0 0,1 0 0,-1 0 0,1 0 0,-1-1 1,1 1-1,0 0 0,0-1 0,-1 1 0,1-1 0,0 0 0,0 0 0,1 1 0,-1-1 0,0-1 1,0 1-1,0 0 0,1 0 0,-1-1 0,3 1 0,10 1-54,-1 0-1,0-1 1,23-1 0,-22 0-199,16-1-511,-19 0 476,0 0-1,0 1 1,0 1-1,0 0 1,12 3 0,-24-4 294,1 0 1,-1 0 0,1 0-1,-1 0 1,0 1 0,1-1-1,-1 0 1,1 1 0,-1-1-1,0 0 1,1 1 0,-1-1-1,0 0 1,1 1 0,-1-1-1,0 0 1,1 1 0,-1-1-1,0 1 1,0-1 0,0 1-1,0-1 1,1 1 0,-1-1-1,0 1 1,0-1 0,0 1-1,0-1 1,0 1 0,0-1-1,0 1 1,0-1 0,0 1-1,0-1 1,0 0 0,-1 1-1,1-1 1,0 1 0,0-1-1,0 1 1,-1-1 0,1 1-1,0-1 1,0 0 0,-1 1-1,1-1 1,0 1 0,-1-1-1,1 0 1,-1 1 0,1-1-1,0 0 1,-1 0 0,1 1-1,-1-1 1,1 0 0,-1 0-1,0 0 1,-24 19 1304,-3-3-462,-46 18 0,63-29-829,0-1-1,-1-1 0,1 0 0,-1 0 0,1-2 1,-1 1-1,-19-1 0,30-1-101,1 0 0,-1 0 0,1 0 0,-1-1 0,1 1 0,-1 0 0,1 0 0,-1-1 1,1 1-1,-1 0 0,1 0 0,0-1 0,-1 1 0,1-1 0,-1 1 0,1 0 0,0-1 0,-1 1 0,1-1 0,0 1 0,0-1 0,-1 1 0,1-1 0,0 1 0,0-1 0,0 1 0,0-1 0,0 1 0,-1-1 0,1 1 0,0-1 1,0 1-1,0-1 0,1 1 0,-1-1 0,0 1 0,0-1 0,0 0 0,0 1 0,1-1 0,-1-4-978,0-21-5055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13613,'0'0'5573,"10"6"-3662,-3-1-1542,0-1 1,1 0-1,0-1 0,0 0 0,15 4 0,-21-6-353,0-1 0,-1 0 0,1 1-1,-1-1 1,1 0 0,0 0 0,-1 1 0,1-1-1,-1-1 1,1 1 0,0 0 0,-1 0 0,1-1-1,-1 1 1,1 0 0,-1-1 0,1 0 0,-1 1-1,1-1 1,-1 0 0,1 0 0,-1 0 0,0 0-1,1 0 1,-1 0 0,0 0 0,0 0 0,0 0-1,0-1 1,0 1 0,0 0 0,0-1 0,-1 1-1,1-1 1,0 1 0,-1-1 0,1 1 0,-1-1-1,1 1 1,-1-1 0,0 0 0,0 1 0,0-1-1,0 0 1,0 1 0,0-4 0,0 4-20,0 1 0,0-1-1,-1 0 1,1 0 0,0 0 0,0 0 0,0 1 0,-1-1 0,1 0 0,0 0-1,-1 1 1,1-1 0,-1 0 0,1 0 0,-1 1 0,1-1 0,-1 0 0,1 1 0,-1-1-1,1 1 1,-1-1 0,0 1 0,0-1 0,1 1 0,-1-1 0,0 1 0,0 0-1,1-1 1,-1 1 0,0 0 0,0 0 0,0 0 0,1-1 0,-1 1 0,0 0-1,0 0 1,0 0 0,0 0 0,0 1 0,1-1 0,-1 0 0,0 0 0,0 0 0,0 1-1,1-1 1,-2 1 0,-2 0-2,1 0 1,-1 0-1,0 1 0,1-1 1,-1 1-1,1 0 0,0 0 1,0 0-1,0 0 0,-4 4 1,4-3 37,1 0 0,-1 1 0,1-1 0,-1 1 0,1-1 0,0 1 0,0 0 0,0 0 0,1 0 0,0 0 0,-2 7 0,3-10-18,0 1-1,0-1 1,0 0-1,0 1 1,0-1-1,1 0 1,-1 1-1,1-1 1,-1 0-1,1 0 0,-1 0 1,1 1-1,-1-1 1,1 0-1,0 0 1,0 0-1,0 0 1,0 0-1,0 0 1,0 0-1,0 0 1,0-1-1,0 1 1,0 0-1,0 0 0,0-1 1,1 1-1,-1-1 1,0 1-1,0-1 1,1 0-1,-1 1 1,0-1-1,1 0 1,-1 0-1,0 0 1,1 0-1,-1 0 1,2 0-1,25 0-11,0-2-1,-1 0 1,1-2 0,-1 0-1,0-2 1,0-1 0,40-17-1,-41 15 45,-43 51 2837,16-41-2834,0 0 0,1 0 1,-1 0-1,0 0 0,0 0 1,1 0-1,-1 1 0,0-1 1,1 0-1,0 1 0,-1-1 1,1 0-1,0 1 0,-1-1 1,1 0-1,0 1 0,0-1 1,0 0-1,0 1 0,0-1 1,1 0-1,-1 1 0,0-1 1,1 2-1,2-2-26,-1 0 0,1 0 0,-1 0 0,1-1 0,-1 1 0,1 0 0,-1-1 0,1 0 0,0 0 0,-1 0 0,1 0 0,3-1 0,0 1-235,46-3-1774,-18-10-7614,-16 2-5332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12364,'0'0'10345,"68"-22"-9480,-20 11-192,6 3-609,3-2-352,-7-1-4325,-7-6-7526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25 213 11659,'0'0'8435,"-2"12"-7950,-15 79 706,14-77-750,2 0 0,0 0 1,1 0-1,0 0 0,4 23 1,-3-36-425,-1 0 0,1 0 0,-1 0 0,1 0 0,0 0 0,-1 0 0,1 0 0,0 0 0,0 0 0,0-1 0,0 1 0,0 0 0,0-1 0,0 1 0,0-1 0,0 1 0,0-1 0,0 1 0,0-1 0,0 0 0,0 1 0,0-1 0,1 0 0,-1 0 0,0 0 0,0 0 0,0 0 0,0 0 0,1 0 0,-1 0 0,0-1 0,1 1 0,40-13 297,-22 1-284,0-1-1,-1-1 0,0-1 1,-1 0-1,-1-1 0,0-2 1,-1 1-1,-1-2 1,24-38-1,-38 56-93,-13 36-208,8-24 295,0 0 0,1 1 1,0-1-1,1 1 0,0 0 1,0 0-1,1 12 0,1-23-15,0 0 1,0-1-1,1 1 0,-1 0 0,0-1 0,0 1 0,0 0 0,0-1 0,0 1 0,1 0 0,-1-1 0,0 1 0,1-1 0,-1 1 0,0 0 0,1-1 0,-1 1 1,1-1-1,-1 1 0,1-1 0,-1 0 0,1 1 0,-1-1 0,1 1 0,-1-1 0,1 0 0,0 1 0,-1-1 0,1 0 0,1 1 0,26-2 171,25-18 17,-34 5-238,0 0 0,-1-1 1,0-1-1,-1-1 0,26-32 0,-51 63 23,0-2 29,1 1 0,1-1 0,-1 2 0,2-1-1,0 1 1,1 0 0,0 0 0,-1 15-1,5-29-2,-1 1 0,1 0 0,0-1-1,0 1 1,0 0 0,1-1 0,-1 1-1,0 0 1,0-1 0,0 1 0,0-1-1,1 1 1,-1 0 0,0-1 0,0 1-1,1-1 1,-1 1 0,0-1-1,1 1 1,-1-1 0,1 1 0,-1-1-1,1 1 1,-1-1 0,1 0 0,-1 1-1,1-1 1,-1 0 0,1 1 0,0-1-1,25 0 155,23-17-13,-25 2-196,0-1 0,-1-1 0,0-1 0,-1-1 0,32-37 0,-86 120-342,27-57 443,0 0 0,1 1 0,1-1 0,-1 1 0,1 0 0,0 0 0,1 0 0,0 0-1,0 0 1,0 11 0,2-18-35,0 0 0,1 0 0,-1-1 0,1 1-1,-1 0 1,1 0 0,-1 0 0,1-1 0,0 1 0,-1 0 0,1-1-1,0 1 1,0 0 0,-1-1 0,1 1 0,0-1 0,0 1 0,0-1-1,0 0 1,-1 1 0,1-1 0,0 0 0,0 1 0,0-1 0,0 0-1,0 0 1,0 0 0,0 0 0,0 0 0,0 0 0,0 0 0,0 0-1,0-1 1,0 1 0,0 0 0,1-1 0,42-10 261,-25 3-261,-1-1 1,-1 0-1,0-2 1,0 0 0,17-15-1,-25 18-36,0 1 0,-1-1 1,0-1-1,0 0 0,-1 0 0,0 0 0,-1-1 0,0 0 0,0 0 0,5-15 0,-11 25 14,0 0-1,0 0 1,0 0-1,0 0 1,0 0-1,-1 1 1,1-1-1,0 0 1,0 0-1,0 0 1,0 0-1,0 0 1,0 0-1,0 0 1,-1 1-1,1-1 1,0 0-1,0 0 1,0 0-1,0 0 1,0 0-1,-1 0 1,1 0-1,0 0 1,0 0-1,0 0 1,0 0-1,-1 0 1,1 0-1,0 0 1,0 0-1,0 0 1,0 0-1,-1 0 1,1 0-1,0 0 1,0 0-1,0 0 1,0 0-1,0 0 1,-1 0-1,1-1 1,0 1-1,0 0 1,0 0-1,0 0 1,0 0-1,0 0 0,0 0 1,-1 0-1,1-1 1,0 1-1,0 0 1,0 0-1,0 0 1,0 0-1,0 0 1,0-1-1,0 1 1,0 0-1,0 0 1,0 0-1,0-1 1,-13 11-97,3 0 156,-1 0 0,2 1 0,0 0 0,0 0 0,1 1 0,0 0 0,1 1 0,0 0 0,1 0 0,1 0 0,0 0 0,-5 23 0,10-36-47,0 1-1,0 0 1,0-1-1,0 1 1,0 0-1,0-1 1,0 1-1,0-1 1,0 1 0,1 0-1,-1-1 1,0 1-1,0-1 1,0 1-1,1 0 1,-1-1-1,0 1 1,1-1 0,-1 1-1,1-1 1,-1 1-1,0-1 1,1 0-1,-1 1 1,1-1-1,-1 1 1,1-1 0,-1 0-1,1 1 1,-1-1-1,1 0 1,0 0-1,-1 1 1,1-1-1,0 0 1,31-1 73,28-18-1256,-50 13 764,0-1 1,0 0 0,0 0-1,-1-1 1,0 0-1,15-17 1,-13 12 720,1 1 0,22-17 0,19-4-155,-41 27-143,0-1-1,-1 0 1,0 0 0,0-1-1,0 0 1,-1-1 0,-1-1 0,1 1-1,14-21 1,-24 30-6,0 0 0,-1 0 0,1 0 1,0 1-1,-1-1 0,1 0 0,0 0 0,0 0 1,-1 0-1,1 0 0,0 0 0,-1 0 0,1 1 0,0-1 1,-1 0-1,1 0 0,0 0 0,-1 0 0,1 0 0,0-1 1,-1 1-1,1 0 0,0 0 0,-1 0 0,1 0 0,0 0 1,-1 0-1,1 0 0,0-1 0,-1 1 0,1 0 0,0 0 1,0 0-1,-1-1 0,1 1 0,0 0 0,0 0 0,0-1 1,-1 1-1,1 0 0,0-1 0,0 1 0,0 0 1,0 0-1,-1-1 0,1 1 0,0 0 0,0-1 0,0 1 1,0 0-1,0-1 0,0 1 0,0 0 0,0-1 0,0 1 1,0 0-1,0-1 0,0 1 0,0 0 0,1-1 0,-1 1 1,0 0-1,0-1 0,0 1 85,10-17 48,4-8-128,-8 17-6,-1-1 1,0 1 0,-1-1 0,0 0 0,0 0 0,-1-1 0,-1 1 0,4-16 0,-9 26-34,1-1 1,-1 1 0,1 0 0,-1 0 0,1 0-1,0 0 1,-1 0 0,1 0 0,-4 4-1,-13 10 96,1 1 0,1 0 0,1 2 0,0 0 0,-24 36 0,32-42 57,1 1-1,0 0 1,1 0-1,1 0 1,0 1-1,1 0 1,0 0-1,1 0 1,0 0 0,0 27-1,3-39-115,0-1 1,0 0-1,0 0 1,0 1-1,1-1 1,-1 0-1,0 0 0,1 0 1,-1 1-1,1-1 1,-1 0-1,1 0 0,0 0 1,0 0-1,-1 0 1,1 0-1,0 0 0,0 0 1,0 0-1,0-1 1,0 1-1,0 0 0,0-1 1,2 2-1,1 0 13,0-1 0,0 0 0,0 1-1,0-1 1,0-1 0,0 1 0,8 0 0,-2-1 1,1-1 0,0 1 1,0-2-1,-1 0 1,18-4-1,-17 1-8,0 1 1,0-2 0,0 1-1,-1-2 1,11-7-1,-16 10-16,-1 0-1,1 0 0,-1 0 0,0 0 0,0-1 0,0 0 0,-1 0 1,1 0-1,-1 0 0,0 0 0,-1-1 0,3-6 0,-5 12-1,0 0 0,0 1 0,0-1-1,-1 0 1,1 0 0,0 0 0,0 0-1,0 0 1,0 0 0,-1 0 0,1 0-1,0 0 1,0 0 0,0 0 0,-1 0-1,1 0 1,0 0 0,0 0 0,0 0-1,0 0 1,-1 0 0,1 0 0,0 0-1,0 0 1,0 0 0,0-1 0,-1 1-1,1 0 1,0 0 0,0 0 0,0 0-1,0 0 1,0 0 0,0 0 0,-1-1-1,1 1 1,0 0 0,0 0 0,0 0-1,0 0 1,0-1 0,0 1 0,0 0-1,0 0 1,0 0 0,0 0 0,0-1-1,0 1 1,0 0 0,0 0 0,0 0-1,0 0 1,0-1 0,0 1 0,0 0-1,0 0 1,0-1 0,0 2-6,-8 6-2,0 0 0,0 1 0,1 0 0,0 0 0,0 1 0,1 0 0,0 0 0,1 0 0,0 1 0,0 0 0,1 0 0,1 0 0,-1 1 0,2-1 0,-1 1 0,0 13 0,3-23 18,0 0 1,1 0-1,-1 0 0,0-1 0,1 1 1,-1 0-1,0 0 0,1-1 1,-1 1-1,1 0 0,-1 0 0,1-1 1,0 1-1,-1-1 0,1 1 1,0-1-1,-1 1 0,1-1 0,0 1 1,0-1-1,0 1 0,-1-1 1,1 0-1,0 0 0,0 1 1,0-1-1,0 0 0,-1 0 0,1 0 1,0 0-1,0 0 0,0 0 1,0 0-1,0 0 0,-1 0 0,1 0 1,0-1-1,0 1 0,0 0 1,1-1-1,38-13 137,-28 6-94,0-1 1,-1-1-1,18-17 0,-26 24-160,-1 0-1,1 0 1,-1 0-1,0 0 1,1 0-1,-1 0 1,-1-1-1,1 1 1,-1-1-1,1 1 1,-1-1-1,0 1 1,0-1-1,0 0 1,-1 0-1,1 0 1,-1 1-1,0-1 1,0 0-1,-1-5 1,-9 1-3291,9 8 3101,1-1-1,-1 1 0,1 0 0,-1 0 1,1 0-1,-1 0 0,1-1 0,-1 1 1,1 0-1,-1 0 0,1-1 1,-1 1-1,1 0 0,0-1 0,-1 1 1,1-1-1,0 1 0,-1 0 0,1-1 1,0 1-1,-1-1 0,1 1 0,0-1 1,0 1-1,0-1 0,-1 0 0,1-8-6745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35 929,'0'0'5301,"-8"-5"-2733,5 3-2369,-41-18 2983,4 12 3654,40 8-6771,-1 0 0,1 0-1,0 1 1,-1-1 0,1 0-1,0 0 1,0 0 0,-1 0-1,1 0 1,0 0 0,-1 0-1,1 0 1,0 1 0,0-1 0,-1 0-1,1 0 1,0 0 0,0 0-1,-1 1 1,1-1 0,0 0-1,0 0 1,0 1 0,0-1-1,-1 0 1,1 0 0,0 1-1,0-1 1,0 0 0,0 1-1,0-1 1,0 0 0,0 0-1,0 1 1,0-1 0,0 0-1,0 1 1,3 17 709,12 13-119,29 35 2012,98 112 1,72 47-1678,-157-167-968,-42-42-8,-10-11-6,0 1-1,0 0 0,1-1 1,-1 0-1,1 0 0,0-1 0,1 1 1,10 5-1,-16-10-15,-1 0 0,1 0 0,-1-1 0,1 1 0,-1 0 1,1 0-1,-1 0 0,1 0 0,-1-1 0,1 1 0,-1 0 0,1 0 0,-1-1 0,1 1 0,-1 0 0,1-1 1,-1 1-1,0 0 0,1-1 0,-1 1 0,0-1 0,1 1 0,-1-1 0,0 1 0,1-1 0,-1 1 0,0-1 0,0 1 1,0-1-1,0 1 0,1-1 0,-1 1 0,0-1 0,0 1 0,0-1 0,0 1 0,0-1 0,0 0 0,0 1 0,-1-1 1,1 1-1,0-1 0,0 0 0,-2-29-557,-3 11 273,0-1 0,0 1 0,-2 1 0,-1-1 0,-16-29 0,1 9-420,-38-50 0,45 68 547,-1 1 0,0 1 1,-38-33-1,48 46 184,-1 0 0,0 1 1,-1 0-1,1 0 0,-1 1 0,0 0 1,0 0-1,0 1 0,-1 1 0,1-1 0,-1 1 1,0 1-1,-14-1 0,24 2-16,0 0 1,-1 0-1,1 0 0,0 1 1,0-1-1,-1 0 0,1 0 1,0 0-1,0 0 0,-1 0 1,1 1-1,0-1 0,0 0 1,0 0-1,0 0 0,-1 1 1,1-1-1,0 0 0,0 0 0,0 0 1,0 1-1,0-1 0,0 0 1,-1 0-1,1 1 0,0-1 1,0 0-1,0 1 0,0-1 1,0 0-1,0 0 0,0 1 1,0-1-1,0 0 0,0 0 0,0 1 1,0-1-1,1 0 0,-1 0 1,0 1-1,0-1 0,0 0 1,0 0-1,0 1 0,0-1 1,1 0-1,-1 0 0,0 0 1,0 1-1,1-1 0,7 14 74,13 8 109,1-1 0,1-1-1,0-2 1,1 0 0,49 26 0,-38-23-102,-2 0 0,46 40-1,-66-44-28,-23-15 116,5-3-147,1 0 0,-1-1 0,1 1-1,0-1 1,0 0 0,0-1 0,-7-4 0,-21-25 56,-28-36 0,43 46-77,-1 1 0,-1 1 0,0 1 0,-2 1 0,0 0 0,-24-15 0,43 33-7,1-1 0,0 0 0,0 0 0,-1 1 0,1-1 0,0 1 0,-1-1 0,1 1 0,0 0 0,-1-1 0,1 1 0,-1 0 0,1 0 0,0 0 0,-1 0 0,-1 1 0,2-1-4,1 0-1,-1 0 1,0 1 0,1-1-1,-1 1 1,1-1 0,-1 0-1,1 1 1,-1-1 0,1 1-1,-1-1 1,1 1 0,0-1-1,-1 1 1,1 0-1,0-1 1,-1 1 0,1 0-1,0-1 1,0 1 0,0-1-1,-1 1 1,1 1 0,0 1-100,0 1 0,0-1 0,0 0 0,1 1 0,-1-1 0,1 0 1,0 1-1,0-1 0,0 0 0,0 0 0,0 0 0,3 4 0,0-2-345,0 1-1,1-1 0,-1 0 0,1-1 1,0 1-1,0-1 0,0 0 0,1 0 0,0 0 1,6 2-1,33 13-4858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9737,'2'6'5635,"-8"8"-3987,-11 16-1544,14-25 933,-102 208 4793,25-46-4629,68-144-877,7-16-127,0 1 0,1 0 0,0 0 0,1 1 0,-1-1 0,-2 14 0,6-22-188,0 1 0,0-1 0,1 0 0,-1 0-1,0 0 1,0 1 0,0-1 0,0 0 0,0 0 0,1 0 0,-1 0 0,0 1 0,0-1 0,0 0 0,1 0 0,-1 0 0,0 0 0,0 0 0,0 0 0,1 0-1,-1 0 1,0 0 0,0 1 0,1-1 0,-1 0 0,0 0 0,0 0 0,0 0 0,1 0 0,-1 0 0,0-1 0,0 1 0,1 0 0,-1 0 0,0 0 0,0 0 0,0 0-1,1 0 1,-1 0 0,0 0 0,0 0 0,0-1 0,1 1 0,-1 0 0,0 0 0,0 0 0,0 0 0,0-1 0,1 1 0,-1 0 0,0 0 0,0-1 0,14-8 93,9-10-350,-2 0-1,0-2 1,-1 0-1,-1-1 1,-1-1-1,-1-1 1,-1 0 0,-1-2-1,-2 1 1,18-45-1,-30 69 239,-1-1 0,1 1 0,-1 0 0,0 0 0,1-1 0,-1 1 1,0 0-1,0 0 0,1-1 0,-1 1 0,0 0 0,0-1 0,-1 1 0,1 0 0,0-1 0,0 1 0,-1-2 0,0 2 2,1 1 0,-1 0 0,1 0 0,-1 0 0,1 0 0,-1-1 0,1 1-1,-1 0 1,0 0 0,1 0 0,-1 0 0,1 0 0,-1 0 0,1 0 0,-1 1 0,1-1-1,-1 0 1,1 0 0,-1 0 0,1 0 0,-1 1 0,1-1 0,-1 0 0,1 1 0,-1-1 0,1 0-1,-1 1 1,-34 30-269,33-28 279,-34 48 508,34-48-472,0 1 0,1-1 0,-1 1 0,1 0 1,0-1-1,0 1 0,0 0 0,1 0 0,-1 0 0,1 0 1,0-1-1,0 1 0,2 7 0,-1-9-23,0-1 1,0 0-1,1 0 0,-1 0 1,1-1-1,-1 1 1,1 0-1,-1-1 0,1 1 1,0-1-1,-1 1 0,1-1 1,0 0-1,-1 1 0,1-1 1,0 0-1,-1 0 0,1 0 1,0 0-1,-1-1 0,3 0 1,42-4 159,-29-1-171,0-1 1,0 0 0,0-1 0,-1-1 0,-1-1-1,21-16 1,-18 14 42,-17 11 22,-20 33 262,19-32-330,-38 71 933,35-65-815,0 1 1,1 0-1,0-1 1,0 1-1,1 0 1,0 0 0,0 0-1,0 0 1,1 9-1,1-15-104,0 0 0,0 1 0,-1-1 0,1 0 1,0 0-1,0 0 0,0 0 0,0 0 0,0 0 0,0-1 0,0 1 0,0 0 0,1 0 0,-1-1 1,0 1-1,0-1 0,1 1 0,-1-1 0,0 0 0,1 1 0,-1-1 0,0 0 0,1 0 1,-1 0-1,3 0 0,44 2-783,-40-3 11,-7 1 428,1 0 0,-1-1 0,0 1 0,0 0 0,0-1 0,1 0 0,-1 1 0,0-1 1,0 0-1,0 1 0,0-1 0,0 0 0,0 0 0,0 0 0,0 0 0,-1 0 0,1 0 0,0 0 0,0 0 0,-1 0 0,1 0 0,-1-1 0,1 1 0,-1 0 0,0 0 0,1-1 0,-1 1 0,0 0 0,0-1 0,0 1 0,0-2 0,4-23-7844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17809,'0'0'5957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14990,'0'0'4468,"3"9"-3266,1 9-857,-1-1 1,0 1-1,-1-1 1,-1 1 0,-1 0-1,0 0 1,-1-1 0,-1 1-1,-8 30 1,-55 170 1704,43-154-1284,16-47-605,-3 12-12,7-25 45,6-14 172,32-76-976,3 2 0,77-121-1,-107 189 453,2 1 1,-1 1-1,2 0 0,17-18 0,-26 29 137,-1 1 0,1-1 0,0 1 0,0 0 0,0-1 0,0 1 0,0 0 0,1 1 0,-1-1 0,1 1 0,-1-1 0,1 1 0,-1 0 0,1 0 0,0 1 0,-1-1 0,1 1 0,0 0 0,0 0 0,-1 0 0,1 0 0,0 1 0,0-1 0,-1 1 0,1 0 0,-1 0 0,1 1 0,4 1 0,-7-2 16,1 0 1,0 1 0,0-1-1,-1 1 1,1-1 0,-1 1-1,1-1 1,-1 1 0,0 0-1,0 0 1,0 0 0,0 0-1,0 0 1,0 0 0,0 0-1,0 0 1,-1 0 0,1 0-1,-1 0 1,0 0 0,0 0-1,0 1 1,0-1 0,0 0-1,0 0 1,0 0 0,0 0-1,-1 1 1,-1 3 0,1-1 18,-1 0-1,0 0 1,0 0 0,0 0 0,-1 0-1,0-1 1,0 1 0,0-1-1,0 0 1,-7 8 0,-2-2 95,0-1 1,-1 0-1,0 0 1,-1-1-1,1-1 1,-1 0-1,-1-1 0,1-1 1,-1 0-1,0-1 1,-26 4-1,40-8-156,0 0-1,0 0 0,1 0 1,-1 0-1,0 0 0,0 0 1,1 0-1,-1 0 0,0 0 1,1 0-1,-1 0 1,0 0-1,1-1 0,-1 1 1,0 0-1,1-1 0,-1 1 1,0 0-1,1-1 0,-1 1 1,1-1-1,-1 1 1,1-1-1,-1 1 0,1-1 1,-1 1-1,1-1 0,-1 0 1,1 1-1,0-1 0,-1 0 1,1 1-1,0-1 1,0 0-1,-1 1 0,1-1 1,0 0-1,0 0 0,0 1 1,0-1-1,0 0 0,0 1 1,0-1-1,0 0 1,0 0-1,0 1 0,1-1 1,-1 0-1,15-40-5577,10 2-1112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10762,'0'0'4500,"-5"11"-3069,-3 6-952,-3 3-88,2 0 1,0 0-1,1 1 1,1 0-1,1 0 1,-6 41-1,12-60-387,0-1 1,0 1-1,0-1 0,0 1 0,0 0 1,0-1-1,0 1 0,0 0 0,1-1 1,-1 1-1,1-1 0,-1 1 0,1 0 1,-1-1-1,1 0 0,0 1 0,0-1 1,0 1-1,0-1 0,0 0 0,0 0 1,0 1-1,0-1 0,1 0 0,-1 0 0,3 1 1,0-1 24,1 0 0,0 0 1,0 0-1,0-1 1,0 0-1,0 0 0,0 0 1,6-1-1,-3-1 63,0 1 1,1-1-1,-1 0 0,0-1 0,0 0 0,0 0 0,0-1 1,-1 0-1,1 0 0,-1-1 0,0 1 0,0-2 0,-1 1 1,11-12 1504,-40 51 394,-12 32-957,33-62-959,1 0 1,-1 0-1,1 1 0,-1-1 0,1 1 1,0-1-1,1 1 0,-1-1 0,1 1 1,0 0-1,0-1 0,1 1 1,1 7-1,-2-11-65,1 0 0,0 0 0,0 0 0,0 0 0,-1-1 0,1 1 0,0 0 0,0-1 0,0 1 0,0-1 0,0 1 0,0-1 0,0 0 0,1 1 0,-1-1 0,0 0 0,0 0 0,0 0 0,0 0 0,0 0 0,0 0 0,1 0 0,-1 0 0,0 0 0,0 0 0,2-1 0,31-10-622,1-17-2682,-11-11-3325,-12 6-198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13389,'0'0'10986,"6"-21"-17008,3 30-4387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13293,'0'0'9064,"3"12"-7879,1 3-975,-1 0 0,-1 0 0,0 1 0,-1-1 0,0 0 0,-2 1 0,0-1 0,-3 19 0,-41 111 1070,-1 2-184,46-147-1089,0 0 0,0 0 1,0 1-1,0-1 0,0 0 1,0 0-1,0 1 0,0-1 0,0 0 1,0 0-1,0 1 0,0-1 1,0 0-1,0 0 0,0 0 1,0 1-1,0-1 0,0 0 1,0 0-1,0 1 0,0-1 0,0 0 1,0 0-1,1 1 0,-1-1 1,0 0-1,0 0 0,0 0 1,0 0-1,1 1 0,-1-1 1,0 0-1,0 0 0,0 0 1,1 0-1,-1 0 0,0 0 0,0 1 1,1-1-1,-1 0 0,0 0 1,0 0-1,1 0 0,-1 0 1,0 0-1,0 0 0,1 0 1,-1 0-1,0 0 0,0 0 0,1 0 1,-1 0-1,0 0 0,0-1 1,0 1-1,1 0 0,-1 0 1,0 0-1,0 0 0,1 0 1,16-8 202,11-12-131,0-1-1,-1-1 0,32-36 0,-8 10-209,-35 33-29,14-12-1239,35-40 0,-65 66 1191,6-8-1089,-6 3-2824,-5 4-2841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15759,'0'0'9161,"50"32"-9033,-25-32-192,4-1-1986,-1 1-1698,4-12-3266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154 187 9097,'-8'3'6870,"-7"4"-5812,0 0 0,0 1 0,-26 19-1,36-24-790,0 1-1,1-1 1,0 1-1,-1 0 0,1 0 1,1 1-1,-1-1 1,1 1-1,-1 0 0,1 0 1,1 0-1,-1 0 1,1 0-1,0 1 1,0-1-1,-2 12 0,4-17-262,0 1-1,0-1 0,0 1 0,0 0 0,0-1 1,0 1-1,0-1 0,1 1 0,-1 0 0,0-1 1,0 1-1,1-1 0,-1 1 0,0-1 0,0 1 1,1-1-1,-1 1 0,1-1 0,-1 0 0,0 1 0,1-1 1,-1 1-1,1-1 0,-1 0 0,1 1 0,-1-1 1,1 0-1,-1 0 0,1 0 0,0 1 0,0-1 1,26 2 104,26-15-570,-38 5-105,0-1-1,-1 0 0,0-1 0,-1 0 0,0-1 0,-1 0 0,16-19 1,-27 29 102,-21 32 97,17-26 403,0-1 29,-1 1-1,1 0 0,1 0 0,-1 0 0,1 0 0,0 0 1,0 0-1,0 1 0,-1 6 0,4-12-56,-1 0 0,1 1 0,-1-1 0,1 0-1,-1 0 1,1 0 0,-1 1 0,0-1 0,1 0 0,-1 0 0,1 0-1,-1 0 1,1 0 0,-1 0 0,1 0 0,-1 0 0,1 0 0,0 0 0,-1 0-1,1 0 1,-1 0 0,0 0 0,1 0 0,-1-1 0,1 1 0,-1 0-1,1 0 1,-1 0 0,1-1 0,-1 1 0,0 0 0,1-1 0,17-8 145,10-11-680,-2-1-1,-1-1 1,0-1-1,-2-1 1,-1-2-1,-1 0 1,-1-1-1,31-56 1,-39 45 1156,-12 38-604,0 0 1,0 0 0,0 0-1,0 0 1,0 0-1,1-1 1,-1 1-1,0 0 1,0 0-1,0 0 1,0 0-1,0 0 1,0-1-1,0 1 1,0 0 0,0 0-1,-1 0 1,1 0-1,0 0 1,0-1-1,0 1 1,0 0-1,0 0 1,0 0-1,0 0 1,0 0-1,0 0 1,0-1 0,0 1-1,0 0 1,-1 0-1,1 0 1,0 0-1,0 0 1,0 0-1,0 0 1,0 0-1,0 0 1,-1 0 0,1 0-1,0-1 1,0 1-1,0 0 1,0 0-1,0 0 1,-1 0-1,1 0 1,0 0-1,0 0 1,0 0-1,0 0 1,0 0 0,-1 0-1,1 1 1,0-1-1,0 0 1,-15 16 1006,-3 9-500,2 1-1,0 1 1,2 0-1,0 1 1,3 0-1,0 1 1,2 1-1,0-1 0,3 2 1,-5 36-1,11-63-516,0 1 0,0-1 0,0 0 1,1 0-1,-1 0 0,1 0 0,0 0 0,3 8 0,-4-11-5,1-1 1,-1 1 0,1 0-1,-1 0 1,1 0 0,0 0-1,0 0 1,-1-1-1,1 1 1,0 0 0,0-1-1,0 1 1,0 0 0,0-1-1,0 1 1,0-1-1,0 0 1,0 1 0,0-1-1,0 0 1,0 1 0,0-1-1,0 0 1,0 0-1,0 0 1,0 0 0,0 0-1,0 0 1,0 0 0,0-1-1,0 1 1,1 0-1,-1 0 1,0-1 0,0 1-1,0-1 1,-1 1-1,3-2 1,-1 0-42,0 1 1,0-1-1,-1 0 0,1 0 0,-1-1 1,1 1-1,-1 0 0,0 0 0,0-1 1,0 1-1,0-1 0,0 1 0,0-1 1,-1 1-1,1-1 0,-1 1 0,0-1 1,1 0-1,-1 1 0,-1-4 0,-3-55-513,2 52 519,-1 1 0,0-1 0,0 1 1,-1 0-1,-7-11 0,10 16 33,0 1 0,0 0 1,0 0-1,-1 0 0,1 0 0,0 0 1,-1 1-1,0-1 0,1 0 1,-1 0-1,0 1 0,0 0 0,0-1 1,0 1-1,0 0 0,0 0 1,0 0-1,0 0 0,-1 0 1,1 0-1,0 1 0,0-1 0,-1 1 1,-4-1-1,7 2-2,-1-1-1,1 0 1,-1 1 0,1-1-1,0 1 1,-1-1 0,1 1-1,0-1 1,-1 1 0,1-1-1,0 1 1,0-1 0,0 1-1,-1 0 1,1-1 0,0 1-1,0-1 1,0 1 0,0 0-1,0-1 1,0 1-1,0-1 1,0 1 0,0 0-1,1-1 1,-1 1 0,0-1-1,0 1 1,0-1 0,1 1-1,-1-1 1,0 1 0,0-1-1,1 2 1,12 18-35,-8-16-127,1-1-1,0 0 1,0 0-1,0 0 1,0-1-1,1 0 1,-1 0-1,1-1 1,12 2-1,35-1-4886,-15-2-1821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40 12075,'0'0'1623,"-12"5"134,-3 3-784,1-1 1,0 2-1,-19 14 1,28-19-684,0 0 0,1 0-1,-1 0 1,1 1 0,0-1 0,0 1-1,1 0 1,0 0 0,0 0 0,0 1-1,0-1 1,1 1 0,-1 0 0,2 0 0,-3 7-1,4-12-286,0 0 1,1 0-1,-1 0 0,0 0 0,0 0 0,1 0 0,-1 0 0,0 0 0,1 0 0,-1 0 0,1 0 0,-1 0 0,1 0 1,0 0-1,-1 0 0,1-1 0,0 1 0,-1 0 0,1-1 0,0 1 0,0 0 0,0-1 0,0 1 0,0-1 0,0 1 1,0-1-1,0 0 0,0 1 0,0-1 0,0 0 0,0 0 0,0 1 0,0-1 0,2 0 0,44 2 109,-38-2-102,242-8-1153,-271-1 5801,-6-14-3611,21 18-1062,1 0 1,-1-1-1,1 0 0,0 0 0,1 0 1,-1 0-1,1 0 0,0-1 0,-2-9 1,3 9 13,0 0 1,1 0-1,0 0 0,0 0 1,1 0-1,0 0 1,1-8-1,-1 13-4,1 1-1,-1-1 1,1 0 0,0 1-1,-1-1 1,1 1-1,0-1 1,0 1 0,0-1-1,0 1 1,0 0 0,0-1-1,1 1 1,-1 0 0,0 0-1,1 0 1,-1 0 0,0 0-1,1 0 1,-1 0 0,1 1-1,0-1 1,-1 0-1,1 1 1,0-1 0,-1 1-1,1 0 1,0 0 0,-1-1-1,1 1 1,0 0 0,3 1-1,39 0-839,64 10 0,-61-5-4107,47 0-1,-47-6-2867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11082,'0'0'10250,"61"-23"-8264,-49 35-160,3 8-833,-5 4-353,-6 5-191,0 3-289,-4 1-64,0 1-96,0-2 0,0-1-1185,-4-2-1153,0-3-1538,-1-5-1761,0-3-6567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227 224 4100,'-1'-2'714,"0"1"0,0 0 0,0-1-1,0 1 1,0 0 0,-1 0 0,1 0 0,0 0 0,-1 0 0,1 0 0,0 0 0,-1 0-1,1 0 1,-1 1 0,0-1 0,-1 0 0,-31 0 3210,29 1-3680,-1 2 0,1-1 0,0 1-1,-1-1 1,1 1 0,0 1-1,0-1 1,0 1 0,-9 6-1,4 0-7,0 0 0,1 0-1,0 1 1,1 0 0,-1 1-1,2 0 1,0 0 0,0 1-1,1 0 1,1 0 0,0 0-1,0 0 1,-5 26 0,10-36-233,0-1 0,0 0 0,0 1 0,0-1 0,0 0 0,0 0 0,0 1 0,0-1 0,0 0 0,1 1 1,-1-1-1,1 0 0,-1 0 0,1 0 0,-1 1 0,1-1 0,0 0 0,0 0 0,-1 0 0,1 0 1,0 0-1,0 0 0,0 0 0,0-1 0,0 1 0,0 0 0,0 0 0,0-1 0,0 1 0,1-1 1,-1 1-1,0-1 0,0 1 0,1-1 0,-1 0 0,0 0 0,0 1 0,1-1 0,-1 0 0,0 0 1,1 0-1,-1 0 0,0-1 0,0 1 0,2-1 0,6 0 33,1 0 0,-1-1 0,0-1-1,0 0 1,11-4 0,7-7-3,-1 0 0,0-2 0,-1 0 0,0-2 0,-2-1 0,33-32 0,-27 19 63,0 0 0,-2-2-1,44-73 1,-65 97 8,-3 6-46,0 0 0,0 0-1,-1 0 1,1-1-1,-1 1 1,0 0 0,0-1-1,-1 0 1,1 1-1,-1-1 1,1-9-1,-7 19-62,-13 24-14,1 2-1,1 0 0,2 1 1,1 0-1,1 1 1,2 1-1,2 0 1,-7 53-1,15-84 21,-1 4-2,0-1 1,1 1 0,0 0-1,0-1 1,0 1-1,1 0 1,2 6 0,-2-11 1,-1-1 1,1 1-1,0 0 1,0-1-1,1 1 1,-1-1 0,0 1-1,0-1 1,1 0-1,-1 1 1,1-1-1,-1 0 1,1 0-1,0 0 1,-1 0 0,1 0-1,0-1 1,0 1-1,-1 0 1,1-1-1,0 1 1,0-1-1,0 0 1,0 1-1,0-1 1,0 0 0,-1 0-1,4-1 1,7 0 15,1 0 0,-1-2 0,1 1 0,-1-1 0,0-1 0,0 0 0,0-1 0,0-1 0,-1 1 0,0-2 0,0 1 0,-1-2 0,0 1 0,0-1 0,0-1 0,-1 0 0,-1 0 0,0-1 1,0 0-1,0 0 0,-2-1 0,1 0 0,-1 0 0,-1-1 0,5-13 0,-9 23-15,0 0 0,-1 0 0,1 0 0,-1 0 0,1 0 0,-1 0 0,0 0 0,0 0 0,0 0 0,0 0 0,0-1 0,0 1 0,0 0 0,-1 0 0,0-2-1,1 4 0,-1-1 0,1 1-1,-1 0 1,1-1-1,-1 1 1,1 0-1,-1 0 1,1-1-1,-1 1 1,1 0 0,-1 0-1,0 0 1,1-1-1,-1 1 1,1 0-1,-1 0 1,0 0-1,1 0 1,-1 0 0,1 0-1,-1 0 1,1 1-1,-1-1 1,0 0-1,1 0 1,-1 0-1,1 1 1,-1-1 0,1 0-1,-1 0 1,0 1-1,-6 3 2,1 1-1,0-1 0,0 1 1,0 0-1,0 0 0,-5 8 1,0-1 7,-34 46 133,43-55-133,0 1-1,0-1 1,0 1 0,1-1 0,-1 1 0,1 0 0,0 0 0,0 0 0,0-1 0,0 1 0,1 0 0,0 0-1,-1 0 1,1 0 0,1 5 0,0-8-3,-1 0-1,1 1 0,0-1 1,-1 0-1,1 1 1,0-1-1,0 0 1,0 0-1,0 0 1,0 0-1,0 0 0,1 0 1,-1 0-1,0 0 1,0 0-1,1 0 1,-1-1-1,0 1 1,1 0-1,-1-1 0,1 0 1,2 1-1,38 6 66,-36-7-48,86 6 52,150-9-1,-239 3-41,-1 0-1,0 0 0,1 0 0,-1 0 0,0-1 0,0 1 0,0-1 0,1 1 0,-1-1 0,0 0 0,0 0 0,0 0 0,0 0 0,0 0 0,0 0 0,0-1 0,-1 1 0,1 0 0,0-1 0,-1 0 0,4-3 0,-4 1 50,0 0-1,1-1 1,-2 1-1,1-1 1,0 1-1,-1 0 1,0-1-1,0 1 1,0-1-1,-2-7 1,-3-27 137,-16-52 1,1 0-82,20 91-139,0-1 1,0 0-1,0 1 1,0-1 0,0 1-1,0-1 1,0 1-1,0-1 1,0 0-1,0 1 1,0-1 0,0 1-1,1-1 1,-1 1-1,0-1 1,0 1 0,1-1-1,-1 1 1,0-1-1,1 1 1,-1-1 0,0 1-1,1 0 1,-1-1-1,1 1 1,-1 0 0,1-1-1,-1 1 1,1 0-1,-1-1 1,1 1 0,25-4-56,32 10-288,-53-5 255,107 14-3836,-35-10-3420,0-5-5888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2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9257,'0'0'8904,"-22"52"-6822,22-37 0,0-2-576,0-3-1026,11-3-448,3-6-1409,-5-1-3812,5-12-10378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3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8981 242 1954,'0'0'12871,"-10"0"-12305,-221 15 3376,-25 0-3347,-367-20-568,481-3 1,-254-47 0,7-1-25,229 43-2,-711-85 67,787 83-65,1 3-1,-1 5 1,-142 4 0,207 5 49,-1 0 1,1 1 0,0 1 0,-23 9 0,34-10-55,0 0 1,0 1-1,0 0 0,0 0 1,1 1-1,0 0 1,0 1-1,0-1 1,1 1-1,0 0 1,-9 13-1,-22 38 6,4 2 0,1 2-1,-43 122 1,12-27 72,43-114-30,-2-1-1,-2-1 1,-2-1 0,-33 39-1,-134 135 284,153-172-229,-215 200 340,64-65-443,71-62 19,-153 112 0,-296 268-16,302-247 0,49-51-48,-346 401 0,380-375-57,-142 184-366,-112 223 412,-14-59-21,298-404 171,82-92-11,3 2 0,-90 132 0,108-126-266,27-38-132,-3-1 0,-2-2-1,-1-1 1,-49 50-1,76-87 313,-18 13-1627,21-16 1540,-1 0 1,1 0-1,-1 0 0,1 0 1,-1 0-1,1 0 0,-1 0 1,1 0-1,-1 0 0,1 0 0,0-1 1,-1 1-1,1 0 0,-1 0 1,1 0-1,0 0 0,-1-1 1,1 1-1,-1 0 0,1-1 0,0 1 1,-1 0-1,1 0 0,0-1 1,0 1-1,-1-1 0,1 1 1,0 0-1,0-1 0,-1 1 0,1-1 1,0 1-1,0 0 0,0-1 1,0 1-1,0-1 0,0 1 1,0-1-1,0 1 0,-1-1 0,2 1 1,-1 0-1,0-1 0,0 1 1,0-1-1,0 1 0,0-1 1,0 1-1,0 0 0,1-1 0,-1 0 1,0-30-4547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3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10314,'0'0'8744,"-11"60"-6790,11-33-481,11 4-224,5 0-256,2-1-576,3-4-257,3-7-96,-1-6 0,4-7 96,-2-6-96,-4-1-897,0-15-1313,-8-3-1153,1-7-2658,-7-4-4293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3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14061,'0'0'4517,"-20"65"-2371,6-28-96,0 6-641,-6 12-224,8 6-512,-4 8-417,5 3-128,-2-3-96,8-5 0,5-13-32,0-13-833,5-17-1345,8-20-1409,3-6-3748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3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10826,'0'0'7079,"57"-6"-5029,-25-1-577,7-3-640,6-2-449,1-1-320,-1 0 1,-4 2-97,-9 4-1025,-14 3-1698,-9 4-2786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3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16239,'0'0'7816,"84"4"-6695,-32-18-737,10-3-320,-1 1-64,0-4-1441,-8 2-2499,-10 2-4772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80 7111,'1'-3'715,"0"-1"0,0 1 0,0-1 0,0 1 1,0-1-1,-1 1 0,0-1 0,1 1 0,-1-1 0,0 0 1,-1 1-1,1-1 0,-1 1 0,-2-8 0,2 9-554,-1 1-1,1-1 1,-1 0-1,0 1 1,1 0-1,-1-1 1,0 1-1,0 0 1,0 0-1,0 0 1,-1 0-1,1 0 1,0 0-1,0 1 1,0-1-1,-1 1 1,1-1-1,0 1 0,-1 0 1,1 0-1,0 0 1,0 0-1,-5 1 1,0 0-120,1 1 1,-1-1 0,0 1-1,1 0 1,-1 1-1,1-1 1,0 1 0,0 0-1,0 1 1,1 0-1,-1 0 1,1 0 0,-1 0-1,1 1 1,1 0-1,-6 6 1,-6 9 96,1 0 0,-25 44 0,33-52-104,1 0 0,0 0 0,1 0 1,1 1-1,0 0 0,0 0 0,1 0 0,1 0 0,-2 26 1,4-37-36,0-1 0,0 1 1,1 0-1,-1-1 1,0 1-1,1 0 1,-1-1-1,1 1 0,0-1 1,-1 1-1,1-1 1,0 1-1,0-1 1,0 1-1,0-1 0,0 0 1,0 0-1,0 1 1,0-1-1,1 0 1,-1 0-1,0 0 0,3 1 1,1 0-64,-1 0 0,1 0 0,0 0 0,0-1 1,0 0-1,0 0 0,10 1 0,2-2-1513,0 0 0,0-1 0,33-6-1,-10-6-5740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14157,'0'0'1431,"-9"10"133,8-9-1503,-6 7 373,-1 0 0,2 0-1,-1 1 1,1 0-1,-6 12 1,11-19-407,0 0 0,0-1 0,0 1 0,1 0 0,-1 0 0,0 0 0,1-1 0,-1 1 0,1 0 1,0 0-1,0 0 0,0 0 0,0 0 0,0 0 0,0 0 0,0 0 0,1 0 0,-1-1 0,1 1 0,-1 0 0,1 0 0,0 0 1,-1 0-1,1-1 0,0 1 0,0 0 0,1-1 0,-1 1 0,0-1 0,0 0 0,1 1 0,-1-1 0,1 0 0,-1 1 0,1-1 1,-1 0-1,1 0 0,0-1 0,0 1 0,-1 0 0,1 0 0,0-1 0,0 1 0,3-1 0,0 2 13,0 0-1,1-1 1,-1 0 0,1-1-1,-1 1 1,1-1-1,-1 0 1,1 0-1,-1-1 1,1 1 0,-1-1-1,1 0 1,-1-1-1,0 0 1,9-3-1,-11 3 96,0 0-1,0 0 0,0 0 0,0 0 0,0 0 0,-1-1 1,1 0-1,-1 1 0,1-1 0,-1 0 0,0 0 1,0 0-1,0 0 0,-1-1 0,1 1 0,-1 0 1,0-1-1,0 1 0,0-1 0,0 0 0,-1 1 0,1-1 1,-1 1-1,0-5 0,0 6-68,0 1-1,-1-1 1,1 1 0,0-1-1,-1 1 1,1-1 0,-1 1 0,0 0-1,1-1 1,-1 1 0,0 0-1,0 0 1,0-1 0,0 1-1,0 0 1,0 0 0,0 0-1,0 0 1,0 0 0,0 0 0,-3-1-1,0 0-12,0 0-1,0 0 0,-1 1 0,1-1 1,0 1-1,-1 0 0,1 0 0,-5 0 1,6 1-70,1-1-1,-1 1 1,1-1 0,-1 1 0,1 0 0,-1 0 0,1 0 0,-1 0 0,0 1 0,1-1 0,-1 1 0,1-1 0,0 1 0,-1 0 0,1 0 0,-1 0 0,1 0 0,0 1 0,0-1 0,0 0 0,0 1 0,0 0 0,0-1 0,0 1 0,0 0 0,1 0 0,-1 0 0,1 0 0,-1 0 0,-1 4 0,3-6-94,1 1 0,-1 0 0,0-1 1,0 1-1,0 0 0,0-1 0,0 1 0,0-1 0,1 1 1,-1-1-1,0 1 0,1 0 0,-1-1 0,0 1 0,1-1 1,-1 1-1,1-1 0,-1 0 0,0 1 0,1-1 0,-1 1 1,1-1-1,-1 0 0,1 1 0,0-1 0,-1 0 0,1 0 1,-1 1-1,1-1 0,-1 0 0,1 0 0,0 0 0,-1 0 1,1 0-1,0 0 0,-1 0 0,1 0 0,-1 0 0,1 0 1,0 0-1,0 0 0,32-4-3909,3-12-2381,3-8-4291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16271,'0'0'5574,"-36"74"-4966,31-41-255,1 1-225,4 0-64,0-3-32,6-1 0,4-5-224,1-4-1186,0-5-736,-6-7-832,-1-4-2307</inkml:trace>
  <inkml:trace contextRef="#ctx0" brushRef="#br0" timeOffset="1">0 154 14606,'0'0'7431,"68"-21"-7367,-28 15-32,4-1-64,-1-3-2242,-2-1-2627,-5-3-4388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14157,'0'0'10218,"0"59"-9834,-5-24-287,3 1-65,-3 3 0,5-4 0,-4-4-289,4-2-1536,0-3-353,0-8-577,0-4-1761,0-8-1442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2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4100,'0'0'11798,"-9"2"-11910,2 0 109,0 1 0,1 0 0,-1 0 0,1 0 0,0 1 0,0 0 0,0 0 0,0 0 0,1 1 0,-1 0 0,1 0 0,1 1 0,-1-1 0,1 1 0,0 0 0,0 0 0,-6 13 0,-13 21 50,2 1 0,2 1 0,1 1 0,3 0 0,1 1 0,2 1 0,2 0 0,2 1 0,-2 67 0,9-105-3,1 0 0,0 1 0,1-1 1,0 1-1,0-1 0,1 0 0,0 0 0,0 0 0,1 0 1,0 0-1,0 0 0,1 0 0,0-1 0,1 0 0,-1 0 1,1 0-1,1-1 0,-1 1 0,1-1 0,0 0 0,0-1 1,1 0-1,0 0 0,0 0 0,0-1 0,0 0 0,1 0 1,0-1-1,0 0 0,0 0 0,0-1 0,11 2 0,4 0 66,-1-2-1,0 0 0,1-2 0,-1 0 1,1-1-1,-1-2 0,0 0 1,0-2-1,0 0 0,0-1 0,-1-1 1,32-16-1,-40 17-23,0-1-1,0-1 1,-1 0 0,0-1-1,0 0 1,-1-1-1,0 0 1,-1 0 0,0-1-1,-1-1 1,0 0 0,-1 0-1,0 0 1,-1-1 0,0-1-1,-1 1 1,-1-1 0,0 0-1,0 0 1,2-17-1,-5 12 120,0 0-1,-1 0 0,-1 0 1,-1 0-1,-1 0 0,0 0 0,-1 0 1,-2 0-1,0 1 0,0 0 0,-2 0 1,0 0-1,-1 1 0,-14-22 1,14 27-294,0 0 1,-1 1-1,0 0 1,-1 1 0,0 0-1,-1 1 1,0 0 0,-19-12-1,19 14-366,-1 2 0,1-1 0,-1 2-1,0-1 1,0 2 0,-1 0 0,1 0-1,-1 1 1,1 0 0,-20 1 0,-12 2-5423,1 7-3790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2 354 13869,'0'0'5798,"66"0"-5318,-30 0-256,7-4-160,-1-6-32,-2-2 0,-6-3-224,-6 0-897,-3-1-256,-10-1-1153,-10 1-1442,-5-1-2338</inkml:trace>
  <inkml:trace contextRef="#ctx0" brushRef="#br0" timeOffset="1">0 38 12011,'0'0'10538,"68"-12"-10121,-20 12-129,2-2-224,0 0-32,-3-2 32,-10 0-897,-6 2-1953,-10-4-2211,-5 0-1633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13196,'0'0'4485,"-15"73"-2467,10-38-513,-2-1-672,7 0-545,0 0-192,0-4-64,7-3-192,4-7-1121,3-3-225,-5-6-960,0-5-1730</inkml:trace>
  <inkml:trace contextRef="#ctx0" brushRef="#br0" timeOffset="1">1 194 13741,'0'0'7591,"73"-30"-7495,-34 24-32,2-2-256,4-3-2883,-6-4-5285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214 111 7944,'0'-8'3715,"0"1"-3148,2-2 484,-1 0 0,-1 0 0,1-1 0,-1 1-1,-1 0 1,0-1 0,-3-13 0,3 22-970,0 1 0,0-1 1,0 0-1,1 0 0,-1 1 0,0-1 0,0 1 1,0-1-1,-1 1 0,1-1 0,0 1 1,0 0-1,0 0 0,0-1 0,0 1 0,0 0 1,0 0-1,-1 0 0,1 0 0,0 0 1,0 0-1,0 1 0,0-1 0,0 0 1,0 0-1,-1 1 0,1-1 0,0 1 0,0-1 1,-1 2-1,-33 19 193,20-7-223,0 1 0,1 0 1,1 1-1,0 1 0,1 0 1,-11 20-1,18-27 13,-1 0 1,2 0-1,-1 0 0,1 1 1,1 0-1,0-1 0,0 2 1,1-1-1,1 0 1,0 0-1,0 0 0,2 22 1,0-30-47,0 0 1,-1 0-1,2 0 1,-1 1 0,0-1-1,0 0 1,1 0 0,0-1-1,0 1 1,0 0-1,0 0 1,0-1 0,0 1-1,1-1 1,-1 0 0,6 4-1,-2-2 7,0-1 1,1 0-1,-1 0 1,1 0-1,0-1 0,0 0 1,11 2-1,0-1 11,0-2 0,0 0 1,0-1-1,0-1 0,29-4 0,-38 3-31,0-1 0,0 1 0,-1-2 0,1 1 0,11-8 0,-18 11 1,0-1-1,-1 0 1,1 1-1,-1-1 1,1 0-1,-1 0 1,1 0-1,-1 0 1,0-1-1,1 1 1,-1 0 0,0 0-1,0-1 1,0 1-1,0-1 1,0 1-1,0-1 1,-1 1-1,1-1 1,0 1-1,-1-1 1,1 0 0,-1 0-1,0 1 1,1-1-1,-1 0 1,0 1-1,0-1 1,0 0-1,0 0 1,0 1-1,-1-1 1,1 0 0,-1 0-1,1 1 1,-2-4-1,0 3 16,-1 0 0,1 0 0,-1 0 0,1 0-1,-1 1 1,0-1 0,1 1 0,-1-1 0,0 1 0,0 0-1,0 0 1,0 1 0,0-1 0,0 1 0,0-1 0,0 1-1,-6 0 1,-55 3 309,31 6-170,32-9-156,0 0 1,0 1-1,-1-1 0,1 1 1,0-1-1,0 1 1,0 0-1,0-1 0,0 1 1,0 0-1,0 0 0,0 0 1,0 0-1,0 0 1,0 0-1,0 0 0,1 0 1,-1 0-1,0 0 0,1 0 1,-2 2-1,5-2 12,0 0-1,-1 0 1,1-1 0,-1 1-1,1-1 1,0 0 0,0 0-1,-1 0 1,1 0-1,0 0 1,-1 0 0,1-1-1,5-1 1,9-3 25,0-2 1,0 0-1,0-1 0,16-10 0,-20 11-52,0-1 0,1 1 0,0 1 0,0 1-1,1 0 1,23-5 0,-37 10 2,-1 1-1,1 0 1,0-1-1,0 1 1,-1-1-1,1 1 1,0 0-1,-1 0 1,1-1-1,-1 1 1,1 0-1,-1 0 1,1 0-1,-1 0 1,0 0-1,0-1 1,1 1-1,-1 0 1,0 0-1,0 0 1,0 0-1,0 0 1,0 0-1,0 0 1,0 0-1,0 0 1,0 0-1,-1 1 1,0 35 5,1-35 11,-15 78 338,11-63-283,0-1 0,1 1-1,1 0 1,1 0 0,0 20-1,2-37-98,-1 1-1,0-1 0,0 1 1,0-1-1,1 1 1,-1-1-1,0 1 0,0-1 1,1 1-1,-1-1 1,0 1-1,1-1 0,-1 0 1,1 1-1,-1-1 1,1 0-1,-1 1 0,0-1 1,1 0-1,-1 0 1,1 1-1,-1-1 1,1 0-1,-1 0 0,1 0 1,-1 0-1,1 0 1,0 1-1,-1-1 0,1 0 1,-1 0-1,1 0 1,-1-1-1,1 1 0,-1 0 1,1 0-1,-1 0 1,1 0-1,-1 0 0,1-1 1,-1 1-1,1 0 1,-1 0-1,1-1 0,-1 1 1,1 0-1,-1-1 1,0 1-1,1 0 0,-1-1 1,1 0-1,24-20-6911,-14-4-3579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11147,'0'0'9230,"1"9"-7816,2 26-401,10 87 883,-11-109-1810,0 0 1,1 0-1,1 0 0,0 0 0,1-1 1,12 23-1,6-14-410,-9-15-2548,-13-6 2598,-1 0 1,1 0 0,-1 0-1,1 0 1,-1 0 0,0 0-1,1 0 1,-1-1 0,1 1 0,-1 0-1,0 0 1,1 0 0,-1-1-1,0 1 1,1 0 0,-1 0-1,0-1 1,1 1 0,-1 0 0,0-1-1,0 1 1,1 0 0,-1-1-1,0 1 1,0 0 0,0-1-1,0 1 1,1-1 0,-1 1 0,0 0-1,0-1 1,1-13-9053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13549,'0'0'8712,"60"-14"-7943,-19 8-225,4 0-352,5 1-95,-4-2-97,-1 1-609,-11 3-1825,-6-2-2467,-13 0-3683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16239,'0'0'3721,"-11"2"-2621,1 1-1050,-1 1-1,0 1 1,1 0 0,0 0-1,0 1 1,1 0 0,-1 0-1,1 1 1,1 1 0,-1-1-1,1 1 1,-13 18 0,11-13-13,0 0 0,1 1 0,-12 24 0,19-33 11,-1 0 1,1 0-1,0 0 1,1 0-1,-1 0 1,1 0-1,0 1 1,0-1-1,1 1 1,0-1-1,0 0 1,0 1-1,0-1 1,3 11-1,-2-14-28,-1-1 0,1 1-1,0-1 1,0 0 0,0 1-1,1-1 1,-1 0 0,0 0 0,0 0-1,1 0 1,-1 0 0,0 0-1,1 0 1,-1 0 0,1 0-1,-1-1 1,1 1 0,-1-1-1,1 1 1,0-1 0,-1 0-1,4 1 1,41 1 148,-35-2-127,2 0-326,0-1-1,0 0 1,24-5-1,10-15-6109,-28 8-278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13869,'0'0'5547,"1"10"-3924,0 0-1348,1-1 0,0 0 1,0 0-1,1 0 0,0 0 1,7 14-1,-9-21-256,0 0 0,0 0 0,0 0 0,1-1 0,-1 1 0,0-1 0,1 1 0,-1-1 0,1 1 0,0-1 0,-1 0 0,1 0 1,0 0-1,0 0 0,0 0 0,-1 0 0,4 1 0,-2-2-74,-1 0 0,0 0 0,1-1 1,-1 1-1,1 0 0,-1-1 0,0 1 0,0-1 1,1 0-1,-1 0 0,0 0 0,0 0 1,0 0-1,0-1 0,0 1 0,0 0 0,0-1 1,0 0-1,2-2 0,18-20-2134,-17 17 594,0-1-1,0 1 1,0-1 0,-1 0-1,0 0 1,5-15-1,-9 22 2109,-1 10 4597,-5 10-2739,6-18-2111,-21 57 3541,14-44-3434,1 0 0,1 0 0,1 1-1,0 0 1,1 0 0,-3 22-1,7-36-393,-1-1 0,0 1 0,0-1 0,0 1 1,0-1-1,1 0 0,-1 1 0,0-1 0,1 1 0,-1-1 0,0 0 0,0 1 0,1-1 0,-1 0 0,1 1 0,-1-1 0,0 0 0,1 0 0,-1 1 0,1-1 1,-1 0-1,0 0 0,1 0 0,-1 0 0,1 1 0,-1-1 0,1 0 0,-1 0 0,1 0 0,-1 0 0,1 0 0,-1 0 0,1 0 0,-1 0 0,1 0 0,-1-1 1,0 1-1,1 0 0,-1 0 0,1 0 0,-1 0 0,1-1 0,-1 1 0,0 0 0,1-1 0,-1 1 0,0 0 0,1 0 0,0-1 0,22-15-5192,-10-4-2436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18289,'0'0'8937,"42"21"-12749,-27-29-192,-3-4-4195</inkml:trace>
  <inkml:trace contextRef="#ctx0" brushRef="#br0" timeOffset="1">110 0 18546,'0'0'8103,"-4"52"-7943,18-41-96,6-5 33,1-2-226,8-4-1056,-1 0-961,5-8-224,-10-5-513,-5-3-1121,-4-1 65,-7 2-1859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5381,'0'0'14574,"1"5"-13843,-1 9-173,1-1 0,-2 0 1,0 1-1,0-1 0,-2 0 0,1 0 0,-2 0 0,0 0 0,0 0 0,-9 17 0,1-7-118,5-10-530,0 1 1,1-1 0,1 1 0,0 0 0,0 0 0,2 1 0,0-1 0,-2 21-1,6-26-4389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4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10474,'0'0'6737,"10"-2"-4799,28-6-1052,301-65 2999,185-15-3654,-394 75-834,-384 80 723,-188 43 859,408-104-797,32-6-107,6-2 53,81-36-595,91-26 0,-128 50-285,1 1 1,0 3-1,76-6 1,-107 18-383,-24 6-53,-28 9 75,-4-2-807,-58 15 0,9-9-2453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2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4356,'-64'8'-673,"5"-4"1090,5-1-1026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5349,'0'0'14067,"-2"8"-12599,-1 4-1006,1 0 0,0 0 0,1 0 0,1 0 0,0 0 0,0 0 1,1 0-1,4 15 0,-4-23-396,-1 0 0,2 0 1,-1 0-1,0 0 0,1 0 0,0-1 1,0 1-1,0-1 0,0 1 1,1-1-1,-1 0 0,1 0 0,3 3 1,-4-4-75,1-1 1,-1 1 0,0-1 0,1 0-1,0 0 1,-1 0 0,1 0 0,0-1-1,-1 1 1,1-1 0,0 1 0,0-1-1,-1 0 1,1 0 0,0 0 0,0 0-1,-1-1 1,1 1 0,0-1 0,-1 0-1,5-1 1,0-1-388,0 0 1,0-1-1,0 0 1,-1 0-1,0 0 0,0-1 1,0 0-1,8-9 1,-4 4-1831,-1-1 1,0-1-1,12-19 1,-5-3-4476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9737,'0'0'5445,"-32"60"-3138,21-28-354,-7 6-479,6 5-65,-3 4-416,1 4-448,5 0-257,-2-2-224,10-5 32,1-9-96,0-11-384,1-13-962,10-11-1504,7-1-2980,-2-21-7302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13389,'0'0'7292,"-4"10"-6240,-62 180 2387,52-140-3291,4 0 0,1 1 0,2 0 0,1 61 1,6-109-194,-1 0 1,2 0 0,-1 0-1,0 0 1,0 0-1,1 0 1,0 0 0,0 0-1,0 0 1,0 0 0,0-1-1,0 1 1,1 0 0,-1-1-1,1 1 1,0-1 0,0 1-1,0-1 1,0 0 0,0 0-1,0 0 1,0 0 0,1 0-1,4 2 1,-4-3-444,0 0 0,0 0 0,0 0 0,0-1 0,0 1-1,1-1 1,-1 0 0,0 0 0,0 0 0,0 0 0,0-1 0,1 1 0,-1-1 0,0 0 0,0 0-1,5-2 1,19-12-7306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23 209 12300,'0'0'2194,"-4"9"0,-12 30-331,16-38-1758,0 0-1,-1 0 1,1 0 0,0 0-1,-1 0 1,1 0 0,0 0-1,0 0 1,0 0 0,0 0 0,0 0-1,0 0 1,0 0 0,0 0-1,0 0 1,1 0 0,-1 0 0,1 1-1,11 2 1247,18-16-127,-17 3-1086,0-2 0,-1 0 0,0 0-1,0-1 1,-1-1 0,-1 1 0,17-28 0,-15 19 317,-1-1 0,-1 1 1,0-2-1,11-40 0,-22 65-404,-9 34 105,1 1 0,2 0 0,2 0 1,1 0-1,1 48 0,3-84-217,0-1 0,0 1 0,0-1 0,0 1 1,1 0-1,-1-1 0,0 1 0,0-1 0,0 1 0,0-1 0,1 1 0,-1-1 0,0 0 1,1 1-1,-1-1 0,0 1 0,1-1 0,-1 1 0,0-1 0,1 0 0,-1 1 0,1-1 1,-1 0-1,0 0 0,1 1 0,-1-1 0,1 0 0,-1 0 0,1 1 0,-1-1 1,1 0-1,0 0 0,-1 0 0,1 0 0,-1 0 0,1 0 0,-1 0 0,1 0 0,-1 0 1,1 0-1,-1 0 0,1 0 0,-1-1 0,1 1 0,-1 0 0,1 0 0,-1 0 0,1-1 1,-1 1-1,1 0 0,-1-1 0,1 1 0,-1 0 0,0-1 0,1 1 0,-1 0 0,0-1 1,1 0-1,26-24-7328,-13 2-528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15919,'0'0'11179,"66"1"-10731,-36-5-352,4-3-64,-5-1 0,-1 0-448,-6 3-769,-1 2-1410,-14 2-960,-2-1-3716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7239,'0'0'18962,"-11"2"-18861,6-2-95,1 1 0,-1-1 0,1 1 0,0 0 0,-1 1-1,1-1 1,0 1 0,0-1 0,0 1 0,0 1 0,0-1 0,1 0 0,-1 1-1,1 0 1,-1 0 0,1 0 0,0 0 0,0 0 0,-4 7 0,-13 21 107,-29 61 1,44-81-69,1 0 0,0 0 0,0 0 0,1 1 0,1 0 0,0-1 1,0 1-1,1 0 0,2 21 0,-1-31-41,1-1 1,0 0-1,0 0 0,0 0 1,0 1-1,0-1 1,0 0-1,0 0 1,0-1-1,0 1 0,0 0 1,1 0-1,-1-1 1,0 1-1,1 0 1,-1-1-1,0 1 0,1-1 1,-1 0-1,1 1 1,-1-1-1,1 0 1,-1 0-1,0 0 1,1 0-1,-1 0 0,1 0 1,-1-1-1,3 0 1,50-7 16,-37 4-652,-1-1-1,1-1 0,-1-1 0,18-10 1,-25 11-1120,0 1 1,-1-1 0,0-1-1,0 1 1,7-9 0,0-3-6525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9257,'0'0'17019,"0"6"-16069,-1 1-810,2 0 0,-1-1 1,1 1-1,0-1 0,0 1 0,4 9 1,-5-14-143,1-1 1,-1 1 0,1-1 0,0 0 0,0 1 0,0-1-1,0 0 1,0 0 0,0 0 0,0 1 0,0-1 0,1 0-1,-1 0 1,0-1 0,0 1 0,1 0 0,-1 0 0,1-1 0,-1 1-1,1-1 1,-1 1 0,1-1 0,-1 0 0,1 1 0,-1-1-1,1 0 1,-1 0 0,1 0 0,0 0 0,-1 0 0,1-1-1,-1 1 1,1 0 0,-1-1 0,1 1 0,-1-1 0,1 1-1,-1-1 1,1 0 0,1-1 0,7-4-446,0-1 0,-1-1 0,1 1 0,-1-1 0,-1-1 0,0 0 0,0 0 0,-1-1 0,0 0 0,10-18 0,-42 79 1704,-64 147 1367,91-192-4021,7-10-222,8-11-4248,-6-3-2477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11115,'0'0'11493,"5"12"-10409,9 20-673,-2 1 0,-1 0 0,-1 1 0,-2 0 0,4 42 0,-11-41-264,-1 0 0,-2 0 1,-2 0-1,-15 67 0,12-78-585,-1 0 0,-21 43 0,21-51-878,-2 1 0,0-2 0,-1 0 0,-18 20-1,-4-4-8137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11403,'0'0'8808,"68"-24"-7495,-36 21-480,4-1-416,3 0-257,2-1-96,-2 2-32,1-3-320,-14 2-1442,-4-2-1761,-17 1-4197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11755,'0'0'5637,"57"4"-3779,-12-21-673,12-3-448,11-3-577,0 2-160,-6 2-1505,-7 0-2883,-8 5-4357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07:28:3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23 356 13741,'0'0'3363,"-23"-59"-2018,34 35-576,12-5-352,15-2-193,6-4-128,10-1-64,6 2 0,8 2-577,2 3-1697,-4 3-2306,-5 5 128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2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0 859 18065,'0'0'2135,"8"-13"-1291,50-72 128,116-131 1,-89 114-382,43-57 153,105-124-74,-233 283-665,0 0-1,0 1 0,0-1 0,0 0 1,0 1-1,0-1 0,0 0 0,0 1 0,0-1 1,0 0-1,1 1 0,-1-1 0,0 0 1,0 1-1,0-1 0,0 0 0,0 0 1,1 1-1,-1-1 0,0 0 0,0 0 1,0 1-1,1-1 0,-1 0 0,0 0 1,0 1-1,1-1 0,-1 0 0,0 0 1,1 0-1,-1 0 0,0 0 0,1 1 1,-1-1-1,0 0 0,1 0 0,-1 0 1,0 0-1,1 0 0,-1 0 0,0 0 0,1 0 1,-1 0-1,0 0 0,1 0 0,-1 0 1,0 0-1,0-1 0,1 1 0,-1 0 1,0 0-1,1 0 0,-1 0 0,0-1 1,0 1-1,1 0 0,-1 0 0,0 0 1,0-1-1,1 1 0,-1 0 0,0 0 1,0-1-1,0 1 0,1 0 0,-1-1 1,0 1-1,0 37-152,-1-24 135,-1 112 30,-1-50 17,3 0-1,20 146 1,-17-204-205,1 0 1,1 0-1,1-1 0,0 1 1,1-1-1,0-1 0,15 23 1,-17-31-324,0 0 0,1 0 1,0-1-1,1 0 0,-1 0 1,15 9-1,-14-10-318,0-1 1,1-1 0,-1 1-1,1-1 1,0-1 0,0 1-1,0-1 1,10 1-1,44-1-10094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2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119 203 7175,'0'0'801,"-10"1"-113,4-1-456,-46 1 335,48-1-417,1 0 0,-1 0 0,1 1 0,-1 0 0,1-1 0,-1 1 0,1 1 0,0-1 0,0 0 0,-1 1 0,1-1 0,0 1 0,-4 3 0,8-4-102,-1-1 0,0 1 0,1-1 0,-1 1 0,0-1 0,1 1 0,-1-1 0,0 1 1,1-1-1,-1 1 0,1-1 0,-1 0 0,1 1 0,-1-1 0,1 0 0,-1 1 0,1-1 0,-1 0 0,1 0 0,-1 1 0,1-1 0,0 0 0,-1 0 0,1 0 0,-1 0 1,1 0-1,0 0 0,-1 0 0,1 0 0,-1 0 0,1 0 0,0 0 0,-1 0 0,2-1 0,27 3 331,235-7 276,282-44 1,-323 25-243,756-48 1245,2 75-1133,444 22 9,-894-54-324,33-1 98,-540 30-338,-8 0-74,0 0 0,-1-1 0,1-1 0,16-3 0,-32 5-92,1-1-1,0 1 1,-1-1-1,1 0 1,-1 1 0,1-1-1,-1 1 1,1-1-1,-1 0 1,0 1 0,1-1-1,-1 0 1,0 1-1,1-1 1,-1 0 0,0 0-1,0 1 1,0-1-1,0 0 1,0 0 0,0 1-1,0-1 1,0 0-1,0 0 1,0 1 0,0-1-1,0 0 1,0 0-1,-1 1 1,1-1 0,0 0-1,-1 0 1,1 0 63,-6-18-7538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18 17008,'0'0'2712,"-10"-4"-1367,-35-9-624,42 12-698,0 1-1,0 0 1,0 0 0,0 0 0,0 0-1,1 1 1,-1-1 0,0 1 0,0 0-1,0 0 1,1 0 0,-1 0 0,0 0-1,1 0 1,-1 1 0,1 0 0,0-1-1,-1 1 1,-2 3 0,-34 41-3,32-36 7,-4 5-21,1 0-1,1 1 1,-12 25 0,18-35-3,1 0 0,0-1 0,0 1 0,1 1 0,-1-1 0,1 0-1,1 0 1,-1 0 0,1 1 0,0-1 0,0 0 0,1 0 0,2 13 0,-1-16-71,0-1 1,-1 1 0,1 0-1,0-1 1,0 0-1,1 1 1,-1-1 0,0 0-1,1 0 1,-1 0-1,1 0 1,0-1 0,-1 1-1,1-1 1,0 1-1,0-1 1,0 0 0,0 0-1,0 0 1,0-1-1,1 1 1,-1-1 0,6 0-1,6 2-1521,0-2-1,0 0 1,25-4-1,3-6-5163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11531,'0'0'4970,"-10"5"-3470,1-1-1047,6-3-317,-1 0-1,1 0 1,0 1-1,0-1 1,0 1 0,0 0-1,0 0 1,0 0-1,0 0 1,1 0-1,-1 1 1,-3 4-1,4-5-74,1 0 0,0 0 0,0 0-1,0 0 1,0 0 0,0 1 0,1-1-1,-1 0 1,1 1 0,-1-1 0,1 0-1,0 1 1,0-1 0,0 0-1,0 4 1,0-5-17,1 1 0,-1-1 1,0 0-1,0 0 0,1 0 0,-1 0 0,0 0 0,1 0 0,-1 0 0,1 0 0,0 0 1,-1 0-1,1 0 0,0 0 0,-1-1 0,1 1 0,0 0 0,0 0 0,0-1 1,0 1-1,0 0 0,0-1 0,0 1 0,0-1 0,0 0 0,0 1 0,0-1 0,0 0 1,0 1-1,0-1 0,0 0 0,0 0 0,1 0 0,3 0-12,0 0-1,0 0 0,-1-1 1,1 0-1,0 0 0,-1 0 1,1 0-1,-1-1 1,0 1-1,6-4 0,-8 4 3,0 0 0,-1 0-1,1-1 1,-1 1-1,0 0 1,1-1-1,-1 1 1,0-1-1,0 1 1,0-1 0,0 0-1,0 1 1,0-1-1,0 0 1,-1 0-1,1 0 1,0 0 0,-1 1-1,0-1 1,1 0-1,-1 0 1,0 0-1,0 0 1,0 0-1,0 0 1,-1 0 0,1 0-1,-1-2 1,0 3 19,1 0 1,-1 0-1,0 1 1,0-1-1,0 0 1,0 0-1,0 0 1,0 1-1,0-1 1,0 0-1,0 1 1,0-1-1,0 1 1,0-1-1,0 1 1,0 0-1,-1-1 0,1 1 1,0 0-1,0 0 1,0 0-1,-1 0 1,1 0-1,0 0 1,-2 1-1,-34 6 286,34-5-335,0 0-1,0 0 0,0 0 1,0 1-1,1-1 1,0 1-1,-1 0 0,1 0 1,0 0-1,0 0 0,0 0 1,1 0-1,-1 1 1,1-1-1,0 0 0,0 1 1,0-1-1,-1 5 0,3-8-48,-1 1-1,1-1 0,-1 1 1,1-1-1,-1 1 0,1-1 0,-1 0 1,1 1-1,-1-1 0,1 0 1,-1 1-1,1-1 0,0 0 0,-1 0 1,1 1-1,0-1 0,-1 0 1,1 0-1,0 0 0,-1 0 0,1 0 1,0 0-1,-1 0 0,1 0 1,0 0-1,0-1 0,22-1-1704,4-8-1709,3-8-2157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16239,'0'0'7624,"-35"66"-7560,35-46-64,0 1 32,7 0 0,9-4-64,-4-2-1185,4-2-577,-8-4-640,2-7-1538</inkml:trace>
  <inkml:trace contextRef="#ctx0" brushRef="#br0" timeOffset="1">1 106 14061,'0'0'8008,"85"-32"-7944,-42 25-64,4-3-769,3-4-1953,-6-7-4005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14798,'0'0'3587,"-39"57"-2241,30-34-193,2-1-609,2 3-352,5 1-160,0-2 1,0 2-66,8-5-1792,0-5-2820,-3-2-4451</inkml:trace>
  <inkml:trace contextRef="#ctx0" brushRef="#br0" timeOffset="1">1 273 16271,'0'0'6310,"71"-4"-6182,-26-5-63,3-4-65,0-1-225,-3-2-1632,-6 0-1218,-10 3-1762,-10 0 1090,-12 1-2852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10218,'0'0'12652,"3"54"-12332,-8-24-128,5 0-160,0 0 0,0-3 0,5-4-704,8-8-1506,-1-6-1186,1-7-2401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10922,'0'0'9609,"50"-41"-9192,-5 35-289,7-2-64,3-1-64,2 0-320,0-5-2243,-7 0-2850,2-3-5157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4:5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13741,'0'0'2018,"-9"0"133,-1-1-1867,1 1 0,0 1-1,-1 0 1,1 0 0,0 1-1,0 0 1,0 1-1,0 0 1,0 0 0,0 1-1,1 0 1,-1 0 0,1 1-1,-10 8 1,11-8-202,0 2 1,0-1 0,1 1-1,-1 0 1,1 0-1,1 0 1,-1 1-1,2 0 1,-1 0-1,1 0 1,0 1-1,0-1 1,1 1-1,0 0 1,1 0-1,0 0 1,1 1-1,0-1 1,0 0-1,0 0 1,2 1-1,-1-1 1,3 12 0,-2-18-74,0 1 0,1 0 0,-1-1 0,1 0 1,0 1-1,0-1 0,1 0 0,-1 0 0,1 0 1,-1 0-1,1 0 0,0-1 0,0 1 0,0-1 1,0 0-1,1 0 0,-1 0 0,1 0 0,-1-1 1,1 1-1,-1-1 0,1 0 0,0 0 1,7 1-1,-1 0 12,1-1 0,-1 0 1,0 0-1,1-1 0,-1 0 0,1-1 1,-1 0-1,14-4 0,-21 4-14,1 0 0,0-1 0,-1 0 0,1 0-1,-1 0 1,0 0 0,1 0 0,-1-1 0,0 1 0,0-1 0,-1 0-1,1 0 1,2-4 0,-4 6 9,0 0-1,-1 0 1,1 0-1,0 0 1,-1 0-1,1-1 1,-1 1-1,0 0 1,1 0-1,-1-1 1,0 1 0,0 0-1,0-1 1,0 1-1,0 0 1,0 0-1,0-1 1,0 1-1,0 0 1,-1-1-1,1 1 1,0 0-1,-1 0 1,1-1-1,-1 1 1,1 0 0,-1 0-1,0 0 1,0 0-1,1 0 1,-1 0-1,0 0 1,0 0-1,0 0 1,0 0-1,0 0 1,0 1-1,0-1 1,-1 0-1,1 1 1,0-1 0,0 1-1,-2-1 1,-2-1 63,1-1 0,-1 2 0,0-1 0,0 0 1,0 1-1,-1 0 0,1 0 0,0 1 0,0-1 0,-1 1 1,-7 1-1,58 1 289,36-21-311,-62 13-368,0 1 0,34-4 1,-52 9 296,0 0-1,0-1 1,0 1 0,0 0 0,0 0 0,0 1-1,0-1 1,-1 0 0,1 0 0,0 0-1,0 1 1,0-1 0,0 0 0,0 1 0,0-1-1,-1 0 1,1 1 0,0 0 0,0-1 0,-1 1-1,1-1 1,0 1 0,-1 0 0,1-1 0,0 1-1,-1 0 1,1 1 0,0 0 2,0 0-1,-1 0 1,1 1-1,-1-1 1,1 0 0,-1 0-1,0 1 1,0-1 0,0 0-1,0 0 1,-1 3-1,-1 6 24,-1 0 1,0-1-1,-8 19 0,-1-3 80,5-13-82,1 0-1,0 0 0,2 1 1,-1-1-1,2 1 0,-3 15 0,6-26-242,1 11-777,8-10-5927,9-4-10316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13164,'0'0'4549,"20"52"-2884,-6-30-351,0-1-161,2-1-513,7-5-512,-3-8-64,0-4 33,3-3-1,-3-2-64,-3-9-513,-4-4-640,1-2-1249,-7 0-1826,-5 2-1313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9865,'0'0'9161,"-12"67"-7656,3-37-191,5 5-385,-7 3-289,3 6-191,-3 2-225,2-1-192,0-5 0,4-6-769,-1-12-1633,6-13-2178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9801,'0'0'11376,"-6"13"-10933,1-4-401,-54 98 405,50-92-384,-1 0 0,-1-1-1,0 0 1,0-1 0,-21 18-1,31-30-113,1-1 0,-1 1-1,1-1 1,0 1 0,-1-1-1,1 1 1,-1-1 0,1 1-1,-1-1 1,0 0 0,1 1-1,-1-1 1,1 0 0,-1 1-1,0-1 1,1 0 0,-1 0-1,0 1 1,1-1 0,-1 0-1,0 0 1,0 0 0,1 0-1,-1 0 1,0 0 0,1 0-1,-1 0 1,0 0 0,1-1-1,-1 1 1,0 0 0,1 0-1,-1-1 1,0 1 0,1 0 0,-1-1-1,1 1 1,-1 0 0,0-1-1,1 1 1,-1-1 0,0-2-469,0 0 0,0 1 1,0-1-1,1 0 0,-1 0 1,1 0-1,0 0 0,0 0 0,0 0 1,0-4-1,15-75-8594,-13 70 8949,6-22 2307,1 24 3312,-6 13-5008,0 0 1,0 1 0,0-1 0,0 1-1,0 0 1,-1-1 0,0 1 0,0 0-1,0 1 1,2 5 0,1 0 100,4 8 22,-5-9-342,0 0-1,0 1 1,1-1 0,1-1 0,0 1 0,0-1 0,0 0-1,1 0 1,1-1 0,-1 0 0,1 0 0,10 6 0,3-8 8,-20-5-227,-1 0 1,1-1-1,-1 1 0,1 0 0,-1 0 0,1 0 1,-1-1-1,0 1 0,1 0 0,-1-1 0,1 1 1,-1 0-1,0-1 0,1 1 0,-1 0 0,0-1 1,1 1-1,-1-1 0,0 1 0,0-1 0,1 1 1,-1 0-1,0-1 0,0 1 0,0-2 1,0 1-2,0-1 1,0 0-1,0 1 1,0-1 0,0 0-1,-1 1 1,1-1-1,-1 0 1,1 1 0,-1-1-1,0 1 1,1-1-1,-1 1 1,0-1 0,0 1-1,0 0 1,0-1-1,0 1 1,0 0 0,-3-2-1,-6-6 29,0 1 0,0 0-1,-1 0 1,0 2 0,0-1 0,0 1-1,-1 1 1,0 0 0,-1 0 0,1 1-1,-1 1 1,-20-3 0,32 6 215,13 0 48,32 2 266,84-8 0,-15-13-5854,-83 12-791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6 15759,'0'0'1286,"-10"-2"-175,0 1-1038,1-1 0,-1 2 0,0-1 0,0 1 0,1 1 0,-1-1 0,0 2 0,1-1-1,-1 1 1,1 1 0,-11 4 0,-1 3 45,0 2 0,0 0 0,1 1-1,1 1 1,-30 29 0,40-35 60,1 1 0,0 0 0,1 0 0,0 0-1,0 1 1,1 0 0,0 0 0,1 1 0,0 0 0,1-1 0,0 2 0,1-1 0,-4 18 0,7-28-172,0 1 0,0-1 0,0 0 1,0 1-1,0-1 0,1 1 0,-1-1 0,0 0 0,1 1 1,-1-1-1,0 0 0,1 1 0,0-1 0,-1 0 0,1 0 1,0 0-1,0 1 0,0-1 0,0 0 0,-1 0 0,1 0 0,1 0 1,-1-1-1,0 1 0,0 0 0,0 0 0,0-1 0,1 1 1,-1 0-1,0-1 0,1 1 0,-1-1 0,0 0 0,3 1 1,6 1 23,0-1 0,0 0 0,0-1 1,10 0-1,-6-1-23,10 1-700,0-2 1,-1-1-1,43-11 0,22-14-6727,-43 11-892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8392,'0'0'6886,"2"0"-4996,14 0-1025,7-1 833,11-5-353,9-5-416,5-2-417,6-1-448,3-2 0,-5 3-128,-6 1-961,-12 4-896,-13 6-1250,-12 2-2211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14734,'0'0'6438,"67"6"-5221,-11-21-800,8-6-289,4 0-96,5-1-32,-7-1-1089,-9 2-2403,-10 1-5156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91 9097,'0'0'1927,"7"-11"657,21-34 69,-28 44-2487,1 0 0,0 1 0,-1-1 0,1 0 0,-1 0 1,1 0-1,-1 0 0,1-1 0,-1 1 0,0 0 0,0 0 0,1 0 1,-1 0-1,0 0 0,0 0 0,0 0 0,0-1 0,0 1 0,0 0 1,-1 0-1,1 0 0,0 0 0,-1 0 0,1 0 0,-1-1 0,0 1-77,0 0-1,0 1 0,0-1 0,0 0 1,0 1-1,0 0 0,-1-1 0,1 1 1,0 0-1,0-1 0,0 1 0,0 0 1,-1 0-1,1 0 0,0 0 1,0 0-1,-1 0 0,-1 1 0,-4 0 1,-1 1 0,0 0-1,0 1 1,1-1 0,-9 5 0,2 2-23,1 0 0,0 1 1,0 1-1,0 0 1,2 0-1,-1 1 1,-14 21-1,19-23-15,0 0 0,1 0 1,0 1-1,1 0 0,0 1 0,0-1 0,1 1 0,1-1 1,0 1-1,-2 22 0,4-32-50,1 0 1,0 0 0,0 0-1,0 1 1,1-1-1,-1 0 1,0 0-1,1 0 1,-1 0 0,1 0-1,0 0 1,0 0-1,0 0 1,0 0-1,0 0 1,0-1 0,0 1-1,1 0 1,-1-1-1,0 1 1,3 1-1,-1-1-56,0 0-1,0 0 1,1-1-1,-1 1 0,1-1 1,-1 0-1,1 1 0,0-2 1,-1 1-1,1 0 1,4-1-1,6 1-672,0-2 0,0 1-1,-1-2 1,1 0 0,23-7 0,11-10-4077,-5-2-3186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10954,'0'0'1645,"-9"8"-161,-32 26-305,39-33-1098,1 1 0,-1-1 0,1 0-1,-1 1 1,1-1 0,0 1-1,-1 0 1,1-1 0,0 1 0,0 0-1,0 0 1,0 0 0,0-1 0,1 1-1,-1 0 1,1 0 0,-1 0-1,1 0 1,-1 0 0,1 1 0,0 2-1,1-4-47,0 1-1,-1-1 1,1 1 0,0-1-1,0 1 1,0-1 0,0 0-1,1 0 1,-1 1-1,0-1 1,0 0 0,1 0-1,-1 0 1,0 0 0,1-1-1,-1 1 1,1 0-1,0-1 1,2 2 0,5 0 141,0 1 0,-1-2 0,1 1 1,0-1-1,0-1 0,0 0 0,12-1 1,-18 1-29,0-1 1,0 0 0,0 0-1,0-1 1,0 1 0,0-1-1,0 1 1,-1-1 0,1 0-1,-1 0 1,1 0 0,-1 0-1,0 0 1,0-1 0,0 1-1,0-1 1,0 0 0,0 1-1,-1-1 1,1 0 0,-1 0-1,2-5 1,-3 6-76,1 1 0,-1-1 1,0 1-1,1-1 0,-1 0 0,0 1 0,0-1 1,0 0-1,0 1 0,-1-1 0,1 0 0,0 1 1,-1-1-1,1 1 0,-1-1 0,1 1 0,-1-1 0,0 1 1,1-1-1,-1 1 0,0-1 0,0 1 0,0 0 1,0 0-1,-1-1 0,1 1 0,0 0 0,0 0 1,-1 0-1,1 0 0,-1 1 0,1-1 0,-1 0 1,1 0-1,-1 1 0,1-1 0,-1 1 0,1 0 0,-1-1 1,0 1-1,1 0 0,-1 0 0,0 0 0,-2 0 1,-3-1-24,-1 1 0,0 0 0,1 0 0,-1 1 0,0 0 0,-8 2 0,14-3-50,0 1 0,0 0 0,0-1-1,0 1 1,0 0 0,0 0 0,1 0 0,-1 1-1,0-1 1,0 0 0,1 1 0,-1-1 0,1 1 0,-1-1-1,1 1 1,0 0 0,-1-1 0,1 1 0,0 0-1,0 0 1,0 0 0,1 0 0,-1 0 0,0 0 0,1 0-1,-1 3 1,1-4-19,0-1 0,0 1 0,0-1 0,0 1 0,0 0 0,0-1 0,0 1 0,0-1 0,0 1 0,1-1 0,-1 1 0,0-1 0,0 1 0,1 0 0,-1-1 0,0 0 1,1 1-1,-1-1 0,0 1 0,1-1 0,-1 1 0,1-1 0,-1 0 0,1 1 0,-1-1 0,1 0 0,-1 1 0,1-1 0,-1 0 0,1 0 0,25 5-1044,27-7-1919,-52 2 2873,46-11-4309,7-9-2904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6022,'0'0'15855,"-43"49"-15055,38-23-223,5 4-225,0 0-256,5 0-64,10-4 33,-1-3-33,0-4-257,2-5-1056,-3-5-609,-6-5-256,-3-4-1729</inkml:trace>
  <inkml:trace contextRef="#ctx0" brushRef="#br0" timeOffset="1">0 145 9001,'0'0'12139,"48"-20"-11851,-17 17-224,11 0-64,0-2-32,-1-2-1793,3-6-2724,-1-3-3426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10442,'0'0'10730,"-45"75"-9993,36-41-385,4 1-256,3 2-64,2-5 0,2-2 0,9-6-865,3-7-832,-5-2-1186,-4-8-1057,-1-4-2081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43 375 8392,'0'0'12748,"79"-27"-11883,-35 13-449,8 0-352,-2-2-32,2-1 0,-4 0-608,-9 4-1090,-14-1-832,-9 5-1442,-12-3-1473</inkml:trace>
  <inkml:trace contextRef="#ctx0" brushRef="#br0" timeOffset="1">0 99 14221,'0'0'4645,"47"-22"-3780,-3 16-33,10-4-255,10 1-513,6 0 0,5-4-64,-7-1-2626,-4-2-5158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1 641,'0'0'19218,"0"73"-18161,0-41-224,0 2-385,-1 2-384,1-3 0,0-2-64,7-2-128,3-7-1217,1-7-865,-4-9-2979,-1-6-3556</inkml:trace>
  <inkml:trace contextRef="#ctx0" brushRef="#br0" timeOffset="1">1 145 16656,'0'0'1986,"76"-18"-2018,-33 11 32,5-2-3556,2-4-3939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14189,'0'0'2104,"-12"-1"-465,3 1-1489,-1 0-1,0 1 1,1 0 0,-1 1 0,1 0 0,-1 0 0,1 1 0,0 0 0,0 0-1,0 1 1,0 1 0,-15 9 0,11-4 107,1-1 1,0 2-1,0 0 1,1 0-1,0 1 0,-15 21 1,22-26-173,0 0-1,0 0 1,0 0 0,1 0 0,0 0 0,1 1 0,0-1 0,0 1 0,0 0 0,1-1 0,0 1 0,1 0 0,0 0 0,0 0 0,2 11-1,-2-17-77,1 1-1,0-1 0,-1 1 0,1-1 0,0 1 0,0-1 0,1 0 0,-1 0 0,0 1 0,1-1 0,-1 0 0,1 0 0,0 0 0,0 0 0,0-1 0,0 1 0,0-1 0,0 1 1,4 1-1,-1 0 14,0-1 0,0 0 1,1-1-1,-1 1 0,1-1 1,-1 0-1,1 0 0,10-1 1,-6 0 1,-1 0-1,0-1 1,1 0 0,-1-1 0,0 0 0,1 0 0,-1-1-1,-1-1 1,1 1 0,13-9 0,12-21 70,-32 32-86,-1-1 0,0 1-1,0-1 1,1 0 0,-1 0 0,-1 0 0,1 0 0,0 0-1,0 1 1,-1-1 0,1-1 0,-1 1 0,0 0-1,1 0 1,-1 0 0,0 0 0,0 0 0,0 0-1,-1-3 1,0 4 7,0 0 0,0 0 0,0 0 0,0 0 0,-1 1-1,1-1 1,0 0 0,0 1 0,-1-1 0,1 1 0,0-1 0,-1 1-1,1 0 1,-1-1 0,1 1 0,0 0 0,-1 0 0,1 0 0,-1 0 0,1 0-1,-1 0 1,1 1 0,-2-1 0,0 0-2,0 1 0,0-1-1,0 1 1,-1-1 0,1 1 0,0 0-1,1 0 1,-1 0 0,-5 3 0,7-3-10,1-1 1,0 0 0,0 0 0,0 0 0,0 0 0,0 0 0,-1 0 0,1 1 0,0-1 0,0 0 0,0 0 0,0 0-1,0 0 1,0 0 0,0 1 0,0-1 0,0 0 0,0 0 0,0 0 0,0 0 0,0 1 0,0-1 0,0 0 0,0 0-1,0 0 1,0 0 0,0 1 0,0-1 0,0 0 0,0 0 0,0 0 0,0 0 0,0 1 0,0-1 0,0 0-1,0 0 1,0 0 0,1 0 0,-1 0 0,0 1 0,0-1 0,0 0 0,0 0 0,0 0 0,0 0 0,1 0 0,-1 0-1,0 0 1,0 0 0,0 0 0,0 0 0,1 1 0,15 2 103,26-3 39,-34 0-137,-3 0-9,0 0 0,0 0 0,0 0-1,0 1 1,0 0 0,-1 0 0,1 0 0,0 0-1,0 1 1,5 2 0,-8-3-5,0 1-1,-1 0 1,1 0-1,0-1 1,0 1 0,-1 0-1,0 0 1,1 0 0,-1 1-1,0-1 1,0 0-1,0 0 1,0 1 0,0-1-1,0 0 1,-1 1-1,0-1 1,1 1 0,-1-1-1,0 1 1,0 4-1,0 9 8,-1-1 0,-1 1 0,0 0 0,-1-1 0,-9 31 0,-11 0-5103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0 478 12844,'0'0'7431,"10"0"-6518,59-8-341,-1-3 1,92-28-1,-38 9-255,820-124-923,-143 29-1372,-613 85 1972,28-5-277,-74 22-3261,-102 20-1575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10890,'-9'11'1612,"4"-6"-1425,-10 12 1075,1 0-1,-15 25 1,25-37-1045,1 0 0,1 0 1,-1 0-1,1 0 0,0 0 1,0 0-1,0 0 0,1 1 1,0-1-1,0 1 0,0-1 1,0 1-1,1 0 0,0-1 1,1 1-1,1 8 0,-1-11-197,0 0-1,1-1 1,-1 1-1,1-1 1,0 1-1,0-1 1,0 0-1,0 1 0,0-1 1,0 0-1,1-1 1,-1 1-1,1 0 1,-1-1-1,1 1 1,0-1-1,-1 0 1,1 0-1,0 0 0,0 0 1,0-1-1,0 1 1,0-1-1,0 1 1,0-1-1,0 0 1,0 0-1,4-1 0,0 1 3,-1-1 0,0 1 0,0-1 0,0-1 0,0 1 0,0-1 0,0 0 0,0 0 0,0-1 0,-1 0-1,1 0 1,9-7 0,-12 8 99,-1 0 0,1-1 0,-1 0-1,1 1 1,-1-1 0,0 0 0,0 0 0,0 0-1,-1 0 1,1-1 0,-1 1 0,1 0 0,-1-1-1,0 1 1,0-1 0,-1 1 0,1-1-1,-1 0 1,0 1 0,0-1 0,0 1 0,0-1-1,-1-4 1,0 6-39,-1-1 0,1 1 0,0-1 1,-1 1-1,1-1 0,-1 1 0,0 0 0,0 0 0,0 0 0,0 0 0,0 0 0,0 0 0,-1 0 0,1 1 1,-1-1-1,1 1 0,-1 0 0,1 0 0,-1 0 0,0 0 0,0 0 0,1 0 0,-1 1 0,0-1 0,0 1 1,0 0-1,0 0 0,-4 0 0,-19 5-633,24-3-2908,15-4-4211,8-4-4417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1 366 15855,'0'0'5787,"13"-13"-5269,34-38-259,-2-2-1,-3-2 1,40-68 0,-42 53 1012,-43 112-972,-5 12-374,3 0 0,3 98 1,2-149-111,1 0 1,-1 1 0,1-1 0,0 0 0,0 0 0,0 1-1,1-1 1,-1 0 0,1 0 0,3 5 0,12 3-2564,-15-11 2362,-1 1 1,0-1 0,1 0 0,-1 0-1,0-1 1,1 1 0,-1 0-1,0 0 1,1-1 0,-1 1 0,0 0-1,1-1 1,-1 1 0,0-1-1,2-1 1,19-19-8541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0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19186,'0'0'3459,"71"20"-3266,-30-39-706,7-3-2306,-3-4-4163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1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62 13741,'0'0'5701,"1"-9"-3982,2-25-555,-3 33-1115,0 0-1,-1 0 1,1 0-1,0 0 1,-1 0 0,1 1-1,0-1 1,-1 0-1,1 0 1,-1 0 0,1 1-1,-1-1 1,1 0-1,-1 1 1,0-1-1,1 0 1,-1 1 0,0-1-1,0 1 1,1-1-1,-1 1 1,0 0-1,0-1 1,0 1 0,0 0-1,1-1 1,-1 1-1,0 0 1,0 0 0,0 0-1,0 0 1,0 0-1,0 0 1,0 0-1,1 0 1,-1 0 0,0 0-1,0 0 1,-1 1-1,-33 7 443,22 0-404,1 1 0,0 0 0,1 0 0,0 1 0,0 1-1,1 0 1,0 0 0,1 1 0,0 0 0,1 0 0,1 1-1,0 0 1,0 1 0,-8 28 0,14-40-84,0 1-1,0 0 1,0 0-1,0 0 1,1 0-1,-1 0 1,1 0 0,0 0-1,0 1 1,0-1-1,0 0 1,1 0-1,-1 0 1,1 0 0,0 0-1,0 0 1,0 0-1,0-1 1,0 1-1,1 0 1,-1 0 0,1-1-1,0 1 1,2 2-1,1-2-37,-1 0 0,1-1 0,-1 0 0,1 0 0,0 0 0,0 0 0,0-1-1,0 1 1,0-1 0,0-1 0,1 1 0,-1-1 0,10 0 0,2 0-1255,1 0-1,31-6 1,6-12-8132,-31 5-1415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1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10218,'0'0'7505,"0"9"-5204,1 55 689,-1-64-2976,0 1-1,1 0 1,-1-1 0,1 1 0,-1-1 0,1 1 0,-1-1 0,1 1-1,0-1 1,-1 0 0,1 1 0,-1-1 0,1 0 0,0 0-1,-1 1 1,1-1 0,0 0 0,-1 0 0,1 0 0,0 0 0,0 1-1,-1-1 1,1 0 0,0-1 0,-1 1 0,1 0 0,0 0-1,-1 0 1,1 0 0,0 0 0,-1-1 0,1 1 0,0 0 0,-1-1-1,1 1 1,0 0 0,0-1 0,26-12 186,94-84-4761,-106 83 3089,-44 81 3754,1 2-47,19-50-1153,1 0 1,-10 34 0,10 9-5127,8-57-1977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14382,'0'0'5317,"68"0"-3492,-25-4-1056,10-3-417,1 2-255,7-1-65,-4 0 0,-5 2-64,-8 0-513,-15 2-256,-4 0-320,-13 0 32,-10-1-1153,-13 0-9641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6342,'0'0'14478,"64"18"-12877,-15-19-416,6-10-576,4-2-513,3-2-96,-1-1-833,-6-1-1313,-6-3-3555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95 414 11179,'0'0'3309,"-3"-9"-1040,-11-28-539,13 36-1658,1 0 0,-1 0 0,0 0-1,0 0 1,0 0 0,0 0 0,0 0 0,0 0 0,0 0 0,0 0 0,0 0 0,0 1 0,0-1 0,0 0 0,-1 1-1,1-1 1,0 1 0,-1-1 0,1 1 0,0 0 0,0 0 0,-1-1 0,1 1 0,-1 0 0,1 0 0,0 0 0,-1 1-1,1-1 1,0 0 0,-1 0 0,1 1 0,-3 0 0,2 0 22,0 0 0,-1 0 0,1 0 0,0 0 1,-1 0-1,1 1 0,0-1 0,0 1 0,0-1 0,0 1 0,0 0 0,1 0 1,-1 0-1,-1 2 0,2-3-48,1 0 1,-1-1-1,1 1 1,-1 0-1,1 0 1,0 0-1,-1 0 1,1 0-1,0-1 1,0 1-1,0 0 1,-1 0 0,1 0-1,0 0 1,0 0-1,0 0 1,1 0-1,-1 0 1,0 0-1,0 0 1,0 0-1,1 1 1,0-1-4,0-1 0,-1 0 0,1 1 1,0-1-1,-1 0 0,1 0 0,0 1 1,0-1-1,-1 0 0,1 0 0,0 0 1,0 0-1,-1 0 0,1 0 0,0 0 1,0 0-1,-1 0 0,1 0 0,0-1 1,0 1-1,0-1 0,42-20 824,-17 1-768,-1-1 0,-1-1 0,-1-1 0,36-47 0,-51 60-58,-1-1 1,0 0-1,0 0 0,-1 0 1,-1-1-1,0 0 1,-1 0-1,0 0 1,0 0-1,-2-1 1,1 0-1,-2 1 1,0-1-1,0 0 1,-2-16-1,1 29-14,0-1-1,0 0 1,0 1 0,0-1-1,0 0 1,0 1-1,0-1 1,0 0-1,0 1 1,-1-1-1,1 0 1,0 1 0,-1-1-1,1 1 1,0-1-1,-1 0 1,1 1-1,0-1 1,-1 1 0,1-1-1,-1 1 1,1 0-1,-1-1 1,1 1-1,-1-1 1,0 1 0,1 0-1,-1-1 1,-1 1-1,-16 8 486,-12 28-59,24-20-371,0 1 0,0-1-1,2 1 1,0 1 0,1-1 0,1 0 0,0 1 0,2-1 0,0 1-1,0-1 1,6 31 0,-3-40-24,0-1 0,1 0 0,-1 0 0,1 0 0,0-1 0,1 1-1,0-1 1,0 0 0,0-1 0,1 1 0,0-1 0,0 0 0,0 0 0,0-1 0,1 0 0,0 0-1,0 0 1,0-1 0,0 0 0,0 0 0,1-1 0,-1 0 0,1 0 0,0-1 0,10 1 0,-18-3-79,-1 1 1,1 0-1,0 0 1,0 0-1,0 0 1,-1-1-1,1 1 0,0 0 1,0 0-1,0 0 1,0-1-1,0 1 1,0 0-1,0 0 1,-1-1-1,1 1 1,0 0-1,0 0 1,0-1-1,0 1 1,0 0-1,0 0 1,0-1-1,0 1 1,0 0-1,0 0 1,0-1-1,1 1 1,-1 0-1,0 0 1,0-1-1,0 1 1,0 0-1,0 0 1,0 0-1,0-1 1,1 1-1,-1 0 1,0 0-1,0 0 1,0-1-1,0 1 1,1 0-1,-1 0 1,0 0-1,0 0 0,1 0 1,-1 0-1,0-1 1,0 1-1,1 0 1,-1 0-1,0 0 1,0 0-1,0 0 1,1 0-1,-1 0 1,0 0-1,0 0 1,1 0-1,-1 0 1,0 0-1,0 0 1,1 0-1,-1 0 1,0 1-1,1-1 1,-21-18-4649,12 12 1065,-4-6-3459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67 8040,'0'0'8642,"6"-7"-6191,1-2-1663,-4 4-208,1 1 1,-1-1 0,0 0-1,0 0 1,0 0 0,2-9-1,-5 14-521,0 0-1,0 0 0,0-1 0,0 1 1,0 0-1,0 0 0,0-1 0,0 1 1,0 0-1,0 0 0,0-1 1,0 1-1,0 0 0,0 0 0,0 0 1,0-1-1,0 1 0,0 0 0,0 0 1,0-1-1,-1 1 0,1 0 1,0 0-1,0 0 0,0 0 0,0-1 1,-1 1-1,1 0 0,0 0 0,0 0 1,0 0-1,-1 0 0,1 0 0,0-1 1,0 1-1,0 0 0,-1 0 1,1 0-1,0 0 0,0 0 0,-1 0 1,1 0-1,0 0 0,-19-1 427,-18 7-464,28-4 1,-11 3 181,-1 1 0,2 1 0,-39 18 0,54-22-176,0-1 0,0 0 0,0 1 0,0 0 0,0 0 0,0 1 1,1-1-1,-1 0 0,1 1 0,0 0 0,0 0 0,1 0 0,-1 0 0,1 1 0,0-1 0,0 0 0,0 1 1,1 0-1,-1-1 0,1 1 0,0 0 0,1 0 0,-1 6 0,1-10-52,0 0 0,0 0 0,0 0 0,1 0-1,-1 0 1,0 0 0,0 1 0,1-1 0,-1 0 0,1 0 0,-1 0 0,1 0-1,0 0 1,-1 0 0,1-1 0,0 1 0,-1 0 0,1 0 0,0 0 0,0-1-1,0 1 1,0 0 0,1 0 0,33 8-1566,39-12-3252,-72 2 4609,35-6-6204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270 107 8264,'0'0'1810,"1"-8"277,0 1-1889,1 1 624,-1-1 1,-1 1 0,1 0 0,-1-1 0,0 1 0,-2-13 0,1 17-678,1 0 0,-1 0 0,0 1 0,0-1 1,0 0-1,0 0 0,0 1 0,0-1 0,0 0 0,0 1 1,-1-1-1,1 1 0,-1 0 0,1-1 0,-1 1 0,1 0 0,-1 0 1,0 0-1,0 0 0,1 0 0,-1 1 0,0-1 0,0 0 1,0 1-1,0-1 0,0 1 0,0 0 0,0 0 0,0-1 1,-2 2-1,-3-1-61,1 1 0,-1 0-1,1 0 1,-1 0 0,1 1 0,0 0 0,0 1 0,0-1 0,0 1 0,0 0 0,1 1 0,-1-1 0,1 1 0,0 0 0,0 0-1,0 1 1,1-1 0,0 1 0,-1 0 0,-3 7 0,-7 10 319,1 0 0,0 1 0,-15 38 0,23-48-245,1 0 0,0 1 0,1 0 1,0 0-1,1 0 0,-2 22 0,5-33-138,0 1-1,0-1 1,0 0-1,0 1 1,0-1-1,1 1 1,0-1-1,-1 0 1,1 1-1,1-1 1,-1 0-1,0 0 1,1 0-1,-1 0 1,1 0-1,0 0 1,0 0-1,0 0 1,1-1-1,-1 1 1,1-1-1,-1 0 1,1 0-1,0 1 1,0-2-1,-1 1 1,1 0-1,1-1 1,-1 1-1,0-1 1,0 0-1,5 1 1,6 1 11,0 0 1,0-2-1,0 1 1,0-2 0,27-2-1,-35 2-24,-1 0 0,0-1 0,0 0 0,1 0 0,-1 0-1,0-1 1,0 0 0,0 0 0,-1 0 0,1-1 0,0 1 0,-1-1 0,0 0-1,1 0 1,-1-1 0,0 1 0,-1-1 0,7-8 0,-8 9 8,-1 1 0,0-1 1,0 0-1,0 1 0,0-1 0,0 0 1,-1 1-1,1-1 0,-1 0 0,0 0 1,0 0-1,0 1 0,0-1 1,0 0-1,-1 0 0,1 0 0,-1 1 1,0-1-1,0 0 0,0 1 0,0-1 1,0 0-1,-1 1 0,1 0 0,-1-1 1,1 1-1,-1 0 0,0 0 0,0 0 1,-4-4-1,1 1 63,-1 1 0,1-1 0,-1 1 0,0 0 0,0 1 0,-9-5 1,132 12-10,-117-4-42,-29 26-38,18-13 158,6-9 10,0 1 0,0 0 1,1 1-1,0-1 0,0 1 0,0 0 1,1 0-1,-1 0 0,1 0 0,1 0 1,-4 13-1,14-17 140,-5-1-295,-1-1 0,1 1 0,0-1-1,-1 1 1,1 0 0,0 0 0,-1 0-1,1 0 1,-1 0 0,0 1 0,1-1-1,1 3 1,-3 20 64,-1-3-1472,0-20 1103,0-1 0,1 1-1,-1-1 1,0 1-1,0-1 1,1 1-1,-1-1 1,0 1-1,1-1 1,-1 1-1,0-1 1,1 0-1,-1 1 1,1-1 0,-1 0-1,1 1 1,-1-1-1,1 0 1,-1 0-1,1 1 1,-1-1-1,1 0 1,-1 0-1,1 0 1,-1 0-1,1 1 1,0-1 0,-1 0-1,1 0 1,-1 0-1,2-1 1,6 1-8639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11755,'0'0'12108,"0"12"-10528,0 3-1203,0 0 1,2 0 0,0 1-1,0-2 1,2 1 0,0 0 0,9 22-1,-4-17-179,1-2-1,0 1 1,1-1-1,1-1 1,1 0-1,0-1 1,1 0-1,1-1 1,1 0-1,0-1 1,31 20 0,-46-61-3535,-1-67-10521,0 53 4830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14670,'0'0'6982,"84"-1"-6181,-33-6-160,8-1-449,4 1-128,-4 1-64,-2 2 32,-9 3-64,-12 1-1377,-13 0-2531,-18 0-1217,-5 4-288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66 11499,'0'0'13442,"-1"10"-11953,-12 49-497,-3-1 0,-3-1 0,-36 79-1,6-13-986,39-100 13,6-14-10,0 0-1,1 0 0,0 0 1,1 1-1,-1-1 0,0 15 0,19-40 111,19-27-332,-2-1 1,-2-2-1,46-90 1,-61 102 28,-1-2 1,-1 0-1,-2 0 1,-2-1-1,-2 0 0,6-53 1,-13 90 185,-1-1 0,0 1 0,0-1 0,1 0 0,-1 1 0,0-1 0,0 1 0,0-1 0,0 1 0,0-1 0,0 1 0,0-1 0,0 0 0,0 1 0,0-1 0,0 1 0,0-1-1,0 1 1,-1-1 0,1 0 0,0 1 0,0-1 0,0 1 0,-1-1 0,1 1 0,0-1 0,-1 1 0,1 0 0,-1-1 0,1 1 0,0-1 0,-1 1 0,1 0 0,-1-1 0,1 1 0,-1 0 0,1-1 0,-1 1 0,1 0 0,-1 0 0,1 0 0,-1-1 0,0 1 0,1 0 0,-1 0 0,1 0 0,-1 0 0,1 0 0,-1 0 0,0 0 0,1 0 0,-1 0 0,1 1 0,-1-1 0,1 0 0,-1 0 0,1 0 0,-2 1-1,-1 1 15,-1 0-1,1 0 0,-1 0 0,1 0 0,0 1 0,0 0 1,-4 4-1,-26 35 159,3 0 1,1 2-1,-34 71 0,-54 151 314,105-236-461,2-9-9,0 1 0,2 1-1,1 0 1,0 0 0,2 0 0,-4 43 0,9-65-17,0-1 1,-1 1 0,1-1 0,0 0 0,0 1 0,1-1 0,-1 1-1,0-1 1,0 1 0,0-1 0,0 1 0,0-1 0,0 1-1,1-1 1,-1 0 0,0 1 0,0-1 0,0 1 0,1-1 0,-1 0-1,0 1 1,1-1 0,-1 0 0,0 1 0,1-1 0,-1 0-1,0 0 1,1 1 0,-1-1 0,1 0 0,-1 0 0,1 0-1,-1 1 1,0-1 0,1 0 0,-1 0 0,1 0 0,-1 0 0,1 0-1,-1 0 1,1 0 0,-1 0 0,1 0 0,-1 0 0,1 0-1,-1 0 1,0-1 0,1 1 0,-1 0 0,1 0 0,-1 0 0,1-1-1,24-14 89,-8-1-68,-2 0 0,0-1 0,-1-1 1,-1 0-1,13-22 0,48-105 12,5-44-425,-67 155 190,-2 0 0,-2 0-1,8-62 1,-15 70 191,-1 26 11,0 0-1,0-1 0,0 1 0,0-1 0,0 1 0,1-1 0,-1 1 0,0-1 0,0 1 0,0 0 1,0-1-1,0 1 0,-1-1 0,1 1 0,0-1 0,0 1 0,0-1 0,0 1 0,0 0 0,-1-1 1,1 1-1,0-1 0,0 1 0,-1 0 0,1-1 0,0 1 0,-1 0 0,1-1 0,0 1 0,-1 0 1,1-1-1,0 1 0,-1 0 0,1 0 0,-1-1 0,-6 5-22,7-4 20,-9 11-7,0 0 1,1 0 0,1 1-1,0 0 1,0 0 0,1 1-1,1-1 1,-5 18-1,3-11-1,-42 102 6,-118 318 4,216-510 188,-5-12-721,-4-1 0,-3-2 1,-4-2-1,23-97 0,-53 171 404,0-1 1,-1 1 0,1-22-1,-13 45 90,-4 13-16,-46 86 70,15-29 32,-42 101 1,85-176-300,0 1 0,1 0 0,-1 0 0,1-1 0,0 1 0,0 0 0,0 8 1,4-18-6364,12-18 1818,-10 4 1296,-1-2-1521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142 121 6086,'-9'-9'1890,"-62"-59"2159,10 24 2792,126 90-1743,3 12-3776,-30-25-1308,67 46 1,-92-70-20,44 26 166,-48-31-61,-35-23-47,-18-13-29,1-1 0,2-2 0,-47-52 0,170 166-315,-11-27-3411,-32-28-1273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60 194 9577,'-8'3'2071,"-4"1"-1321,-27 14 2499,46-18 564,23-2-2720,95-26 1208,439-82 421,123 32-2530,-752 92-853,27-4-1792,-1-5-3647,18-4-2863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229 411 6983,'0'0'8653,"5"-10"-6640,13-31-300,-18 40-1643,0 0-1,0 0 1,1 0-1,-1 0 0,0 0 1,0 0-1,0-1 1,-1 1-1,1 0 0,0 0 1,0 0-1,-1 0 1,1 0-1,0 0 0,-1 0 1,1 0-1,-1 0 1,1 0-1,-1 0 0,0 0 1,1 0-1,-1 1 1,0-1-1,0 0 0,0 0 1,1 1-1,-1-1 1,0 0-1,0 1 0,0-1 1,0 1-1,0-1 1,0 1-1,0 0 0,0-1 1,0 1-1,0 0 1,-1 0-1,1 0 0,-2 0 1,-49-4 1038,47 4-882,-5 0-65,0 1 1,1 0-1,-1 0 0,1 1 0,-1 1 0,1-1 0,0 2 0,0-1 1,-12 7-1,17-8-64,-1 1 1,1 0 0,0-1-1,0 1 1,0 1 0,1-1-1,-1 1 1,1-1 0,0 1-1,0 0 1,0 0 0,0 0-1,1 0 1,0 1-1,0-1 1,0 1 0,0 0-1,0-1 1,1 1 0,-1 7-1,2-11-87,0 0-1,0 0 0,0 0 0,0 0 0,0 0 0,1 0 0,-1 0 0,0 0 0,1 0 0,-1 0 1,0 0-1,1 0 0,-1 0 0,1-1 0,-1 1 0,1 0 0,0 0 0,-1-1 0,1 1 1,0 0-1,0-1 0,-1 1 0,1 0 0,0-1 0,0 1 0,0-1 0,0 0 0,0 1 1,0-1-1,-1 0 0,1 1 0,0-1 0,0 0 0,0 0 0,0 0 0,0 0 0,0 0 1,0 0-1,0 0 0,0 0 0,0 0 0,0 0 0,1-1 0,5 0 15,0 0 0,0 0 0,0-1 0,-1 0 0,11-4 0,5-5-5,-2-1 0,1 0 1,-1-2-1,-1-1 0,-1 0 0,24-24 1,-16 10 11,0-1 1,-2-1 0,24-39 0,-39 55-4,0 0 1,-1 0 0,-1-1-1,0 0 1,-1 0 0,-1-1-1,6-32 1,-11 48-26,0 1 0,1 0-1,-1-1 1,0 1 0,0 0 0,0 0 0,0-1-1,0 1 1,0 0 0,0-1 0,1 1 0,-1 0-1,0 0 1,0-1 0,0 1 0,0 0 0,0-1-1,0 1 1,-1 0 0,1-1 0,0 1 0,0 0-1,0 0 1,0-1 0,0 1 0,0 0 0,0-1-1,-1 1 1,1 0 0,0 0 0,0 0 0,0-1-1,-1 1 1,1 0 0,0 0 0,0-1 0,-1 1-1,1 0 1,0 0 0,0 0 0,-1 0 0,1 0-1,0-1 1,0 1 0,-1 0 0,1 0 0,0 0-1,-1 0 1,1 0 0,0 0 0,-1 0 0,1 0-1,0 0 1,-1 0 0,-13 13 73,8-2-59,1 0 0,0 1 0,0 0 0,2 0 0,-1 0 0,1 0 0,1 1 1,-2 20-1,3-3 250,0 1 0,6 44 0,-3-66-229,0 0 0,0 0-1,0-1 1,1 1 0,1-1-1,-1 1 1,1-1 0,1-1-1,-1 1 1,1-1 0,1 1-1,-1-1 1,1-1 0,13 12-1,-14-14-400,0 0-1,1-1 1,-1 1-1,0-1 1,1-1-1,0 1 1,0-1-1,6 2 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4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13132,'0'0'5248,"-11"2"-3198,-2 1-1692,0 0 1,0 1-1,0 1 1,1 0-1,-1 1 1,1 0-1,1 1 1,-1 1-1,1-1 1,0 2-1,1 0 1,-16 17-1,12-11-78,1 0-1,1 1 1,1 1-1,-11 20 1,18-30-208,1 1 1,-1-1-1,1 1 1,1 0-1,-1 0 1,1 0 0,1 0-1,0 0 1,0 0-1,0 0 1,1 0-1,0 0 1,2 9-1,-1-13-57,0-1-1,1 1 0,0-1 1,-1 1-1,1-1 0,1 0 1,-1 0-1,0 0 0,1 0 1,-1 0-1,1-1 0,0 1 1,0-1-1,0 0 0,0 0 1,1 0-1,-1 0 0,0 0 1,1-1-1,-1 1 0,1-1 1,0 0-1,-1 0 0,1-1 1,0 1-1,5 0 0,9 1 34,-1-1-1,1 0 1,0-1-1,22-3 1,-35 1 24,0 1-1,0 0 1,0-1-1,0 0 1,0 0 0,0 0-1,-1-1 1,1 0 0,-1 0-1,1 0 1,4-5-1,-7 7-50,-1 0-1,0 0 0,0 0 0,0 0 0,0 0 0,0 0 0,-1 0 0,1 0 0,0 0 0,0-1 0,-1 1 0,1 0 0,0-1 1,-1 1-1,0 0 0,1-1 0,-1 1 0,0-1 0,0 1 0,1 0 0,-1-1 0,0 1 0,0-1 0,-1 1 0,1-1 0,0 1 1,0 0-1,-1-1 0,1 1 0,-1 0 0,1-1 0,-1 1 0,0 0 0,1-1 0,-1 1 0,0 0 0,0 0 0,0 0 0,0 0 1,0 0-1,0 0 0,0 0 0,0 0 0,0 0 0,-2 0 0,-4-4-29,0 1 0,-1-1 0,1 2-1,-1-1 1,0 1 0,-8-2 0,15 5-44,46 0-310,-12-2 196,0-1 0,0-1 0,44-13 0,-72 21 211,-8 9 68,-11 13 206,14-25-285,-7 9 51,1 1-1,0 0 1,0 0-1,1 0 1,1 1-1,0 0 1,1 0-1,0 0 1,1 0-1,0 0 1,1 0-1,0 1 1,2 21-1,0-32-200,-1 1 0,1-1 0,0 1 0,0-1 0,1 1 0,-1-1 0,0 0-1,1 0 1,-1 1 0,1-1 0,2 2 0,13 10-3971,-2-7-2633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80 4260,'-30'4'3271,"-12"0"4247,42-4-7439,0 0 0,0 0 0,0 0-1,0 0 1,0 0 0,1 0 0,-1 0 0,0 0 0,0 0 0,0 0 0,0 0-1,0 0 1,0 0 0,0-1 0,0 1 0,0 0 0,0 0 0,0 0 0,0 0 0,0 0-1,0 0 1,0 0 0,0 0 0,0 0 0,0 0 0,0 0 0,-1 0 0,1-1-1,0 1 1,0 0 0,0 0 0,0 0 0,0 0 0,0 0 0,0 0 0,26-8 839,63-17 192,130-17 0,-169 36-2039,0 2 1,58 4-1,-106 0 710,-1 0 40,0 0-1,-1 0 1,1 0 0,0 0-1,-1 0 1,1 0 0,0 0 0,0 0-1,-1 0 1,1 0 0,0 0-1,0 0 1,-1 0 0,1 1 0,0-1-1,-1 0 1,1 0 0,0 1-1,-1-1 1,1 1 0,-1-1-1,1 1 1,0-1 0,-1 1 0,1-1-1,-1 1 1,1-1 0,-1 1-1,0-1 1,1 1 0,-1 0 0,0-1-1,1 2 1,-3 7-4124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11531,'0'0'5797,"77"2"-4579,-22-11-33,8-4-897,5 1-224,-1-1-1217,-4-2-3235,-9-2-2082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14414,'0'0'1441,"-45"56"-929,45-37 545,0 0 321,0 1-577,9-1-577,-2 2-160,-1 2-32,-5 0-384,-1-2-1218,-7-3-2306,-5-2-4580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144 293 2915,'0'0'10356,"-1"-9"-8439,-1-26-214,2 34-1589,0 0 0,0 0 0,0 0 1,0 0-1,0 0 0,-1 0 0,1 0 1,0 0-1,-1 0 0,1 1 0,-1-1 1,1 0-1,-1 0 0,1 0 0,-1 0 1,1 0-1,-1 1 0,0-1 1,0 0-1,1 1 0,-1-1 0,0 1 1,0-1-1,0 0 0,0 1 0,0 0 1,0-1-1,0 1 0,0 0 0,1-1 1,-1 1-1,0 0 0,0 0 0,-1 0 1,1 0-1,0 0 0,0 0 0,0 0 1,0 0-1,0 0 0,-1 1 0,-2 0-75,0 0-1,0 0 0,0 0 0,0 1 0,0-1 0,1 1 0,-6 3 0,1 3 10,-1-1-1,1 1 0,1 0 1,-1 1-1,-6 11 1,12-17-27,-1 0 0,1 0 1,0 0-1,1 0 0,-1 0 0,1 0 1,-1 1-1,1-1 0,0 1 0,0-1 1,0 1-1,1-1 0,-1 1 1,1-1-1,0 1 0,0 0 0,0-1 1,0 1-1,2 6 0,0-9 0,-1-1-1,0 1 1,1-1-1,-1 0 1,0 1-1,1-1 1,-1 0-1,0 0 1,1 0-1,-1 0 1,1 0-1,-1-1 1,0 1-1,1 0 1,-1-1-1,0 1 1,0 0-1,3-2 1,9-7 92,0-1 1,0 0-1,-1-1 1,-1 0-1,0-1 1,-1 0-1,0-1 1,9-14-1,-6 9-72,6-7 140,-2-1-1,18-35 1,-29 50-2,-1-1 1,0 0-1,-1 0 1,0 0-1,-1-1 1,0 1-1,-1-1 0,0-17 1,-2 30-178,0 0 0,0 0 1,0 0-1,0 0 0,-1-1 0,1 1 1,0 0-1,0 0 0,0 0 0,0 0 1,-1 0-1,1 0 0,0 0 0,0 0 1,0 0-1,-1 0 0,1 0 0,0 0 1,0 0-1,0 0 0,0 0 0,-1 0 1,1 0-1,0 0 0,0 0 0,0 0 1,-1 0-1,1 0 0,0 0 1,0 0-1,0 0 0,0 1 0,-1-1 1,1 0-1,0 0 0,0 0 0,0 0 1,0 0-1,0 1 0,-1-1 0,1 0 1,0 0-1,0 0 0,0 1 0,-8 13-12,1 1 0,1 1 0,0-1 0,1 1 0,1 0 0,0 0 0,-2 31 0,4-38-143,1 3 234,-1 0 0,1 1-1,1-1 1,2 23 0,-2-33-158,1 0 0,-1 0-1,0 0 1,1-1 0,0 1 0,-1 0 0,1 0 0,0-1 0,0 1 0,0 0 0,0-1 0,0 1 0,0-1 0,0 1 0,0-1 0,1 0 0,-1 1 0,0-1 0,1 0 0,-1 0 0,1 0 0,0 0-1,-1 0 1,1 0 0,0-1 0,0 1 0,-1-1 0,1 1 0,0-1 0,0 1 0,0-1 0,0 0 0,-1 0 0,1 0 0,0 0 0,0 0 0,0 0 0,2-1 0,7-4-4237,-1-10-3133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12780,'0'0'10058,"50"21"-9065,-38-8-481,4 1-352,-2-2-96,-1-3 32,3-5-96,-2-1-672,2-3-706,0 0-511,-3-10-1154,3-5-1826,-5-2-160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2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334 142 10826,'0'0'11179,"84"21"-10378,-25-33-577,3 0-160,-3 1 0,-10 2-64,-15 2-737,-18 4-2017,-16-1-2371,-8 2-2242</inkml:trace>
  <inkml:trace contextRef="#ctx0" brushRef="#br0" timeOffset="1">0 0 6822,'0'0'16016,"54"18"-15920,-40-5-833,0-4-3395,-3-2-7879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10025,'0'0'6118,"-34"51"-5029,18-21-64,-4 0 224,2 4-160,2 1-352,-2-3-417,9-5-223,2-6-33,4-4-64,3-10-801,10-10-8007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10794,'0'0'9609,"-6"9"-9155,-38 50 340,-80 120 2747,124-179-3537,0 0 1,0 0-1,0 0 1,0-1-1,0 1 1,1 0-1,-1 0 1,0 0-1,0 0 1,0 0-1,0 0 1,0 0-1,0 0 1,0 0-1,1 0 1,-1 0-1,0 0 1,0 0-1,0 0 1,0 0-1,0 0 1,1 0-1,-1 0 1,0 0-1,0 0 1,0 0-1,0 0 0,0 0 1,1 0-1,-1 0 1,0 0-1,0 0 1,0 0-1,0 0 1,0 0-1,0 0 1,0 0-1,1 1 1,-1-1-1,0 0 1,0 0-1,0 0 1,0 0-1,0 0 1,0 0-1,0 0 1,0 1-1,0-1 1,0 0-1,0 0 1,0 0-1,0 0 1,0 0-1,0 1 1,0-1-1,0 0 1,0 0-1,0 0 1,0 0-1,12-6 68,-4-3-109,0 0 0,-1-1-1,0 1 1,-1-1 0,0-1-1,0 1 1,-1-1 0,-1 0-1,0 0 1,0-1-1,-1 1 1,-1-1 0,1 0-1,-2 0 1,0 1 0,-1-25-1,-10 79-348,1-9 345,8-30 34,-2 15-27,1 1 0,1 29 0,1-46 37,0 0 1,0 0-1,0 1 1,1-1-1,-1 0 0,1 0 1,-1 0-1,1 0 1,0 0-1,0 0 1,1 0-1,-1 0 1,1 0-1,-1 0 0,1-1 1,0 1-1,0-1 1,0 1-1,0-1 1,0 0-1,1 0 1,-1 0-1,6 4 0,-8-6 11,1 0 0,0 1-1,-1-1 1,1 0 0,0 0-1,-1 1 1,1-1 0,-1 0-1,1 0 1,0 0 0,-1 0-1,1 0 1,0 0-1,-1 0 1,1 0 0,0 0-1,-1 0 1,1 0 0,0 0-1,-1-1 1,1 1 0,0 0-1,-1 0 1,1-1 0,-1 1-1,1 0 1,0-1-1,-1 1 1,1-1 0,-1 1-1,1-1 1,-1 1 0,0-1-1,1 1 1,0-2 0,0 0 4,-1 0 1,1-1 0,0 1 0,-1-1 0,0 1 0,1-1-1,-1 1 1,0-1 0,0 1 0,-1-4 0,0-2 1,0-1 1,-1 1 0,0-1-1,-1 1 1,-5-13 0,0 9-35,0 0 0,0 1 1,-1 0-1,-12-11 1,17 18 66,-1-1 0,0 1 1,0 0-1,0 1 0,0-1 0,0 1 1,-1 0-1,1 0 0,-1 1 0,0-1 1,-10-2-1,14 5 70,19 4-97,20 2-875,62 1 0,-67-6-239,-1 1 1,0 2-1,34 8 1,-55-8-5212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9961,'0'0'12551,"8"3"-12161,17 4-284,0-1 1,0-1 0,1-1 0,-1-2-1,1 0 1,0-1 0,-1-2-1,29-4 1,214-44 229,-234 42-218,162-40 10,133-26-923,-301 69-1009,-44 12-4512,-2-7 973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171 315 6246,'0'0'3785,"5"-10"-2504,5-4-727,4-9 105,-4-4 2735,-10 27-3262,0 0 1,0-1-1,0 1 1,1 0-1,-1-1 0,0 1 1,0 0-1,0 0 0,0-1 1,0 1-1,0 0 0,0-1 1,0 1-1,0 0 1,0 0-1,-1-1 0,1 1 1,0 0-1,0-1 0,0 1 1,0 0-1,0 0 0,0-1 1,-1 1-1,1 0 0,0 0 1,0-1-1,0 1 1,-1 0-1,1 0 0,0 0 1,0 0-1,-1-1 0,1 1 1,0 0-1,0 0 0,-1 0 1,1 0-1,0 0 1,-1 0-1,1 0 0,0 0 1,-1 0-1,-19 1 1274,-17 12-1152,32-11-46,-12 5 369,-1 2-1,1-1 1,0 2-1,-18 13 1,32-21-565,1 0-1,-1-1 1,1 1 0,-1 0 0,1 1 0,0-1 0,-1 0 0,1 1 0,0-1 0,1 1 0,-1 0 0,0 0 0,1-1-1,0 1 1,-1 0 0,1 0 0,0 1 0,1-1 0,-1 0 0,0 0 0,1 0 0,0 0 0,0 1 0,0-1 0,0 0-1,0 0 1,1 0 0,-1 0 0,1 1 0,0-1 0,0 0 0,0 0 0,0 0 0,2 3 0,-1-4-5,-1 0 1,1 0-1,0 0 1,0-1-1,-1 1 1,1 0-1,0-1 1,1 1-1,-1-1 1,0 1-1,0-1 1,0 0-1,1 0 1,-1 0-1,1 0 1,-1-1-1,1 1 1,-1-1-1,1 1 1,-1-1-1,1 0 1,-1 0-1,1 0 1,0 0-1,-1 0 1,1-1-1,-1 1 1,1-1-1,-1 0 1,4-1-1,1 0 50,0-1 0,-1 0 0,1 0 0,-1 0-1,1-1 1,-1 0 0,0 0 0,-1-1 0,9-7 0,-2-3 35,0 0 0,-1-1 0,-1 0 1,0 0-1,-2-1 0,0-1 0,0 1 1,6-26-1,-7 14 117,-1-1-1,-1 0 1,-1-1 0,-1-43-1,-3 73-203,0 0-1,1 1 0,-1-1 0,0 0 1,0 1-1,0-1 0,0 0 0,-1 1 1,1-1-1,0 0 0,0 0 0,0 1 1,0-1-1,-1 0 0,1 1 0,0-1 1,-1 1-1,1-1 0,0 0 0,-1 1 1,1-1-1,-1 1 0,0-1 0,-11 6-17,-10 25-113,13-6 121,1 1 0,2 0 1,0 0-1,2 0 0,0 1 0,2 0 0,1 0 1,1-1-1,3 31 0,-1-46 16,0-1 0,0 0 0,0 0 0,1 0 0,1 0 0,-1-1 0,2 1 0,-1-1 0,1 0 0,0 0 0,1 0 0,0-1 0,0 0 0,0 0 0,15 11 0,-20-17-129,-1-1-1,1 1 1,-1-1 0,1 1 0,-1-1-1,1 1 1,-1-1 0,1 0-1,0 1 1,-1-1 0,1 0-1,0 1 1,-1-1 0,1 0-1,-1 0 1,1 0 0,0 0-1,-1 0 1,1 0 0,0 0 0,0 0-1,-1 0 1,1 0 0,0 0-1,-1 0 1,1 0 0,0 0-1,-1-1 1,1 1 0,-1 0-1,1 0 1,0-1 0,-1 1 0,1-1-1,-1 1 1,1 0 0,-1-1-1,1 1 1,0-2 0,7-25-7204,-6 2-659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15791,'0'0'6838,"-10"3"-6645,5-1-186,-1 0 1,1 1 0,-1 0 0,1 0-1,0 0 1,0 0 0,0 1 0,0 0-1,1 0 1,0 0 0,0 0-1,0 1 1,0 0 0,0 0 0,1 0-1,0 0 1,0 0 0,1 1 0,-4 8-1,-10 23 831,-15 53 0,26-74-591,2 0 0,0 0 0,1 0 1,0 1-1,1-1 0,2 22 0,-1-36-233,1-1-1,-1 1 1,0 0-1,1 0 1,-1 0 0,1-1-1,-1 1 1,1 0-1,0 0 1,0-1-1,0 1 1,0-1-1,0 1 1,0-1-1,0 1 1,0-1 0,1 1-1,-1-1 1,1 0-1,-1 0 1,1 0-1,2 2 1,0-2 6,-1 0 0,1 0 0,0 0-1,-1 0 1,1 0 0,0-1 0,0 0 0,-1 0 0,1 0 0,7-1 0,-3 0 2,0-1 1,0 0 0,0 0-1,0 0 1,-1-1 0,1-1-1,-1 1 1,0-1-1,0 0 1,8-7 0,-10 6 13,0-1 0,-1 1-1,0-1 1,-1 0 0,1 0 0,-1-1 0,0 1 0,-1-1 0,1 1 0,2-13 0,-5 17-27,1 0-1,0 0 1,-1 0 0,0 0 0,1 0 0,-1 1 0,0-1 0,0 0-1,0 0 1,0 0 0,0 0 0,-1 0 0,1 0 0,-1 0 0,1 0-1,-1 0 1,1 1 0,-1-1 0,0 0 0,0 0 0,0 1 0,0-1-1,0 0 1,-1 1 0,1 0 0,0-1 0,-1 1 0,1 0-1,-1-1 1,1 1 0,-1 0 0,1 0 0,-1 0 0,0 0 0,0 0-1,1 1 1,-1-1 0,0 1 0,0-1 0,-3 0 0,0 1-18,0 0 1,0 0 0,0 0 0,0 1-1,0-1 1,0 1 0,0 0-1,-8 4 1,11-5 5,0 1 0,1 0 1,-1 0-1,0-1 0,1 1 0,-1 0 1,1 0-1,-1 1 0,1-1 0,-1 0 1,1 0-1,0 1 0,0-1 0,-1 1 0,1-1 1,0 1-1,0-1 0,1 1 0,-1 0 1,0 0-1,1-1 0,-1 1 0,0 0 1,1 0-1,0 0 0,-1 2 0,2-4 5,-1 1 0,0-1 0,1 1 0,-1-1 0,0 1 0,1-1 0,-1 1 0,1-1 0,-1 0 0,1 1 0,-1-1 0,1 0 0,-1 1 0,1-1 0,-1 0 0,1 0 0,-1 1 0,1-1 0,0 0 0,-1 0 0,1 0 0,-1 0 0,1 0 0,0 0 0,-1 0 0,1 0 0,-1 0 0,1 0 0,0 0 0,0-1 0,23-2 139,-8-2-95,0-2 0,0 0 1,-1 0-1,0-2 0,0 0 0,13-11 0,40-23-22,-67 42-28,-1 1 0,1-1 0,-1 1 0,1 0 0,-1-1 0,0 1 0,1 0-1,0 0 1,-1 0 0,1-1 0,-1 1 0,1 0 0,-1 0 0,1 0 0,-1 0 0,1 0 0,-1 0 0,1 0-1,0 0 1,-1 0 0,1 0 0,-1 0 0,1 0 0,-1 0 0,1 0 0,-1 1 0,1-1 0,-1 0 0,1 0 0,-1 1-1,1-1 1,-1 0 0,1 1 0,-1-1 0,1 0 0,-1 1 0,2 23-42,-19 35 93,16-55-41,-14 38 7,8-27-21,1 0 1,1 0-1,0 1 1,2 0-1,-5 31 1,8-47-51,0 0 0,0 0 0,0 1 0,0-1 1,0 0-1,0 0 0,0 0 0,0 0 0,0 1 0,0-1 0,0 0 0,0 0 0,0 0 1,0 0-1,0 0 0,0 1 0,0-1 0,0 0 0,0 0 0,0 0 0,1 0 0,-1 1 1,0-1-1,0 0 0,0 0 0,0 0 0,0 0 0,0 0 0,0 0 0,1 0 0,-1 1 1,0-1-1,0 0 0,0 0 0,0 0 0,0 0 0,1 0 0,-1 0 0,0 0 0,0 0 1,0 0-1,0 0 0,1 0 0,-1 0 0,0 0 0,0 0 0,0 0 0,0 0 1,1 0-1,-1 0 0,0 0 0,0 0 0,0 0 0,0 0 0,0 0 0,1 0 0,-1 0 1,0-1-1,0 1 0,10-7-7824,5-7-8298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31 10826,'-12'-2'1016,"-12"-2"6083,38 2-3026,238-4 236,-84-7-9013,-160 11 3566,-4 1-948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5:5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5445,'0'0'16175,"82"19"-14733,-19-26-513,4-3-513,1-1-320,-2 0-96,-9 2-2114,-8 1-3587,-15 1-10923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0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3178 190 5093,'0'-1'106,"1"0"-1,0 0 1,0-1 0,-1 1-1,1-1 1,0 1 0,-1 0 0,0-1-1,1 1 1,-1-1 0,0 1 0,1-1-1,-1 1 1,0-1 0,0 1 0,-1-1-1,1 1 1,0-1 0,0 1-1,-1-1 1,1 1 0,-1-1 0,1 1-1,-2-3 1,0 1 162,0 0 0,-1 0 0,1-1 0,-1 1 0,0 1 0,0-1 0,0 0 0,0 1 0,-5-3 0,-7-4 249,0 1 1,-1 1 0,-21-7-1,0 4-319,-1 2 0,0 2-1,0 1 1,0 2-1,-73 4 1,63 0 540,0-2 0,0-2 0,-48-9 0,-10-5-533,0 5 1,-1 4-1,-152 9 1,166 6-224,-155 33 1,20-2 63,68-17-38,1 7 0,2 6 0,-298 109 0,424-130 4,2 2 1,0 2 0,0 0 0,2 2-1,0 1 1,2 1 0,0 1 0,-28 32-1,33-32-17,1 2-1,1 0 1,2 0-1,0 2 0,2 0 1,0 1-1,2 0 1,1 1-1,-10 39 0,17-46-18,1 0-1,1 0 0,0 0 1,2 1-1,1-1 0,5 35 0,35 123 66,-11-65-26,-27-101-13,-1-1-1,2 1 1,0-1 0,0 0 0,1 0 0,0-1-1,1 1 1,1-1 0,-1 0 0,2-1-1,0 0 1,0 0 0,0 0 0,12 8 0,-3-3 22,1-1 1,1-1 0,1-1 0,-1 0-1,2-2 1,23 10 0,0-5 4,0-2 1,48 8-1,0-1 14,107 37 0,-157-45-28,1-2 0,61 7 0,40 9 9,-112-20 10,-1-2-1,1-1 1,-1-2 0,1 0-1,0-3 1,43-6 0,80-2 77,-138 12-208,-1 0 0,0 1 0,1 0 0,-1 2 0,-1 0 0,1 0-1,28 16 1,2-1-354,-38-17 476,0 0 0,1-1 0,-1 0 0,0-1 0,1 0-1,-1 0 1,1 0 0,-1-1 0,12-2 0,77-17 819,-11 2-773,65 7-81,-101 9 41,-1-2 1,1-2 0,82-20 0,69-38 2654,88-24-1710,-259 79-964,-1-2 0,-1-1 0,0-1-1,0-2 1,-1 0 0,-1-2 0,43-34 0,-32 19 183,-2-2 1,-1-2 0,-2-1 0,34-48-1,-53 64-176,-1 0 0,-1-1 1,-1 0-1,-1-1 0,-1 0 0,-1 0 0,-1-1 0,-1 0 0,-1 0 0,0-1 0,-2 1 0,-2-41 0,-3 1-37,-4 0 0,-2 1 0,-26-94 1,28 134 39,0 1 0,-2-1 0,0 2 0,-1-1 1,-23-33-1,-77-85 173,74 96-176,31 36-317,0 0 0,0 1 0,-1-1 1,0 1-1,0 1 0,0-1 0,-1 1 1,0 0-1,0 0 0,0 1 0,0 0 0,-1 0 1,0 1-1,0 0 0,0 0 0,0 1 1,-13-2-1,-9 1-5863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0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445 144 8456,'54'-58'1552,"-2"-2"4119,-52 60-5609,1 0 1,-1-1 0,1 1-1,-1 0 1,1-1-1,-1 1 1,1 0 0,-1-1-1,1 1 1,-1-1-1,0 1 1,1-1 0,-1 1-1,0-1 1,1 1-1,-1-1 1,0 1-1,0-1 1,0 1 0,1-1-1,-1 1 1,0-1-1,0 0 1,0 1 0,0-1-1,0 1 1,0-1-1,0 1 1,0-1 0,0 0-1,0 1 1,0-1-1,-1 1 1,1-1-1,0 1 1,0-1 0,0 1-1,-1-1 1,1 1-1,0-1 1,-1 1 0,1-1-1,0 1 1,-1-1-1,1 1 1,-1 0 0,1-1-1,-1 1 1,1 0-1,-1-1 1,1 1 0,-1 0-1,1-1 1,-1 1-1,1 0 1,-1 0-1,1 0 1,-1 0 0,0 0-1,1 0 1,-1-1-1,1 1 1,-1 0 0,1 1-1,-1-1 1,0 0-1,1 0 1,-2 0 0,-43 6 257,12 5-169,1 2-1,1 0 1,0 3 0,1 0-1,1 2 1,0 1 0,2 2-1,-41 37 1,46-37 38,1 0 0,0 2 0,2 0 0,-23 36 0,33-45-115,1 1 0,0 0 1,2 0-1,0 1 0,0 0 0,1 0 0,1 0 0,1 0 1,-2 25-1,5-36-57,0 1-1,0-1 1,1 0 0,0 1-1,0-1 1,0 0 0,1 0 0,0 0-1,0 0 1,0 0 0,0 0 0,1-1-1,0 1 1,0-1 0,0 0 0,0 0-1,1 0 1,0 0 0,0 0 0,0-1-1,0 1 1,0-1 0,1 0 0,-1-1-1,1 1 1,0-1 0,0 0 0,9 3-1,8 2 96,0-1 1,0-1-1,0-1 0,0-1 0,36 1 0,-8-3-44,1-2 0,-1-3 0,1-1 0,64-16 1,-89 14-5,-1 0 1,0-2 0,-1 0-1,0-2 1,-1-1 0,0-1-1,-1 0 1,0-2 0,-1-1-1,22-21 1,-35 30 27,-1-1 0,-1 0 0,1 0 0,-1-1 0,-1 0 0,0 0 0,0 0-1,0-1 1,-1 1 0,5-21 0,-8 25-57,0-1 0,0 0-1,-1 1 1,1-1-1,-1 1 1,0-1-1,-1 0 1,1 1 0,-1-1-1,0 1 1,-1-1-1,1 1 1,-1 0 0,0-1-1,-1 1 1,1 0-1,-1 0 1,0 1-1,0-1 1,0 0 0,-7-5-1,-5-4-80,-1 2 0,-1 0 0,0 1-1,0 1 1,-1 0 0,0 1 0,-39-12 0,-29-15-2825,60 20-556,3-3-2963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2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72 5349,'0'0'10623,"0"0"-10604,0 0-1,-1 0 1,1-1-1,0 1 1,-1 0-1,1-1 1,0 1-1,0 0 1,-1-1 0,1 1-1,0-1 1,0 1-1,0 0 1,-1-1-1,1 1 1,0-1-1,0 1 1,0-1-1,0 1 1,0 0-1,0-1 1,0 1-1,0-1 1,0 1-1,0-1 1,0 1-1,0-1 1,1 1-1,-1-1 1,6 1 37,0-1 0,-1 2-1,1-1 1,0 1 0,0 0 0,7 2 0,26 2 54,-7-4-468,0-2 0,0-2 0,44-8-1,-56 6-1403,1 0-1,-1-2 1,28-13 0,-13 2-3486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15855,'0'0'9993,"7"17"-12491,9-31-2595,0-4-10089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28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8904,'0'0'4389,"71"-44"-4133,-28 40-192,7 0-64,2 0-1377,3-5-2883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3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5541,'0'0'4725,"12"-7"-3780,31-13-377,1 2 0,0 1-1,61-13 1,159-27-539,-183 42 73,658-97-3241,-618 93 0,-78 9-192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246 127 2819,'0'0'11520,"3"-11"-9582,-2 8-1855,4-12 1277,-1 0 1,0-1 0,-1 1 0,2-28-1,-5 43-1336,0 0-1,0-1 0,0 1 0,0 0 1,0-1-1,0 1 0,0 0 1,0-1-1,-1 1 0,1 0 1,0-1-1,0 1 0,0 0 1,0-1-1,0 1 0,0 0 0,-1 0 1,1-1-1,0 1 0,0 0 1,0 0-1,-1-1 0,1 1 1,0 0-1,0 0 0,-1 0 1,1-1-1,0 1 0,-1 0 0,1 0 1,0 0-1,0 0 0,-1 0 1,1 0-1,0 0 0,-1-1 1,1 1-1,0 0 0,-1 0 0,1 0 1,0 0-1,-1 0 0,1 0 1,0 1-1,-1-1 0,1 0 1,0 0-1,-1 0 0,1 0 1,0 0-1,0 0 0,-1 0 0,1 1 1,0-1-1,0 0 0,-1 1 1,-18 13 3,7 4 81,0 1 0,1 0 0,1 0 0,1 1-1,0 0 1,2 1 0,0 0 0,2 0 0,0 0 0,1 1-1,1 0 1,1-1 0,2 1 0,1 32 0,0-46-80,0 0 1,1 0-1,-1-1 0,2 1 1,4 13-1,-6-19-15,-1 0 0,1-1 0,0 1 0,0 0 0,0 0 0,0-1 0,0 1-1,0-1 1,0 1 0,0-1 0,0 1 0,1-1 0,-1 0 0,1 1 0,-1-1 0,1 0 0,-1 0-1,1 0 1,0 0 0,-1 0 0,1-1 0,0 1 0,0-1 0,0 1 0,0-1 0,0 1-1,-1-1 1,4 0 0,-5-2-116,0 0-1,0 0 0,0 0 0,0 0 1,0 0-1,-1 0 0,1 0 1,-1 0-1,1 0 0,-1 0 0,0 0 1,0 0-1,-2-4 0,-18-24-2738,-1 0-1,-42-44 1,-10-11 2684,61 63 3371,33 20-793,-11 3-2672,74 5 1318,30 1-1387,-40-14-4449,-38-4-1727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13677,'0'0'7303,"-52"48"-6246,33-23-64,6 5-417,3-1-191,4-1-193,4-5-128,2-1 32,2-9-32,13-4-96,4-6-609,4-3-832,2-4-1250,-5-8-1761,9-6-2434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11147,'0'0'9865,"-4"11"-8701,-73 139 637,30-66-1739,40-74-951,3-12-3391,2-18-4068,2-3 901</inkml:trace>
  <inkml:trace contextRef="#ctx0" brushRef="#br0" timeOffset="1">0 41 2594,'0'0'19987,"32"17"-19474,-12-2-321,5-1-128,-5-1-32,3-1-1697,-2-5-1827,-3-6-2946,2-1-3619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11499,'0'0'9347,"5"9"-8743,-3-5-554,38 85 632,-37-82-702,0 1 0,-1 0 0,0 0 0,0 0 0,0 0 0,-1 0 0,0 1 0,-1-1 0,0 0 0,-2 16 0,0-20 35,1-1 0,-1 0 0,0 0-1,-1 0 1,1 0 0,0 0 0,-1 0 0,0-1-1,1 1 1,-1-1 0,0 0 0,0 0 0,0 0-1,-1 0 1,1 0 0,-7 2 0,-59 18 224,68-21-306,-25 3 13,12-7-3359,12-6-1124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13741,'0'0'7976,"61"18"-6951,-26-15-481,5 0-384,-1-2-96,0-1-64,-10 0-1409,-8-1-1634,-8 1-2242</inkml:trace>
  <inkml:trace contextRef="#ctx0" brushRef="#br0" timeOffset="1">77 80 6726,'0'0'14926,"75"24"-14765,-34-24-97,-2 0-1217,0-6-2243,-6-2-3842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13965,'0'0'4330,"12"-2"-2494,-7 2-1738,90-10 2463,-86 10-2443,-1 0-1,1 0 0,-1 1 1,1 0-1,-1 0 1,0 1-1,0 0 0,0 1 1,0-1-1,12 7 0,-18-8-121,-1-1 0,0 1-1,0-1 1,0 1-1,0 0 1,-1 0-1,1-1 1,0 1-1,0 0 1,0 0-1,0 0 1,-1 0-1,1 0 1,0 0 0,-1 0-1,1 0 1,-1 0-1,1 0 1,-1 0-1,0 0 1,1 0-1,-1 0 1,0 0-1,0 1 1,0-1-1,0 0 1,0 2 0,-1-1 48,0 0 0,0 0 0,0 0 0,0 0 1,0 0-1,0 0 0,-1-1 0,1 1 0,-1 0 1,1-1-1,-1 1 0,0-1 0,-3 2 0,-6 4 383,-1 0-1,0-1 0,-18 6 1,11-3-79,17-4-227,30 1-128,-18-4 36,9 0-19,56 11-667,-70-12 587,1 1 1,-1 0 0,0 0 0,1 0-1,-1 0 1,0 1 0,0 0-1,-1 0 1,1 0 0,6 6 0,-10-8 71,0 1 0,-1-1 0,1 0 1,0 1-1,-1-1 0,1 0 0,0 1 0,-1-1 1,0 1-1,1-1 0,-1 1 0,0 0 0,0-1 1,0 1-1,0-1 0,0 1 0,0-1 0,0 1 1,-1-1-1,1 1 0,0-1 0,-1 1 0,1-1 1,-1 1-1,0-1 0,1 0 0,-1 1 1,0-1-1,0 0 0,0 1 0,0-1 0,0 0 1,0 0-1,0 0 0,-1 0 0,1 0 0,-2 1 1,-7 6 339,0 0 1,0-1-1,-15 8 0,21-13-204,-6 4 200,0-1 0,0 0 0,0-1 0,0 0 0,-1 0 0,0-1 0,0-1 0,0 0 0,0 0 0,0-1 1,-18-1-1,28 0-378,1 0 0,-1 0 0,1 0 0,-1 0 0,1 0 0,-1 0 0,1 0 0,-1 0 0,1 0-1,-1 0 1,1 0 0,-1 0 0,1-1 0,0 1 0,-1 0 0,1 0 0,-1 0 0,1-1 0,0 1 0,-1 0 0,1-1 0,-1 1 0,1 0 0,0-1 0,0 1 0,-1 0 0,1-1 0,0 1 0,0-1 0,-1 1 0,1-1 0,0 1 0,0-1 0,0 1 0,0 0 0,-1-1 0,1 1 0,0-1 0,0 1 0,0-1 0,0 1 0,0-1 0,0 1 0,1-1 0,-1 1 0,0-1 0,0 1 0,0-1 0,0 1 0,0-1 0,1 1 0,-1 0 0,0-1 0,0 1 0,1-1 0,-1 1 0,0 0 0,1-1 0,-1 1 0,0 0 0,1-1 0,-1 1 0,1 0-1,25-22-5885,0 10-913,5-1-4297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14414,'0'0'9192,"0"56"-7686,0-35-513,0-2-513,0 3-352,0-1-96,0-2-64,0-1-512,2-3-1538,1-4-865,-1-3-2658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13677,'0'0'9097,"69"-18"-9097,-37 18 32,-3 0 0,0 3-1057,-1-2-2178,-5-1-2691,-1 0-6277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9513,'0'0'9513,"-11"49"-8616,6-15-289,5 7-255,0 5-33,0 2-32,3-5-160,6-8-128,6-5 65,1-12-98,-2-5-671,-3-12-577,3-1-321,-11-14-1505,-3-8-1441,0-8-3716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9545,'0'0'16629,"-7"8"-15636,-4 5-614,1 0 1,-17 29-1,25-38-356,-1 1 0,1 0 1,-1 0-1,1 0 0,1 0 1,-1 0-1,1 0 0,0 0 1,0 1-1,0-1 0,1 0 1,0 1-1,0-1 0,0 1 0,2 9 1,0-13-70,-1 0 0,0 0 1,1 0-1,0 0 0,-1-1 1,1 1-1,0-1 0,0 1 1,0-1-1,0 0 0,0 0 1,0 0-1,0 0 0,1 0 0,-1 0 1,0 0-1,0-1 0,1 1 1,-1-1-1,0 0 0,1 0 1,-1 0-1,1 0 0,3 0 1,1 0-928,-1-1 1,1 1 0,0-1 0,-1 0 0,1 0-1,-1-1 1,0 0 0,7-3 0,12-11-6315</inkml:trace>
  <inkml:trace contextRef="#ctx0" brushRef="#br0" timeOffset="1">184 49 11018,'0'0'7303,"-39"54"-4580,28-32-609,9 0-481,2-2-479,0-2-578,2-1-416,14-3-64,2-3-1249,0-7-3107,-2-4-5957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10570,'0'0'18129,"9"20"-26585,4-20 288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13357,'0'0'11408,"-3"10"-10784,-7 10-491,-1 0 0,-1-1-1,0 0 1,-2-1 0,0 0 0,-18 17-1,-8 12-38,26-28-788,-2-1 1,-27 25 0,41-60-9578,2-4 2456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4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8584,'0'0'11339,"20"57"-9353,-6-29-353,9 3-448,6 1-704,1-1-321,3-6-96,-1-3-1441,-7-7-2915,1-4-5093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5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76 5573,'0'0'8093,"5"-8"-5925,0 0-1497,-2 6-464,-1-1-1,-1 1 0,1-1 1,0 0-1,-1 0 1,1 1-1,-1-1 0,0 0 1,0 0-1,0 0 0,-1-1 1,1 1-1,0-6 0,-1 9-160,0-1-1,0 0 1,-1 1-1,1-1 1,0 0-1,0 1 1,-1-1-1,1 0 0,0 1 1,-1-1-1,1 1 1,0-1-1,-1 1 1,1-1-1,-1 1 1,1-1-1,-1 1 1,1-1-1,-1 1 0,1 0 1,-1-1-1,0 1 1,1 0-1,-1 0 1,1-1-1,-1 1 1,0 0-1,1 0 1,-1 0-1,0 0 0,1 0 1,-1-1-1,0 1 1,1 1-1,-1-1 1,0 0-1,1 0 1,-1 0-1,0 0 0,1 0 1,-1 1-1,0-1 1,1 0-1,-1 0 1,1 1-1,-1-1 1,1 0-1,-2 1 1,-29 17 102,25-11-38,0 1 1,0 0-1,1 0 0,0 1 0,0-1 1,1 1-1,0 0 0,1 0 1,0 1-1,-3 12 0,3-3 65,0 1 0,2-1 0,0 1-1,2 22 1,0-36-135,0 0 0,0 0 1,1 0-1,0 0 0,0 0 0,1 0 0,4 8 0,-5-11-9,0 0 0,-1 0 0,1 0 0,0 0 0,1-1 0,-1 1 0,0 0 0,1-1-1,0 0 1,-1 0 0,1 1 0,0-2 0,0 1 0,6 3 0,-8-5 86,-25-19-1029,11 7-62,-76-66-4497,31 23 4693,140 70 4547,-58-12-3546,0 0 0,26-2 0,0-8-1750,-46 6 888,0-1-1,1 1 0,-1-1 1,0 0-1,-1 0 0,1-1 1,0 1-1,5-5 0,11-15-7084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5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6758,'0'0'14446,"-27"72"-13773,27-47-321,0 1-96,9-1-160,3-4 32,1-3-31,7-3-226,-6-4-2145,0-7-2178,0-4-4100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5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12684,'0'0'8408,"-6"10"-7693,-19 26 126,-28 59 1,45-80-784,1 0 1,1 1 0,1-1-1,0 1 1,1 0-1,1 1 1,-3 32 0,6-46-68,0-1 0,1 0 0,-1 1 0,1-1 0,0 0 0,0 1 0,0-1 0,0 0 0,0 0 0,0 1 0,0-1 0,1 0 0,-1 0 0,1-1 0,-1 1 0,1 0 0,0 0 0,0-1 0,0 1 0,0-1 0,0 0 0,0 1 0,0-1 0,0 0 0,0 0 0,1 0 0,-1-1 0,0 1 0,1-1 0,-1 1 0,1-1 0,2 1 0,43 2-2656,-7-6-3956,-7-6-3847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5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13389,'0'0'4868,"-29"48"-3170,13-21-353,-3 6-448,-1 0-513,-3-1-223,5-4-129,2-5 32,4-4-32,4-9-96,-1-7-705,4-3-929,5-4-160,-5-16-4067</inkml:trace>
  <inkml:trace contextRef="#ctx0" brushRef="#br0" timeOffset="1">0 12 10858,'0'0'8648,"14"64"-7334,4-43-193,7 1-385,6-2-479,4-5-161,-1-3 32,0-2-1698,-7-9-3170,-2-1-4132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5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12716,'0'0'6732,"9"9"-5996,-3-3-665,0-1 0,0 1 0,-1 0 0,0 1 0,0-1 0,0 1 0,-1 0 0,0 0 0,-1 0 0,1 1 0,-1-1 0,-1 1 0,1 0 0,-1 0 0,-1 0 0,2 15 0,-3-13-7,0-1-1,0 0 1,-1 0 0,0 0 0,0 0-1,-1 0 1,-1 0 0,1 0 0,-1-1-1,-5 10 1,6-15-141,0 1 1,-1-1-1,1 1 1,-1-1-1,0 0 1,0 0-1,0 0 0,0-1 1,0 1-1,0-1 1,-1 0-1,-7 4 1,7-4-413,-1 0 0,0-1 0,0 0-1,0 0 1,0 0 0,0 0 0,-8-1 0,7 0-5901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5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11243,'0'0'11146,"59"1"-9961,-30-1-608,5 0-481,-2 0-32,-5 0-801,-8 0-1793,-8 0-1986,-2 0-1794</inkml:trace>
  <inkml:trace contextRef="#ctx0" brushRef="#br0" timeOffset="1">1 103 11371,'0'0'6886,"52"14"-5188,-15-14-513,6 0-929,5 0-160,-3 0-832,-15-6-2115,4-2-2754,-7 1-1570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 12043,'0'0'5702,"57"-16"-4485,-21 11 32,3-1-224,9 1-384,-1 1-449,-6 0-160,-2 4 0,-5 0-673,-14 0-2882</inkml:trace>
  <inkml:trace contextRef="#ctx0" brushRef="#br0" timeOffset="1">1 213 15054,'0'0'4388,"62"12"-3555,-14-24 577,0 0-610,2-2-672,-1 5-64,-14 3-128,-11 6-2370,-16 0-2915,-8 11-2082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9:4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11979,'0'0'10117,"1"8"-9103,-23 52-1,17-49-944,0 0-1,1 0 0,0 0 0,1 0 0,0 1 0,1-1 1,-1 17-1,3-27-59,1 1 1,-1-1 0,1 0 0,-1 0-1,1 1 1,0-1 0,0 0 0,-1 0-1,1 0 1,0 0 0,0 0 0,0 0-1,0 0 1,0 0 0,0-1-1,0 1 1,0 0 0,1 0 0,-1-1-1,0 1 1,0-1 0,1 1 0,-1-1-1,0 0 1,1 1 0,-1-1 0,0 0-1,1 0 1,-1 0 0,0 0-1,1 0 1,1-1 0,50-2-707,-53 3 678,9-1-982,-2-1 0,1 0 0,0 0 0,0-1 0,10-5 0,8-5-4999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9:4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7655,'0'0'9866,"-30"62"-8297,25-39-480,3 2-288,-3 5-481,1 4-192,8 1-96,-4 1 32,0-6-192,12-7-3075,1-14-5605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9:5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10858,'0'0'1420,"11"-3"-448,186-52 2831,307-66-2097,-38 81-1537,-317 34-74,0-7 0,151-33 0,-281 42-149,-11 3-59,0 0 0,0-1-1,0-1 1,0 1-1,0-1 1,0-1-1,12-6 1,-15 2-2642,-5-3-2140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66 10186,'0'0'480,"1"-10"540,2-30 736,-3 40-1698,0 0 1,0-1-1,0 1 0,0-1 1,0 1-1,0-1 0,0 1 1,0-1-1,0 0 0,0 1 1,0-1-1,0 1 0,0-1 1,0 1-1,0 0 0,-1-1 1,1 1-1,0-1 0,0 1 1,0-1-1,-1 1 0,1-1 1,0 1-1,-1 0 0,1-1 1,0 1-1,-1 0 0,1-1 0,-1 1 1,1 0-1,0-1 0,-1 1 1,1 0-1,-1 0 0,1-1 1,-1 1-1,1 0 0,-1 0 1,1 0-1,-1 0 0,1 0 1,-1 0-1,1 0 0,-1 0 1,1 0-1,-1 0 0,1 0 1,-1 0-1,1 0 0,-1 0 1,1 0-1,-1 0 0,1 1 1,-1-1-1,1 0 0,0 0 1,-1 1-1,1-1 0,-1 0 1,1 1-1,0-1 0,-1 0 1,1 1-1,0-1 0,-1 0 1,0 2-1,-22 20 465,15-4-226,0-1 1,0 1-1,2 0 1,0 1-1,1-1 1,1 1-1,1 0 1,1 1-1,-1 27 1,5 15 489,15 98 0,-5-61-366,-12-98-422,0-1-1,0 1 1,0-1 0,0 0-1,0 1 1,-1-1 0,1 1-1,0-1 1,0 0 0,0 1-1,-1-1 1,1 0-1,0 1 1,0-1 0,-1 0-1,1 1 1,0-1 0,-1 0-1,1 0 1,0 0 0,-1 1-1,1-1 1,-1 0 0,1 0-1,0 0 1,-1 0 0,1 1-1,-1-1 1,1 0 0,0 0-1,-1 0 1,1 0 0,-1 0-1,1 0 1,0 0 0,-1 0-1,1 0 1,-1 0 0,1-1-1,0 1 1,-1 0 0,1 0-1,-1 0 1,1 0-1,0-1 1,-1 1 0,1 0-1,0 0 1,-1-1 0,1 1-1,0 0 1,-1-1 0,-21-10-1423,-14-13-2368,-42-37 0,61 46 4238,1 0 0,-16-22 0,31 36-350,1 1 0,-1-1 0,1 1-1,0-1 1,-1 1 0,1-1 0,0 0 0,-1 1-1,1-1 1,0 1 0,0-1 0,-1 0 0,1 1-1,0-1 1,0 0 0,0 1 0,0-1 0,0 0-1,0 1 1,0-1 0,0 0 0,0 1-1,0-1 1,1 0 0,-1 1 0,0-1 0,0 0-1,1 1 1,-1-1 0,0 1 0,1-1 0,-1 1-1,0-1 1,1 0 0,-1 1 0,1 0 0,-1-1-1,1 1 1,-1-1 0,1 1 0,-1-1-1,1 1 1,0 0 0,-1 0 0,1-1 0,1 1-1,38-13 246,-27 10 171,36-11-402,102-32 457,-53 7-4511,-54 17-1971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12556,'0'0'5733,"-40"56"-4548,24-20-128,0 4-416,5 2-289,4-2-256,6-3 33,1-8-97,8-6 0,14-8 96,1-9-64,6-5-256,5-1-1282,-6-4-1376,3-11-3621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12620,'0'0'3267,"-3"47"-1954,-3-27 289,5 3-65,-5 1-640,4-1-448,-3-1-289,0 0-96,1-3 64,-1-4-96,3-7 0,2-4-929,-4-4-1089,3 0-160,-5-12-4196</inkml:trace>
  <inkml:trace contextRef="#ctx0" brushRef="#br0" timeOffset="1">0 64 8712,'0'0'10314,"16"50"-9577,7-36-97,4-3-319,2 0-161,5-6-64,0-2-64,0-3-1538,-4-2-2145,-3-11-1282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13004,'0'0'2744,"9"8"-1922,13 10-498,1-1 0,36 19 0,-53-33-322,-1 0-1,0 0 1,0 0 0,0 1-1,0 0 1,-1 0 0,1 0-1,-1 0 1,0 1 0,0-1 0,-1 1-1,1 0 1,-1 0 0,0 1-1,0-1 1,-1 1 0,2 6-1,-2-6 11,-1 1-1,-1 0 0,1 0 0,-1-1 0,0 1 0,-1 0 0,0-1 0,0 1 0,0 0 0,-1-1 1,0 0-1,0 1 0,-1-1 0,1 0 0,-5 7 0,-4 6-9,-1 0 0,-1 0-1,0-1 1,-2-1 0,-30 30 0,24-33-2234,1-11-3143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13805,'0'0'3203,"73"0"-2178,-24-2-128,-1-3-481,11-1-352,-7-1 0,-6 2-32,-3-1-1249,-18 4-2594,-7 2-674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9257,'0'0'9353,"74"5"-7752,-23-5-672,8 0-641,-2-5-160,-1-3-96,-3 4-32,-5-2-2370,-8-2-2819,-12-4-2914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66 9449,'0'0'5285,"0"-9"-2904,-4-28-577,4 36-1740,0 0-1,0 0 1,-1 0 0,1 0-1,-1 1 1,1-1 0,0 0-1,-1 0 1,1 0-1,-1 1 1,0-1 0,1 0-1,-1 1 1,0-1 0,1 1-1,-1-1 1,0 0-1,0 1 1,1 0 0,-1-1-1,0 1 1,0-1 0,0 1-1,0 0 1,0 0-1,1-1 1,-1 1 0,0 0-1,0 0 1,0 0 0,0 0-1,0 0 1,0 0-1,0 0 1,0 1 0,0-1-1,1 0 1,-1 0 0,0 1-1,-1 0 1,-31 14 55,23-6-76,2 0 0,-1 0 0,1 1 0,0 0 0,1 0 0,1 1 0,-1 0 0,2 0 1,-1 0-1,2 1 0,-1 0 0,2 0 0,0 0 0,0 0 0,-2 25 0,5-36-37,1 0 1,-1 0-1,0-1 0,0 1 1,0 0-1,1 0 1,-1-1-1,0 1 1,1 0-1,-1-1 0,1 1 1,-1 0-1,1-1 1,-1 1-1,1-1 1,0 1-1,-1-1 0,1 1 1,-1-1-1,1 1 1,0-1-1,-1 0 1,1 1-1,0-1 0,0 0 1,-1 1-1,1-1 1,0 0-1,0 0 0,0 0 1,-1 0-1,1 0 1,0 0-1,0 0 1,0 0-1,-1 0 0,1 0 1,0 0-1,0-1 1,1 1-1,35-12 307,-15-2-269,-1-1-1,-1-1 0,-1-1 0,0 0 1,-1-2-1,-1 0 0,0-1 0,-2-1 1,16-26-1,-25 30-11,-28 119-443,21-99 410,0 0 0,1 0 1,-1 1-1,1-1 0,0 0 1,0 0-1,0 1 0,0-1 0,1 0 1,-1 1-1,1-1 0,0 0 1,0 0-1,0 0 0,0 0 1,0 0-1,1 0 0,-1 0 1,3 3-1,-2-5-200,1 1 0,-1-1 0,0 1 0,1-1 0,-1 0 0,1 0 0,-1 0 0,1 0 0,-1 0 0,1-1 0,0 1 0,-1-1 0,1 0 0,0 0 0,-1 0 0,1 0-1,0 0 1,0 0 0,-1-1 0,1 1 0,-1-1 0,1 0 0,0 0 0,2-1 0,27-14-6610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8840,'0'0'12204,"74"22"-11628,-33-30-511,2-3-98,-2-1-1024,1-4-3779,-6-3-4837</inkml:trace>
  <inkml:trace contextRef="#ctx0" brushRef="#br0" timeOffset="1">513 0 14061,'0'0'4837,"-39"55"-4517,28-23-64,4 3 353,1-1-193,6-3-223,0 0-129,0-10-32,6-5-1121,-3-7-961,3-9-737,-1 0-2626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13100,'0'0'7987,"-1"11"-7870,-9 192-1670,1-215-12941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7976,'0'0'11434,"77"2"-10377,-27-2-736,1-7-161,5-5-128,-4-2 32,-2 0-1794,-15 0-2786,-6 2 288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13677,'0'0'6198,"-3"9"-5221,-28 78 954,28-78-1871,0 0 0,1 1 0,1-1 0,-1 1 0,2-1 0,-1 1 0,1 0 0,3 18 0,-3-27-51,1 0-1,0-1 1,-1 1-1,1 0 1,0 0-1,0 0 1,0-1-1,0 1 1,0 0-1,0-1 0,0 1 1,0-1-1,0 1 1,0-1-1,0 0 1,0 1-1,0-1 1,0 0-1,0 0 1,0 0-1,0 1 0,0-1 1,1 0-1,-1-1 1,0 1-1,0 0 1,0 0-1,0 0 1,0-1-1,0 1 1,2-1-1,37-12 111,9-11-1319,-39 17 706,0 1 0,1 1-1,0 0 1,1 0 0,-1 1 0,1 0 0,0 1-1,20-2 1,-34 39 1129,-2-24-208,-1-1 1,0 1-1,-1-1 0,0 0 0,-1-1 0,0 1 0,0-1 0,0-1 0,-1 1 0,0-1 0,-1-1 0,0 1 0,0-1 0,-18 8 0,24-13-342,-1 0 0,1 0 0,0-1 0,-1 1 0,1-1 0,-1 0 0,1 0-1,-1 0 1,1 0 0,-1-1 0,1 1 0,-1-1 0,1 0 0,0 0 0,-1 0-1,1-1 1,0 1 0,0-1 0,0 0 0,0 0 0,0 0 0,0 0-1,1 0 1,-5-4 0,5 3-359,0 0 1,-1 0-1,1-1 0,1 1 0,-1 0 0,0-1 0,1 1 0,0-1 1,-1 0-1,2 1 0,-1-1 0,0 0 0,1 0 0,-1-6 1,1 9-33,1 0 0,-1 0 0,0 0 0,0 0 0,1 0 0,-1 0 0,0 0 0,1 0 0,-1 0 0,1 0 0,-1 0 1,1 0-1,0 0 0,-1 0 0,1 0 0,0 0 0,0 1 0,0-1 0,-1 0 0,1 1 0,0-1 0,0 1 0,0-1 0,0 1 1,0-1-1,0 1 0,0 0 0,0-1 0,0 1 0,0 0 0,1 0 0,-1 0 0,0 0 0,0 0 0,2 0 0,16-3-5235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14798,'0'0'10896,"-12"8"-10496,-31 30-505,2 1 0,-66 82 0,103-117-1009,4-4 903,0 0 1,0 0-1,0 0 1,-1 0 0,1 0-1,0 0 1,0 0-1,-1 0 1,1 0 0,0 0-1,0 0 1,-1 0-1,1 0 1,0 0 0,0 0-1,0 0 1,-1 0-1,1 0 1,0 0 0,0-1-1,0 1 1,-1 0-1,1 0 1,0 0 0,0 0-1,0 0 1,-1 0-1,1-1 1,0 1 0,0 0-1,0 0 1,0 0-1,0-1 1,-1 1 0,1 0-1,0 0 1,0 0-1,0-1 1,0 1 0,0 0-1,0 0 1,0-1-1,0 1 1,0 0 0,0 0-1,0 0 1,0-1-1,0 1 1,-2-15-8636</inkml:trace>
  <inkml:trace contextRef="#ctx0" brushRef="#br0" timeOffset="1">0 50 12908,'0'0'6919,"52"35"-5286,-16-23 33,3-1-481,11-1-929,-4-1-128,4 1-128,0-3-384,-9-3-2403,-8-4-4932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153 118 7655,'0'0'1650,"2"-9"85,8-45 1292,-6 7 2973,-4 47-5945,0-1 0,0 1 0,0 0 1,0-1-1,0 1 0,0 0 0,0-1 0,-1 1 0,1 0 1,0-1-1,0 1 0,0 0 0,-1 0 0,1-1 0,0 1 1,-1 0-1,1 0 0,0-1 0,0 1 0,-1 0 0,1 0 1,0 0-1,-1 0 0,1-1 0,0 1 0,-1 0 0,1 0 1,0 0-1,-1 0 0,1 0 0,0 0 0,-1 0 0,1 0 1,-1 0-1,1 0 0,0 0 0,-1 0 0,1 0 0,0 0 0,-1 0 1,1 1-1,-17 8 292,11 1-255,0 0 0,1 0 1,1 0-1,0 0 0,0 1 0,1 0 0,1 0 1,-1 0-1,0 12 0,-2 106 1018,5-113-1039,1-4-69,0-1 0,0 1 0,1-1 0,1 0 0,0 0 0,1 0 1,0 0-1,0-1 0,1 0 0,0 1 0,1-2 0,13 18 0,-22-27-3680,-17-13 1628,3-6 644,2-1 0,0-1 0,-22-40 0,-3-6 2903,36 61-412,1 1 1128,11 5-1165,0 0-1385,10 0 479,96-5 1427,-102 4-2039,0-1 1,0 0 0,-1-1-1,1-1 1,-1 1-1,0-2 1,15-7 0,1-7-5740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12620,'0'0'3587,"-25"53"-2818,25-34-449,0 2-256,9 0 65,5 0-65,0 0-1089,-3-3-1538,3-4-832,-7-1-3363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18 9865,'0'0'8072,"-9"-5"-7426,7 4-636,0-1 0,0 1 0,-1 0 0,1-1 0,-1 1 0,1 0 0,-1 0 0,1 1 0,-1-1 0,1 1 0,-1-1 0,0 1 0,1 0 0,-1 0 0,1 0 0,-1 0-1,0 0 1,1 0 0,-1 1 0,0 0 0,1-1 0,-1 1 0,1 0 0,-1 0 0,1 0 0,0 1 0,-1-1 0,1 0 0,0 1 0,0 0 0,0-1 0,0 1 0,0 0 0,1 0 0,-1 0 0,0 0 0,-2 5 0,-9 10-12,1 0 0,1 2-1,-17 35 1,24-46 12,1 0 0,0 0 0,0 1 1,1-1-1,0 1 0,0-1 0,1 1 0,1 0 0,-1 0 0,1-1 0,1 1 1,1 11-1,-1-17 1,0-1 1,1 0 0,-1 1-1,1-1 1,-1 0-1,1 0 1,0 0-1,0 0 1,0-1 0,0 1-1,0 0 1,0-1-1,0 1 1,0-1 0,1 0-1,-1 0 1,1 0-1,-1 0 1,1 0 0,-1 0-1,1-1 1,-1 1-1,1-1 1,0 0 0,-1 0-1,1 0 1,-1 0-1,4 0 1,7 0-219,0-1 0,0 0 0,0-1 0,17-5-1,14-11-2973,1-4-2478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9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12107,'0'0'3908,"-54"44"-2915,45-23 64,-5 3-224,1 2-353,6 0-287,-2 0-129,4-2-32,-1-4 0,6-4 0,0-8-64,0-5-257,4-3-1440,-2-4-1154,3-12-2082</inkml:trace>
  <inkml:trace contextRef="#ctx0" brushRef="#br0" timeOffset="1">15 31 11627,'0'0'3395,"-14"50"-2530,23-33 64,9-1-256,5-5-33,9 0-288,2-7-159,2-4-65,1 0-32,-3-2-1666,-5-11-2978,-6-5-1986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5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10634,'0'0'4239,"-2"8"-3732,1-3-420,0 0-1,0-1 1,0 1-1,1 0 1,-1 0 0,1 0-1,1-1 1,-1 1 0,1 0-1,-1 0 1,1-1-1,1 1 1,-1 0 0,1-1-1,-1 1 1,1-1 0,1 0-1,-1 0 1,1 0-1,-1 0 1,7 7 0,20 15 116,-21-19-171,0 0 1,0 0-1,0 1 1,-1 0-1,7 11 1,-13-17-34,0-1 1,0 1-1,0 0 1,0 0-1,0 1 1,0-1 0,-1 0-1,1 0 1,-1 0-1,0 0 1,1 0-1,-1 1 1,0-1-1,0 0 1,0 0 0,-1 1-1,1-1 1,-1 0-1,1 0 1,-1 0-1,1 0 1,-1 0 0,0 0-1,0 0 1,0 0-1,0 0 1,-1 0-1,1 0 1,0-1-1,-3 3 1,-2 3-120,-1-1 0,1 0 0,-1 0 0,-1-1 0,1 0 0,-1 0 0,-11 5 0,14-8-781,-1 0-1,0 0 0,1 0 1,-1-1-1,0 0 0,0 0 1,-9 1-1,4-2-3822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0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 11691,'0'0'10314,"55"12"-10186,-10-16-64,1-3-32,-1 1-673,-6 2-2081,-16 4-769,-12 0-1282</inkml:trace>
  <inkml:trace contextRef="#ctx0" brushRef="#br0" timeOffset="1">1 139 12716,'0'0'4837,"46"2"-3524,-1-11 128,12-1-928,3-2-353,-1 4-128,-1 3 0,-14-2-1986,-10 3-4324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10890,'0'0'9028,"-2"9"-7923,-3 9-834,0 0 0,-2-1 0,0 0 0,-1 0 1,0-1-1,-2 0 0,0 0 0,-12 14 0,-2 0-116,-1-1-1,-1-2 1,-34 29-1,56-53-173,1 0-1,-1 0 0,0 0 0,1-1 0,-1 1 1,0-1-1,-1 0 0,-5 2 0,10-4-77,-1 0-1,1 0 0,-1 0 0,0 0 1,1 0-1,-1 0 0,0 0 0,1 0 0,-1 0 1,1 0-1,-1 0 0,0-1 0,1 1 1,-1 0-1,1 0 0,-1-1 0,0 1 1,1 0-1,-1-1 0,1 1 0,-1-1 1,1 1-1,-1-1 0,-7-24-4969,6-4-1526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0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63 4324,'0'0'4858,"3"-9"-2418,15-44 1756,-19 63-3457,0 0 0,1 1 0,0-1 1,2 12-1,0 13-138,-16 151 850,5-105-1130,11-59-263,7-19 74,19-25 125,-26 20-250,9-8 17,7-8 15,38-29-1,-51 44-45,-1 0-1,1 0 1,0 0 0,0 1-1,0-1 1,0 1-1,0 0 1,1 0-1,-1 1 1,1 0-1,-1 0 1,1 0-1,-1 1 1,11 0-1,-14 1 2,1 0 0,-1 0 0,0 0 0,0 0 0,0 1 0,0-1 0,0 1 0,0-1 0,0 1-1,0 0 1,0 0 0,-1 0 0,1 0 0,-1 0 0,1 0 0,-1 0 0,0 1 0,0-1 0,0 0 0,0 1-1,-1-1 1,2 3 0,0 4 8,1 0-1,-1 1 0,-1-1 1,1 17-1,-1-20 83,-1 0-1,-1 0 1,1-1-1,-1 1 1,0 0 0,0 0-1,-1 0 1,-3 10-1,2-12 92,1-1 0,0 0 0,-1 0 0,0 1 1,0-2-1,0 1 0,0 0 0,0-1 0,-1 1 0,1-1 0,-1 0 0,1 0 0,-7 2 0,-5 3 121,-1-2 0,1 0-1,-1 0 1,-1-2 0,1 0 0,-30 2 0,40-5-300,0 1 0,1-1 0,-1 0 1,0 0-1,0-1 0,1 0 1,-1 0-1,0 0 0,1-1 1,-1 0-1,1 0 0,-1 0 1,1 0-1,0-1 0,0 0 1,0 0-1,1-1 0,-1 1 1,1-1-1,-1 0 0,1 0 1,-5-7-1,9 10-95,-1 1 0,1-1-1,-1 0 1,1 1 0,0-1 0,-1 0 0,1 1 0,0-1 0,-1 0 0,1 1-1,0-1 1,0 0 0,0 1 0,0-1 0,0 0 0,0 0 0,0 1-1,0-1 1,0 0 0,0 1 0,0-1 0,0 0 0,0 0 0,1 1 0,-1-1-1,0 0 1,0 1 0,1-1 0,-1 1 0,1-1 0,0-1 0,22-9-8252,-21 10 7670,18-5-10081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28 9353,'0'0'13757,"-10"-6"-13346,3 1-358,6 4-45,-1-1 0,0 0 0,0 1 0,0 0 0,0-1 0,0 1 0,0 0 0,0 0 0,0 0 0,-1 0-1,1 0 1,0 1 0,-1-1 0,1 1 0,0-1 0,-1 1 0,1 0 0,-1 0 0,1 0 0,0 0 0,-1 1 0,1-1 0,0 1-1,-1-1 1,1 1 0,0 0 0,-1 0 0,1 0 0,0 0 0,-3 2 0,-14 13 110,0 1 0,1 2 0,-30 39 0,41-49-3,1 0 0,0 0 0,1 1 0,0-1 0,0 1 0,1 1 0,0-1 0,1 0 0,0 1 0,1 0 0,-2 18 0,4-27-103,0-1 0,1 1-1,-1-1 1,1 1 0,-1-1-1,1 1 1,-1-1 0,1 0 0,0 1-1,-1-1 1,1 0 0,0 1-1,0-1 1,0 0 0,0 0-1,0 0 1,0 0 0,1 0 0,-1 0-1,0 0 1,0 0 0,1-1-1,-1 1 1,0 0 0,1-1-1,-1 1 1,1-1 0,-1 1-1,1-1 1,-1 0 0,3 1 0,56 2 442,-47-4-402,55-3 101,-65 4-91,0-1 0,1 1 0,-1-1 0,0 0 0,0 0 0,1 0 1,-1 0-1,0 0 0,0-1 0,0 1 0,0-1 0,0 0 0,-1 0 0,1 0 0,-1 0 0,1-1 1,2-3-1,-4 6-42,-1-1 0,1 1 0,-1-1 0,0 0 0,1 1 0,-1-1 0,0 0 1,1 1-1,-1-1 0,0 0 0,0 1 0,1-1 0,-1 0 0,0 0 0,0 1 0,0-1 0,0 0 1,0 0-1,0 1 0,0-1 0,-1 0 0,1 0 0,0 1 0,0-1 0,0 0 0,-1 1 1,1-1-1,0 0 0,-1 1 0,1-1 0,-1 0 0,1 1 0,-1-1 0,1 1 0,-1-1 1,1 1-1,-1-1 0,1 1 0,-1-1 0,0 1 0,1 0 0,-1-1 0,0 1 0,1 0 0,-1 0 1,0-1-1,1 1 0,-1 0 0,0 0 0,0 0 0,1 0 0,-1 0 0,-1 0 0,0-1-302,10-1 153,2 0 186,37-16-69,-41 14-66,0 1-1,0 0 1,0 1-1,0 0 0,1 0 1,-1 0-1,13-1 0,-18 3 62,-1 0 0,1 1 0,-1-1 0,1 1 0,-1-1-1,1 0 1,-1 1 0,1-1 0,-1 1 0,1-1-1,-1 1 1,0 0 0,1-1 0,-1 1 0,0-1 0,1 1-1,-1 0 1,0-1 0,0 1 0,0 0 0,1-1-1,-1 1 1,0 0 0,0-1 0,0 1 0,0 0 0,0-1-1,-1 2 1,1 27-64,0-22 137,0 12 177,0 0 0,-1 0 0,-1 0-1,-5 19 1,31-66-7776,-15 4-2515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 3812,'0'0'27097,"4"7"-26963,10 17 145,-5-21-392,-2-23-1201,-7 19 1235,0 1-1,0-1 1,0 1-1,0-1 1,0 0 0,0 1-1,0-1 1,0 1 0,0-1-1,-1 1 1,1-1-1,0 0 1,0 1 0,-1-1-1,1 1 1,0-1-1,-1 1 1,1-1 0,0 1-1,-1 0 1,1-1 0,-1 1-1,1-1 1,-1 1-1,1 0 1,-1-1 0,1 1-1,-1 0 1,1-1 0,-1 1-1,1 0 1,-1 0-1,1 0 1,-1 0 0,0 0-1,1-1 1,-1 1-1,1 0 1,-1 0 0,0 0-1,1 0 1,-1 1 0,1-1-1,-1 0 1,1 0-1,-1 0 1,0 0 0,1 1-1,-1-1 1,0 1 0,-1-1-35,0 1 1,-1-1 0,1 1 0,0 0 0,0 0 0,0 0 0,0 0 0,0 1 0,0-1-1,0 0 1,1 1 0,-1-1 0,-2 4 0,-2 9-1470,7-10-4254,3-4-1749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5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9993,'0'0'13469,"9"1"-12108,-1-1-1142,1-1-1,-1 1 0,0-1 0,0-1 0,0 1 0,0-2 1,0 1-1,-1-1 0,1 0 0,-1 0 0,1-1 0,-1 0 1,0 0-1,12-11 0,33-22 20,-2-3 1,55-55-1,-105 132-996,-9 25 815,6-52-295,0 1 1,2 0-1,-1-1 0,1 1 1,1 0-1,0 0 1,0 0-1,4 17 0,-4-27-79,1 0 0,-1 0 0,1-1 0,-1 1-1,1 0 1,-1-1 0,1 1 0,-1 0 0,1-1 0,0 1 0,-1-1-1,1 1 1,0-1 0,-1 1 0,1-1 0,0 0 0,0 1 0,-1-1-1,1 0 1,0 1 0,1-1 0,9 1-5993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16303,'0'0'8451,"12"3"-7260,27 4-866,0-1 0,1-2 1,46-2-1,137-11 821,-134 4-999,396-41-1807,-441 44 253,-39 4-6998,-21 2 3702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33 239 12460,'0'0'7548,"-6"8"-5946,-18 23-684,24-31-895,-1 0-1,1 1 1,0-1-1,0 0 1,0 0-1,0 0 1,0 0 0,0 0-1,-1 1 1,1-1-1,0 0 1,0 0-1,0 0 1,0 0 0,0 1-1,0-1 1,0 0-1,0 0 1,0 0-1,0 1 1,0-1 0,0 0-1,0 0 1,0 0-1,0 1 1,0-1 0,0 0-1,0 0 1,0 0-1,0 1 1,0-1-1,0 0 1,0 0 0,1 0-1,-1 0 1,0 1-1,0-1 1,0 0-1,0 0 1,0 0 0,0 0-1,1 0 1,-1 1-1,0-1 1,0 0-1,0 0 1,0 0 0,1 0-1,-1 0 1,0 0-1,0 0 1,0 0-1,0 0 1,1 0 0,-1 0-1,0 0 1,0 0-1,0 0 1,1 0 0,-1 0-1,0 0 1,0 0-1,0 0 1,1 0-1,-1 0 1,0 0 0,13-2 781,4-4-332,-1-1 0,0-1 1,-1 0-1,0-2 0,0 1 0,-1-2 1,15-14-1,-9 10-300,201-169 298,-221 184-488,0 0 0,1 0 0,-1 0 0,0 1 0,1-1 0,-1 0 0,0 0 0,1 1 0,-1-1 0,0 0 0,1 1 0,-1-1 0,0 0 0,0 1 0,0-1 0,1 0 0,-1 1 0,0-1 0,0 1-1,0-1 1,0 0 0,0 1 0,0-1 0,0 1 0,0-1 0,0 1 0,0-1 0,0 0 0,0 1 0,0-1 0,0 1 0,0-1 0,0 0 0,0 1 0,0-1 0,-1 1 0,1-1 0,0 0 0,-1 1 0,-2 23 61,-10 7 76,-21 38-1,20-42-882,-21 55-1,35-78-622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16944,'0'0'10026,"76"15"-10283,-38-15-1633,10 0-1761,-3-2-2947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14 20371,'0'0'7399,"-9"-3"-6940,5 1-457,0 0-1,-1 1 0,1 0 0,0-1 1,0 2-1,-1-1 0,1 0 1,0 1-1,-1 0 0,1 0 0,0 0 1,-1 0-1,1 1 0,0 0 0,0 0 1,-1 0-1,1 0 0,0 1 1,0 0-1,-4 1 0,-16 12-16,-44 32 0,63-43 59,0 1 0,0-1 0,0 1 0,1 0 0,-1 0 0,1 0 0,0 0 0,1 1 0,-1 0 0,1 0 0,0 0 0,1 0 0,-1 0 0,-1 8 0,4-12-40,0-1 0,0 1-1,0-1 1,0 1 0,0-1 0,0 1 0,0-1-1,0 0 1,1 1 0,-1-1 0,0 1 0,1-1-1,0 0 1,-1 1 0,1-1 0,0 0 0,-1 0 0,1 0-1,0 1 1,0-1 0,0 0 0,0 0 0,0 0-1,2 1 1,0 0-71,1 0 0,-1 0 0,1-1 1,0 1-1,-1-1 0,1 0 0,0 0 0,8 1 0,8 0-1057,-1-2-1,37-2 0,-45 1 223,35-5-3107,-6-5-2088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12492,'0'0'13469,"9"0"-12952,5-1-597,0 0-1,0-1 1,0 0-1,21-7 1,-25 6-719,-1-1-1,1 0 1,-1 0 0,16-10 0,-61 87 3911,-9 24-540,17-32-5016,21-53-989,1-7-2183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895 239 5990,'0'0'149,"0"-9"1805,-1 0-1396,-1-1-1,0 1 1,0 0 0,-1 0-1,0 0 1,-1 0 0,0 1-1,0-1 1,-1 1 0,0 0-1,-1 0 1,-8-9 0,5 5-20,-1 1 1,0 0 0,0 0 0,-1 1 0,-1 0 0,-18-12 0,23 19-459,1 0 1,0 0-1,-1 1 1,1 0-1,-1 0 1,0 0-1,0 1 1,0 0-1,1 0 1,-1 1-1,0 0 1,0 0-1,0 1 1,0 0-1,0 0 1,-11 3-1,-4 3-67,1 1 0,0 1 0,1 1-1,0 1 1,1 0 0,-23 19 0,-104 95-76,109-90 44,3 1-1,1 2 0,1 2 1,3 0-1,-34 62 1,50-79 14,1 2 0,1 0 0,1 0 0,1 1 0,2 0 0,0 0 0,2 0 1,1 1-1,1 0 0,1 0 0,4 47 0,-2-66-17,1 0 1,1-1-1,-1 1 1,1 0-1,1-1 1,-1 1-1,1-1 0,0 0 1,1 0-1,0 0 1,0-1-1,1 1 1,-1-1-1,1 0 0,1 0 1,-1 0-1,1-1 1,0 0-1,8 6 1,-2-5 17,1 0 1,-1 0-1,1-1 1,0-1-1,0 0 1,0-1-1,0 0 1,1-1-1,0-1 1,18 1-1,6-3 23,-1-1 1,0-2-1,0-1 0,0-2 0,-1-2 0,0-1 1,66-29-1,-55 17 11,-1-2 1,-1-2-1,-1-1 1,-1-3-1,45-41 0,-65 51 29,-2-1-1,0-1 0,-1-1 0,-1-1 1,-2-1-1,27-47 0,-38 60-25,-1 0 0,1-1-1,-2 0 1,0 0 0,0 0 0,-2 0 0,1 0 0,-2-1-1,1 1 1,-2-1 0,0 1 0,-1-1 0,0 0-1,-1 1 1,0 0 0,-1-1 0,-7-18 0,5 22-76,1 1 0,-2-1 0,1 1 1,-1 1-1,-1-1 0,1 1 0,-1 0 0,-1 0 1,0 1-1,0 0 0,0 1 0,-1 0 1,1 0-1,-2 0 0,1 1 0,-14-5 0,1 2-885,0 0 1,0 2-1,-1 1 0,1 1 0,-1 0 0,-34 0 0,-18 4-5265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11243,'0'0'2786,"-7"62"-2594,3-21 97,4 8 31,0 10-192,0 9-96,0 3 32,4 0-544,-3-3-1922,-1-6-321,0-13-1825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9289,'0'0'9032,"60"23"-7654,-42-7-97,5 2-512,2-1-449,-2 1-192,2-6-64,8-3-480,1-5-2948,-1-4-3490</inkml:trace>
  <inkml:trace contextRef="#ctx0" brushRef="#br0" timeOffset="1">466 0 16528,'0'0'2754,"-28"67"-2433,23-43-97,1-3-128,4-5-64,0-5-1377,11-8-2819,-4-3-1281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0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1825 191 6726,'0'0'75,"-7"-8"656,-13-16-742,-32-33 1821,48 52-1640,-1 1 0,0 0 0,-1 0 0,1 0-1,-1 1 1,1 0 0,-1 0 0,0 0 0,0 1 0,-7-2 0,-27-3-76,-58-1 1,63 6-231,0-1 0,-55-12 0,49 6 402,0 2 0,0 1 0,-68 0 0,-128 16 663,48-1-957,171-8 13,0 1 0,1 1 1,-1 1-1,1 1 1,-1 0-1,2 1 1,-1 1-1,1 0 1,0 2-1,0-1 0,1 2 1,-19 15-1,-17 17-3,-88 94-1,137-133 21,-28 29-79,2 3 0,1 0-1,2 2 1,2 0-1,1 2 1,2 0 0,-27 75-1,30-69 112,0-2-83,-11 48 0,25-78 34,0 0-1,1 0 1,0 1 0,1-1-1,1 1 1,0-1-1,1 1 1,3 15-1,-1-20 35,0-1 0,0 0 0,1 0 0,0-1 0,0 1 0,1-1 0,0 0-1,0 0 1,0 0 0,1-1 0,0 1 0,1-2 0,0 1 0,-1-1 0,12 7 0,10 5 31,0-2 1,54 22-1,0-4-29,1-4 1,159 33-1,-193-54-93,0-2-1,0-2 1,0-2-1,0-2 1,0-3-1,81-14 1,-74 6 66,267-60-425,-228 47 367,124-52-1,-186 62 259,-2 0-1,0-3 1,0 0-1,43-35 1,-61 42 60,-1-1 1,0-1-1,-1 1 1,0-2-1,-1 1 1,0-1-1,-1-1 1,0 0-1,-2 0 1,1-1-1,-2 0 1,6-18-1,-2-8 83,-2-1 0,-2 0 1,-2-1-1,-1 1 0,-3-1 0,-1 0 0,-2 1 0,-2-1 0,-2 1 1,-1 0-1,-3 1 0,-16-43 0,21 69-349,0 0 1,-2 1-1,0-1 0,0 2 1,-1-1-1,-1 1 0,-18-20 1,-25-11-2891,14 19-1774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0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1119 287 7783,'0'0'187,"-6"-9"187,-9-20 706,1-1 0,-20-62 0,32 85-982,0 1 0,-1 0 0,0 0 0,-1 0 0,1 0 0,-1 0-1,0 1 1,0 0 0,-1 0 0,1 0 0,-1 0 0,0 1 0,-1 0 0,1 0-1,-1 0 1,0 0 0,0 1 0,0 0 0,0 1 0,0-1 0,-1 1 0,1 0-1,-1 1 1,-13-2 0,-11 0-333,-1 1 1,0 2-1,0 1 0,-34 5 1,36-3-458,-12 2-206,-98 4-117,123-8 1054,1-2 0,-1 0 0,1-1 1,-1-1-1,1 0 0,-18-7 0,21 5 483,11 4-455,0 0 0,0-1 0,-1 1 0,1 0 1,0 0-1,0 0 0,-1 1 0,1-1 0,-1 1 0,1-1 0,-1 1 0,1 0 0,-1 0 0,1 0 0,-1 0 0,1 0 1,0 0-1,-1 1 0,1-1 0,-1 1 0,1 0 0,0 0 0,-1 0 0,1 0 0,0 0 0,0 0 0,0 1 0,0-1 1,0 1-1,0-1 0,0 1 0,0 0 0,-2 3 0,-17 17-71,2 1 0,0 1 1,2 0-1,0 1 0,2 1 0,1 1 0,-12 30 1,-63 207 11,71-203 35,11-35 20,0 1 0,2 0 0,0 0 0,2 0 0,1 1 0,1-1-1,5 46 1,-2-62-17,0-1 0,0 0 0,1 0 0,1 0 0,-1 0 0,1-1 0,1 1 0,0-1 0,0 0 1,7 8-1,-6-11-21,-1 0 1,1 0-1,0-1 1,0 0 0,0 0-1,1-1 1,0 0-1,0 0 1,0 0 0,0-1-1,1 0 1,-1 0-1,1-1 1,12 2 0,34 2 429,0-2 0,0-3 0,0-2 1,83-13-1,-68 7-399,221-13 124,115-13-158,-319 21 400,-1-3 0,140-45 1,-220 58-327,0 0 0,0-1 0,0 1 0,-1-1 0,1 0 0,-1-1 0,1 1 0,-1-1 1,0 1-1,0-1 0,-1-1 0,1 1 0,-1 0 0,0-1 0,0 0 0,0 1 0,-1-1 1,0 0-1,0-1 0,0 1 0,0 0 0,-1 0 0,0-1 0,0 1 0,0-10 0,0-7 38,-1 0-1,-1 1 1,-1-1-1,-1 1 0,-7-28 1,-1 1-105,-2 0 0,-1 1 0,-43-89 1,49 119 8,-2 0 1,0 1-1,-1 0 1,-1 1-1,0 1 1,-1-1 0,-1 2-1,0 0 1,0 1-1,-2 0 1,1 1-1,-1 1 1,-26-12-1,-5 3-109,-1 1 0,-79-16 0,-27 3-5038,86 19-539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8:0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10890,'0'0'4282,"17"4"-3674,17 2-278,0-1 0,1-1 0,0-3 0,66-4 0,-12-12-235,141-43 1,38-8-10,-238 64-172,-30 2 84,0 1 0,0-1 1,0 0-1,0 0 0,0 0 0,0 1 1,1-1-1,-1 0 0,0 0 0,0 1 1,0-1-1,0 0 0,0 0 0,0 1 1,-1-1-1,1 0 0,0 0 0,0 0 1,0 1-1,0-1 0,0 0 0,0 0 1,0 1-1,0-1 0,0 0 0,-1 0 1,1 0-1,0 0 0,0 1 0,0-1 1,0 0-1,-1 0 0,1 0 0,0 0 0,0 0 1,0 1-1,-1-1 0,1 0 0,0 0 1,0 0-1,-1 0 0,1 0 0,0 0 1,0 0-1,0 0 0,-1 0 0,1 0 1,0 0-1,-1 0 0,-53 23 134,-54 11 316,-2-4 1,-206 26-1,194-51-261,171-18-134,85-2-74,172-30 64,-279 35-88,-16 4-128,-11 6 166,0 0 1,0 0-1,0 0 0,-1 0 1,1 0-1,0 0 1,0 0-1,0 0 0,0 0 1,0 0-1,0 0 1,0 0-1,0 0 0,0 0 1,-1 0-1,1 0 1,0 0-1,0 0 0,0 0 1,0 0-1,0 0 0,0 0 1,0 0-1,0 0 1,0 0-1,0 0 0,0-1 1,0 1-1,0 0 1,0 0-1,-1 0 0,1 0 1,0 0-1,0 0 1,0 0-1,0 0 0,0 0 1,0 0-1,0 0 1,0-1-1,0 1 0,0 0 1,0 0-1,0 0 1,0 0-1,0 0 0,0 0 1,0 0-1,0 0 0,0 0 1,0 0-1,0-1 1,0 1-1,0 0 0,0 0 1,0 0-1,1 0 1,-1 0-1,0 0 0,0 0 1,0 0-1,0 0 1,0 0-1,-45-1-97,0 2-1,1 3 1,-1 1 0,-59 15-1,41-7-381,-81 5-1,76-17-2310,5-1-4015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11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9929,'0'0'11291,"-7"10"-11067,6-9-206,-30 38 115,30-37-131,0-1 1,0 1 0,-1-1-1,1 1 1,0 0-1,1 0 1,-1-1 0,0 1-1,0 0 1,1 0 0,-1 0-1,1 0 1,-1 0 0,1 0-1,0 0 1,0 0-1,0 0 1,0 0 0,0 0-1,0 0 1,1 0 0,-1 0-1,1-1 1,-1 1 0,3 4-1,-1-4 26,0-1 1,0 1-1,1-1 0,-1 1 0,1-1 0,-1 0 1,1 0-1,0 0 0,-1 0 0,1 0 0,0-1 1,0 1-1,-1-1 0,5 0 0,47 0 356,-31-1-342,-15 1-13,-4-1-20,0 1 1,-1 0-1,1 0 0,0 1 1,0-1-1,0 1 1,0 0-1,5 2 0,-8-3 2,-1 0 0,1 1 0,-1-1 0,1 1 0,-1-1-1,1 0 1,-1 1 0,1-1 0,-1 1 0,0-1-1,1 1 1,-1-1 0,0 1 0,1 0 0,-1-1 0,0 1-1,0-1 1,0 1 0,1 0 0,-1-1 0,0 1-1,0 0 1,-8 24 593,6-21-547,1 1 1,-1-1-1,0 0 0,-1-1 0,1 1 0,-1 0 0,1-1 1,-1 1-1,0-1 0,-1 0 0,1 0 0,0 0 0,-1 0 1,0-1-1,1 1 0,-1-1 0,0 0 0,0 0 0,-1-1 1,1 1-1,0-1 0,0 0 0,-1 0 0,1 0 1,-1-1-1,1 1 0,-1-1 0,1 0 0,-1 0 0,-6-2 1,0 1 23,1 0 1,0 0 0,0-1-1,-1-1 1,1 1 0,1-2-1,-1 0 1,0 0 0,-14-9-1,23 13-104,1 0 1,0 0-1,-1 0 0,1-1 0,-1 1 0,1 0 0,0 0 0,-1-1 0,1 1 0,0 0 1,-1-1-1,1 1 0,0 0 0,0-1 0,-1 1 0,1 0 0,0-1 0,0 1 0,-1 0 1,1-1-1,0 1 0,0-1 0,0 1 0,0-1 0,0 1 0,0 0 0,0-1 0,0 1 1,0-1-1,0 1 0,0-1 0,0 1 0,0-1 0,0 1 0,0 0 0,0-1 0,0 1 1,1-1-1,-1 1 0,0 0 0,0-1 0,0 1 0,1-1 0,-1 1 0,0 0 0,0-1 1,1 1-1,-1 0 0,0 0 0,1-1 0,-1 1 0,1 0 0,-1 0 0,0-1 0,1 1 1,-1 0-1,1 0 0,-1 0 0,0 0 0,1 0 0,-1-1 0,1 1 0,-1 0 1,1 0-1,38-11-5045,-29 9 3002,19-6-3753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4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1516 217 5605,'0'0'7559,"0"-8"-6544,0 3-837,0 0 0,0 0 0,-1 1 1,0-1-1,0 0 0,0 0 0,0 0 1,-1 1-1,0-1 0,0 1 0,0-1 0,-1 1 1,1 0-1,-1 0 0,0 0 0,0 0 0,-1 1 1,1-1-1,-1 1 0,1 0 0,-1 0 1,0 0-1,-1 0 0,1 1 0,-6-3 0,-32-11-38,-1 2-1,-1 2 0,-71-10 0,20 4 372,44 9-376,-1 3-1,0 2 1,-1 2-1,-98 11 1,111-4-94,1 2 0,0 2 0,1 1 0,0 3 0,0 1 0,2 1 0,0 2 0,0 2 0,2 1 0,1 1 0,0 2 1,-31 29-1,38-24-50,1 2 1,1 0-1,2 1 1,1 1-1,2 1 1,1 1-1,1 1 1,2 0 0,2 1-1,1 0 1,-13 72-1,22-90-3,0-1 0,2 1 0,0 0 1,1 0-1,1 0 0,0 0 0,8 33 0,-6-40 14,1 1-1,0-1 1,1 1-1,1-1 1,0-1-1,0 1 1,1-1 0,0 0-1,0 0 1,1-1-1,1 0 1,13 11-1,-2-5 9,1-1 0,0-1-1,1-1 1,1-1-1,0 0 1,0-2-1,1-1 1,0-1-1,32 6 1,34 1 0,108 4 1,-168-16-10,59 3-262,149-9 0,-199 0 190,-1-2 0,0-1 0,0-2 0,-1-1-1,0-3 1,52-24 0,-37 10 102,-2-2 0,-1-2 0,83-71 0,-101 75-5,-1-2 0,-2-1 0,-1-2-1,-1 0 1,-2-2 0,25-44 0,-44 67 17,0 1 1,-1-1-1,0 1 1,-1-1 0,0-1-1,0 1 1,-1 0-1,-1 0 1,0-1 0,0 1-1,-3-21 1,2 29-83,-1 1 1,0 0-1,0 0 1,1 0-1,-1 0 1,0 0-1,-1 0 1,1 0-1,0 0 1,-1 1-1,1-1 1,-1 0-1,1 1 1,-1-1-1,0 1 0,1-1 1,-1 1-1,0 0 1,-3-1-1,-42-14-3704,42 15 3180,-46-11-6356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5349,'18'9'12300,"11"23"-9191,-17-18-1622,26 28-46,36 37-536,-67-73-1341,0 0 0,1 0 0,0-1 0,17 8 0,4-8-6713,-18-7 1624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11371,'0'0'6208,"-5"10"-4804,-13 34-435,2 1 0,2 0 0,-11 65 0,9-37-969,11-53-90,4-12-149,0 0 0,-1 1 0,0-1 0,-1 0 0,1-1 0,-2 1 0,-7 13 0,8-19-1853,2-14-16673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14446,'0'0'3769,"-3"8"-2499,-16 44-43,-3-2-1,-2 0 1,-43 64-1,89-196-3405,-11 45 1075,-6 22 917,-2 0 0,0-1 0,0 1 1,0-21-1,-3 35 278,-6 31 122,5-18-117,-1 0 0,1 0 1,1-1-1,0 1 0,4 22 0,-3-29-3,0-1-1,0 1 0,1-1 0,-1 1 0,1-1 1,0 0-1,1 0 0,-1 0 0,1 0 0,0 0 0,0 0 1,0-1-1,0 0 0,0 1 0,1-1 0,0 0 1,5 3-1,-3-7 778,-6-10-407,-7-11-67,-1 6-322,0 1 0,-2 0-1,0 0 1,-17-20-1,20 28-38,1 0-1,-1 0 0,0 0 0,-1 1 0,0 0 1,1 1-1,-2 0 0,1 0 0,-16-6 0,17 11-46,12 6-68,12 8-20,7-5 51,0-1 0,0-1 0,1-1 0,0-1 0,32 3 0,66-1-5607,-110-6 4437,26 0-4338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15150,'0'0'8616,"55"18"-8391,-19-18-161,2-1-64,1-2-1057,-3 2-1570,-8 1-512,-6 0-1377,-10 1 256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7239,'0'0'15727,"68"32"-15631,-34-32-449,0 0-3522,-2 0-6439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11787,'0'0'7175,"3"59"-8104,15-49-2434,2-1-2146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2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14798,'0'0'5317,"78"0"-4933,-35 0-255,2 0-33,5 0-64,2 0 0,-8-1-481,-4-2-608,-12 2-1121,-12 1-1794,-12 0-1601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2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9097,'0'0'7046,"-46"13"-5861,46-8 161,4-2-514,15 2-383,10-3 224,10-2-321,18 0-192,2 0-64,5 0-192,-1-4-2274,-6-3-1410,-7-2-1953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15375,'0'0'1457,"10"-2"-1302,5 1-89,0 0 0,0 1 1,0 0-1,17 3 0,-24-2-60,-1 0 1,0 1-1,0-1 0,0 1 0,-1 1 0,1-1 0,0 1 0,-1 0 0,1 1 0,-1 0 1,0 0-1,9 8 0,-13-10 21,-1 0 1,0 0 0,1 0-1,-1-1 1,0 1 0,0 0-1,-1 1 1,1-1-1,0 0 1,-1 0 0,1 0-1,-1 0 1,0 1 0,0-1-1,1 0 1,-2 0-1,1 0 1,0 1 0,0-1-1,-1 0 1,1 0 0,-1 0-1,1 0 1,-1 0-1,0 1 1,0-1 0,0-1-1,0 1 1,-1 0 0,-2 3-1,-5 8 475,-1-1 1,0 0-1,-18 14 0,9-8 28,0 0-69,13-13-433,0 1 1,1-1 0,-1 1-1,1 0 1,0 0 0,0 1-1,1 0 1,0-1 0,-4 9-1,9-15-97,-1 0-1,0 0 0,0 0 0,0 0 0,0 0 1,0 0-1,0-1 0,0 1 0,1 0 0,-1 0 1,0 0-1,0 0 0,0 0 0,0 0 1,0 0-1,1 0 0,-1 0 0,0 0 0,0 0 1,0 0-1,0 0 0,0 0 0,0 0 0,1 0 1,-1 0-1,0 0 0,0 0 0,0 0 0,0 0 1,0 0-1,1 0 0,-1 1 0,0-1 0,0 0 1,0 0-1,0 0 0,0 0 0,0 0 1,0 0-1,0 0 0,1 0 0,-1 1 0,0-1 1,0 0-1,0 0 0,0 0 0,0 0 0,0 0 1,0 0-1,0 1 0,0-1 0,0 0 0,0 0 1,0 0-1,0 0 0,0 0 0,0 0 1,0 1-1,0-1 0,0 0 0,0 0 0,0 0 1,0 0-1,0 0 0,0 1 0,0-1 0,0 0 1,14-4-5323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2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166 215 1281,'0'0'12028,"2"-10"-9776,5-31-170,-7 40-2000,0 0 0,0 0 0,0-1 0,0 1 0,0 0 0,0 0 0,-1 0 0,1 0 0,0 0 0,-1 0-1,1 0 1,-1-1 0,1 1 0,-1 0 0,1 0 0,-1 1 0,0-1 0,1 0 0,-1 0 0,0 0 0,0 0 0,0 1 0,0-1-1,1 0 1,-1 1 0,0-1 0,0 0 0,-1 1 0,1 0 0,0-1 0,0 1 0,0 0 0,0-1 0,0 1 0,0 0 0,0 0-1,-1 0 1,1 0 0,0 0 0,0 0 0,0 0 0,0 0 0,-2 1 0,-3-1-9,1 1 0,-1 0 1,1 0-1,0 0 0,-1 1 0,1-1 1,-6 4-1,2 1 93,0 0 0,1 1-1,0 0 1,0 0 0,1 1 0,-7 8-1,11-12-82,0 0 0,0 0-1,0 0 1,1 0 0,0 0-1,0 0 1,0 1-1,0 0 1,1-1 0,-1 1-1,1 0 1,0-1 0,1 1-1,-1 0 1,1 7-1,0-11-70,1 0 1,0 0-1,-1 0 0,1 0 0,0 0 0,-1-1 0,1 1 0,0 0 0,0 0 0,0 0 0,0-1 0,0 1 1,0 0-1,0-1 0,0 1 0,0-1 0,0 1 0,0-1 0,0 1 0,0-1 0,1 0 0,-1 0 0,0 0 0,0 1 1,0-1-1,0 0 0,1 0 0,-1-1 0,0 1 0,0 0 0,0 0 0,0 0 0,2-1 0,42-11 325,-33 6-307,0-1 0,-1 0 0,0-1-1,0 0 1,-1-1 0,0 0 0,0-1 0,-1 0 0,-1 0 0,0-1 0,0 0 0,-1-1 0,0 1 0,-1-1 0,0-1 0,-1 1 0,-1-1 0,0 0 0,0 0 0,-1 0-1,-1 0 1,1-27 0,-7 26 77,-5 18-73,-9 20-121,15-14 110,0-1 1,1 1-1,-1 0 1,2 0-1,0 0 1,0 0-1,1 17 1,0-23-1,0 1 0,1-1 0,-1 0 0,1 1 0,0-1 0,0 0 0,1 0 0,0 0 0,-1 0 0,1 0 1,0 0-1,1 0 0,-1-1 0,1 1 0,-1-1 0,1 0 0,0 1 0,1-1 0,-1-1 0,4 4 0,28 10-2734,-9-12-4422,-13-4 204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29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13196,'0'0'9476,"-3"7"-8889,0 0-436,1 0-1,0 0 1,0 0-1,0 0 0,1 0 1,0 0-1,0 0 1,1 9-1,0-14-126,0 0-1,0 1 0,0-1 1,1 0-1,-1 1 1,1-1-1,0 0 0,-1 0 1,1 1-1,0-1 1,0 0-1,0 0 0,0 0 1,1 0-1,-1 0 1,1 0-1,-1-1 0,1 1 1,0 0-1,-1-1 1,1 1-1,0-1 0,0 0 1,0 1-1,0-1 1,0 0-1,0 0 0,1 0 1,-1-1-1,0 1 0,0 0 1,1-1-1,-1 0 1,3 1-1,-2-1-183,1 1 0,-1-1-1,1 0 1,-1 0 0,1 0-1,-1 0 1,1-1 0,-1 1 0,0-1-1,1 0 1,-1 0 0,0-1 0,1 1-1,-1 0 1,0-1 0,0 0 0,0 0-1,5-4 1,-3 0-1451,0 0-1,-1 0 1,0-1 0,0 1 0,0-1-1,-1 0 1,5-12 0,1-2-4042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3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8072,'0'0'7863,"-4"12"-5802,-5 14-1335,-31 107 4219,36-115-4892,0 0 0,2 0 0,-1 20 0,3-37-218,0 0 0,0-1 0,0 1 0,0 0 0,0 0 0,1-1 1,-1 1-1,0 0 0,0 0 0,1-1 0,-1 1 0,1 0 0,-1-1 1,0 1-1,1 0 0,-1-1 0,1 1 0,0-1 0,-1 1 0,1-1 1,-1 1-1,2 0 0,-1-1-146,-1 0 0,1 1-1,-1-1 1,1 0 0,-1 0 0,1 0 0,0 0-1,-1 0 1,1 0 0,-1 0 0,1 0 0,0 0 0,-1 0-1,1 0 1,-1 0 0,1 0 0,0 0 0,-1 0-1,1 0 1,-1-1 0,1 1 0,-1 0 0,1-1 0,-1 1-1,1 0 1,-1-1 0,1 1 0,-1 0 0,1-1 0,7-11-8231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3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15022,'0'0'5840,"-2"8"-5194,-67 154 1095,77-193-2489,-2-1 1,-2 0 0,1-40-1,-6 72 774,0 1-1,0-1 0,0 0 1,1 0-1,-1 1 0,0-1 1,0 1-1,0-1 0,0 1 1,1-1-1,-1 1 0,0 0 1,0-1-1,1 1 1,-1 0-1,0-1 0,1 1 1,-1 0-1,0 1 0,-2 3 32,0 0-1,1 0 1,-1 0 0,1 1-1,0-1 1,1 0-1,-1 1 1,1 0 0,0-1-1,1 1 1,-1 0-1,1-1 1,0 1 0,0 0-1,1 0 1,0-1-1,0 1 1,0-1-1,1 1 1,0-1 0,0 1-1,0-1 1,0 0-1,1 0 1,0 0 0,0 0-1,1 0 1,-1-1-1,1 0 1,0 1-1,0-1 1,0-1 0,1 1-1,5 3 1,-10-7-42,0 0 1,0 1-1,0-1 1,1 0 0,-1 0-1,0 0 1,0 0-1,0 0 1,0 1-1,1-1 1,-1 0-1,0 0 1,0 0-1,1 0 1,-1 0-1,0 0 1,0 0 0,0 0-1,1 0 1,-1 0-1,0 0 1,0 0-1,1 0 1,-1 0-1,0 0 1,0 0-1,0 0 1,1 0-1,-1 0 1,0 0-1,0 0 1,0-1 0,1 1-1,-1 0 1,0 0-1,0 0 1,0 0-1,1 0 1,-1-1-1,0 1 1,0 0-1,0 0 1,0 0-1,0 0 1,0-1 0,1 1-1,-1-16 212,-10-15-175,-6 1-27,-2 2 0,-20-26 0,52 65-411,2 0 1,-1 0-1,1-2 1,33 15-1,8 2-6559,-30-16 635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3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12876,'0'0'1986,"9"3"-1004,7 2-324,1-1 0,-1 0 0,1-1 0,32 1 0,83-5 947,-62 0-1188,277-7 1092,-172 2-3521,-1 3-8076,-182 3 5929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3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163 239 8552,'0'0'8680,"8"-8"-6987,22-27-599,-29 34-1070,-1 1-1,0 0 1,1-1 0,-1 1-1,0-1 1,1 1 0,-1-1-1,0 1 1,0-1 0,0 1 0,1-1-1,-1 1 1,0-1 0,0 1-1,0-1 1,0 1 0,0-1-1,0 1 1,0-1 0,0 1 0,0-1-1,0 1 1,0-1 0,-1 1-1,1-1 1,0 1 0,0-1-1,0 1 1,-1-1 0,1 1-1,0-1 1,0 1 0,-1 0 0,1-1-1,0 1 1,-1-1 0,1 1-1,-1 0 1,1-1 0,0 1-1,-1 0 1,1 0 0,-2-1 0,-20-6 449,18 6-356,-2-1-34,-1 0 0,0 1-1,0 0 1,0 0-1,0 1 1,0-1-1,0 2 1,0-1-1,0 1 1,0 0-1,1 0 1,-1 1-1,0 0 1,1 0-1,-8 4 1,10-4-41,1 0 0,-1 1 0,0 0 0,1 0 0,-1 0 0,1 0 0,0 0 0,0 1 0,0-1 0,1 1 0,-1 0 0,1 0 0,0 0 0,0 0 0,0 0 0,0 0 0,1 1 0,0-1 0,0 1 0,0-1 0,0 1 0,1-1 0,0 1 0,0 4 0,0-8-39,0 0 1,0 0 0,0 0 0,0 0-1,0 0 1,0 0 0,1 0 0,-1 0-1,0 0 1,1 0 0,-1 0 0,1 0-1,-1 0 1,1 0 0,-1-1 0,1 1-1,0 0 1,-1 0 0,1-1 0,0 1-1,-1 0 1,1-1 0,0 1 0,0-1-1,0 1 1,1 0 0,1 0 21,-1 0 0,1 0 0,0-1 0,0 1 0,0-1 1,0 0-1,0 0 0,0 0 0,4 0 0,1-1 87,0 0 0,0-1 0,1 0 0,-1-1 1,0 1-1,9-6 0,0-2 29,-1 0 0,0-2 1,0 0-1,-1 0 0,-1-2 1,0 0-1,-1 0 0,0-1 0,-2-1 1,0 0-1,0-1 0,-1 0 1,-2 0-1,9-21 0,-10 3 568,-11 22-227,3 13-477,1 0 1,-1 0-1,0 0 1,1 0 0,-1 0-1,0 0 1,1 0-1,-1 0 1,1 0-1,-1 1 1,0-1-1,1 0 1,-1 0-1,0 0 1,1 1 0,-1-1-1,1 0 1,-1 1-1,1-1 1,-1 0-1,1 1 1,-1-1-1,1 1 1,-1 0-1,-5 4-17,2 1-1,-1-1 0,0 1 0,1 0 0,0 1 0,1-1 1,-1 1-1,1-1 0,0 1 0,-3 14 0,2-7 8,0 1 1,1 0-1,1 1 0,0 20 0,1-33-48,1-1 0,0 1 0,0-1 0,0 1 0,0-1-1,0 1 1,0-1 0,1 1 0,-1-1 0,1 1 0,0-1 0,0 1 0,0-1 0,0 0 0,0 1 0,0-1 0,1 0 0,-1 0 0,1 0-1,-1 0 1,1 0 0,0 0 0,0-1 0,0 1 0,0 0 0,0-1 0,0 0 0,0 1 0,0-1 0,1 0 0,-1 0 0,1 0 0,-1-1 0,0 1-1,1 0 1,-1-1 0,1 0 0,0 1 0,-1-1 0,1 0 0,-1 0 0,1-1 0,-1 1 0,1 0 0,-1-1 0,1 0 0,-1 1 0,1-1-1,-1 0 1,3-2 0,1 0-966,0 0 0,0 0 0,-1 0 0,1-1 0,-1 0 0,0 0 0,0 0 0,6-7 0,16-21-7602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3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11915,'0'0'5883,"-9"7"-4767,-9 9-390,1 0 0,1 2 0,0-1 0,-18 30 0,28-38-630,1-1 1,0 1-1,0 0 1,1 1-1,1-1 1,0 1-1,0-1 1,0 1-1,1 0 0,1 0 1,0 0-1,0 0 1,1 1-1,1 13 1,0-22-54,0 1 0,0 0 0,0-1 0,0 1 0,0-1 1,1 1-1,-1-1 0,1 1 0,-1-1 0,1 0 0,0 0 0,0 0 1,0 0-1,0 0 0,1 0 0,-1-1 0,0 1 0,1-1 0,-1 0 1,1 1-1,-1-1 0,1 0 0,0 0 0,-1-1 0,1 1 0,0 0 1,0-1-1,-1 0 0,1 0 0,0 0 0,0 0 0,5-1 0,-1 1 44,1 0 0,-1-1 0,0 0 0,0-1 0,1 1 0,-1-1 0,0-1-1,-1 1 1,1-1 0,0 0 0,10-8 0,-15 10-35,0 0 0,-1 0 0,1 0 0,0-1 0,-1 1 1,1-1-1,-1 1 0,0-1 0,1 1 0,-1-1 0,0 0 0,0 1 0,0-1 0,0 0 0,0 0 0,-1 0 0,1 0 1,0 0-1,-1 0 0,0 0 0,1 0 0,-1 0 0,0 0 0,0 0 0,0 0 0,0 0 0,-1 0 0,1 0 1,0 0-1,-1 0 0,0-3 0,-1 3-31,0 0 1,0-1-1,0 1 1,0 0 0,0 0-1,-1 1 1,1-1-1,-1 0 1,1 1-1,-1 0 1,0-1-1,1 1 1,-1 0-1,0 0 1,0 0-1,0 1 1,1-1 0,-1 1-1,0 0 1,0 0-1,-4 0 1,5 0-26,-47 3-106,48-3 108,0 0-1,0 0 0,-1 1 0,1-1 0,0 0 0,0 1 1,0-1-1,0 1 0,0-1 0,0 1 0,0-1 0,0 1 0,0 0 1,0-1-1,0 1 0,0 0 0,0 0 0,0 0 0,0 0 0,1 0 1,-1 0-1,0 0 0,1 0 0,-1 0 0,1 0 0,-1 0 0,1 0 1,-1 0-1,1 0 0,0 0 0,0 1 0,0-1 0,-1 0 0,1 0 1,0 0-1,1 3 0,4-3 18,0 0 1,0 0-1,0 0 1,0-1-1,0 1 1,0-1-1,1-1 1,-1 1-1,6-2 1,8-1-42,0-1 0,-1-1 0,1-1 0,-1-1 0,28-14 0,40-14-555,-86 34 572,0 1-1,0 0 1,1 0 0,-1 0 0,0 0-1,0 0 1,1 0 0,-1 0 0,0 0-1,0 0 1,1 0 0,-1 0 0,0 0-1,0 0 1,1 0 0,-1 0-1,0 0 1,0 0 0,1 1 0,-1-1-1,0 0 1,0 0 0,1 0 0,-1 0-1,0 0 1,0 1 0,0-1 0,0 0-1,1 0 1,-1 0 0,0 1 0,0-1-1,0 0 1,0 0 0,0 0-1,1 1 1,-1-1 0,0 0 0,0 0-1,0 1 1,0-1 0,0 17-122,-9 16 149,-1-15 33,6-11-48,0 1 1,1-1-1,0 1 0,0-1 0,0 1 1,1 0-1,0 0 0,-1 12 0,4-19-111,-1 0 0,1 0-1,0-1 1,0 1 0,-1 0 0,1-1-1,0 1 1,0-1 0,0 1-1,0-1 1,0 1 0,0-1 0,0 0-1,0 0 1,0 1 0,0-1-1,0 0 1,0 0 0,0 0 0,0 0-1,0 0 1,0 0 0,0 0 0,0 0-1,0-1 1,0 1 0,0 0-1,0 0 1,1-2 0,36-7-5132,-9-7-2372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5381,'0'0'7805,"-11"3"-4010,0-1-3210,-19 4 980,1 2 0,-47 17 0,67-17-1498,15-2-125,22-2-153,-25-4 194,13 1-289,0 0-1,-1 1 1,1 1-1,-1 0 1,1 1 0,-1 1-1,-1 0 1,1 1-1,25 15 1,-38-20 355,-1 0 1,0 0 0,0 0-1,1 0 1,-1 0-1,0 0 1,0 0-1,0 1 1,0-1-1,0 0 1,0 1-1,-1-1 1,1 1-1,0-1 1,-1 1-1,1-1 1,-1 1-1,1 0 1,-1-1-1,0 1 1,0 0-1,0-1 1,0 1-1,0-1 1,0 4 0,-2-1 92,1-1 1,0 1-1,-1-1 1,0 1 0,0-1-1,0 0 1,0 1 0,-1-1-1,1-1 1,-6 6-1,-5 4 399,-1-1-1,-1-1 1,-26 16-1,37-24-469,-1 0 0,1 1 0,-1-1 0,1-1 0,-1 1 0,-9 1 0,13-3-180,0 0 0,0 0 0,0 0 0,0 0 0,0 0 0,0 0 0,1 0 0,-1 0 0,0-1 0,0 1 0,0 0 0,0-1 0,0 1 0,1 0 0,-1-1 0,0 1 1,0-1-1,1 0 0,-1 1 0,0-1 0,1 1 0,-1-1 0,1 0 0,-1 0 0,1 1 0,-1-1 0,1 0 0,-1 0 0,1 0 0,0 1 0,-1-1 0,1 0 0,0 0 0,0 0 0,-1 0 0,1 0 0,0 0 0,0 1 0,0-1 0,0 0 1,0 0-1,1 0 0,-1-1 0,0-25-6265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3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16303,'0'0'8745,"94"-4"-8681,-38 4 0,1 0-128,-4 0-1570,-5 0-704,-14 0-1057,-14 0-1954,-15 3-1762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3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10602,'0'0'11499,"57"12"-10250,-4-12-704,11 0-449,4-7-96,0 2-1121,-9-3-2691,-7-5-6278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0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7143,'0'0'4169,"10"0"-2615,377-18 1291,298 23-3229,-665-5 398,-38-2 150,-44 0 122,-447 34 237,141-4 748,1125-84-3439,-722 54 2004,-23 2 99,0-1 0,-1 0 0,1-1-1,0 0 1,20-7 0,-32 9 66,0 0 0,0 0 0,0 0 0,-1 0-1,1 0 1,0 0 0,0 0 0,0 0 0,0 0 0,0 0 0,0 0 0,-1 0 0,1 0-1,0 0 1,0 0 0,0 0 0,0 0 0,0 0 0,0 0 0,-1 0 0,1 0 0,0 0-1,0 0 1,0 0 0,0 0 0,0-1 0,0 1 0,0 0 0,0 0 0,0 0 0,0 0-1,0 0 1,-1 0 0,1 0 0,0-1 0,0 1 0,0 0 0,0 0 0,0 0-1,0 0 1,0 0 0,0 0 0,0-1 0,0 1 0,0 0 0,0 0 0,0 0 0,0 0-1,0 0 1,0 0 0,0-1 0,1 1 0,-1 0 0,0 0 0,0 0 0,0 0 0,0 0-1,0 0 1,0 0 0,0-1 0,0 1 0,0 0 0,0 0 0,0 0 0,1 0 0,-17-3 52,-105-1 112,0 5-1,0 6 0,0 4 1,-174 41-1,269-47-1402,17-4-2622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16528,'0'0'8648,"-11"57"-8456,9-29-192,-1 1 32,3-1 32,0-3-224,0-3-833,0-5-993,0-8-736,0-5-1250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16592,'0'0'5733,"59"-1"-5092,-17 1-353,10 0-256,9-7-769,-4-1-4676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69 9993,'0'0'8419,"4"-9"-5953,1 1-1828,-4 5-419,1 0 0,0 1 0,-1-1 0,1 0 0,-1-1 1,0 1-1,0 0 0,0 0 0,0 0 0,-1-1 0,1-5 1,-1 8-143,0 1 0,-1-1 0,1 1 1,0-1-1,-1 1 0,1-1 1,0 1-1,-1-1 0,1 1 0,-1 0 1,1-1-1,-1 1 0,1 0 1,0-1-1,-1 1 0,0 0 1,1 0-1,-1-1 0,1 1 0,-1 0 1,1 0-1,-1 0 0,1 0 1,-1 0-1,1 0 0,-1 0 0,0 0 1,1 0-1,-1 0 0,1 0 1,-1 0-1,1 0 0,-1 0 1,0 1-1,-24 4 52,13 1-129,2 1-1,-1-1 1,1 2-1,0-1 1,1 1-1,0 1 1,0 0-1,0 0 1,1 1-1,1 0 1,0 0-1,0 1 1,1 0-1,0 0 1,1 0-1,0 1 1,1 0-1,1 0 1,0 0-1,-3 20 1,6-31-3,0 0 1,0 0 0,0 0 0,1 1 0,-1-1 0,0 0 0,1 0 0,-1 0 0,1 0 0,-1 0 0,1 0 0,-1 0 0,1 0 0,0 0 0,-1 0 0,1 0 0,0-1 0,0 1 0,0 0 0,-1 0 0,1-1 0,0 1 0,0-1 0,2 2 0,35 7 182,38-13-1708,-25-9-2987,-19-1-1727,-15 5-180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50 10922,'0'0'14398,"-5"-2"-14435,3 2 33,0-1 0,1 1 1,-1 0-1,0-1 0,1 1 1,-1 0-1,0 0 0,0 0 0,1 0 1,-1 1-1,0-1 0,0 0 1,1 1-1,-1-1 0,0 1 1,1 0-1,-1-1 0,1 1 1,-1 0-1,1 0 0,-1 0 1,1 0-1,0 0 0,-3 2 1,1 1 11,0 0 0,0 0 0,1 0 0,-1 0 0,1 1 0,0-1 1,0 1-1,1-1 0,-3 9 0,4-12 3,-1 0 1,0 0-1,1 0 1,0 0-1,-1 1 0,1-1 1,-1 0-1,1 0 1,0 0-1,0 1 0,0-1 1,0 0-1,0 0 1,0 1-1,0-1 0,0 0 1,1 0-1,-1 0 1,0 1-1,1-1 0,-1 0 1,1 0-1,-1 0 1,1 0-1,-1 0 0,1 0 1,0 0-1,0 0 1,-1 0-1,1 0 0,0 0 1,0 0-1,0 0 1,0-1-1,0 1 0,0 0 1,0-1-1,0 1 1,0-1-1,1 1 0,-1-1 1,0 0-1,0 1 1,0-1-1,1 0 0,-1 0 1,0 0-1,0 0 1,1 0-1,-1 0 1,0 0-1,0 0 0,0 0 1,1-1-1,-1 1 1,0 0-1,0-1 0,2 0 1,5-1 40,-1-1 0,0 1 0,0-1 0,1-1 1,-2 1-1,1-1 0,0 0 0,9-8 0,21-32 281,-35 42-252,0-1 0,-1 1 0,0-1 0,1 0 1,-1 1-1,0-1 0,0 0 0,-1 0 0,1 0 0,0 0 1,-1 0-1,0 1 0,0-1 0,0 0 0,0 0 1,0 0-1,-1-5 0,0 7-82,0-1 0,0 1 0,0 1 0,0-1 0,0 0 0,0 0 0,0 0 0,0 0-1,0 1 1,0-1 0,0 0 0,0 1 0,-1-1 0,1 1 0,0-1 0,0 1 0,-1 0 0,1 0 0,0-1 0,-1 1 0,1 0 0,0 0 0,-1 0 0,1 1-1,0-1 1,-1 0 0,1 0 0,0 1 0,-2 0 0,1-1-248,0 0 0,0 0 0,1 1 0,-1-1 0,0 1 0,0-1 0,0 1 0,1 0 0,-1 0 0,0 0 0,1 0 0,-1 0 0,0 0 0,1 0 0,0 0-1,-1 1 1,1-1 0,0 1 0,-3 2 0,3 12-7641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17713,'0'0'3043,"-22"48"-1570,17-22-448,0-1-929,5 1-32,-4 1-32,4-3-32,0-3 32,0-3-32,0-6 0,0-3-160,4-5-192,-1-2-1026,-1-2-1376,-2-10-7880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8136,'0'0'17136,"68"-1"-17040,-38 1-64,-1 0 0,-1 1-737,1 1-2658,-4 1-1505,-7-1-2692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16143,'0'0'9353,"6"65"-9321,-6-42-32,0-1 32,0-3-224,-2 0-961,2-5-801,5-2-833,2-4-2081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16720,'0'0'977,"-4"10"261,-5 12-647,1 1-1,1 0 1,1 0-1,2 0 1,0 1 0,1 0-1,1 27 1,4-15-523,2 1 0,2-1 0,11 38 0,-15-66-66,-1-4-14,0 0 0,0 0 0,0 0 0,0 0 0,-1 0 0,1 0 0,-1 0 0,0 0 0,-1 6 1,0-10-41,-1 0 0,1 0 0,0 0 0,0 0 0,0 0 0,0 0 0,-1 0 0,1-1 0,0 1 0,0 0 0,0-1 0,0 1 0,0-1 0,0 1 0,0-1 0,0 1 0,0-1 0,-2-1 0,-10-11 19,1-1 0,0 0 0,0-1 0,-15-27 1,5 9 805,21 33-712,0-1 0,1 0 0,-1 0 0,0 0 0,0 0 0,1 1 0,-1-1 0,0 0 0,1 0 0,-1-1 0,1 1 0,-1 0 0,1 0 1,0 0-1,0 0 0,-1 0 0,1 0 0,0-1 0,0 1 0,0 0 0,0 0 0,0 0 0,0 0 0,0-1 0,1 1 0,-1 0 1,0 0-1,1 0 0,-1 0 0,1 0 0,-1 0 0,1 0 0,-1 0 0,1 0 0,0 0 0,-1 0 0,1 0 0,0 0 0,0 0 0,0 1 1,0-1-1,0 0 0,0 1 0,0-1 0,0 0 0,0 1 0,0-1 0,0 1 0,0 0 0,0-1 0,0 1 0,0 0 0,3 0 1,8-3-70,1 2 0,-1-1 0,1 2 0,13 0 0,-11 0 59,18 0-429,2 1-2125,-11-2-2388,0-2-4825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6:5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15919,'0'0'8670,"11"-3"-7432,39-11-631,54-13 344,-91 25-1543,0-1 0,0 2-1,0 0 1,0 0-1,25 3 1,1 6-9530,-30-8 5638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11883,'0'0'13218,"0"-1"-13203,0 1 0,-1-1 0,1 1-1,0-1 1,0 0 0,0 1 0,0-1 0,1 1-1,-1-1 1,0 0 0,0 1 0,0-1 0,0 1-1,1-1 1,-1 0 0,0 1 0,0-1 0,1 1-1,-1-1 1,0 1 0,1-1 0,-1 1 0,1-1 0,-1 1-1,1 0 1,-1-1 0,1 1 0,-1 0 0,1-1-1,0 1 1,3-1 58,1 0 0,0 0 0,0 1 0,0-1 0,-1 1 0,1 0 0,0 1 0,0-1-1,-1 1 1,7 2 0,2-1 38,1 0-445,151 19 1248,-111-17-4072,0-2-4839,-36-2 619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14286,'0'0'8002,"13"0"-7613,609 14 1234,-366-10-2495,293-34-1,-539 30 632,-3-1-677,-12 1-3961,-7 0 21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34 195 2114,'0'0'17643,"-6"8"-15822,-22 24-433,28-27 78,11-6-923,11-5 96,16-17-112,0-2 1,-2-1 0,48-45 0,21-15-456,-105 86-80,0 0 1,0 0-1,0 0 1,0 0-1,1 0 1,-1-1-1,0 1 1,0 0-1,0 0 1,0 0-1,1 0 1,-1 0-1,0 0 1,0 0-1,0 0 1,0 0-1,1 0 1,-1 0-1,0 0 0,0 0 1,0 0-1,1 0 1,-1 0-1,0 0 1,0 0-1,0 0 1,0 0-1,1 0 1,-1 0-1,0 0 1,0 0-1,0 1 1,0-1-1,0 0 1,1 0-1,-1 0 1,0 0-1,0 0 0,0 0 1,0 1-1,0-1 1,0 0-1,0 0 1,1 0-1,-1 0 1,0 0-1,0 1 1,0-1-1,0 0 1,0 0-1,0 0 1,0 0-1,0 1 1,0-1-1,0 0 1,0 0-1,0 0 1,0 1-1,0-1 0,-1 21-109,-7 23 200,-30 116-1263,37-154 565,1-6 512,0 1 1,0-1-1,1 0 0,-1 0 1,0 0-1,0 0 0,0 0 0,0 1 1,0-1-1,0 0 0,0 0 1,0 0-1,0 0 0,0 0 0,0 0 1,1 1-1,-1-1 0,0 0 0,0 0 1,0 0-1,0 0 0,0 0 1,0 0-1,1 0 0,-1 0 0,0 0 1,0 0-1,0 0 0,0 0 1,0 0-1,1 0 0,-1 0 0,0 1 1,0-1-1,0-1 0,0 1 1,0 0-1,1 0 0,-1 0 0,0 0 1,0 0-1,0 0 0,0 0 0,0 0 1,1 0-1,-1 0 0,0 0 1,0 0-1,0 0 0,0 0 0,0 0 1,0-1-1,1 1 0,-1 0 1,0 0-1,0 0 0,0 0 0,0 0 1,0 0-1,0-1 0,13-9-5118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17745,'0'0'7943,"50"24"-7686,-21-26-193,10-7-1346,-5-3-2433,4-1-2659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17 18898,'0'0'6555,"-10"-4"-5418,8 4-1106,-3-3 12,0 1 0,-1 0 0,1 1 0,-1-1 0,0 1 0,1 0 0,-1 1 0,0-1 0,0 1 0,0 1 0,0-1 0,1 1 0,-1-1 0,0 2 0,1-1 1,-1 1-1,0 0 0,1 0 0,0 0 0,-7 4 0,1 3-56,1-1 0,0 2 0,1-1 0,0 1-1,0 0 1,1 1 0,0 0 0,-7 16 0,11-21 8,1 1 0,0 0 0,0 0 0,0 0 0,1 0 0,0 0 0,0 1 0,1-1 0,0 0 0,1 1 0,-1-1 0,1 1 0,1-1 0,-1 1 0,1-1 0,3 12 0,-2-17-39,0 1 0,0 0-1,0-1 1,0 0 0,0 1 0,0-1 0,0 0 0,1 0-1,-1 0 1,1 0 0,0-1 0,-1 1 0,1-1 0,0 0 0,0 0-1,0 1 1,0-2 0,0 1 0,0 0 0,0-1 0,0 1-1,0-1 1,4 0 0,10 1-617,-1-1 0,1 0-1,16-3 1,-25 1-587,-1 1 0,0-1 0,1 0 1,-1-1-1,0 1 0,0-2 0,10-5 0,10-9-7678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17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12364,'0'0'5920,"1"9"-4217,5 29-561,-5-37-1100,-1 0 0,1 1 0,0-1-1,0 0 1,0 0 0,0 1 0,0-1 0,0 0-1,1 0 1,-1 0 0,0 0 0,1-1-1,-1 1 1,0 0 0,1-1 0,-1 1 0,1 0-1,-1-1 1,1 0 0,-1 1 0,1-1-1,-1 0 1,1 0 0,-1 0 0,1 0 0,1 0-1,38-4 214,-30 0-557,-1-1-1,1 0 1,-1 0 0,0-1-1,-1-1 1,1 0 0,-1 0-1,-1-1 1,12-12 0,9-6-3594,-50 64 6814,9-14-1207,3-9-579,1 1-1,1-1 1,0 2 0,1-1-1,-6 24 1,11-36-940,1 2-855,5-7-3617,-1-1-1774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1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83 10410,'0'0'7297,"-11"-7"-6453,-35-21-540,45 27-297,-1 0 0,1 1-1,0-1 1,-1 1 0,0-1-1,1 1 1,-1 0 0,1 0-1,-1 0 1,1 0-1,-1 0 1,0 0 0,1 0-1,-1 0 1,1 0 0,-1 1-1,1-1 1,-1 1 0,1-1-1,-1 1 1,1 0 0,-1 0-1,1-1 1,0 1 0,-1 0-1,1 0 1,0 0 0,0 0-1,0 1 1,0-1 0,-1 1-1,-1 2 11,1-1 0,0 0-1,0 1 1,0 0-1,0-1 1,0 1-1,1 0 1,0 0 0,-1 4-1,2-7 11,0 0 1,0 0-1,0-1 0,1 1 1,-1 0-1,0 0 0,1-1 1,-1 1-1,1 0 0,-1-1 0,1 1 1,-1 0-1,1-1 0,-1 1 1,1-1-1,0 1 0,-1-1 0,1 1 1,0-1-1,-1 0 0,1 1 1,0-1-1,0 0 0,-1 1 0,1-1 1,0 0-1,0 0 0,0 0 1,-1 0-1,1 0 0,0 0 1,0 0-1,0 0 0,0 0 0,-1 0 1,3 0-1,34-3 1131,-18-1-1007,-1-2 0,0 0 1,0 0-1,-1-2 1,0 0-1,0-1 1,-1-1-1,0 0 0,-1-1 1,24-23-1,-48 46-50,0 0-1,1 1 1,0 0 0,1 0-1,0 0 1,-7 23 0,13-34-103,0 0 1,0 0-1,1 0 1,-1 0-1,0 0 0,1 0 1,-1 0-1,1 0 1,0 1-1,0-1 0,-1 0 1,2 0-1,-1 0 1,0 1-1,0-1 1,1 0-1,-1 0 0,1 0 1,-1 0-1,1 0 1,0 0-1,0 0 1,0 0-1,0 0 0,0 0 1,1 0-1,-1-1 1,0 1-1,1 0 0,0-1 1,2 3-1,2-1-191,0-1 0,1 0 0,-1 0 0,0-1 0,1 0 0,-1 0 0,1 0 0,-1-1 0,10 0 0,32-3-4163,0-8-3982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0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17072,'0'0'5381,"57"0"-3939,-23-8-834,5-2-512,9 2-64,-3 2-32,-4 3 0,-5 3 0,-2 0-897,-8 0-1281,-8 4-2242,0-4-3171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15407,'0'0'6939,"11"-2"-6298,7-4-483,-1 0 1,0 0-1,-1-2 1,0 0-1,0-1 0,-1 0 1,0-2-1,16-13 0,19-17-61,-2-2-1,-1-3 0,60-76 0,-90 94 1063,-18 29 26,-4 12-1031,-8 25-91,3 0-1,1 1 1,1 0-1,3 0 1,1 0-1,2 75 1,9-95-1182,-7-18 938,1-1 0,-1 0-1,0 1 1,1-1 0,-1 0 0,1 0 0,-1 1-1,1-1 1,-1 0 0,0 0 0,1 0 0,-1 0-1,1 0 1,-1 1 0,1-1 0,-1 0-1,1 0 1,-1 0 0,1 0 0,-1 0 0,1-1-1,-1 1 1,0 0 0,1 0 0,-1 0 0,1 0-1,-1 0 1,1-1 0,-1 1 0,1 0 0,-1 0-1,0-1 1,1 1 0,-1 0 0,0 0-1,1-1 1,-1 1 0,0-1 0,1 1 0,-1 0-1,0-1 1,0 1 0,1-1 0,-1 1 0,0 0-1,0-2 1,9-12-6705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13357,'0'0'6443,"13"-1"-5450,-4 0-916,-1 0 0,1 0 0,0-1 0,0-1 0,-1 1 0,1-1 0,-1-1 0,0 1 0,0-1 0,0-1 0,0 0 0,-1 0 0,9-7 0,-10 8-50,-1-1 0,0 1 0,0-1 0,-1 0 0,1 0 1,-1-1-1,0 1 0,0-1 0,-1 0 0,0 0 0,0 0 0,0-1 0,-1 1 0,0-1 0,3-12 0,-5 19-5,0-1-1,0 0 1,0 0 0,0 1 0,0-1 0,1 0-1,-1 1 1,-1-1 0,1 0 0,0 1 0,0-1 0,0 0-1,0 1 1,0-1 0,-1 0 0,1 1 0,0-1-1,-1 0 1,1 1 0,0-1 0,-1 1 0,1-1-1,-1 0 1,1 1 0,-1-1 0,1 1 0,-1-1 0,1 1-1,-1 0 1,-1-1 0,1 1-18,0 0 1,-1 0 0,1 0-1,0 0 1,-1 0-1,1 0 1,0 1-1,-1-1 1,1 1-1,0-1 1,0 1-1,-1-1 1,1 1-1,-2 1 1,-2 1-34,0 1 1,0 0-1,0 0 1,0 0-1,1 1 1,-6 6-1,5-3 10,1 1-1,-1 0 1,1 0-1,1 0 0,0 0 1,0 1-1,1 0 1,0-1-1,1 1 1,0 0-1,0 0 0,1-1 1,0 1-1,4 18 1,-3-26 21,0 0-1,0 0 1,0 0 0,1 0 0,-1 0 0,1 0 0,-1-1-1,1 1 1,0-1 0,0 1 0,-1-1 0,1 0 0,0 0 0,0 0-1,0 0 1,0 0 0,1 0 0,-1 0 0,0-1 0,0 1-1,0-1 1,1 1 0,-1-1 0,0 0 0,1 0 0,-1 0 0,0 0-1,0-1 1,1 1 0,1-1 0,6 0 29,-1-1 1,1 0-1,-1-1 0,0 0 1,16-7-1,40-29 45,-45 27-57,0 0 0,37-16 1,-56 27-27,0 1 0,0 0 1,0 0-1,0 0 1,0 0-1,0 0 0,0 0 1,0 0-1,0 0 1,0 0-1,0 0 0,-1 0 1,1 1-1,0-1 0,0 0 1,0 1-1,0-1 1,0 0-1,0 1 0,-1-1 1,1 1-1,0 0 1,0-1-1,-1 1 0,1 0 1,0-1-1,-1 1 0,1 0 1,-1 0-1,1-1 1,-1 1-1,1 0 0,-1 0 1,1 0-1,-1 0 1,0 0-1,0 0 0,1 0 1,-1 0-1,0 0 0,0 0 1,0 0-1,0-1 1,0 3-1,1 61 137,-1-39-26,-1-24-80,1 0 1,0 1 0,0-1-1,0 1 1,0-1 0,0 1-1,0-1 1,0 0 0,1 1-1,-1-1 1,0 1 0,1-1-1,-1 0 1,1 0 0,0 1-1,-1-1 1,1 0 0,0 0-1,0 1 1,0-1 0,0 0-1,0 0 1,0 0 0,0 0-1,0-1 1,0 1 0,0 0-1,0 0 1,1 0 0,-1-1-1,0 1 1,1-1 0,-1 1-1,0-1 1,1 0 0,-1 1-1,1-1 1,-1 0 0,0 0-1,1 0 1,-1 0 0,1 0-1,-1 0 1,0 0 0,1-1-1,-1 1 1,1-1 0,-1 1-1,2-1 1,9-4 328,0-1 0,-1 0 0,0-1 0,17-13 0,-4 4-95,-24 16-259,3-3-514,1 1-1,-1 0 0,0 0 0,1 0 0,-1 0 0,1 1 0,0 0 0,0-1 0,-1 1 0,1 1 1,0-1-1,0 0 0,0 1 0,0 0 0,0 0 0,6 1 0,-4 2-6685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15 8808,'-18'1'8916,"56"1"-7000,5 1-672,52 6-842,1-5 1,0-4-1,0-4 1,101-17-1,-126 15-394,0 4-1,1 2 0,82 13 0,61 0 66,-170-12-58,72-1-9,161 22-1,-174-6 702,1-5-1,177-4 1,-276-7-677,1 0 0,-1-1 1,1 0-1,-1 0 0,0 0 0,0-1 1,0 0-1,0-1 0,0 1 0,0-1 1,5-4-1,-47 5-9255,9 2 598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8648,'0'0'15428,"0"0"-15407,0 1 1,0-1-1,0 1 1,0-1-1,0 0 0,0 1 1,0-1-1,0 1 0,0-1 1,0 1-1,0-1 0,1 0 1,-1 1-1,0-1 0,0 1 1,0-1-1,0 0 0,1 1 1,-1-1-1,0 0 1,0 1-1,1-1 0,-1 0 1,0 1-1,1-1 0,-1 0 1,0 1-1,1-1 0,-1 0 1,0 0-1,1 0 0,-1 1 1,1-1-1,4-2 98,0-1 1,0 1-1,0-1 0,0 0 1,0-1-1,-1 1 0,0-1 1,1 0-1,5-7 0,10-7-9,10-9-80,-22 18-22,0 2 0,0-1 1,1 1-1,1 0 0,17-9 1,-26 16-17,-1 0-1,0 0 1,1 0 0,-1 0-1,0 1 1,1-1 0,-1 0 0,0 0-1,0 0 1,1 1 0,-1-1 0,0 0-1,1 0 1,-1 1 0,0-1 0,0 0-1,0 1 1,1-1 0,-1 0 0,0 1-1,0-1 1,0 0 0,0 1 0,0-1-1,0 0 1,1 1 0,-1-1 0,0 1-1,0-1 1,0 0 0,0 1-1,0-1 1,-1 0 0,1 1 0,0-1-1,0 1 1,0 22 203,0-19-127,-20 221 1849,21-225-1909,-1 1 0,1-1 0,-1 1 0,1-1 0,-1 1 0,1-1 0,-1 1 0,1-1 0,-1 1 0,1-1 0,-1 0 0,1 1 0,0-1 0,-1 0 0,1 0 0,-1 0 0,1 1 0,0-1 0,-1 0 0,1 0 0,0 0 0,-1 0 0,1 0 0,0 0 0,-1 0 0,1 0 0,0 0 0,-1 0 0,1-1 0,0 1 0,-1 0 0,1 0 0,0-1 0,0 1 0,26-10-625,4-15-3815,-4-5-5581,-17 13 2341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17489,'0'0'8584,"50"17"-7912,-29-17-480,-1-1-95,5-7-33,-5-1-64,3 1-385,-2 0-1312,-3 2-1250,-2 1-961,-2-1-2498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10 19378,'0'0'7383,"-12"-2"-7388,3 0-15,5 1 17,0 0 0,0 0 1,0 0-1,0 0 0,0 1 0,0 0 1,0 0-1,0 0 0,0 0 0,0 1 1,0-1-1,1 1 0,-1 0 1,0 0-1,0 1 0,0-1 0,-5 4 1,-9 7 170,0 0 0,1 1 0,1 0-1,-28 31 1,38-37-87,-1 1-1,1-1 0,1 1 1,0 0-1,0 1 0,0 0 1,1-1-1,0 1 0,1 0 1,0 1-1,0-1 0,1 1 1,-1 9-1,3-18-82,0 1 0,0-1 0,0 0 0,0 0-1,0 0 1,0 0 0,1 0 0,-1 0 0,0 0 0,1 1 0,-1-1 0,1 0-1,-1 0 1,1 0 0,-1 0 0,1-1 0,0 1 0,-1 0 0,1 0 0,0 0-1,0 0 1,0-1 0,0 1 0,-1 0 0,1-1 0,0 1 0,2 0 0,0 0-45,1 0 1,-1 0-1,1 0 1,-1 0-1,1-1 1,-1 0 0,1 1-1,7-2 1,1 0-533,-1-1-1,1 0 1,0-1 0,18-6-1,43-31-7694,-39 17 496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 13389,'0'0'7692,"-2"8"-7243,2-5-430,-1-1-5,0 0-1,1 0 1,0 0-1,-1 0 1,1 0-1,0-1 1,0 1 0,0 0-1,0 0 1,0 0-1,0 0 1,1 0-1,0 2 1,0-3-5,0 0 0,0 0 0,1 1 1,-1-1-1,0 0 0,1-1 0,-1 1 0,1 0 0,-1 0 1,1-1-1,-1 1 0,1-1 0,0 1 0,-1-1 1,1 0-1,0 1 0,-1-1 0,1 0 0,0 0 0,-1 0 1,4-1-1,3 1-44,-1 0 1,1 0-1,0-1 0,0-1 1,-1 1-1,1-1 1,-1 0-1,14-6 0,-3-2-1863,-1 0 0,20-16 0,-37 25 1887,1 1-1,-1-1 1,0 1 0,0 0 0,1-1-1,-1 1 1,0 0 0,1-1-1,-1 1 1,0 0 0,1 0-1,-1-1 1,0 1 0,1 0-1,-1 0 1,1 0 0,-1-1 0,0 1-1,1 0 1,-1 0 0,1 0-1,-1 0 1,1 0 0,-1 0-1,0 0 1,1 0 0,-1 0-1,1 0 1,-1 0 0,1 0 0,-1 0-1,0 0 1,1 1 0,-1-1-1,1 0 1,-1 0 0,0 0-1,1 1 1,-1-1 0,1 0-1,-4 22 1885,-22 41 2997,20-52-4492,-12 24 1267,-11 28 1349,21-21-9928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13100,'0'0'3326,"8"1"-1367,1-1-1647,-1-1 0,0 0 0,1 0-1,-1-1 1,0 0 0,0 0 0,0-1 0,0 0-1,0-1 1,-1 0 0,0 0 0,1 0-1,9-9 1,15-11-31,46-45 1,-55 46-137,-2-1 1,32-44-1,-44 56-56,-1-1 0,0-1 0,-1 0 0,-1 0 0,0 0 0,-1 0 0,6-27-1,-11 18 497,0 22-576,0 1 1,-1 0-1,1 0 0,0 0 0,0 0 0,0 0 0,-1 0 1,1-1-1,0 1 0,0 0 0,0 0 0,-1 0 0,1 0 1,0 0-1,0 0 0,0 0 0,-1 0 0,1 0 1,0 0-1,0 0 0,-1 0 0,1 0 0,0 0 0,0 0 1,0 0-1,-1 0 0,1 0 0,0 0 0,0 0 0,0 1 1,-1-1-1,1 0 0,0 0 0,0 0 0,0 0 1,0 0-1,-1 0 0,1 1 0,0-1 0,0 0 0,0 0 1,0 0-1,0 1 0,-1-1 0,-21 35 40,14-17-185,1 0 0,1 1-1,0 0 1,1 0 0,2 1 0,0-1 0,0 1 0,2-1 0,1 1 0,0 0-1,4 22 1,-2-36-871,0 1-1,1 0 0,0-1 1,0 0-1,5 9 0,1 0-3462,-3-2-2545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72 180 7655,'-8'5'1100,"4"-3"-999,-36 23 1705,39-24-1626,-1 0 0,1 1-1,-1-1 1,1 1 0,-1-1 0,1 1-1,0 0 1,0-1 0,0 1 0,0 0-1,0 0 1,0 0 0,1-1 0,-1 1-1,0 0 1,1 0 0,0 0 0,-1 0-1,1 0 1,0 0 0,0 0-1,0 0 1,0 1 0,1 2 0,-1-5-100,1 1 0,-1 0 0,1 0 0,-1-1 1,1 1-1,0 0 0,-1-1 0,1 1 0,0 0 1,0-1-1,-1 1 0,1-1 0,0 1 0,0-1 1,0 0-1,0 1 0,-1-1 0,1 0 0,0 0 1,0 1-1,0-1 0,0 0 0,0 0 0,1 0 1,28 0 940,-21 0-577,37-3 384,0-2-1,0-2 1,-1-2 0,52-18 0,-6 3-296,173-37 335,530-53 1,-753 112-844,-24 2-25,0 0 1,0-2-1,0 0 1,0-1-1,25-7 1,-48 11-801,0-1 0,-1 1-1,1-1 1,0 0 0,0 0-1,-7-2 1,-12 0-2334,-22 2-5006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7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0 401 7976,'0'0'14210,"8"-14"-13259,41-61-249,3 3 0,4 1 0,72-70 0,-127 140-698,30-25-34,-31 26 28,0 0 0,1 0 0,-1 0 0,0 0 0,0 0 0,1 0-1,-1 0 1,0 0 0,0 0 0,1 0 0,-1 0 0,0 0 0,1 0 0,-1 0 0,0 0 0,0 0 0,0 0 0,1 1-1,-1-1 1,0 0 0,0 0 0,1 0 0,-1 0 0,0 1 0,0-1 0,0 0 0,0 0 0,1 0 0,-1 1-1,0-1 1,0 0 0,0 0 0,0 1 0,0-1 0,0 0 0,0 0 0,0 1 0,2 24-32,-6 3 92,-1 0 1,-1 0 0,-12 35 0,10-39-10,1 0 0,1 1 0,2 0 0,-4 44 0,8-68-105,0-1-1,0 1 0,0 0 1,0-1-1,0 1 1,0-1-1,0 1 0,0 0 1,1-1-1,-1 1 0,0-1 1,0 1-1,1-1 1,-1 1-1,0-1 0,0 1 1,1-1-1,-1 1 1,1-1-1,-1 1 0,0-1 1,1 0-1,-1 1 0,1-1 1,-1 1-1,1-1 1,-1 0-1,1 0 0,-1 1 1,1-1-1,0 0 1,-1 0-1,1 0 0,-1 0 1,1 1-1,-1-1 0,1 0 1,0 0-1,-1 0 1,1 0-1,-1 0 0,1-1 1,0 1-1,0 0 0,26-12-5429,-6-8-1684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11211,'0'0'15246,"51"22"-14830,-6-38-287,5-5-129,2 3 0,-4 1-1250,-3 7-2017,-11-1-897,-4 3-1057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 19987,'0'0'2845,"-8"0"-2231,-4 0-451,0 1 0,0 1 0,0 0 0,0 1 0,1 0 0,-1 0 0,1 1 0,0 1 0,0 0 0,0 0 0,1 1 0,0 1 0,0 0 0,-12 11 0,8-6 28,2 0 0,-1 2 0,-14 20 0,22-28-100,2 0-1,-1 0 1,1 0 0,0 1 0,0-1-1,0 1 1,1 0 0,0-1-1,1 1 1,-1 0 0,0 12 0,3-17-83,-1 0 0,1 0 0,-1 0 1,1 0-1,0 0 0,0 0 1,0-1-1,0 1 0,0 0 0,0 0 1,0-1-1,0 1 0,1-1 1,-1 1-1,1-1 0,-1 0 0,1 1 1,0-1-1,-1 0 0,1 0 0,0 0 1,0 0-1,0-1 0,-1 1 1,1 0-1,0-1 0,0 1 0,0-1 1,0 0-1,0 0 0,0 0 1,4 0-1,11 2-10,1-2 1,30-2-1,-36 1-53,15-1-1096,0-2 1,37-9-1,12-12-5807,-46 11 237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12139,'0'0'5542,"10"-2"-3722,35-4-384,-43 6-1341,0 0 1,0 1-1,0-1 0,0 0 1,1 1-1,-1 0 0,0-1 0,0 1 1,-1 0-1,1 0 0,0 0 0,0 0 1,0 1-1,0-1 0,-1 0 1,1 1-1,-1-1 0,1 1 0,-1-1 1,0 1-1,1 0 0,-1 0 0,0 0 1,0 0-1,0-1 0,0 1 1,-1 0-1,1 1 0,-1-1 0,1 0 1,-1 0-1,1 0 0,-1 4 0,1 5 93,0-1-1,-1 1 0,0-1 0,-1 1 0,-1 11 0,-1-14-90,0 1-1,0-1 1,0 0 0,-1-1 0,0 1 0,0-1 0,-1 1 0,0-1 0,-10 10 0,9-10 54,0 0 1,1 0-1,0 0 1,0 1-1,1 0 1,0 0-1,0 0 1,-4 13-1,8-20-138,0 0 0,0 0-1,0 0 1,0-1-1,0 1 1,1 0-1,-1 0 1,0 0-1,0-1 1,1 1 0,-1 0-1,0 0 1,1-1-1,-1 1 1,1 0-1,-1 0 1,1-1 0,-1 1-1,1-1 1,0 1-1,-1 0 1,1-1-1,0 1 1,-1-1-1,1 0 1,0 1 0,0-1-1,-1 0 1,1 1-1,0-1 1,0 0-1,0 0 1,0 1-1,-1-1 1,1 0 0,0 0-1,0 0 1,1 0-1,43 1 161,-36-2-136,4 1-176,64-4 349,-73 4-530,0 0 0,0-1-1,0 0 1,0 0-1,-1 0 1,1-1-1,0 1 1,-1-1-1,1 0 1,-1 0 0,1 0-1,-1-1 1,0 1-1,0-1 1,0 1-1,3-5 1,-2-5-3860,-4 1-2488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21236,'0'0'3716,"-32"51"-2083,32-34-736,0-1-577,14-3-256,4-5 0,5-6 0,0-2-64,6-3-480,0-13-1154,-3-4-1216,1-1-449,-7-4-2243,-2 3-2497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11851,'0'0'4164,"-26"62"-2114,15-33 448,-2 4-448,-3 4-352,6 2-481,1-1-288,0-1-384,3-6-353,6-8-128,0-9-673,6-13-3491,8-1-5124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1:5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2725 312 13421,'-12'-11'448,"-3"-3"-338,-1 1 1,-1 1-1,0 0 0,0 1 1,-1 1-1,-1 1 0,1 1 1,-26-9-1,-92-19 1969,-257-34 1,315 62-2060,0 4 0,-1 3 1,1 4-1,-1 3 0,2 3 0,-130 33 1,112-14 54,2 4 0,1 4 0,1 4 0,-160 99 0,167-86 297,3 5-1,-86 79 1,121-94-271,1 3 1,3 1 0,1 3 0,-49 79-1,73-101-73,1 1-1,2 0 1,1 2-1,2-1 1,1 1-1,-9 46 1,16-59-23,0 0-1,1 0 1,1 0 0,1 0 0,1 0 0,0 0 0,2 0 0,0 0 0,0 0 0,2 0 0,0-1 0,1 0 0,9 18 0,2-8 6,1 0 1,1-1-1,1 0 1,1-2-1,1-1 0,1 0 1,2-2-1,0 0 1,1-2-1,39 22 1,2-3 18,2-4 0,1-3 0,93 29-1,-86-37-121,1-4 0,0-3 0,1-4 0,1-3 0,0-4 0,103-5 0,-63-10 120,1-4-1,-2-6 1,173-52 0,-164 33 451,-2-5 0,206-102 0,-271 113-170,-1-3 0,-3-2-1,0-3 1,-3-3 0,-1-1 0,-3-3 0,48-58-1,-49 43-236,-2-1 0,-4-3 0,53-106 0,-73 122-65,-1 0 1,-3-1-1,-3-1 0,-1-1 0,12-100 0,-24 135-7,-2 0-1,-1 0 1,0 0 0,-1-1-1,-2 1 1,1 0-1,-2 0 1,-1 1-1,0-1 1,-10-22-1,8 27 1,-1 0-1,0 0 0,-1 1 0,-1 1 0,0-1 0,0 2 0,-1-1 1,-1 1-1,0 1 0,0 0 0,-1 1 0,-25-14 0,2 5-25,-1 2 0,0 1-1,-1 2 1,-1 2 0,0 1-1,0 2 1,-1 2-1,-74-2 1,41 8-962,-76 8-1,-64 24-4334,112-14-870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2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10249 0 10634,'-82'5'-261,"1"3"-1,-117 26 1,51-6 607,-1552 346 3348,636-50-3642,128-36-2,-769 241-21,55 147-26,1341-517-3,7 14 0,8 12 0,-349 290 0,465-321 729,8 7-1,7 7 1,-184 248 0,212-222-17,-15 18 642,139-203-1071,11-16-231,13-21-2112,45-42-7362,-41 45 3133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2:01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10378,'0'0'1009,"-9"5"-705,4-2-214,-1 0-1,1 1 1,0 0 0,1 0-1,-1 0 1,1 0 0,-1 1 0,1-1-1,0 1 1,1 0 0,-1 1-1,1-1 1,0 0 0,-2 8-1,-20 56 1345,4 0 0,-21 125-1,-16 56-219,48-219-983,5-18 20,0 1 1,1-1-1,1 1 1,0 0 0,-1 15-1,5-28-235,-1-1-1,1 0 0,-1 1 1,0-1-1,1 1 0,-1-1 1,1 0-1,0 1 0,-1-1 1,1 0-1,-1 0 0,1 1 1,-1-1-1,1 0 0,0 0 1,-1 0-1,1 0 0,0 0 1,-1 0-1,1 0 0,-1 0 1,1 0-1,0 0 1,-1 0-1,1 0 0,0 0 1,-1 0-1,1-1 0,-1 1 1,1 0-1,-1 0 0,1-1 1,0 1-1,-1 0 0,1-1 1,-1 1-1,1-1 0,-1 1 1,1-2-1,23-12 415,-1-2 0,-1-1 0,21-21 0,11-8-169,420-291-94,-259 208-2587,-144 86-1520,-15-1-3881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2:0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31 12075,'0'0'5392,"12"-3"-5125,20-5-80,0 2-1,0 1 1,50-2-1,118 7-70,-105 1-70,-25-1-26,-4-2 6,-1 2-1,1 4 1,120 23-1,-181-26-26,0 0-1,0 0 0,-1 1 0,1 0 0,0 0 0,0 0 0,-1 1 0,0 0 0,1 0 0,4 4 0,-8-6 0,-1-1 1,1 1-1,-1 0 0,1 0 0,0 0 0,-1 0 0,0 0 0,1-1 0,-1 1 0,0 0 1,1 0-1,-1 0 0,0 0 0,0 0 0,0 0 0,0 0 0,0 0 0,0 0 0,0 0 1,0 0-1,0 2 0,-1-1 3,0 0 0,0 0 0,0 0 0,-1 0 0,1 0 0,0 0 1,-1 0-1,0 0 0,1 0 0,-1-1 0,0 1 0,-3 1 0,-27 17 76,0-2-1,-1-1 0,-1-2 1,0-1-1,-52 13 0,18-5-26,43-13-62,-271 99 436,217-75-838,-123 72-1,161-81-3877,13-11-5162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2:3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1727 59 4965,'-52'-9'-353,"-11"1"289,-4 1 32,-10 4 64,-2-1 32,-5 1 64,-1-2-31,-3 0 159,-6-2-128,-12 2 416,-1 4-159,-13 0-193,-3 1-192,-9 0 0,-12 4-609,-5 2-480,-8 2-1665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2:3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10500 95 3427,'-147'-8'440,"-1920"-78"3380,-1074 99-3681,1840 16-816,-1646 65-1732,2347-59 1577,303-18-930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2:3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7384 546 4388,'-680'13'1140,"-355"10"965,3 36-118,-189 113-1568,19 104-176,1100-248-219,1 4 0,1 4 0,2 5 0,2 4 0,2 4 0,2 4 0,-168 130 0,158-95-86,5 4-1,4 5 1,4 3 0,4 4 0,-95 156-1,76-91 32,7 4 0,-142 359 0,197-412 18,5 2 0,6 1 0,5 2 0,6 1 0,-8 217 0,27-210 13,7 1 0,30 175 0,317 1368-1820,-164-1023 1916,34-12 118,55 173-108,-101-210-66,47 145 353,53-17 530,616 1036 241,-692-1445-1522,454 561 1,-371-528 363,77 92-28,33-34 251,-301-334-223,4-4-1,3-5 1,3-4-1,118 58 1,-83-60-12,3-5 1,278 78-1,573 56-273,16-81-245,-730-86 574,460 21-278,1-32 141,-52-2-9,687 2 54,-527-12 111,25 36-31,-96-1 1,-1-62-20,1433-299 878,-1886 251-864,-2-14 1,470-190-1,-436 120-112,623-373-1,-20-163-2199,-701 468 2484,-11-11 1,291-355-1,355-584 620,-730 936-732,-11-6 1,-9-7-1,157-390 1,138-471 3819,1 70-5223,-285 694-989,87-268-1268,-173 405 3143,39-219 0,24-392 3351,-32 180-515,7 85-906,69-454-1096,-31-958-79,-144 1848 124,-4 0 0,-6 1 0,-41-180 0,38 237-408,-3 0-1,-3 1 1,-2 1 0,-3 1 0,-2 2 0,-3 1 0,-2 1 0,-55-69 0,64 96-288,-1 0 0,-1 2-1,-1 1 1,-1 1 0,-1 1 0,-55-30 0,55 37-554,-1 1-1,-1 2 1,0 1 0,-45-10 0,-21 4-2771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2:4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7191 280 2787,'0'0'5103,"6"-9"-4489,19-25-128,-24 32-443,0 0 0,0 0 0,0 0 0,0 0 0,0 0 0,0-1 0,0 1 0,-1 0 0,1 0 0,-1 0 0,0-1 1,0 1-1,0 0 0,0-1 0,0 1 0,0 0 0,0 0 0,-1-1 0,1 1 0,-1 0 0,0 0 0,0 0 0,1-1 0,-1 1 0,-1 0 0,1 0 0,0 1 0,0-1 0,-1 0 1,-1-2-1,-2-1 95,0-1 0,-1 1 0,0 1 0,0-1 0,0 1 0,-11-6 0,-18-5-163,-1 2 1,0 2 0,-1 1-1,0 2 1,-60-6 0,45 7-161,-388-26 100,324 28 79,-60 3 278,1 8 0,-193 31 0,-342 94 311,410-57-220,3 14 0,5 12 0,-282 140 0,-36 62-267,122-56-75,-550 287 118,966-493-4,3 4 0,1 2 0,2 4 0,2 2 0,3 3 0,-107 124 0,-177 298-625,289-384 489,3 2-1,5 3 0,-51 144 0,77-161 23,3 0-1,3 1 1,4 1 0,4 0-1,4 1 1,11 158-1,-2-196-20,1-1-1,3 1 0,1-2 0,3 0 0,1 0 0,2-1 0,3-1 0,1 0 0,1-2 1,3 0-1,1-2 0,2-1 0,1-1 0,2-1 0,2-1 0,0-2 0,66 48 0,120 75 52,38 29 133,-151-99-142,233 170-151,-293-227 79,2-1-1,1-2 0,1-2 1,1-3-1,98 27 0,-29-26 216,0-6-1,174 2 1,12 0 281,106 35-346,106 10-16,-292-46-413,379-21-1,-190-60 286,-6-32 68,-342 80-43,503-158-19,-431 120 27,259-146 0,-207 82 5,-6-10 0,194-174-1,282-357-144,-565 548-21,-5-4 1,-6-4 0,127-239-1,-153 240 284,-6-2 0,-5-2 0,-5-2-1,37-193 1,-65 232-51,-5 0 0,-3-1 0,-3 1-1,-10-88 1,-9 27-21,-52-218-1,46 269-48,-70-268 14,70 296 19,-2 1 1,-4 1-1,-42-75 1,50 109 13,0 1-1,-3 1 1,0 0 0,-2 2 0,-1 1 0,-1 2-1,-44-33 1,26 27 3,-1 2 1,-1 2-1,-1 3 0,-79-30 1,10 18-305,-1 5 0,-2 5 0,-222-20 0,-25 23-1734,97 8-851,66-3-615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50 11499,'0'0'3459,"-46"-10"-544,40 8-449,6 1-1088,15 1-962,19-4-96,7 2-224,9 0-32,3-3 0,-3-1-32,-2-1-1953,-7-4-6824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3:3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7175,'0'0'1452,"10"-8"-1143,-2 1-265,-3 2-38,0 0 0,0 1 0,0 0 0,0 0 1,1 0-1,0 1 0,0 0 0,0 0 0,0 1 1,0-1-1,10-1 0,70-11 45,138-6 1,91 16 117,-257 5-147,596 25 877,-253-4-720,2797 48 2330,-830-99-1937,-350-2 105,-1710 33-625,564-6-16,-5-47 154,-838 49-75,-10 2 233,1-1-1,-1-1 0,1-1 1,22-7-1,-42 10-340,0 1 1,0 0-1,0 0 1,0 0-1,0 0 0,0 0 1,0 0-1,0 0 1,0 0-1,0 0 0,0 0 1,0 0-1,0-1 1,0 1-1,0 0 0,0 0 1,0 0-1,0 0 1,0 0-1,0 0 0,0 0 1,0 0-1,0 0 1,0-1-1,0 1 0,0 0 1,0 0-1,0 0 1,0 0-1,0 0 0,0 0 1,0 0-1,0 0 1,0 0-1,0-1 0,0 1 1,0 0-1,0 0 0,0 0 1,0 0-1,0 0 1,1 0-1,-1 0 0,0 0 1,0 0-1,0 0 1,0 0-1,0 0 0,0 0 1,0 0-1,1 0 1,-18-2-1616,-18 2-3052,11 1 795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3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10878 537 7079,'-359'-104'959,"-4"17"0,-644-71 0,-1262-5-1215,2214 162 259,-921-22 186,1 36-34,293 31-249,-822 161 1,552 31 95,704-153 266,-413 201 1,276-64 864,336-187-1048,1 3 1,3 1-1,1 3 0,2 1 0,-54 69 0,80-89-95,2 0 0,1 1-1,1 0 1,0 1-1,2 0 1,0 1-1,2 0 1,-6 29 0,11-38-10,1 0 0,0 0 0,1 0 0,0 0 0,2 0 1,-1 0-1,2 0 0,0-1 0,1 1 0,0 0 0,1-1 1,1 1-1,1-1 0,-1-1 0,10 15 0,3-1 27,2 0 1,0-1-1,2-2 0,1 0 0,1-1 0,1-1 0,0-2 0,51 31 0,0-7-9,2-4 1,89 33-1,24-4-45,2-8 0,340 61 0,413 2 193,743-17 475,4-98-40,636-158-411,-1402 6-197,-671 87 22,388-137 0,-523 147 25,123-66 1,-202 90-7,-2-2 0,0-2 0,-2-1 0,-1-2 0,-1-1 0,44-50 0,-67 65 45,-1 0-1,0 0 1,-2-1 0,1-1-1,-2 0 1,-1 0 0,0-1 0,-1 0-1,0 0 1,-2 0 0,0-1-1,-1 0 1,-2 0 0,1 0 0,-2-1-1,-1 1 1,0 0 0,-1-1 0,-1 1-1,-1 0 1,-1 0 0,0 0-1,-2 1 1,-14-35 0,2 21 11,-1 1 0,-2 2 0,0 0 0,-2 1 0,-2 1 0,0 1 0,-1 1 0,-2 2 0,-46-31 0,3 9-44,-2 3 1,-2 3-1,-81-29 1,-2 11-9,-2 7 1,-2 7 0,-305-41-1,-510 31-3770,821 51 1301,26-9-2764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1 15631,'-40'32'1174,"2"1"1,1 3-1,-56 68 1,34-35-679,33-39-396,-25 29 25,47-55-117,0 0 0,-1 0 0,0 0 0,1-1 0,-1 0 0,-1 0-1,1 0 1,0 0 0,-10 2 0,14-5-88,0 0-1,1 0 0,-1 0 1,0 0-1,1-1 1,-1 1-1,0 0 0,1 0 1,-1-1-1,0 1 1,1-1-1,-1 1 0,0-1 1,1 1-1,-1-1 0,1 1 1,-1-1-1,1 1 1,-1-1-1,1 1 0,0-1 1,-1 0-1,1 1 0,0-1 1,-1 0-1,1 0 1,0 1-1,0-1 0,0 0 1,-1 0-1,1 1 1,0-1-1,0 0 0,0 0 1,0 1-1,1-1 0,-1 0 1,0 1-1,0-2 1,3-37-3120,-3 37 2951,3-19-1166,1-1-1,1 1 1,14-37-1,-15 47 1548,1 1-1,0-1 1,1 1-1,-1 0 1,2 0-1,0 1 1,0 0-1,15-15 0,-20 22 66,0 1-1,0-1 0,1 1 0,-1 0 0,0 0 0,0 0 0,1 0 0,-1 0 1,0 0-1,1 1 0,-1-1 0,1 1 0,-1 0 0,1-1 0,-1 1 1,1 0-1,-1 1 0,1-1 0,-1 0 0,0 1 0,1-1 0,-1 1 0,1 0 1,-1 0-1,0 0 0,0 0 0,1 0 0,-1 0 0,0 1 0,0-1 0,0 1 1,2 1-1,7 8 294,0-1 0,0 2 1,-1-1-1,10 16 0,-6-9-482,-9-11-5,1-1 1,0 1 0,0-1-1,0 0 1,1 0 0,0 0-1,0-1 1,11 6 0,-14-10-349,-1 1 0,1-1 0,-1 0 1,1 0-1,0-1 0,-1 1 0,1-1 1,5 1-1,13-3-4860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2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11435,'0'0'454,"-1"10"-139,-35 365 2980,1-40-2571,-161 1488 4825,172-1629-5482,1 33 34,12-93-784,-35 162 0,35-266-2311,10-29 2612,0-1 0,0 1 1,1 0-1,-1 0 1,0-1-1,0 1 1,0 0-1,0-1 1,0 1-1,0-1 0,0 1 1,0-1-1,0 0 1,0 1-1,0-1 1,-2 0-1,-12 1-6035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2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74 244 7559,'-8'-2'2883,"-9"-4"-1882,-30-9 3320,46 15-2943,9-1-1255,0 0 0,0 1 0,0 0 0,1 0 0,-1 1 0,0 0 0,13 3 0,17 2 163,86 1 97,146-11 0,129-29-358,-85 6 44,2481-69 2984,-2694 97-3084,-53 1-119,-1-2 1,1-2-1,-1-2 0,89-19 1,-96 6-2270,-39 17 2020,0-1 0,0 0-1,1 0 1,-1 0-1,0-1 1,0 1 0,0 0-1,0 0 1,-1 0 0,1-1-1,0 1 1,0 0-1,-1-1 1,1 1 0,0-3-1,0-10-5450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2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10570,'0'0'3881,"5"-9"-2589,-3 4-1240,0 2 83,-1 0 0,0 0 0,1 0 0,0 0 0,0 1-1,-1-1 1,2 0 0,-1 1 0,0-1 0,0 1 0,1 0 0,-1 0 0,1 0 0,0 0-1,0 0 1,0 1 0,0-1 0,0 1 0,0 0 0,0 0 0,0 0 0,0 0 0,1 0-1,-1 1 1,0-1 0,5 1 0,9 0-98,-1 1-1,1 1 1,-1 0 0,0 2 0,1 0-1,-2 0 1,1 1 0,0 1-1,20 12 1,-29-14-34,1 0 0,-1 0 0,-1 1 0,1 0 1,-1 1-1,0-1 0,0 1 0,0 1 0,-1-1 0,0 1 0,0 0 0,0 0 1,-1 0-1,-1 0 0,1 1 0,-1 0 0,0 0 0,-1 0 0,1 0 0,0 13 0,-2-3 105,-1 0 0,-1 0-1,0 0 1,-1 0 0,-2 0-1,1-1 1,-2 1-1,0-1 1,-2 0 0,1 0-1,-18 29 1,-11 11 873,-80 100-1,38-56-747,68-86-495,-18 22-437,26-36 308,0 0 0,0 0-1,-1 0 1,1 0 0,0 0 0,-1 0 0,1 0 0,0-1 0,-1 1 0,1 0 0,-1-1 0,1 1 0,-1-1 0,-1 1 0,-10-3-9379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2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0 830 12107,'0'0'2931,"13"-16"-1303,246-341 925,-208 277-2449,-4-3 1,67-162 0,-108 223 57,1-2 66,-5 22-104,-1 13 3,-3 77-264,-1-38 245,8 95 1,-3-131-205,0 1 1,1-1-1,1 0 0,0 0 1,1 0-1,0 0 0,1-1 1,1 0-1,0 0 0,0-1 1,11 13-1,13 5-3008,-6-19-2077,1-8-5416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13164,'0'0'646,"1"14"-779,7 97 1484,31 146-1,-4-43-1142,-21-140-133,-14-74-97,0 0-1,0 0 1,0 0 0,0 0 0,0 0-1,1-1 1,-1 1 0,0 0-1,0 0 1,0 0 0,0 0-1,1 0 1,-1 0 0,0 0 0,0 0-1,0 0 1,1-1 0,-1 1-1,0 0 1,0 0 0,0 0-1,1 0 1,-1 0 0,0 0-1,0 0 1,0 0 0,1 1 0,-1-1-1,0 0 1,0 0 0,0 0-1,0 0 1,1 0 0,-1 0-1,0 0 1,0 0 0,0 0-1,0 1 1,1-1 0,-1 0 0,0 0-1,0 0 1,0 1 0,5-23-107,-2-218-347,-2 20-195,1 193 614,1-1 0,2 0 0,1 1 0,1 0 0,16-42-1,-22 66 64,0 0 0,0 0-1,0 1 1,0-1 0,1 1-1,-1-1 1,1 1 0,-1 0-1,1-1 1,0 1 0,0 0-1,0 0 1,0 0 0,1 0 0,-1 1-1,0-1 1,1 0 0,-1 1-1,1 0 1,-1 0 0,1 0-1,0 0 1,0 0 0,-1 0-1,1 1 1,0-1 0,0 1-1,0 0 1,0-1 0,-1 2-1,1-1 1,0 0 0,0 0-1,0 1 1,0 0 0,-1-1-1,1 1 1,0 0 0,-1 0-1,1 1 1,0-1 0,2 3 0,6 3 29,0 0 0,-1 0 0,0 1 0,0 1 0,-1-1 0,0 2 1,-1-1-1,9 13 0,-12-15 82,-1 0 0,1 0 1,-1 0-1,-1 1 0,0-1 1,0 1-1,0 0 0,-1 0 0,0 0 1,0 0-1,-1 0 0,0 0 1,0 1-1,-1-1 0,0 0 0,-1 0 1,0 0-1,0 1 0,-1-1 1,0 0-1,0 0 0,-1-1 0,0 1 1,0 0-1,-1-1 0,0 0 1,0 0-1,-1 0 0,0 0 0,0-1 1,0 1-1,-1-2 0,-10 9 1,15-13-133,-48 40 466,46-39-556,1 0 1,-1 0 0,1 0 0,-1-1 0,0 1 0,0-1 0,0 1-1,0-1 1,0 0 0,0 0 0,0-1 0,0 1 0,0-1-1,0 1 1,0-1 0,-5 0 0,4-8-4434,3-12-3394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2759 4773,'-8'2'5002,"-29"9"-3422,38-11-1547,-1-1 1,0 1-1,0 0 1,1-1 0,-1 1-1,0 0 1,0-1-1,0 1 1,0-1-1,1 1 1,-1 0-1,0-1 1,0 1-1,0-1 1,0 1 0,0-1-1,0 1 1,0 0-1,0-1 1,0 1-1,0-1 1,0 1-1,-1-1 1,1 1 0,0 0-1,0-1 1,0 1-1,0 0 1,-1-1-1,1 1 1,0-1-1,0 1 1,-1 0 0,1-1-1,0 1 1,-1 0-1,1 0 1,0-1-1,-1 1 1,1 0-1,0 0 1,-1 0-1,1-1 1,-1 1 0,1 0-1,0 0 1,-1 0-1,1 0 1,-1 0-1,1 0 1,0 0-1,-1 0 1,1 0 0,-1 0-1,1 0 1,-1 0-1,1 0 1,0 0-1,-1 0 1,1 0-1,-1 0 1,1 1 0,-1-1-1,23-28 975,70-57 970,154-110 0,-134 111-1749,1400-1218 449,-1312 1107-652,605-568 12,-790 750-64,-5 6-298,-1-1 0,0-1 0,-1 0 0,0 0 0,11-15 0,-15 6-2954,-11 10-1654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12043,'13'0'166,"-2"-1"-101,1 2 0,-1-1-1,1 2 1,-1 0 0,1 0 0,-1 1 0,0 0-1,0 1 1,-1 0 0,1 1 0,-1 0 0,0 0 0,17 13-1,5 9 273,-1 0 0,-1 2 0,-2 2 0,-1 0 0,37 57 0,98 191 1095,-135-228-1394,39 72 241,313 537 2312,-310-555-2261,5-3 0,4-4 1,5-3-1,94 85 0,-61-86-298,-51-55-1841,-54-34 264,0 0-1,0-1 0,21 5 1,-1-6-8102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12075,'0'0'2728,"-2"11"-512,1 3-1654,-4 26 847,2 1 0,1-1 0,5 56 0,-2-94-1384,-1 0 1,0-1-1,1 1 1,-1 0-1,1 0 1,-1 0-1,1 0 1,0-1 0,0 1-1,0 0 1,0 0-1,0-1 1,0 1-1,0-1 1,0 1-1,1-1 1,-1 0-1,1 1 1,-1-1 0,1 0-1,-1 0 1,1 0-1,0 0 1,0 0-1,-1-1 1,1 1-1,0 0 1,0-1-1,0 1 1,0-1 0,0 0-1,0 0 1,0 1-1,-1-1 1,1-1-1,0 1 1,0 0-1,0 0 1,0-1-1,0 1 1,0-1 0,2-1-1,5 0 74,-1-1-1,0-1 1,0 0 0,-1 0-1,1 0 1,-1-1-1,0 0 1,7-7 0,34-40-9,11-11-15,-58 63-76,-1 0 0,0-1-1,0 1 1,1 0 0,-1 0 0,0-1 0,0 1 0,1 0-1,-1 0 1,0 0 0,1-1 0,-1 1 0,0 0 0,1 0-1,-1 0 1,0 0 0,1 0 0,-1 0 0,0 0-1,1-1 1,-1 1 0,1 0 0,-1 0 0,0 0 0,1 1-1,-1-1 1,0 0 0,1 0 0,-1 0 0,0 0 0,1 0-1,-1 0 1,0 0 0,1 1 0,0-1 0,2 15-95,-7 27-63,3-38 157,0 8-26,-1-4 67,1 1 1,0 0-1,0-1 1,1 1-1,0 0 1,2 17-1,-1-25-20,-1 1 1,1-1-1,0 1 1,-1-1-1,1 1 1,0-1-1,0 1 0,0-1 1,0 0-1,0 0 1,0 1-1,0-1 0,0 0 1,0 0-1,1 0 1,-1 0-1,2 1 1,0-1 11,0 0 0,0 0 0,0-1 0,0 1 1,0 0-1,0-1 0,0 0 0,0 0 1,0 0-1,0 0 0,0 0 0,4-2 1,1 1 10,-1-1 1,1 0-1,-1-1 1,0 0-1,1 0 0,-1 0 1,0-1-1,-1 0 1,1-1-1,8-7 1,4-5 21,30-37 0,-30 34 40,-18 18-93,-6 33-337,1-17 290,2-7 48,1 0 0,-1-1 0,1 1 0,0 0 0,1 0 0,0 11 0,0-17-1,0 0 0,1-1 0,-1 1 0,0 0 0,0 0 0,1 0 0,-1 0 0,1 0 0,-1 0 0,1-1 0,-1 1 0,1 0-1,-1 0 1,1-1 0,0 1 0,-1 0 0,1-1 0,0 1 0,0-1 0,-1 1 0,2 0 0,0-1 19,0 1 0,0-1 0,1 1 0,-1-1 0,0 0 0,0 0 0,0 0 0,0 0 1,0 0-1,0-1 0,0 1 0,0-1 0,3 0 0,7-4 50,0 0 0,0-1 0,0 0 0,-1 0 0,20-17 0,-19 14-75,1 1 1,0 0-1,25-12 1,-38 20-11,0 0 0,1 0 1,-1-1-1,1 1 0,-1 0 0,1 0 1,-1 0-1,1 0 0,-1 0 0,1 0 0,-1 0 1,1 0-1,-1 0 0,1 0 0,-1 0 1,1 0-1,-1 0 0,1 0 0,-1 0 1,1 0-1,-1 0 0,1 1 0,-1-1 1,1 0-1,-1 0 0,0 1 0,1-1 0,-1 0 1,1 1-1,-1-1 0,0 0 0,1 1 1,-1-1-1,0 1 0,1 0 0,5 21-4,-6-20 9,0 0 0,0 0 0,0 0 0,0 0 0,1 0 0,-1 0 0,1 0 0,0 0 0,-1 0 0,1 0-1,0-1 1,0 1 0,0 0 0,0-1 0,0 1 0,1 0 0,-1-1 0,0 1 0,4 1 0,-1-1 50,1 0-1,-1-1 1,1 0-1,0 0 1,0 0-1,-1 0 1,1-1-1,0 0 1,0 0-1,0 0 1,0-1-1,8-1 1,56-24 128,-61 22-190,0 0 1,0 0 0,1 1 0,-1 0 0,1 0 0,0 1 0,0 0 0,0 1 0,0 0 0,17 0 0,-25 2 8,0-1 1,-1 0-1,1 1 1,0-1-1,0 1 1,-1-1-1,1 0 1,0 1-1,-1 0 0,1-1 1,-1 1-1,1-1 1,-1 1-1,1 0 1,-1-1-1,1 1 1,-1 0-1,0-1 1,1 1-1,-1 0 1,0 0-1,0 0 1,1-1-1,-1 1 1,0 0-1,0 1 1,0-1 2,0 0 0,0 0 0,0 0 0,1 0 0,-1 0 0,0 0 1,1 0-1,-1 0 0,1 0 0,-1 0 0,1-1 0,-1 1 0,1 0 1,-1 0-1,1 0 0,0-1 0,0 1 0,-1 0 0,1-1 0,0 1 1,0 0-1,0-1 0,0 1 0,-1-1 0,1 0 0,0 1 0,1-1 1,3 1-85,1-1 0,-1 1 0,0-1 1,0-1-1,0 1 0,1-1 0,-1 0 1,0 0-1,0-1 0,0 1 0,7-4 1,51-33-5020,-13 7-2445,-49 31 7699,1 0 1,-1-1-1,0 1 0,0 0 0,1 0 1,-1-1-1,0 1 0,1 0 0,-1 1 1,0-1-1,1 0 0,-1 0 0,0 0 1,1 1-1,-1-1 0,0 1 0,0-1 1,0 1-1,1-1 0,-1 1 0,0 0 1,0-1-1,0 1 0,0 0 0,0 0 1,0 0-1,0 0 0,0 0 1,-1 0-1,1 0 0,0 0 0,-1 0 1,2 2-1,-1-1 61,1 0 0,-1 0-1,1 0 1,0 0 0,0 0 0,0 0 0,0-1 0,1 1 0,-1-1 0,0 1-1,1-1 1,-1 0 0,5 2 0,21 0 62,-1-1 1,1-2-1,-1 0 0,30-5 1,45 0-1802,-100 5 1514,0 0 0,0 0 0,0 0-1,0 0 1,0 0 0,0 1 0,0-1 0,0 1-1,0-1 1,0 1 0,-1 0 0,1 0-1,0 0 1,0 0 0,-1 0 0,1 0 0,0 0-1,-1 1 1,1-1 0,-1 1 0,0-1 0,0 1-1,1-1 1,-1 1 0,1 3 0,19 19 607,-18-23-559,-1 1 0,1-1 0,0 0-1,0 0 1,0 0 0,0 0 0,1-1 0,-1 1 0,0-1-1,0 0 1,0 1 0,0-2 0,0 1 0,1 0-1,-1-1 1,0 1 0,5-2 0,51-20-53,-23 1-560,28-12-1620,-63 33 2186,-1 0 1,1 0-1,-1 0 0,1 0 1,-1 0-1,1 0 1,-1 1-1,1-1 1,-1 0-1,1 0 0,-1 0 1,1 0-1,-1 1 1,0-1-1,1 0 0,-1 0 1,1 1-1,-1-1 1,0 0-1,1 1 1,-1-1-1,0 1 0,1-1 1,-1 0-1,0 1 1,0-1-1,1 1 1,-1-1-1,0 0 0,0 1 1,0-1-1,0 1 1,1-1-1,-1 1 1,0-1-1,0 1 0,0-1 1,0 1-1,0-1 1,0 1-1,0-1 0,-1 1 1,1-1-1,0 1 1,0-1-1,0 1 1,-1 0 30,1 0 1,0 0 0,0 0 0,0 0-1,0 1 1,0-1 0,0 0 0,0 0-1,1 0 1,-1 0 0,0 0 0,1 0-1,-1 0 1,0 0 0,1 0 0,-1 0-1,1-1 1,0 1 0,-1 0 0,1 0-1,0 0 1,-1 0 0,1-1 0,0 1 0,0 0-1,0-1 1,0 1 0,-1-1 0,1 1-1,0-1 1,0 1 0,0-1 0,0 0-1,0 1 1,0-1 0,2 0 0,1 0-10,0-1 0,0 0 0,1 0 0,-1 0 0,0-1-1,0 0 1,0 1 0,0-1 0,-1-1 0,1 1 0,0 0 0,-1-1 0,0 0 0,1 0 0,2-4 0,30-20-751,-35 27 1082,16 7 583,32 8-993,-41-12 219,-1 0 0,1 0 0,0-1 1,0 0-1,0 0 0,15 0 0,117-13 74,-143 15-4548,-2-4-2082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14958,'0'0'449,"0"70"351,-13-30 225,-5 8-32,-8 6 96,-1 1-448,-2-3-417,6-5-128,2-9-64,12-11 32,-2-11-64,7-13-224,4-23-2979,15-14-705,-6-11-512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9801,'0'0'3235,"-16"59"-2306,10-21-160,1 3-64,5 5 191,9 0-191,10-1-385,8-2-191,4-3-1,3-3-32,-6-5-64,-1-7 0,-4-4-32,-9-5-609,-7-6-1184,-7-4-1250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13581,'0'0'3171,"54"8"-2306,-6 5-257,6 4-448,12 0-64,-9 0-512,-2-3-4837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7527,'0'0'11334,"2"11"-10475,1 20-627,-2 0 1,-2 0-1,0 0 0,-11 54 0,7-53-235,0 15 379,1-13-3514,5-73-2689,2 0 2202,-1-6-971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2018,'0'0'9497,"3"9"-7634,15 55 513,-11-36-1723,2 1 1,0-2-1,19 39 0,-25-60-578,0 0 0,0 0 0,1-1 0,-1 0-1,1 0 1,1 0 0,-1 0 0,1 0 0,-1-1 0,2 0-1,-1 0 1,0 0 0,1-1 0,-1 1 0,1-1 0,0-1-1,0 1 1,0-1 0,0 0 0,1 0 0,6 0 0,-9-1 22,-1-1 0,1 0 0,-1 0 1,0 0-1,1-1 0,-1 1 0,1-1 1,-1 1-1,0-1 0,0 0 0,1-1 1,-1 1-1,0 0 0,0-1 0,0 0 1,0 0-1,-1 0 0,6-4 0,-4 1 36,0 1-1,0-1 1,-1-1-1,1 1 0,-1 0 1,-1-1-1,1 0 0,-1 1 1,3-11-1,1-9 126,-2 1 1,-1-1-1,-1 0 0,-1-27 0,-1 36-222,-4-78 104,3 87-136,0 0-1,-1 0 1,0 0-1,0 0 1,0 1-1,-1-1 0,0 0 1,0 1-1,-1 0 1,-6-10-1,10 16-7,0-1 0,0 1 0,0 0 0,-1-1 0,1 1 0,0 0 0,0-1 0,0 1 0,-1 0 1,1-1-1,0 1 0,0 0 0,-1-1 0,1 1 0,0 0 0,-1 0 0,1-1 0,0 1 0,-1 0 0,1 0 0,0 0 0,-1 0 0,1-1 0,-1 1 0,1 0 0,0 0 0,-1 0 0,1 0 0,-1 0 0,1 0 1,0 0-1,-1 0 0,1 0 0,-1 0 0,1 0 0,0 0 0,-1 0 0,1 1 0,0-1 0,-1 0 0,1 0 0,-1 0 0,1 0 0,0 1 0,-1-1 0,1 0 0,0 0 0,0 1 0,-1-1 0,1 0 1,0 1-1,0-1 0,-1 0 0,1 1 0,0-1 0,0 0 0,-1 1 0,1 0-3,0 0 0,0 0 1,0 0-1,0 0 0,0 0 1,0 0-1,0 0 0,0 0 1,1 0-1,-1 0 0,0 0 1,0 0-1,1 0 0,-1 0 1,1 0-1,-1 0 0,1 0 0,-1-1 1,1 1-1,0 0 0,-1 0 1,1-1-1,0 1 0,-1 0 1,1-1-1,0 1 0,1 0 1,3 2-414,0-1 0,1 0 0,-1 0 0,1 0 0,-1-1 0,1 1 0,0-1 0,0-1 0,-1 1 0,1-1 0,6 0 0,15-1-4817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9801,'0'0'481,"68"1"-161,-15-1 257,19 0 223,17-1 129,18-5-64,13-1-577,12-2-128,5 0-95,3 2-65,4 1-705,-4 1-192,-10 3-32,-7 1 192,-10-2 65,-15 0-1058,-14-3-2786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15663,'0'0'2306,"-27"51"-2242,40-47 0,6-1 0,6-3-736,2 0-3044,0 0-3106</inkml:trace>
  <inkml:trace contextRef="#ctx0" brushRef="#br0" timeOffset="1">232 429 10282,'0'0'128,"9"88"-96,-1-47-32,2-6 0,3-2-1153,1-6-2851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5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7111,'-16'74'2274,"4"-7"-2210,1-7 0,6-6-64,-1-9 0,6-9-192,0-8-5478</inkml:trace>
  <inkml:trace contextRef="#ctx0" brushRef="#br0" timeOffset="1">45 730 14318,'-16'50'864,"3"-1"-479,3-3-321,4-7 64,6-8 128,0-9 64,9-16-320,5-6-2530,8-19-5445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4:3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879 300 5637,'-51'12'231,"0"1"0,0 3 0,1 3 0,1 1 0,1 2 0,-78 50-1,91-47 303,1 1 0,1 1 0,1 1 0,2 2 0,1 2-1,1 0 1,2 2 0,-40 67 0,42-57-110,2 1 0,2 1 1,-27 96-1,39-110-361,1 1 1,2 0-1,1 0 1,2 1-1,1-1 0,7 65 1,-3-80-50,0-1 0,2 0 1,0 0-1,1 0 0,0-1 0,1 0 1,1 0-1,1 0 0,0-1 1,1-1-1,21 25 0,-14-22 1,0-1 1,1 0-1,1-1 0,1-1 1,0-1-1,1-1 0,0 0 1,24 8-1,-12-7 21,1-2-1,0-1 1,0-2 0,1-1-1,0-2 1,1-1 0,-1-2 0,0-2-1,1 0 1,-1-3 0,66-13-1,-60 4 70,1-2-1,-2-2 0,0-2 1,-1-1-1,-1-2 0,-1-2 1,0-1-1,-2-2 0,45-43 1,-33 24 35,-2-2 0,-3-2 0,-1-2 0,-3-1 1,54-97-1,-69 103-113,-1-1-1,-3-1 1,-1-1 0,-3 0 0,-2-1-1,-2-1 1,-3 0 0,-1 0 0,-1-71-1,-7 92-72,-1 0 0,-2 1 0,-1 0 0,-1 0-1,-1 0 1,-2 1 0,-19-44 0,18 51-94,-1 1 0,-2 0 0,1 1 0,-2 0 0,-1 1 0,0 1 0,-1 1 0,-1 0 0,-1 0 0,-30-19 0,29 23 89,0 1 0,-1 1 1,0 1-1,0 1 0,-1 0 0,0 2 0,0 1 1,-1 0-1,-33-2 0,39 5-110,-1 2 1,0 0-1,1 1 0,-1 1 1,1 0-1,0 1 0,0 1 1,0 1-1,0 0 0,0 1 1,1 1-1,0 0 0,-17 11 1,-38 37-1921,13 5-1602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2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7911,'0'0'1079,"8"-6"-1058,9-5 27,0 1-1,0 1 1,1 0 0,0 2-1,1 0 1,0 0-1,0 2 1,0 1 0,1 0-1,27-1 1,38 0 345,97 7 1,-102 0-279,424 27 765,36 1-148,1190-24 314,-594-22-960,-227-1-6,-343 18-79,1035-24 30,-70 18 1,91 19 1,-1026-21-8,3070 25 205,-3207-7-88,623 10 421,-924-13-1289,-162-16-6524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1948 8968,'0'0'2568,"10"-2"-1094,73-24 518,-2-3 1,102-52 0,-87 37-1677,690-318 779,301-133 38,23 60 1150,-248 161-57,-581 200-1946,321-41 0,-494 106-1600,-89 7-6921,-52 6 2887,-14 2-2905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2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12364,'0'0'7340,"1"9"-6731,1 39-394,-3 0 1,-1 0 0,-3 0-1,-12 52 1,0 12 99,14-81-409,-6 41 511,8-67-676,0 0 0,0 1 0,-1-1-1,0 0 1,0 0 0,0 0 0,-1 0-1,0 0 1,-6 8 0,-9-1-4108,-7-6-2311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2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14029,'0'0'545,"2"50"352,9-23 832,3 0-576,4-3 289,3-3-225,8-8-512,10-11-129,7-2 1,11-23-97,10-12-352,2-13-32,4-6-64,-7-5-2082,-7-3-2722,-14-1-8617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2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61 6790,'0'0'2077,"2"-9"53,1-4-1017,2-9 184,-4 5 4781,-3 48-5810,-1-1 1,-14 60-1,10-60 69,1 0-1,-4 62 1,22-101 213,107-157 747,-43 57-1185,-76 109-111,0 0-1,0 0 1,-1 0-1,1 0 1,0 0-1,0 0 1,0 1 0,0-1-1,0 0 1,0 0-1,0 0 1,0 0-1,0 0 1,0 0-1,0 1 1,0-1-1,1 0 1,-1 0-1,0 0 1,0 0-1,0 0 1,0 0-1,0 0 1,0 1-1,0-1 1,0 0-1,0 0 1,0 0 0,0 0-1,0 0 1,1 0-1,-1 0 1,0 0-1,0 0 1,0 0-1,0 1 1,0-1-1,0 0 1,0 0-1,1 0 1,-1 0-1,0 0 1,0 0-1,0 0 1,0 0-1,0 0 1,0 0-1,1 0 1,-1 0 0,0 0-1,0 0 1,0 0-1,0 0 1,0 0-1,0 0 1,1 0-1,-1-1 1,0 1-1,0 0 1,0 0-1,0 0 1,0 0-1,0 0 1,0 0-1,0 0 1,1 0-1,-1 0 1,1 20 48,-5 27 128,-4-10-84,3-20-71,2 1 0,0-1 0,-1 20 0,4-36-22,0 0 0,0-1 1,0 1-1,0 0 0,0-1 0,0 1 0,0 0 0,0-1 0,0 1 0,0 0 0,0-1 0,1 1 0,-1 0 0,0-1 0,0 1 0,1 0 0,-1-1 0,0 1 0,1-1 0,-1 1 0,1-1 0,-1 1 0,1-1 0,-1 1 0,1-1 0,-1 0 0,1 1 0,-1-1 0,1 1 0,-1-1 0,1 0 0,0 0 0,-1 1 0,1-1 1,1 0-1,0 0 15,1 0 1,-1 0 0,1-1 0,-1 1 0,1-1 0,-1 0 0,0 1 0,1-1 0,-1 0 0,3-2 0,50-35 293,-46 30-296,14-10 16,-2-1 0,0-1 0,-1-1 0,-1-1 0,30-45 0,-70 131-66,17-54 53,0 0 0,1 1 0,1-1 0,-1 1 0,2-1 0,-1 1 0,1 13 0,1-23-14,0-1-1,0 1 1,1 0 0,-1 0 0,0-1-1,1 1 1,-1 0 0,0 0 0,1-1 0,-1 1-1,1 0 1,-1-1 0,1 1 0,-1-1-1,1 1 1,0-1 0,-1 1 0,1-1 0,0 1-1,-1-1 1,1 1 0,0-1 0,0 0-1,-1 0 1,1 1 0,0-1 0,0 0-1,-1 0 1,1 0 0,0 0 0,0 0 0,0 0-1,-1 0 1,1 0 0,0 0 0,0 0-1,0 0 1,-1 0 0,2-1 0,36-10-869,-30 6-161,0 0-1,-1 0 1,0-1-1,0 0 1,9-10-1,9-12-6220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91 13613,'-7'2'2808,"1"0"-2347,-52 17 3620,42-13-2217,35-12-1336,4 4-678,13-5-5,-35 7 157,0 0 0,0-1-1,-1 1 1,1-1-1,0 1 1,-1-1 0,1 0-1,0 1 1,-1-1-1,1 0 1,-1 1 0,1-1-1,-1 0 1,1 0-1,-1 0 1,0 1 0,1-1-1,-1 0 1,0 0-1,1 0 1,-1 0 0,0 0-1,0 0 1,0 1 0,0-1-1,0 0 1,0 0-1,0 0 1,0 0 0,0 0-1,-1 0 1,1 0-1,0 1 1,-1-1 0,1 0-1,-1-1 1,1 2-3,-1-1-1,0 1 1,1 0 0,-1-1-1,0 1 1,1 0 0,-1 0 0,0-1-1,1 1 1,-1 0 0,0 0-1,0 0 1,1 0 0,-1 0-1,0 0 1,0 0 0,1 0 0,-1 0-1,0 0 1,0 0 0,1 1-1,-1-1 1,0 0 0,1 0 0,-1 1-1,0-1 1,1 0 0,-1 1-1,0-1 1,0 1 0,-21 12-71,18-10 59,0 1 0,0-1 1,1 1-1,-1 0 0,1 0 1,0 0-1,0 0 0,1 0 1,-1 1-1,1-1 0,0 1 1,0 0-1,0 0 0,1 0 1,-2 8-1,3-12 13,0-1 0,1 0 1,-1 0-1,0 1 0,0-1 0,0 0 1,0 0-1,1 1 0,-1-1 0,0 0 0,0 0 1,1 1-1,-1-1 0,0 0 0,0 0 1,1 0-1,-1 0 0,0 0 0,0 1 1,1-1-1,-1 0 0,0 0 0,1 0 0,-1 0 1,0 0-1,1 0 0,-1 0 0,0 0 1,0 0-1,1 0 0,-1 0 0,0 0 1,1 0-1,-1 0 0,0 0 0,1-1 0,-1 1 1,0 0-1,0 0 0,1 0 0,-1 0 1,0-1-1,0 1 0,1 0 0,-1 0 0,0 0 1,0-1-1,0 1 0,1 0 0,-1 0 1,0-1-1,0 1 0,0 0 0,0 0 1,0-1-1,1 1 0,13-13 120,-10 9-97,-1-1 0,1 0-1,-1-1 1,0 1 0,0-1-1,0 1 1,-1-1 0,0 0 0,0 0-1,0 0 1,-1 0 0,0 0-1,0 0 1,0 0 0,-1-11-1,0 17 224,-21 8 64,13 0-307,0-1 0,0 2 0,1-1 0,-1 1 0,-5 10 0,10-15 17,0 0 0,1 0 0,0 1 0,-1-1 0,1 1 0,1-1 0,-1 1 0,1 0 0,-1-1 0,2 1 0,-1 0 0,0 0 0,1 9 1,0-13-19,1 0 1,-1-1 0,1 1 0,-1-1 0,1 1-1,-1-1 1,1 1 0,0-1 0,-1 1 0,1-1 0,0 1-1,-1-1 1,1 0 0,0 1 0,-1-1 0,1 0-1,0 0 1,0 1 0,-1-1 0,1 0 0,0 0 0,0 0-1,0 0 1,-1 0 0,1 0 0,0 0 0,0-1-1,26-1 160,-18 0-125,0-1 1,-1 0-1,1 0 1,-1-1-1,1 0 1,-1-1-1,0 0 1,12-10-1,-3 1 6,0-1-1,23-26 0,-67 98-442,2-3 402,3 0 0,2 2 0,3 1 0,-12 65 0,14-55 9,21-147 464,11 19-543,2 0 1,3 2-1,2 0 0,3 2 0,2 1 0,44-62 0,-79 190 68,3-61 22,1-6-30,1 0 1,0 0-1,0 0 1,1 0-1,-1 0 1,1 10-1,1-14 13,-1 0-1,0 0 0,1-1 1,-1 1-1,1 0 1,-1 0-1,1 0 1,-1 0-1,1-1 0,0 1 1,-1 0-1,1 0 1,0-1-1,0 1 1,-1-1-1,1 1 0,0-1 1,0 1-1,0-1 1,0 1-1,0-1 0,0 0 1,0 1-1,-1-1 1,1 0-1,0 0 1,0 0-1,0 0 0,0 0 1,0 0-1,0 0 1,0 0-1,0 0 1,0 0-1,0-1 0,0 1 1,0 0-1,0-1 1,0 1-1,0 0 1,1-2-1,5 0 11,-1-1 0,1 0-1,-1-1 1,0 1 0,-1-1 0,1 0-1,0-1 1,-1 1 0,5-6 0,17-13 72,-43 40-2159,-1 3-4013,11-18 560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 14029,'0'-1'149,"0"1"0,-1-1 1,1 0-1,0 1 0,0-1 0,0 0 0,0 1 0,-1-1 0,1 0 0,0 1 0,-1-1 0,1 1 1,0-1-1,-1 1 0,1-1 0,-1 1 0,1-1 0,-1 1 0,1-1 0,-1 1 0,1-1 0,-1 1 0,1 0 1,-1-1-1,1 1 0,-1 0 0,0 0 0,1-1 0,-1 1 0,0 0 0,1 0 0,-1 0 0,0 0 1,1 0-1,-1 0 0,0 0 0,1 0 0,-1 0 0,0 0 0,1 0 0,-1 0 0,0 0 0,1 1 1,-1-1-1,1 0 0,-2 1 0,1 0-142,-1 1 0,1-1 0,0 0 1,0 0-1,0 1 0,0-1 0,0 1 1,0-1-1,1 1 0,-1-1 0,0 1 0,1-1 1,-1 1-1,1 0 0,0-1 0,-1 1 0,1 3 1,0-3-337,0 1 1,0-1-1,0 0 0,1 1 1,-1-1-1,1 1 1,-1-1-1,1 0 1,0 1-1,0-1 1,0 0-1,0 0 0,0 0 1,1 0-1,-1 0 1,1 0-1,-1 0 1,1 0-1,-1 0 0,1-1 1,0 1-1,0-1 1,0 1-1,0-1 1,3 2-1,4 0-871,0 1 1,1-2-1,-1 1 1,0-1-1,13 1 0,22 6 6926,-44-9-5591,0 0 0,1 0 0,-1 0 0,0 1 1,0-1-1,1 0 0,-1 1 0,0-1 0,0 0 0,1 1 0,-1-1 0,0 0 1,0 1-1,0-1 0,0 0 0,1 1 0,-1-1 0,0 0 0,0 1 1,0-1-1,0 1 0,0-1 0,0 0 0,0 1 0,0-1 0,0 1 0,0-1 1,0 0-1,0 1 0,0-1 0,-1 0 0,1 1 0,0-1 0,0 1 0,0-1 1,0 0-1,-1 1 0,1-1 0,0 0 0,0 0 0,-1 1 0,1-1 1,-1 1-1,-10 12 1345,-1 0-883,3-5-153,1 0 0,0 0-1,0 1 1,1 0 0,0 1-1,1-1 1,0 1 0,-5 11 0,11-21-442,0 1 0,0-1 1,0 1-1,1-1 0,-1 1 1,0-1-1,0 0 1,0 1-1,1-1 0,-1 1 1,0-1-1,1 0 0,-1 1 1,0-1-1,1 0 1,-1 1-1,0-1 0,1 0 1,-1 1-1,1-1 0,-1 0 1,0 0-1,1 0 1,-1 1-1,1-1 0,-1 0 1,1 0-1,-1 0 0,1 0 1,-1 0-1,0 0 1,1 0-1,-1 0 0,1 0 1,-1 0-1,1 0 0,-1 0 1,1 0-1,-1 0 0,1-1 1,-1 1-1,1 0 1,-1 0-1,1-1 0,24-4 105,22-15-899,21-8-64,-64 27 798,0 0 0,1 0 0,-1 0 0,0 0 0,1 1 0,-1 0 0,1 0 0,-1 0 0,1 0 0,-1 1 0,1 0 0,7 2 0,-10-2 54,-1 0 1,0 0-1,0 0 1,0 0-1,0 0 1,0 0-1,0 0 1,0 0-1,-1 0 1,1 1-1,0-1 1,0 0-1,-1 1 1,1-1-1,-1 0 1,1 1-1,-1-1 1,0 0-1,0 1 1,1-1-1,-1 1 1,0-1-1,0 1 1,0-1-1,-1 1 1,1-1-1,0 0 1,0 1-1,-1-1 1,0 3-1,0 0 23,0 0 0,-1 1 1,1-1-1,-1 0 0,0 0 0,0 1 0,0-1 1,-5 5-1,1-2 184,0-1 0,0 0-1,-1 0 1,0-1 0,0 1 0,-1-2 0,1 1 0,-1-1 0,0 0-1,0-1 1,0 0 0,-1 0 0,-11 2 0,20-5-234,-1 0 0,1 0 1,0 0-1,-1-1 0,1 1 0,0 0 1,-1 0-1,1 0 0,0-1 0,-1 1 1,1 0-1,0 0 0,-1-1 0,1 1 1,0 0-1,0-1 0,-1 1 0,1 0 1,0-1-1,0 1 0,0 0 0,0-1 1,-1 1-1,1 0 0,0-1 1,0 1-1,0 0 0,0-1 0,0 1 1,0-1-1,0 1 0,0 0 0,0-1 1,0 1-1,0-1 0,0 1 0,0 0 1,1-1-1,-1 1 0,0 0 0,0-1 1,7-19-2331,10-6-1584,9-4-1932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108 160 10442,'0'0'6523,"-11"9"-5578,4-3-850,-3 1 324,0 1 1,1 0-1,0 0 1,0 1 0,1 0-1,0 0 1,1 1-1,-11 19 1,18-29-417,-1 0 1,1 0-1,0 1 1,0-1-1,0 0 1,0 0-1,0 1 1,0-1-1,0 0 1,0 0-1,0 1 1,0-1-1,0 0 1,0 0-1,0 1 1,0-1-1,0 0 1,0 0-1,0 1 1,0-1-1,0 0 1,0 0-1,0 1 1,0-1-1,0 0 1,0 0-1,1 1 1,-1-1-1,0 0 1,0 0-1,0 1 1,0-1-1,1 0 1,-1 0-1,0 0 1,0 0-1,0 1 1,1-1-1,-1 0 1,0 0-1,0 0 1,1 0-1,-1 0 1,0 0-1,0 0 1,1 0-1,-1 0 1,0 0-1,0 0 1,1 0-1,-1 0 1,0 0-1,1 0 1,-1 0-1,10-2 98,5-6-2,0 0-1,0 0 1,-1-2-1,0 0 1,20-19-1,60-67-91,-83 84 30,67-85 49,-100 124-233,-56 81 105,71-95 89,0-1 0,0 2 0,1-1 0,1 1 0,1 0 0,0 0 0,-3 16 0,7-28-44,-1 0 1,1-1-1,0 1 0,-1 0 1,1-1-1,0 1 1,0 0-1,0 0 1,1-1-1,-1 1 0,0 0 1,1-1-1,-1 1 1,1 0-1,-1-1 1,1 1-1,0-1 0,0 1 1,-1-1-1,1 1 1,0-1-1,0 0 1,1 1-1,0 0 0,0-1 12,0 0-1,0 0 0,1 0 1,-1 0-1,0-1 1,0 1-1,1-1 0,-1 1 1,0-1-1,1 0 0,-1 0 1,0 0-1,1 0 0,-1-1 1,3 0-1,6-1 24,0-1 0,-1 0 0,0-1 0,1 0 0,-1-1 1,11-7-1,-4 1-69,-1-1 0,-1 0 0,0-1 0,-1-1 0,0 0 0,-1-1 0,0 0 0,-2-1 0,17-27 0,-28 42 35,0 1 0,0 0 1,0 0-1,1 0 0,-1 0 0,0-1 0,0 1 1,0 0-1,1 0 0,-1 0 0,0-1 0,0 1 1,0 0-1,0 0 0,0-1 0,0 1 0,1 0 1,-1 0-1,0-1 0,0 1 0,0 0 1,0 0-1,0-1 0,0 1 0,0 0 0,0-1 1,0 1-1,0 0 0,0 0 0,0-1 0,0 1 1,-1 0-1,1 0 0,0-1 0,0 1 0,0 0 1,0 0-1,0-1 0,0 1 0,-1 0 0,1 0 1,0 0-1,0-1 0,0 1 0,-1 0 0,1 0 1,0 0-1,0 0 0,-1 0 0,1-1 0,0 1 1,-18 8 90,-16 18 55,29-21-102,1-2-4,1 0 0,0 1-1,0-1 1,0 0 0,1 1-1,-1 0 1,1-1 0,0 1 0,0 0-1,-2 7 1,4-11-40,0 1 0,1-1 0,-1 0 1,1 0-1,-1 1 0,0-1 0,1 0 0,-1 0 0,1 0 1,-1 0-1,1 1 0,-1-1 0,1 0 0,-1 0 0,1 0 1,-1 0-1,0 0 0,1 0 0,-1 0 0,1 0 0,-1-1 0,1 1 1,-1 0-1,1 0 0,-1 0 0,1 0 0,-1-1 0,0 1 1,1 0-1,-1 0 0,1-1 0,-1 1 0,1-1 0,17-7 154,-13 5-184,-1 0 1,0 0-1,0 0 0,0-1 1,0 0-1,-1 1 1,0-1-1,1-1 0,-1 1 1,-1 0-1,1-1 0,0 1 1,-1-1-1,2-6 1,-5 11 36,-1-1 0,1 1 1,0 0-1,0 0 1,-1 0-1,1-1 1,0 1-1,0 0 1,-1 1-1,1-1 1,0 0-1,0 0 1,-1 1-1,1-1 1,0 0-1,0 1 1,0-1-1,-1 1 1,-1 1-1,-4 3 114,0 1 0,1-1 0,-1 1 0,1 1-1,0-1 1,1 1 0,0 0 0,0 0 0,0 1 0,1-1 0,0 1-1,0 0 1,1 0 0,0 1 0,1-1 0,0 1 0,-3 16 0,5-24-111,1 0 1,-1 0 0,0 0 0,0 0 0,0 0-1,0 0 1,1 0 0,-1 0 0,0 0-1,1 0 1,-1 0 0,1 0 0,-1 0 0,1 0-1,0 0 1,-1-1 0,1 1 0,0 0 0,0 0-1,-1-1 1,1 1 0,0-1 0,0 1 0,0-1-1,1 1 1,31 6 234,-20-7-250,-1-1 0,0 0 0,20-6 0,-22 4-599,0 0 0,0-1-1,0 0 1,11-7-1,15-15-5829,-14 4-2277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30 15599,'0'0'6486,"-11"-6"-5739,-34-16-202,43 22-534,-1-1 1,0 1 0,1 0 0,-1 0-1,1 0 1,-1 0 0,0 0-1,1 1 1,-1-1 0,1 1 0,-1-1-1,1 1 1,-1 0 0,1 0-1,-1 0 1,1 0 0,0 1 0,0-1-1,0 1 1,-1-1 0,-1 3-1,-1 1-4,0-1 0,0 1-1,1 0 1,-1 0 0,1 0-1,-3 7 1,7-12-8,0 0 1,-1 1-1,1-1 0,0 0 1,0 1-1,0-1 0,0 0 1,0 0-1,0 1 0,0-1 1,0 0-1,0 1 0,0-1 1,0 0-1,0 1 0,0-1 1,0 0-1,0 0 0,0 1 1,0-1-1,1 0 0,-1 1 1,0-1-1,0 0 0,0 0 1,0 1-1,1-1 0,-1 0 1,0 0-1,0 0 0,0 1 1,1-1-1,-1 0 0,0 0 1,0 0-1,1 0 0,-1 1 1,0-1-1,0 0 0,1 0 1,-1 0-1,1 0 0,22 4 80,31-4-156,-48 0-51,29-3-455,-22 1 414,0 1-1,0 1 1,0 0-1,20 3 1,-33-3 163,1 0 0,0 0 0,0 0 1,0 0-1,0 1 0,0-1 0,-1 0 1,1 0-1,0 1 0,0-1 1,0 1-1,-1-1 0,1 1 0,0-1 1,0 1-1,-1-1 0,1 1 0,-1-1 1,1 1-1,0 0 0,-1 0 0,1-1 1,-1 1-1,0 0 0,1 0 1,-1-1-1,1 1 0,-1 2 0,0-2 19,0 1 0,0-1-1,-1 1 1,1 0 0,-1-1-1,1 1 1,-1-1 0,1 1-1,-1-1 1,0 1 0,0-1-1,0 1 1,0-1 0,-1 1-1,-40 37 659,24-26-645,0-2 0,-1 0 1,0-1-1,-32 11 1,-6-10-4702,28-10-4860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50 126 8776,'0'0'2963,"1"-8"-619,3-27 21,-4 23 446,-3 14-1727,-3 15-885,-12 106 932,-9 122 231,30-218-878,-2-27-454,-1 1 0,0-1 0,0 0 0,1 1 0,-1-1 0,0 1 0,1-1 0,-1 0 0,1 1 0,-1-1 0,0 0 0,1 1 0,-1-1 0,1 0 0,-1 0 0,1 0 0,-1 1 0,0-1 0,1 0 0,-1 0 0,1 0 0,-1 0 0,1 0 0,-1 0 0,1 0 0,-1 0 0,2 0 0,2-1 118,-1-1 0,1 1 0,-1-1 0,1 0 0,-1 0 0,1 0 0,-1-1 0,0 1 0,0-1 0,3-3 0,92-96 327,-5-3 0,94-138 1,-175 229-1010,-14 24-3219,-18 27-7143,4-17 107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3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14798,'0'0'10228,"-6"10"-10244,0 3 20,0 0-1,1 1 1,0-1 0,1 1-1,0 0 1,2 0-1,-1 0 1,1 27-1,1-39 1,1 0 0,0 0 0,0 1-1,0-1 1,0 0 0,0 0-1,0 0 1,1 0 0,-1 0 0,1 0-1,0 0 1,-1 0 0,1 0 0,0 0-1,0 0 1,0 0 0,0 0-1,1 0 1,-1-1 0,0 1 0,1-1-1,2 4 1,-1-5-1,-1 0 1,0 1-1,1-1 0,-1 0 0,1 0 1,-1 0-1,0-1 0,1 1 0,-1-1 0,0 1 1,0-1-1,1 0 0,-1 0 0,0 0 1,0 0-1,0 0 0,0 0 0,0 0 1,0-1-1,0 1 0,-1-1 0,3-1 1,46-45-2624,-5-7-5110,-40 48 6431,17-20-6105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10346,'0'0'10020,"12"-2"-9059,-10 2-928,3 0-14,0 0 1,0-1 0,-1 1-1,1-1 1,0 0 0,-1 0 0,1-1-1,-1 0 1,1 1 0,-1-2-1,0 1 1,0 0 0,0-1 0,0 0-1,0 1 1,-1-2 0,1 1-1,-1 0 1,4-5 0,8-18 125,-15 25-144,0 1-1,-1 0 1,1 0 0,0 0 0,0 0 0,-1 0 0,1 0-1,0-1 1,-1 1 0,1 0 0,0 0 0,0 0-1,-1 0 1,1 0 0,0 0 0,-1 0 0,1 0 0,0 0-1,0 0 1,-1 0 0,1 1 0,0-1 0,0 0-1,-1 0 1,1 0 0,0 0 0,0 0 0,-1 0 0,1 1-1,0-1 1,0 0 0,-1 0 0,1 0 0,0 1-1,0-1 1,0 0 0,0 0 0,-1 0 0,1 1 0,0-1-1,0 0 1,0 1 0,0-1 0,-5 4 4,0 1 1,1-1-1,0 1 1,0 0-1,0 0 0,1 0 1,-6 11-1,6-11 12,1 1 0,0-1-1,1 1 1,0 0 0,-1 0 0,2-1 0,-1 8-1,1-11-10,0-1 0,0 1-1,0-1 1,1 0-1,-1 1 1,0-1 0,1 0-1,-1 1 1,1-1 0,0 0-1,-1 1 1,1-1-1,0 0 1,0 0 0,0 0-1,0 0 1,0 0 0,0 0-1,0 0 1,0 0-1,0 0 1,0-1 0,1 1-1,-1 0 1,0-1 0,0 1-1,1-1 1,-1 1-1,0-1 1,1 0 0,-1 1-1,1-1 1,-1 0 0,3 0-1,14 1 44,0-2-1,0 0 1,0 0-1,0-2 1,0 0-1,-1-1 1,0-1-1,1-1 1,-2 0-1,25-13 1,-118 7 1237,74 11-1230,0-1-1,0 0 0,0 0 0,0 0 0,0 0 0,1 0 0,-1 0 0,1-1 0,0 1 0,0-1 0,-1 0 0,2 0 0,-1 1 0,0-1 0,1 0 0,-1-1 0,0-2 0,1 4-59,0 0 0,1 1 0,-1-1 0,1 0 0,0 0 0,0 0 0,0 1 0,0-1 0,0 0 0,0 0 0,0 0 0,0 0 0,1 1 0,-1-1 0,1 0 0,-1 0 0,1 1 0,0-1 0,-1 0 0,1 1 0,0-1 0,0 1 0,0-1 0,0 1 0,1-1 0,-1 1 0,0 0 0,1-1 0,-1 1 0,1 0 0,-1 0 0,1 0 0,2-1 0,6-2-50,0 1 1,1-1 0,0 2 0,0-1-1,-1 2 1,15-2 0,39-7-2671,-62 9 2418,0 1 0,0-1 1,-1 0-1,1 1 0,0-1 0,-1 0 0,1 0 0,-1 0 0,1 0 0,-1-1 0,0 1 0,1 0 0,-1-1 0,0 1 0,2-2 0,1-12-4963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2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9289,'-11'4'144,"-1"1"301,-1 1 0,1-1 0,1 2 0,-16 10 0,25-16-385,0 0 1,1 0-1,-1 0 1,1 0-1,0 1 0,-1-1 1,1 0-1,0 1 1,0-1-1,0 1 1,0-1-1,0 1 1,0 0-1,0-1 0,0 1 1,1 0-1,-1-1 1,0 1-1,1 0 1,0 0-1,-1 0 1,1 0-1,0-1 0,0 1 1,0 0-1,0 0 1,1 0-1,-1 0 1,0 0-1,1-1 1,-1 1-1,1 0 0,0 0 1,-1-1-1,1 1 1,0 0-1,0-1 1,0 1-1,0-1 1,3 3-1,8 7 159,2 0-1,-1-1 1,1 0 0,1-1-1,0 0 1,0-2 0,26 10-1,-12-4 297,662 250 6289,-120-53-4886,-446-157-2062,-4 6 0,172 112 0,-204-109-751,14 9-724,-31-27-3944,-9-12-10538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13357,'0'0'10062,"12"-4"-9255,101-42-307,-102 41-502,1-1-1,-1 0 0,0-1 0,-1 0 0,0-1 0,0 0 0,0-1 1,14-16-1,-23 24-11,-1 0 0,1 0 0,0 0 0,-1 0 0,1-1 0,0 1 1,-1 0-1,1 0 0,-1 0 0,0-1 0,1 1 0,-1 0 0,0 0 1,0-1-1,0-1 0,0 3 1,0-1 1,0 1-1,0-1 0,-1 1 1,1 0-1,0-1 0,-1 1 1,1-1-1,0 1 0,0 0 1,-1-1-1,1 1 0,-1 0 1,1 0-1,0-1 1,-1 1-1,1 0 0,-1 0 1,1-1-1,0 1 0,-1 0 1,1 0-1,-1 0 0,1 0 1,-1 0-1,1 0 0,-1 0 1,-3 0-26,0 0 0,0 0 0,0 1 0,0 0 0,0-1 0,0 1 0,1 1 0,-6 1 0,-4 4 8,0 0 1,1 0 0,-1 2 0,2-1-1,-1 2 1,-16 17 0,22-21 15,0 0 0,1 0 0,0 1 0,0-1 0,1 1 0,0 0 0,0 0 0,1 1 0,-1-1 0,2 1 0,-1 0 0,1 0 0,-2 11 0,4-19 11,0 1 0,0 0-1,0 0 1,0-1 0,1 1-1,-1 0 1,0 0 0,0-1 0,1 1-1,-1 0 1,0-1 0,0 1-1,1 0 1,-1-1 0,1 1 0,-1-1-1,1 1 1,-1 0 0,1-1-1,-1 1 1,1-1 0,-1 0 0,1 1-1,0-1 1,-1 1 0,1-1-1,1 1 1,26 4 21,32-12-739,-43 1-1516,0 0 0,0-1 0,30-18 1,3-6-7945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223 157 13068,'-13'9'1565,"-19"13"-1122,5-6 539,1 1 1,1 1-1,1 2 0,0 0 0,-20 25 0,43-45-967,1 1 0,-1-1 0,1 1 0,-1-1 0,1 1 0,-1-1 0,1 1 0,-1 0 0,1-1 0,0 1 0,-1 0 0,1-1 0,0 1 0,-1 0 0,1 0 0,0-1 0,0 1 0,0 0 0,0 0 0,0-1 0,0 1 0,0 0 0,0 0 0,0 0 0,0-1 0,0 1 0,0 0 0,1-1 0,-1 1 0,0 0 0,0 0 0,1-1 0,-1 1 0,1 0 0,-1-1 0,0 1 0,1-1 0,0 1 0,-1 0 0,1-1 0,-1 1 0,1-1 0,-1 0 0,1 1 1,0-1-1,-1 1 0,1-1 0,0 0 0,0 1 0,-1-1 0,1 0 0,0 0 0,-1 0 0,1 0 0,0 0 0,0 1 0,0-1 0,-1-1 0,2 1 0,56 0 71,-47-1 6,13 0-251,0-2 1,-1-1 0,1 0-1,-1-2 1,1 0 0,36-17 0,-47 17 163,-1-1 0,0 0 0,0 0 0,0-1 0,-1-1 0,0 0 1,-1 0-1,0-1 0,0 0 0,-1-1 0,0 0 0,12-21 1,-16 21 37,1 0 0,-2 0 0,1 0 0,-1-1 0,-1 1 0,0-1 1,-1 0-1,0 0 0,-1 0 0,0 0 0,-1-13 0,-1 24-38,1 0-1,0 0 0,0 0 0,0 0 1,-1 0-1,1 1 0,0-1 0,-1 0 0,1 0 1,-1 0-1,1 1 0,-1-1 0,1 0 1,-1 1-1,0-1 0,1 0 0,-1 1 0,0-1 1,1 1-1,-1-1 0,0 1 0,0-1 1,0 1-1,1 0 0,-1-1 0,0 1 1,0 0-1,0 0 0,0-1 0,0 1 0,0 0 1,0 0-1,1 0 0,-1 0 0,0 0 1,0 0-1,0 0 0,0 1 0,0-1 1,0 0-1,0 0 0,1 1 0,-1-1 0,0 1 1,0-1-1,0 1 0,-5 1-16,1 0 1,0 0-1,0 0 1,1 1-1,-1 0 0,-7 6 1,1 1 149,2 0 0,-1 1 0,1 1 0,0-1 0,1 2 0,1-1 0,0 1 0,1 0 1,0 0-1,1 1 0,0-1 0,1 1 0,1 1 0,-3 26 0,6-40-127,0 1 0,0-1 0,0 0 0,0 0 0,0 0-1,1 0 1,-1 0 0,0 0 0,1 0 0,-1 0 0,1 0 0,-1 0 0,1-1 0,0 1-1,-1 0 1,1 0 0,0 0 0,-1-1 0,1 1 0,0 0 0,0 0 0,0-1 0,0 1-1,0-1 1,1 1 0,35 6 525,-23-7-292,-1-1-1,1-1 1,19-4 0,-3-5-102,0-1 0,-1-1 1,-1-1-1,0-2 0,42-31 1,11-5 6,-68 45-748,13-9-2944,-25 13 1176,-17 6-12,-7 2-4865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3203,'0'0'17521,"-6"46"-16240,12-32-32,12-1 128,5 0-416,5 3-769,6 0-128,-2-2-1505,-7-6-4581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5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6438,'0'0'8979,"10"-10"-6886,-6 6-1875,0-1-67,1-1 0,0 2-1,0-1 1,0 0-1,1 1 1,-1 0-1,1 0 1,0 1 0,0 0-1,0 0 1,1 0-1,-1 1 1,1 0-1,13-3 1,-16 4-111,0 1 0,0 0 0,0 0 0,0 0 0,0 0 0,0 0 0,0 1-1,0 0 1,0 0 0,-1 0 0,1 0 0,0 1 0,0-1 0,-1 1 0,1 0 0,-1 0 0,0 0 0,1 1 0,-1-1 0,4 5 0,-5-3-36,1 0 0,-1 0 1,1 1-1,-1-1 0,-1 1 1,1-1-1,-1 1 1,1 0-1,-1-1 0,-1 1 1,1 0-1,-1 0 0,0 0 1,0 0-1,0 0 0,-2 8 1,-1 0 136,0 0 1,-1 0 0,-1-1-1,0 0 1,-1 0 0,0 0 0,-1 0-1,0-1 1,-1 0 0,-11 12-1,-17 28 1509,35-51-1606,0 1 0,0 0 1,1 0-1,-1 0 0,1 0 0,-1 0 0,1 0 1,-1 0-1,1 0 0,-1 0 0,1 0 0,0 0 0,0 0 1,-1 0-1,1 0 0,0 0 0,0 1 0,0-1 0,0 0 1,0 0-1,1 1 0,-1-1-13,1-1 1,0 1-1,-1-1 0,1 1 0,0-1 1,-1 1-1,1-1 0,0 0 0,-1 0 1,1 1-1,0-1 0,0 0 0,-1 0 1,1 0-1,0 0 0,0 0 0,0 0 1,-1 0-1,1 0 0,0 0 0,0 0 1,0 0-1,51-16 855,-49 15-826,14-6-130,78-33 616,-85 36-1014,0-2 1,0 0-1,-1 0 1,1 0-1,-2-1 0,15-15 1,-22 22 251,0-1-1,0 0 1,-1 1 0,1-1-1,0 0 1,-1 0 0,1 0 0,-1 1-1,1-1 1,-1 0 0,0 0-1,1 0 1,-1 0 0,0 0-1,1 0 1,-1 0 0,0 0-1,0 0 1,0 0 0,0 0 0,0 0-1,0 0 1,0 0 0,0 0-1,-1 0 1,1 0 0,0 0-1,0 0 1,-1 0 0,1 0-1,-1 0 1,1 0 0,-1 0 0,1 1-1,-1-1 1,0 0 0,1 0-1,-1 0 1,0 1 0,1-1-1,-1 1 1,0-1 0,0 0-1,0 1 1,0-1 0,0 1 0,0 0-1,0-1 1,1 1 0,-1 0-1,-2-1 1,-25-11-6526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9289,'0'0'11627,"54"25"-10538,-8-24-545,4 1-416,2-2-96,-5 0-1505,1 0-1858,-12-3-2723</inkml:trace>
  <inkml:trace contextRef="#ctx0" brushRef="#br0" timeOffset="0.96">513 1 16720,'0'0'2851,"-56"43"-1634,33-21 0,5 1 32,6 1-512,3-3-577,9-3-192,5-5 32,13-5-256,7-7-1058,4-1 65,-4-5-833,3-12-576,-4-4-2371,-8-5-1633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58 285 7591,'0'0'7970,"-7"9"-6859,1-2-917,2-3 35,-1 1 1,1 0-1,0 1 0,0-1 1,0 1-1,1 0 1,0-1-1,0 1 0,1 1 1,-1-1-1,1 0 1,-1 11-1,3-16-188,1 0 0,0 0 0,0 0 0,0 0-1,0 0 1,0 0 0,0 0 0,0-1 0,0 1 0,0 0 0,0-1-1,0 1 1,0 0 0,1-1 0,-1 1 0,0-1 0,0 0 0,1 1-1,-1-1 1,0 0 0,1 0 0,-1 0 0,0 0 0,1 0 0,-1 0-1,0 0 1,0 0 0,2-1 0,44-3 589,-24-2-904,0-1-1,-1-2 0,0 0 1,0-1-1,-1-1 0,-1-1 1,0-1-1,32-27 0,-51 40 254,0-1 0,0 1 0,0-1 0,0 0-1,0 1 1,0-1 0,0 0 0,0 1-1,0-1 1,-1 0 0,1 0 0,0 0-1,-1 0 1,1 1 0,-1-1 0,1 0-1,-1 0 1,1 0 0,-1 0 0,1-1-1,-1 1 1,0 0 0,0 0 0,0 0-1,0 0 1,1 0 0,-2-2 0,0 3 28,0-1-1,-1 1 1,1 0 0,-1 0 0,1 0 0,0 0 0,-1 0 0,1 0 0,0 1 0,-1-1 0,1 0-1,0 1 1,-1-1 0,1 1 0,0-1 0,-1 1 0,1 0 0,0-1 0,0 1 0,0 0-1,-2 1 1,-9 7 275,-1 0-1,1 0 0,-14 16 0,23-22-169,-1 0-1,1 1 1,0 0-1,0 0 1,0-1-1,1 2 1,-1-1-1,1 0 1,0 0-1,0 1 1,0 0-1,1-1 1,0 1-1,-2 6 1,4-10-89,-1 0 1,0-1-1,0 1 0,1 0 1,-1-1-1,0 1 1,1 0-1,-1-1 1,1 1-1,-1 0 0,1-1 1,-1 1-1,1-1 1,-1 1-1,1-1 0,0 1 1,-1-1-1,1 1 1,0-1-1,-1 1 1,1-1-1,0 0 0,0 0 1,-1 1-1,1-1 1,0 0-1,0 0 1,-1 0-1,1 0 0,0 0 1,0 0-1,0 0 1,32 0 619,-29 0-495,14-2-10,-1-1 1,1-1-1,-1-1 1,0 0-1,0-1 1,-1-1-1,0 0 1,0-1-1,23-16 1,-15 7-140,0-1 1,0-1-1,-2-1 1,37-44 0,-49 53-37,-1 0 0,0-1 0,0 0 0,-2-1 0,1 0 0,-2 0 0,0-1 0,0 0 1,-2 0-1,6-23 0,-10 36 31,1 1 1,-1-1 0,0 0-1,0 1 1,0-1 0,0 1-1,1-1 1,-1 0 0,0 1-1,0-1 1,0 1 0,0-1 0,-1 1-1,1-1 1,0 0 0,0 1-1,0-1 1,0 1 0,-1-1-1,1 1 1,0-1 0,0 1-1,-1-1 1,1 1 0,0-1-1,-1 1 1,1-1 0,-1 1-1,1-1 1,0 1 0,-1 0-1,1-1 1,-1 1 0,1 0-1,-1-1 1,0 1 0,1 0-1,-1 0 1,0-1 0,-26 11-85,-25 31 40,36-25 39,1 1-1,1 0 0,0 1 0,-15 25 0,24-34 25,0 1 0,0-1 0,1 1 0,0-1 0,1 1 0,0 0 0,1 0 0,0 0 0,0 1 0,1-1 0,1 18 0,0-25-2,1 0 0,0 1 0,0-1 0,0 0 0,0 0 1,1 0-1,-1 0 0,1-1 0,0 1 0,0 0 0,0-1 1,0 1-1,0-1 0,0 1 0,1-1 0,-1 0 0,1 0 1,0 0-1,-1-1 0,1 1 0,0-1 0,0 1 0,0-1 1,0 0-1,0 0 0,1 0 0,-1 0 0,0-1 0,4 1 1,14 2 75,0-1 0,0 0 1,29-3-1,-33 1-77,-9 0-90,0-1 0,-1 1 0,1-1 0,-1 0 1,14-5-1,-19 6-181,0-1 1,0 0-1,0 0 0,0 0 1,0 0-1,0 0 0,0-1 1,-1 1-1,1 0 1,0-1-1,-1 1 0,1-1 1,-1 0-1,0 0 1,0 1-1,1-1 0,-1 0 1,0 0-1,0 0 0,-1 0 1,1 0-1,0 0 1,-1 0-1,1 0 0,-1-3 1,1-23-7177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16784,'0'0'3331,"51"10"-9897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3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13293,'0'0'8386,"0"10"-8044,-3 79 383,0-30-409,5 75-1,-2-132-294,0 1 0,0-1 0,0 0 0,0 1 0,1-1-1,-1 1 1,1-1 0,-1 0 0,1 1 0,0-1 0,0 0 0,0 0 0,0 1 0,0-1 0,0 0 0,1 0 0,-1 0 0,1-1 0,0 1 0,-1 0 0,1-1 0,0 1 0,0 0 0,0-1 0,0 0-1,0 0 1,0 0 0,0 0 0,1 0 0,-1 0 0,0 0 0,1 0 0,-1-1 0,0 0 0,1 1 0,-1-1 0,1 0 0,-1 0 0,0 0 0,1 0 0,4-2 0,1 0 88,-1 0 1,1-1-1,0 0 1,-1 0-1,1 0 1,-1-1-1,0-1 1,-1 1-1,1-1 1,-1 0-1,9-9 1,-2 1 33,0-1-1,-1 0 1,-1-1 0,0 0 0,-1-1 0,-1 0-1,9-21 1,-22 67 44,-1 52 0,4-79-198,1 0 1,0 1-1,0-1 1,0 0-1,1 0 1,-1 0-1,1 0 1,0 0-1,0 0 1,0 0-1,0 0 1,0 0-1,1 0 1,1 3-1,-1-5-34,0 0 0,-1 0 0,1 0 0,0 0 0,0 0 0,0 0-1,0-1 1,0 1 0,0-1 0,0 1 0,0-1 0,0 0 0,0 0-1,1 1 1,-1-2 0,0 1 0,0 0 0,0 0 0,0-1 0,0 1-1,0-1 1,4-1 0,-1 0-921,0 0 0,1-1-1,-1 1 1,0-1 0,0 0 0,0 0-1,5-6 1,15-13-6753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 16656,'0'0'1350,"-6"8"-15,0 0-1128,-30 44 1784,35-49-1895,-1 0-1,1-1 1,-1 1 0,1 0-1,0 0 1,0 0 0,0 0-1,1 0 1,-1 0-1,1 0 1,0 0 0,-1 0-1,1 0 1,1 0-1,-1 0 1,0 0 0,1 0-1,-1 0 1,3 4 0,-2-5-79,1-1 0,-1 1 1,1-1-1,0 1 0,-1-1 1,1 0-1,0 0 0,0 0 1,0 0-1,0 0 0,0 0 1,1-1-1,-1 1 0,0 0 1,0-1-1,0 0 0,0 0 0,1 0 1,-1 0-1,0 0 0,0 0 1,0 0-1,1 0 0,2-2 1,1 1 14,0 0 1,0 0 0,0 0-1,-1-1 1,1 0-1,0-1 1,8-4 0,-10 4 0,0 0 0,-1-1 1,0 1-1,0-1 1,0 1-1,0-1 1,0 0-1,-1 0 0,0 0 1,0 0-1,0-1 1,0 1-1,-1-1 1,1 1-1,-1-1 0,0 1 1,-1-1-1,1 0 1,-1 0-1,0 1 1,-1-10-1,1 11-23,-1 0-1,1 0 1,-1 0-1,0 0 1,0 0-1,0 1 0,0-1 1,0 0-1,-1 0 1,1 1-1,-1-1 1,0 1-1,0 0 1,0-1-1,0 1 1,0 0-1,0 0 1,0 0-1,-1 0 1,1 1-1,-1-1 1,1 1-1,-1-1 1,0 1-1,0 0 1,0 0-1,1 0 1,-1 1-1,0-1 1,0 1-1,0-1 1,0 1-1,0 0 1,-4 0-1,6 1-106,0-1-1,0 0 1,1 1-1,-1-1 1,0 0-1,1 1 1,-1-1-1,1 1 1,-1-1-1,1 1 1,-1-1-1,1 1 1,-1 0-1,1-1 1,-1 1-1,1 0 1,0-1-1,-1 1 1,1 0-1,0-1 1,-1 1-1,1 0 1,0 0-1,0-1 1,0 1-1,0 0 1,0 0-1,0-1 1,0 1-1,0 0 1,0 0-1,0 1 1,0-1-293,0 0 1,0 1 0,0-1 0,1 0-1,-1 1 1,0-1 0,1 0 0,-1 0-1,0 1 1,1-1 0,-1 0 0,1 0-1,0 0 1,-1 1 0,1-1 0,0 0-1,0 0 1,0 0 0,2 1 0,11 3-4982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11627,'0'0'8056,"-9"11"-7224,1-4-643,0 1-1,1 1 0,1-1 0,-1 1 0,1 0 0,1 0 1,0 1-1,0 0 0,1 0 0,0 0 0,-5 21 1,8-23-67,-1 0 1,2 0 0,-1 0-1,1 0 1,0 0 0,3 15-1,-2-21-105,-1 0 0,1 0 0,0 0 0,0 0 0,0 0 0,0 0 0,1 0 0,-1 0 0,0 0 0,1-1 0,0 1 0,-1 0 0,1-1 0,0 1 0,0-1 0,0 0 0,0 0 0,0 0 0,0 0 0,0 0-1,0 0 1,0 0 0,0 0 0,0-1 0,1 1 0,-1-1 0,0 0 0,3 0 0,3 1 11,-1 0 1,0-1-1,0-1 0,1 1 0,-1-1 0,0 0 1,0-1-1,0 1 0,0-1 0,7-4 1,4-2-72,-1-2 0,24-16 0,-38 24 37,-3 1 0,1 1 0,-1 0 0,0 0-1,0 0 1,0 0 0,1 0 0,-1 0 0,0-1-1,0 1 1,0 0 0,1 0 0,-1 0 0,0 0-1,0 0 1,1 0 0,-1 0 0,0 0 0,0 0-1,1 0 1,-1 0 0,0 0 0,0 0 0,0 1-1,1-1 1,-1 0 0,0 0 0,0 0-1,1 0 1,-1 0 0,0 0 0,0 0 0,0 1-1,0-1 1,1 0 0,-1 0 0,0 0 0,0 0-1,0 1 1,0-1 0,0 0 0,1 0 0,-1 0-1,0 1 1,0-1 0,0 0 0,0 0 0,0 1-1,0-1 1,0 0 0,0 0 0,0 1-1,0-1 1,0 0 0,1 24 25,-7 23 143,6-45-56,-4 32-848,4-33 598,0-1-1,0 1 1,0-1 0,0 1 0,1 0-1,-1-1 1,0 1 0,1-1 0,-1 1-1,0-1 1,1 1 0,-1-1 0,1 1 0,-1-1-1,1 1 1,-1-1 0,1 0 0,-1 1-1,1-1 1,-1 0 0,1 1 0,-1-1-1,1 0 1,0 0 0,-1 0 0,1 1-1,0-1 1,-1 0 0,1 0 0,-1 0-1,1 0 1,0 0 0,-1 0 0,1 0 0,0 0-1,-1 0 1,1-1 0,-1 1 0,1 0-1,0 0 1,-1-1 0,1 1 0,-1 0-1,1 0 1,-1-1 0,1 1 0,-1-1-1,2 0 1,16-11-6785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2819,'0'0'7233,"2"-10"-5028,0 4-2100,-2 2-73,0 0-1,1 0 1,0 0-1,0 0 1,0 0-1,1 0 1,-1 1-1,1-1 1,0 1 0,0-1-1,0 1 1,0 0-1,1 0 1,-1 0-1,1 0 1,0 0-1,0 0 1,5-3 0,16-9 235,2 1 1,-1 1 0,2 1 0,-1 1-1,2 1 1,-1 2 0,1 1 0,1 1-1,-1 1 1,1 2 0,-1 1-1,49 2 1,-75 0-269,-1 0 0,1 0 0,0 0 0,-1 0 0,1 0-1,0 1 1,0-1 0,-1 1 0,1-1 0,-1 1 0,1-1 0,0 1 0,-1 0-1,1 0 1,-1 0 0,0 0 0,1 0 0,-1 0 0,0 0 0,1 0-1,-1 1 1,0-1 0,0 0 0,0 1 0,0-1 0,0 1 0,-1-1 0,1 1-1,0-1 1,-1 1 0,1 0 0,-1-1 0,1 1 0,-1 0 0,0-1 0,0 1-1,0 0 1,0 0 0,0-1 0,0 1 0,0 0 0,-1-1 0,1 1-1,0 0 1,-1-1 0,0 3 0,-2 4 86,0-1 1,-1 1-1,0-1 1,0 0-1,0 0 0,-1 0 1,0-1-1,-9 10 1,-13 10 373,0-2 1,-2 0 0,0-2 0,-2-2-1,0 0 1,-1-2 0,-56 22 0,109-66-5932,12-9-2045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2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12844,'0'0'8830,"1"18"-8323,7 125 730,25 252 857,-29-370-2123,3 8-118,-2 0 0,-1 1 0,-2-1 1,-2 49-1,0-81 126,0 0 1,0-1-1,0 1 1,0 0 0,0-1-1,0 1 1,0 0-1,0-1 1,0 1 0,0 0-1,0-1 1,-1 1-1,1 0 1,0-1-1,0 1 1,-1-1 0,1 1-1,0 0 1,-1-1-1,1 1 1,-1-1 0,1 1-1,0-1 1,-1 1-1,1-1 1,-1 1-1,0-1 1,1 0 0,-1 1-1,1-1 1,-1 0-1,0 1 1,1-1 0,-1 0-1,1 0 1,-1 1-1,0-1 1,1 0-1,-1 0 1,0 0 0,1 0-1,-1 0 1,0 0-1,0 0 1,1 0 0,-1 0-1,0-1 1,1 1-1,-1 0 1,1 0-1,-1-1 1,0 1 0,1 0-1,-2-1 1,-1-1-21,0 0 0,0-1 1,0 1-1,0-1 0,0 0 0,1 1 1,-1-1-1,-2-5 0,-11-21 32,2 0-1,2-1 0,0 0 0,2-1 0,2-1 1,0 1-1,2-1 0,2-1 0,1 1 0,1 0 1,5-54-1,-3 85 19,0 0 0,0 0 0,0 0 0,0 0 0,0 0 0,0 0 0,1 0 0,-1 0 0,0 0 0,1 0 0,-1 0 0,1 0 0,-1 0 0,1 0 0,-1 1 0,1-1 1,0 0-1,-1 0 0,1 1 0,0-1 0,-1 0 0,1 1 0,0-1 0,0 1 0,0-1 0,0 1 0,0-1 0,0 1 0,-1 0 0,1-1 0,0 1 0,0 0 0,0 0 0,0 0 0,0 0 0,0 0 0,0 0 0,0 0 0,0 0 0,0 0 0,0 0 0,0 0 0,0 1 1,0-1-1,0 0 0,0 1 0,0-1 0,1 1 0,10 4-71,-1 0 0,0 1 0,14 9 0,-6-4-229,-6-5-1015,1-1 0,-1-1 0,1 0 1,23 3-1,10-3-5666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83 15214,'0'0'8125,"10"8"-7842,35 22-128,-43-29-143,1 0 0,-1 0 0,1 0 0,-1-1 0,1 1 0,-1-1 0,1 1 0,0-1-1,-1 0 1,1 0 0,-1 0 0,1 0 0,0-1 0,-1 1 0,1-1 0,-1 1 0,1-1 0,-1 0 0,1 0 0,-1 0-1,0 0 1,1-1 0,-1 1 0,0-1 0,0 1 0,0-1 0,0 0 0,0 1 0,-1-1 0,1 0 0,0 0 0,-1-1-1,1 1 1,-1 0 0,0 0 0,0-1 0,0 1 0,0-1 0,0 1 0,0-1 0,-1 1 0,1-4 0,-2 5-17,1 0 1,-1 0-1,1 0 1,-1 0 0,1 0-1,-1 1 1,0-1-1,1 0 1,-1 0 0,0 1-1,0-1 1,0 0-1,0 1 1,0-1 0,1 1-1,-1-1 1,0 1 0,0-1-1,0 1 1,0 0-1,0-1 1,-1 1 0,1 0-1,0 0 1,0 0-1,0 0 1,0 0 0,0 0-1,0 0 1,0 0-1,0 1 1,0-1 0,0 0-1,0 0 1,0 1-1,0-1 1,-2 2 0,-2-1-14,-1 0-1,1 1 1,0 0 0,-1 0 0,1 1 0,-6 3 0,6-2 24,0-1 0,1 1 1,-1 0-1,1 0 0,0 0 0,0 1 0,0-1 0,0 1 1,1 0-1,0 0 0,0 1 0,0-1 0,1 0 1,-1 1-1,1 0 0,1-1 0,-1 1 0,-1 12 0,3-17 3,1 0-1,-1 0 0,0 0 0,0-1 0,1 1 0,-1 0 0,0 0 1,1 0-1,-1 0 0,1 0 0,-1-1 0,1 1 0,-1 0 0,1 0 0,0-1 1,-1 1-1,1 0 0,0-1 0,0 1 0,-1-1 0,1 1 0,0-1 1,0 1-1,0-1 0,0 0 0,-1 1 0,1-1 0,0 0 0,0 0 1,0 1-1,0-1 0,2 0 0,38 1 214,-27-2-147,6 1-37,1-1-1,-1-1 0,0 0 1,0-2-1,0 0 1,0-2-1,37-14 0,-56 19-19,-1 1 0,1 0-1,0-1 1,0 1-1,0-1 1,0 0 0,0 1-1,-1-1 1,1 1-1,0-1 1,-1 0 0,1 0-1,0 1 1,-1-1 0,1 0-1,-1 0 1,1 0-1,-1 0 1,0 0 0,1 0-1,-1 0 1,0 0-1,1 0 1,-1 0 0,0 0-1,0 0 1,0 0 0,0 0-1,0 0 1,0 0-1,0 1 1,-1-1 0,1 0-1,0 0 1,0 0-1,-1 0 1,1 0 0,-1 0-1,1 0 1,-1-1 0,-30-39 949,15 21-367,13 16-500,0 0 0,1-1 0,-1 1 0,1-1 0,0 0 0,1 1 0,-1-1 0,1 0 0,0 0 0,-1-7 0,3 11-103,-1 1 0,1-1 0,-1 0 0,1 1 0,0-1 0,-1 1 0,1-1 0,0 0 1,-1 1-1,1 0 0,0-1 0,0 1 0,0-1 0,-1 1 0,1 0 0,0-1 0,0 1 0,0 0 0,0 0 0,0 0 0,-1 0 0,1 0 0,0 0 0,0 0 0,2 0 0,33 0-140,-27 1 123,26 0-910,47 10 0,25 0-8591,-62-10-1076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7623,'0'0'9417,"30"49"-7815,-24-20-673,-1 3-1,4 1-287,-7-1-545,3-4-64,0-5 0,-3-2-704,-2-11-1699,0-7-1600,-5-3-2980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13100,'0'0'2648,"7"-9"-262,-4 3-2205,1 1-1,0 0 0,0 0 0,1 1 0,0-1 1,-1 1-1,1 0 0,1 1 0,-1-1 0,0 1 0,1 0 1,0 0-1,0 0 0,0 1 0,0 0 0,0 0 0,0 1 1,0 0-1,8-1 0,13-1 244,-1 2 1,1 0 0,28 4-1,-48-3-413,-1 1 1,1 0-1,-1 0 0,1 0 0,-1 1 1,1 0-1,-1 1 0,0-1 0,0 1 0,0 0 1,0 0-1,-1 1 0,1 0 0,-1 0 1,0 0-1,0 1 0,8 9 0,-12-11-7,1 0 0,-1-1 0,0 1 0,0 0-1,0 0 1,0 0 0,0 0 0,-1 0 0,1 0-1,-1 0 1,0 0 0,0 0 0,0 0 0,0 0-1,-1 0 1,1 1 0,-1-1 0,0-1 0,0 1-1,0 0 1,0 0 0,0 0 0,-1 0-1,1-1 1,-1 1 0,1-1 0,-1 1 0,0-1-1,0 0 1,-1 1 0,1-1 0,-4 3 0,0 0 78,0 0 1,-1 0-1,1-1 1,-1 0-1,0 0 1,0 0-1,-1-1 1,1 0-1,-1-1 1,1 1 0,-13 1-1,19-4 62,9 0-232,7-1-17,0 1 1,1 1-1,-1 0 1,0 2-1,27 6 1,-38-8 92,-1 0 1,0 1-1,0 0 0,1-1 0,-1 1 1,0 0-1,-1 0 0,1 1 1,0-1-1,-1 1 0,1-1 0,-1 1 1,0 0-1,0 0 0,0 0 1,0 0-1,0 0 0,-1 0 0,1 0 1,-1 1-1,0-1 0,0 1 1,0-1-1,0 1 0,-1-1 0,1 1 1,-1-1-1,0 1 0,0-1 1,-2 8-1,1-6 78,0 0 0,0 0 0,-1 0 0,0-1 0,0 1-1,0 0 1,-1-1 0,1 0 0,-1 1 0,0-1 0,-1 0 0,1 0 0,0-1 0,-1 1 0,0-1 0,0 0 0,0 0 0,0 0 0,-1 0 0,1-1-1,-7 3 1,2-1 96,1 0 0,-2 0 0,1-1-1,0 0 1,0-1 0,-1 0 0,0-1-1,1 0 1,-1 0 0,-13-1 0,21 0-224,0-1 1,0 1-1,0-1 1,1 0 0,-1 0-1,0 1 1,0-1 0,1 0-1,-1 0 1,1-1 0,-1 1-1,1 0 1,-1 0-1,1-1 1,0 1 0,-1-1-1,1 1 1,0-1 0,0 0-1,0 1 1,0-1 0,1 0-1,-1 0 1,0 1-1,1-1 1,-1 0 0,1-2-1,-1-2-824,0 1-1,0 0 0,1 0 0,0-1 0,0 1 0,0 0 0,1 0 1,2-11-1,9-8-5669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91 13325,'0'0'8755,"8"-9"-8649,22-31-31,-29 39-65,0 0 0,0-1 0,-1 1 0,1-1 0,0 1 0,0-1 0,-1 0 0,1 1 1,-1-1-1,1 1 0,-1-1 0,0 0 0,0 0 0,0 1 0,0-3 0,0 3 19,0 0 0,-1 1 1,1-1-1,0 0 0,-1 1 0,1-1 0,0 0 1,-1 1-1,1-1 0,-1 0 0,1 1 1,-1-1-1,1 1 0,-1-1 0,0 1 1,1-1-1,-1 1 0,1 0 0,-1-1 0,0 1 1,1 0-1,-3-1 0,1 0 12,0 1-1,0 0 1,-1-1 0,1 1-1,0 0 1,0 0-1,-1 0 1,1 1 0,0-1-1,0 0 1,-1 1 0,1 0-1,0-1 1,0 1-1,0 0 1,0 0 0,-2 1-1,-2 4-36,1 0-1,0 0 1,0 0-1,0 0 1,1 1-1,0 0 0,1 0 1,-1 0-1,1 0 1,0 0-1,1 1 1,0-1-1,0 1 1,1 0-1,0-1 1,0 1-1,1 0 1,0 0-1,1 8 1,-1-15-24,0 0 1,0 1-1,0-1 1,0 0-1,1 0 1,-1 1 0,1-1-1,-1 0 1,1 0-1,-1 0 1,1 0-1,0 1 1,-1-1 0,1 0-1,0 0 1,0 0-1,0-1 1,0 1-1,0 0 1,0 0-1,0 0 1,0-1 0,2 2-1,1-1-141,0 1 0,-1-1 0,1 0 1,0 0-1,0 0 0,0 0 0,8-1 0,-1 0-566,0 0-1,-1-1 1,1-1 0,0 1-1,14-6 1,20-13-5839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13869,'-11'3'2584,"-18"8"-1595,1 1 0,1 2 0,0 0 0,0 2 0,2 1 0,0 1-1,-27 25 1,51-42-972,-1 0 0,1 0 0,0 0 0,-1 0 0,1 0 0,0 0 0,0 1 0,0-1 0,0 0 0,0 1 0,0-1 0,0 0 0,0 1-1,1-1 1,-1 1 0,0 0 0,1-1 0,-1 3 0,2-3-7,-1-1-1,1 1 1,-1-1 0,1 1-1,-1-1 1,1 1-1,0-1 1,-1 1 0,1-1-1,0 0 1,-1 1-1,1-1 1,0 0 0,0 1-1,-1-1 1,1 0-1,0 0 1,0 0 0,0 0-1,-1 0 1,1 0-1,0 0 1,0 0 0,-1 0-1,2 0 1,69-13-149,-65 12 5,2-1 5,25-7-567,1 2 0,0 1 1,1 2-1,57 0 0,-92 4 691,1 0 1,-1 0 0,1 0-1,-1 0 1,1 0 0,-1 0-1,1 0 1,-1 1 0,1-1-1,-1 0 1,1 0 0,-1 0 0,0 0-1,1 1 1,-1-1 0,1 0-1,-1 1 1,1-1 0,-1 0-1,0 1 1,1-1 0,-1 0-1,0 1 1,0-1 0,1 1-1,-1-1 1,0 0 0,0 1-1,1-1 1,-1 1 0,0-1 0,0 1-1,0 0 1,-5 19 123,-21 16 490,16-25-375,-2-1 0,1 1 0,-1-2 0,-1 0 0,0 0-1,0-1 1,0-1 0,-1 0 0,-15 5 0,29-12-280,0 0 0,-1 0 0,1 0 1,0-1-1,-1 1 0,1 0 0,0 0 0,0 0 1,-1 0-1,1-1 0,0 1 0,0 0 1,0 0-1,-1-1 0,1 1 0,0 0 1,0 0-1,0-1 0,0 1 0,0 0 0,-1 0 1,1-1-1,0 1 0,0 0 0,0-1 1,0 1-1,0 0 0,0 0 0,0-1 0,0 1 1,0 0-1,0-1 0,0 1 0,0 0 1,0-1-1,0 1 0,0 0 0,1 0 0,-1-1 1,0 1-1,0 0 0,0 0 0,0-1 1,0 1-1,1 0 0,-1 0 0,0-1 1,0 1-1,1 0 0,-1 0 0,0-1 0,9-16-3088,8-8-2578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102 309 9417,'0'0'3774,"-10"10"-2130,3-3-1565,-50 53 2713,54-57-2589,0 1 1,1-1-1,-1 0 1,1 1-1,0 0 1,0 0-1,0-1 1,1 1-1,-1 0 1,1 0-1,0 0 1,0 1-1,0-1 1,0 0-1,1 0 1,0 0-1,0 1 1,1 5-1,0-8-178,0-1 0,0 0 0,1 1-1,-1-1 1,0 0 0,1 0 0,-1 0 0,1 0-1,0 0 1,-1 0 0,1 0 0,0 0-1,-1-1 1,1 1 0,0-1 0,0 1-1,0-1 1,0 0 0,-1 1 0,1-1-1,0 0 1,0 0 0,0-1 0,0 1-1,2-1 1,52-8 372,-43 3-366,-1 0-1,1 0 1,-1-2-1,0 1 1,-1-1-1,0-1 1,0 0-1,-1 0 1,0-1-1,0-1 1,-1 0-1,-1 0 1,0 0-1,0-1 1,-1 0-1,-1-1 1,0 0-1,-1 0 1,0 0-1,-1 0 1,0-1 0,-1 0-1,-1 1 1,0-1-1,-1 0 1,0 0-1,-3-19 1,2 31-18,0-1 1,-1 0 0,1 1 0,-1-1 0,0 0 0,0 1-1,0-1 1,0 1 0,0-1 0,-1 1 0,1 0 0,-1 0-1,1 0 1,-1-1 0,0 1 0,0 1 0,0-1 0,0 0-1,0 0 1,0 1 0,0-1 0,-1 1 0,1 0-1,-1 0 1,1 0 0,-1 0 0,1 0 0,-1 0 0,0 1-1,1-1 1,-1 1 0,-3-1 0,0 2 11,1-1 1,0 0 0,0 1-1,0 0 1,0 0-1,-1 0 1,2 1-1,-1 0 1,0 0-1,0 0 1,1 1-1,-1-1 1,1 1-1,-1 0 1,-7 7-1,4-1 48,-1 1 0,1 0 0,1 0 0,-1 1 0,-5 12 0,10-18-42,1 0 1,-1 0-1,1 0 0,1 1 1,-1-1-1,1 0 0,0 1 1,0-1-1,0 1 0,1 0 1,0-1-1,0 1 0,0-1 1,2 7-1,-1-9-18,0-1-1,1 1 1,-1-1 0,1 0 0,-1 1 0,1-1-1,0 0 1,0 0 0,0 0 0,0 0-1,1-1 1,-1 1 0,0-1 0,1 1 0,-1-1-1,1 0 1,-1 0 0,1 0 0,0 0-1,-1 0 1,1 0 0,0-1 0,0 1 0,4-1-1,12 2-165,1 0 0,27-3 0,-28 1-497,7 0-394,-13-1-485,0 0 0,0 2 1,0-1-1,0 2 1,1 0-1,14 4 0,-26-5 1502,-1-1-1,0 1 1,0 0-1,0 0 0,0-1 1,0 1-1,0 0 0,0 0 1,0 0-1,0 0 1,0 0-1,0 0 0,0 0 1,-1 1-1,1-1 1,-1 0-1,1 0 0,-1 1 1,1-1-1,-1 0 1,1 1-1,-1-1 0,0 2 1,-1 35 1211,0-21-1188,2-16-15,0-1 0,0 1 0,0-1 0,0 1 0,0-1 0,0 1 0,0-1 0,0 0 0,0 0 0,0 1 0,0-1 0,1 0 0,-1 0 0,0 0 0,0 0 0,0 0 0,0-1 0,0 1 0,0 0 0,1 0 0,-1-1 0,0 1 0,0-1 0,2 0 0,32-19-1047,-25 12-774,-1 1-1,0-2 1,14-15-1,-17 17 1444,-1 0 0,0-1 0,0 1 0,0-1 0,4-13 0,0-18 8186,-9 38-7676,0 1 1,0 0 0,0-1 0,0 1 0,0 0 0,0 0 0,0-1 0,0 1 0,0 0 0,0-1 0,0 1 0,-1 0 0,1-1 0,0 1 0,0 0 0,0 0 0,0-1 0,0 1 0,0 0 0,-1 0 0,1-1 0,0 1 0,0 0 0,0 0-1,-1 0 1,1-1 0,0 1 0,0 0 0,-1 0 0,1 0 0,0 0 0,-1 0 0,1-1 0,0 1 0,0 0 0,-1 0 0,1 0 0,-1 0 0,-13 5 1876,-13 17-145,26-21-1804,-43 62 1904,42-60-1847,0 1-1,0-1 1,0 0-1,1 1 1,0-1-1,0 1 1,0-1-1,0 1 1,0-1-1,0 1 1,1 0-1,0-1 1,0 1-1,0 0 1,0 0-1,1-1 1,-1 1-1,3 6 1,-2-8-80,1-1 1,-1 0 0,0 1-1,1-1 1,-1 0-1,1 0 1,0 0 0,-1 0-1,1-1 1,0 1-1,-1 0 1,1-1 0,0 1-1,0-1 1,0 1-1,-1-1 1,1 0 0,0 0-1,0 0 1,0 0-1,0 0 1,0 0 0,-1-1-1,1 1 1,0 0 0,0-1-1,0 0 1,1 0-1,4-1-2,0 0-1,0 0 0,0-1 0,-1 0 0,1 0 0,6-5 1,-5 2-138,0 0 0,-1 0 0,0-1 0,0 0 0,-1-1 0,1 1 0,-2-1 0,1 0 1,-1-1-1,0 1 0,-1-1 0,0 0 0,0 0 0,-1 0 0,0-1 0,-1 1 0,2-15 1,-4 24 118,0 0 1,0 0 0,0 0 0,0-1-1,-1 1 1,1 0 0,0 0 0,0 0-1,0 0 1,0-1 0,0 1 0,-1 0-1,1 0 1,0 0 0,0 0 0,0 0 0,-1-1-1,1 1 1,0 0 0,0 0 0,0 0-1,-1 0 1,1 0 0,0 0 0,0 0-1,0 0 1,-1 0 0,1 0 0,0 0 0,0 0-1,-1 0 1,1 0 0,0 0 0,0 0-1,0 0 1,-1 0 0,1 0 0,0 0-1,0 0 1,0 1 0,-1-1 0,1 0-1,0 0 1,0 0 0,0 0 0,0 0 0,-1 1-1,1-1 1,0 0 0,0 0 0,0 0-1,0 0 1,0 1 0,0-1 0,-1 0-1,1 0 1,0 0 0,0 1 0,-11 9 107,4 0 45,1 0 1,0 0-1,1 1 1,0-1 0,0 1-1,1 0 1,1 1-1,0-1 1,-3 15-1,6-25-135,0 0 1,0 0-1,0 1 0,0-1 0,0 0 1,0 0-1,0 0 0,0 0 0,0 0 0,0 0 1,0 0-1,1 0 0,-1 0 0,1 0 0,-1 0 1,0 0-1,1 0 0,-1 0 0,1 0 0,0-1 1,-1 1-1,1 0 0,0 0 0,0 0 0,-1-1 1,1 1-1,0 0 0,1 0 0,1 0 15,-1 0-1,1 0 0,0-1 0,0 1 1,-1-1-1,1 1 0,0-1 1,0 0-1,-1 0 0,6-1 0,2 0 21,-1-1 0,0 0-1,-1-1 1,1 0-1,0 0 1,8-5 0,2-5-131,0-1 1,0-1-1,-2-1 1,0-1 0,-1 0-1,-1-1 1,0 0-1,-1-1 1,-1-1-1,-1 0 1,-1-1-1,-1 0 1,-1-1 0,11-35-1,-20 56 81,1 0-1,-1-1 1,1 1-1,-1-1 1,0 1-1,1 0 1,-1-1-1,0 1 1,0-1-1,0 1 0,0-1 1,0 1-1,-1-1 1,1 1-1,0 0 1,-1-1-1,0-1 1,1 3 6,-1 0 0,1 0 1,-1-1-1,1 1 0,-1 0 0,1 0 1,-1 0-1,1 0 0,-1 0 0,1 0 1,-1 0-1,1 0 0,-1 0 0,0 0 1,1 0-1,-1 0 0,1 0 0,-1 0 1,1 1-1,-1-1 0,1 0 0,-1 0 0,1 1 1,-1-1-1,1 0 0,-1 1 0,1-1 1,-1 1-1,-37 34 217,25-18-58,1 0-1,1 1 1,1 0-1,0 1 1,-8 22-1,14-29-83,0 0-1,0 1 1,1-1 0,1 1 0,0-1-1,0 1 1,2 0 0,-1 0-1,3 21 1,-1-31-72,-1-1 1,1 0-1,0 1 1,0-1-1,-1 0 0,1 0 1,1 0-1,-1 0 1,0 0-1,0 0 0,1 0 1,-1 0-1,1-1 1,-1 1-1,1 0 0,0-1 1,0 0-1,0 1 1,0-1-1,0 0 0,0 0 1,0 0-1,0 0 1,0 0-1,1 0 0,-1-1 1,0 1-1,1-1 1,-1 0-1,0 1 1,0-1-1,1 0 0,-1 0 1,4-1-1,0 0 18,0 1-1,0-1 0,0 0 1,0-1-1,-1 1 1,1-1-1,0-1 0,-1 1 1,0-1-1,1 0 1,-1 0-1,6-5 1,5-8-1,-1-1 0,-1 0 1,-1-1-1,-1 0 0,0-1 1,11-24-1,46-123 105,-68 165-131,1-5 0,1-1-4,-1 1-1,0-1 1,0 1-1,0-1 0,1-13 1,-28 48-407,15-10 399,0 1-1,2 0 1,0 1 0,1-1 0,1 1 0,1 1-1,1-1 1,1 1 0,0 0 0,2-1 0,0 1-1,2 0 1,4 34 0,-5-54 18,0-1-1,0 1 1,-1 0 0,1 0 0,0 0-1,0-1 1,0 1 0,1 0-1,-1 0 1,0 0 0,0 0 0,0-1-1,1 1 1,-1 0 0,0 0-1,1-1 1,-1 1 0,0 0 0,1-1-1,-1 1 1,1 0 0,-1-1 0,1 1-1,0 0 1,-1-1 0,1 1-1,-1-1 1,1 1 0,0-1 0,0 0-1,-1 1 1,1-1 0,0 0-1,0 1 1,-1-1 0,1 0 0,0 0-1,0 0 1,0 0 0,-1 1-1,1-1 1,0 0 0,0-1 0,0 1-1,0 0 1,-1 0 0,1 0 0,0 0-1,0-1 1,0 1 0,-1 0-1,1-1 1,0 1 0,-1 0 0,2-1-1,2-2 34,-1 0 1,1 0-1,-1 0 0,1 0 0,-1 0 0,0-1 0,0 1 0,2-5 1,0-1-16,-1 0 0,0 1 0,-1-2 0,1 1 0,-2 0 0,1-1 0,-1 1 0,-1-1 0,0 0 0,0 1 0,-1-1 0,0 0 0,-3-16 0,3 27-22,0 0 0,0-1 0,0 1 0,0 0 0,0-1 0,0 1 0,-1 0 0,1-1 0,0 1 0,0 0 1,-1-1-1,1 1 0,-1-1 0,1 1 0,0 0 0,-1-1 0,1 1 0,-1-1 0,1 1 0,-1-1 0,1 0 0,-1 1 0,0-1 0,1 1 0,-1-1 0,0 0 0,1 0 1,-1 1-1,0-1 0,1 0 0,-1 0 0,0 0 0,1 0 0,-1 0 0,0 0 0,1 0 0,-1 0 0,0 0 0,1 0 0,-1 0 0,0 0 0,0 0 0,1-1 0,-1 1 1,1 0-1,-1 0 0,0-1 0,1 1 0,-1-1 0,1 1 0,-1 0 0,0-1 0,1 1 0,-1-1 0,1 1 0,0-1 0,-1 1 0,1-1 0,-1 0 0,1 1 0,0-1 1,-1 1-1,1-1 0,0 0 0,0 1 0,0-1 0,-1 0 0,1 0 0,0 0 0,0 5-8,-1-1 1,1 1-1,0 0 1,0 0-1,0-1 1,1 1-1,0 0 1,-1-1-1,1 1 0,0 0 1,1-1-1,-1 1 1,1-1-1,-1 0 1,1 1-1,0-1 1,0 0-1,0 0 0,1 0 1,-1 0-1,1-1 1,0 1-1,0-1 1,-1 1-1,2-1 0,-1 0 1,0 0-1,0-1 1,5 3-1,-2-2-15,0 1 0,0-1-1,0-1 1,0 1 0,0-1 0,1 0-1,-1 0 1,0-1 0,1 0-1,-1 0 1,0 0 0,1-1 0,-1 0-1,0 0 1,0-1 0,1 1-1,5-4 1,-9 3-276,1 0 1,0 0-1,-1-1 0,1 1 0,-1-1 1,1 0-1,-1 0 0,0 0 0,-1 0 1,1-1-1,0 1 0,-1-1 0,0 1 0,0-1 1,0 0-1,0 0 0,0 0 0,-1 0 1,0 0-1,0-1 0,1-6 0,-8 6-6659,-2 2 620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 14894,'-11'-8'2819,"6"4"-545,2 4-961,3 4-1281,0 9-64,0 8 32,17 0-32,7 1-705,2 3-1056,8-6-1090,-5-1-2050,-1-7-5380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63 9577,'0'0'3182,"-4"9"-1335,-7 14-995,1 0 0,1 0 0,1 1 0,1 0 1,1 1-1,2-1 0,-3 31 0,7-53-843,-5 59 117,4-59-115,1 0 0,-1 0 0,0 0 0,1 0 0,-1 0 0,0 0 0,0 0 0,0 0 0,-1 0 0,1 0 0,-2 2 0,2-4 1,0 1-1,1-1 1,-1 1-1,0-1 0,0 1 1,0-1-1,0 0 1,1 1-1,-1-1 1,0 0-1,0 0 0,0 0 1,0 0-1,0 0 1,0 0-1,0 0 1,0 0-1,0 0 0,0 0 1,1 0-1,-1 0 1,0-1-1,0 1 0,0 0 1,0-1-1,0 1 1,-1-1-1,2 0 0,-1 0 0,0 0 0,0 0 0,1 0 0,-1 0 0,0 0-1,1 0 1,-1 0 0,1 0 0,-1 0 0,1 0 0,0 0 0,-1 0 0,1 0 0,0-1-1,0 1 1,0 0 0,0 0 0,0 0 0,0 0 0,0-1 0,0 1 0,0 0-1,1 0 1,0-1 0,10-31-112,4 16 61,0 1 1,1 1 0,0 0-1,1 1 1,1 0 0,20-10-1,30-25-154,-30 19 169,-2-2 0,49-56 0,-80 82-21,-7 10 81,-17 39 328,19-41-355,-1-1 0,1 0 0,0 0 1,-1 0-1,1 1 0,0-1 1,0 0-1,0 0 0,0 1 1,0-1-1,0 0 0,0 0 0,0 1 1,1-1-1,-1 0 0,0 0 1,1 0-1,-1 0 0,1 1 1,-1-1-1,1 0 0,0 0 0,-1 0 1,1 0-1,0 0 0,0 0 1,0 0-1,-1-1 0,1 1 0,0 0 1,0 0-1,0-1 0,1 1 1,-1 0-1,0-1 0,0 1 1,0-1-1,0 0 0,2 1 0,19 2-505,-1-1 0,1-1 0,42-2 0,3-1-563,-66 2 1076,0 0-1,0 0 0,0 0 1,0 0-1,0 0 0,0 0 1,-1 0-1,1 1 1,0-1-1,0 0 0,0 0 1,0 1-1,0-1 0,0 1 1,-1-1-1,1 1 1,0-1-1,0 1 0,-1 0 1,1-1-1,0 1 0,-1 0 1,1-1-1,-1 1 0,1 0 1,-1 0-1,1 0 1,0 1-1,-1 0 54,1 1-1,-1-1 1,0 1 0,0-1-1,0 1 1,0-1 0,0 1-1,-1-1 1,1 1 0,-2 4-1,-3 8 370,-1 0 0,-14 24 0,15-31-358,-6 14 229,-6 12 1076,-37 55 1,53-88-1402,0 0-1,1 0 1,-1 0 0,0 0-1,0 0 1,0 0 0,1 0 0,-1 0-1,0 0 1,0-1 0,0 1-1,-1 0 1,1-1 0,0 1-1,0 0 1,0-1 0,0 1-1,-1-1 1,1 0 0,0 1 0,0-1-1,-1 0 1,1 0 0,0 0-1,-1 0 1,1 0 0,0 0-1,0 0 1,-1 0 0,1-1 0,0 1-1,0 0 1,-1-1 0,1 1-1,0-1 1,0 1 0,0-1-1,0 0 1,0 0 0,-1 1-1,1-1 1,1 0 0,-1 0 0,0 0-1,0 0 1,0 0 0,-1-2-1,-1-1-204,0 0-1,0 0 0,1 0 0,0-1 1,-1 1-1,1-1 0,1 0 1,-1 1-1,1-1 0,-1 0 0,1-6 1,1 6 67,0 1-1,0 0 1,1 0 0,0 0 0,0-1 0,0 1-1,0 0 1,0 0 0,1 0 0,0 1 0,0-1 0,0 0-1,0 1 1,1-1 0,3-4 0,5-3-1832,0 0-1,24-17 1,-21 16-110,27-20-3771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13997,'0'0'1858,"-10"1"48,-58 17 137,64-18-1919,1 1 0,0 0 0,0 0 0,0 1 0,0-1 0,0 1 0,0 0 0,0-1 0,0 1 0,1 0 1,-1 1-1,1-1 0,-1 0 0,1 1 0,0-1 0,0 1 0,0 0 0,0 0 0,1 0 0,-1 0 0,-1 6 0,3-9-118,0 1 0,0 0 0,0-1 0,0 1 0,0-1 0,1 1 0,-1-1 0,0 1 0,1-1 0,-1 1 0,0-1 0,1 0 0,-1 1 0,0-1 0,1 1 0,-1-1 0,1 0 0,-1 1 0,1-1 0,-1 0 0,1 1 0,-1-1 0,1 0 0,-1 0 0,1 0 0,-1 1 0,1-1 0,-1 0 0,1 0 0,0 0 0,23 3-36,-19-2-46,58 4-1690,-42-4 1308,-1 1 1,1 0-1,-1 2 0,1 0 1,-1 1-1,28 11 0,-47-15 535,1-1-1,0 1 0,-1 0 1,1-1-1,-1 1 0,1 0 1,-1 0-1,1 0 0,-1 0 1,0 1-1,0-1 0,1 0 0,-1 0 1,0 1-1,0-1 0,0 1 1,0-1-1,-1 1 0,1-1 1,1 3-1,-2-2 41,0-1 1,-1 0-1,1 0 0,0 1 1,0-1-1,-1 0 0,1 0 0,-1 1 1,1-1-1,-1 0 0,0 0 1,1 0-1,-1 0 0,0 0 1,0 0-1,0 0 0,1 0 1,-1 0-1,0 0 0,-2 1 1,-5 3 215,0 0 0,-1 0 0,1 0 0,-1-1 0,-15 4 0,3-1-337,0-2 0,0-1 0,-22 2 1,-3-6-3361,18-3-4185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55 14350,'0'0'3171,"-3"-9"-796,3 7-2309,-1-1-1,0 1 1,0-1-1,0 1 1,0 0-1,0 0 1,0-1-1,-1 1 1,1 0-1,-1 0 0,0 0 1,1 0-1,-1 1 1,0-1-1,0 0 1,0 1-1,0-1 1,0 1-1,-1 0 1,1 0-1,0 0 1,0 0-1,-1 0 1,1 0-1,-1 1 1,1-1-1,-1 1 1,1-1-1,-1 1 1,1 0-1,-1 0 1,0 0-1,1 1 1,-1-1-1,1 1 1,-1-1-1,1 1 1,0 0-1,-1 0 1,1 0-1,0 0 1,-1 0-1,1 0 0,-2 2 1,-1 0-24,0 0 1,1 1-1,-1-1 1,1 1-1,0 0 1,0 0-1,0 0 1,1 1-1,0-1 1,-1 1-1,2 0 1,-1 0-1,0 0 1,1 0-1,0 0 1,0 0-1,1 1 1,-1-1-1,1 1 1,0-1-1,1 1 1,-1 0-1,1 5 1,1-8-31,0-1-1,0 0 1,0 0 0,0 0 0,0 0 0,0 0 0,0 0 0,1 0 0,-1 0 0,0-1 0,1 1 0,0 0 0,-1-1 0,1 1 0,0-1-1,0 0 1,0 1 0,0-1 0,0 0 0,0 0 0,0 0 0,0-1 0,1 1 0,-1-1 0,0 1 0,0-1 0,4 1 0,10 1 3,-1-1 1,31 0 0,-32-1-141,36-2-946,-30 1 215,1 0 1,-1 1-1,1 2 0,24 3 1,-43-4 840,-1-1 1,1 0 0,0 1 0,0-1-1,-1 1 1,1-1 0,0 1-1,-1 0 1,1 0 0,0-1 0,-1 1-1,1 1 1,-1-1 0,1 0-1,-1 0 1,0 0 0,0 1 0,1-1-1,-1 1 1,0-1 0,0 1-1,0-1 1,-1 1 0,1-1-1,0 1 1,0 0 0,-1 0 0,1-1-1,-1 1 1,0 0 0,0 0-1,1 0 1,-1-1 0,0 1 0,0 0-1,-1 0 1,1 0 0,0-1-1,-1 1 1,1 0 0,-1 0-1,1-1 1,-1 1 0,0 0 0,-1 1-1,-3 8 269,-1-1 0,0 1-1,0-2 1,-1 1 0,-11 11 0,-35 39 2658,-81 68 0,133-127-2819,0 0 0,0 0 0,0 0 1,0 0-1,0 0 0,0 0 0,-1 0 0,1-1 1,0 1-1,0 0 0,-1-1 0,1 1 0,0-1 1,-1 1-1,1-1 0,-1 0 0,-1 1 0,2-2-56,1 1 0,0-1-1,-1 1 1,1-1-1,0 1 1,0-1-1,-1 0 1,1 1-1,0-1 1,0 1 0,0-1-1,0 0 1,0 1-1,0-1 1,-1 0-1,2 1 1,-1-1-1,0 1 1,0-1 0,0 0-1,0 1 1,0-1-1,0 1 1,1-1-1,-1-1 1,22-50 185,6-2-722,2 1-1,3 1 0,2 2 0,81-90 1,-114 149 413,7 20-160,-8-27 246,-1-1-1,1 0 1,-1 0 0,1 0-1,-1 0 1,1 0 0,-1 0 0,1 0-1,0-1 1,-1 1 0,1 0 0,0 0-1,0 0 1,0-1 0,0 1 0,0 0-1,-1-1 1,1 1 0,0-1 0,1 1-1,-1-1 1,2 1 0,2-1 99,0-1 1,-1 1 0,1-1 0,0 0-1,0-1 1,0 1 0,-1-1 0,1 0-1,-1 0 1,0 0 0,1-1 0,-1 1-1,0-1 1,0 0 0,4-5-1,8-7 64,-1-1 0,15-21 0,-13 16 84,-16 20-314,0 1-1,-1 0 0,1-1 1,0 1-1,-1 0 0,1-1 1,0 1-1,-1 0 0,1 0 1,0 0-1,-1 0 1,1 0-1,0 0 0,0 0 1,-1 0-1,1 0 0,0 0 1,-1 0-1,1 0 0,0 0 1,-1 0-1,1 1 0,0-1 1,-1 0-1,1 0 1,0 1-1,-1-1 0,1 1 1,0 0-1,25 17-2493,-13-9 825,-3-4 88,1-1-1,-1 0 1,21 4-1,3 0-3283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2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128 331 12107,'0'0'3668,"-11"6"-1666,2-1-1764,1 0-1,-1 1 1,1 0 0,1 1-1,-1 0 1,1 0 0,0 0 0,1 1-1,0 0 1,0 0 0,1 1-1,0-1 1,0 1 0,1 0 0,0 1-1,-3 10 1,6-17-213,0 1 1,0 0-1,0-1 0,1 1 0,-1 0 1,1 0-1,0-1 0,0 1 1,0 0-1,1 0 0,-1 0 0,1-1 1,0 1-1,2 5 0,-3-8-20,1 0-1,-1 0 1,1 0-1,0-1 0,0 1 1,-1 0-1,1 0 1,0 0-1,0-1 1,0 1-1,0 0 1,0-1-1,0 1 1,0-1-1,0 1 1,0-1-1,0 0 0,0 1 1,2-1-1,0 0 14,0 1 0,0-2-1,0 1 1,0 0-1,0 0 1,0-1 0,0 0-1,0 0 1,0 0-1,4-1 1,2-3 9,0-1 1,0 1-1,0-1 1,-1-1-1,0 0 1,0 0-1,0 0 1,-1-1-1,0 0 1,7-12-1,8-13 188,23-48-1,-35 59 254,-1 6-387,-7 41-229,-2-14 149,0 0 1,1 0 0,0 1-1,1-1 1,0 0 0,5 16-1,-6-24 5,0-1 0,0 0 0,0 0-1,1 0 1,-1 1 0,1-1 0,-1-1-1,1 1 1,0 0 0,-1 0 0,1-1-1,0 1 1,0 0 0,0-1 0,0 0-1,0 0 1,1 0 0,-1 0 0,0 0-1,1 0 1,-1 0 0,0-1 0,1 1-1,-1-1 1,1 1 0,-1-1-1,1 0 1,-1 0 0,1 0 0,-1-1-1,1 1 1,-1-1 0,0 1 0,1-1-1,-1 0 1,4-1 0,3-2 99,0 0 0,0-1 0,0 1 0,-1-2-1,0 1 1,0-1 0,0-1 0,-1 1 0,0-1 0,0-1 0,7-9 0,2-4 198,-1-1 0,-1 0 0,12-27 1,-18 33-156,-1 0 0,-1-1 0,0 0 0,-1-1 0,-1 1 0,-1-1 1,0 0-1,-1 0 0,-1 0 0,-1 0 0,-3-33 0,3 50-149,-1 0 1,1 0-1,0 0 0,0 0 0,-1-1 1,1 1-1,0 0 0,-1 0 0,1 0 1,-1 0-1,0 0 0,1 0 0,-1 0 1,0 0-1,1 1 0,-1-1 0,0 0 1,0 0-1,0 0 0,-1 0 0,1 1-4,1 0 0,-1 0 0,0 0-1,0-1 1,0 1 0,1 0 0,-1 1-1,0-1 1,0 0 0,0 0 0,0 0-1,1 0 1,-1 1 0,0-1 0,0 0-1,1 1 1,-1-1 0,0 0 0,0 1-1,0 0 1,-3 2-11,1 0 1,0 0-1,0 0 0,0 0 1,1 1-1,-1-1 0,1 1 1,0 0-1,-2 4 0,-7 18 7,2 1-1,1 1 0,1-1 1,1 1-1,2 0 1,1 1-1,1-1 0,1 1 1,3 33-1,-1-57 14,0-1 0,0 0 0,1 0 0,-1 0 0,1 0 0,0 0 0,0 0 0,0 0 0,0-1 1,1 1-1,-1-1 0,1 0 0,0 1 0,0-1 0,1-1 0,-1 1 0,0 0 0,1-1 0,0 0 0,-1 1 0,1-1 0,0-1 0,0 1 0,0-1 0,0 1 0,0-1 0,1 0 0,-1-1 0,0 1 0,8-1 0,2 2-416,1-2 1,0 0-1,18-2 0,34-9-4819,-25 1 26,-3-1-1959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12396,'-8'0'2199,"-2"0"-1781,0 1-1,1 0 1,-1 0 0,0 1-1,0 0 1,1 1 0,-1 0-1,1 0 1,-14 8 0,18-8-156,0 0-1,-1 0 1,2 1 0,-1-1 0,0 1-1,1 0 1,0 1 0,0-1 0,0 1-1,0 0 1,1 0 0,-1 0 0,1 0-1,1 0 1,-1 1 0,1 0 0,0-1-1,-2 10 1,4-14-230,-1 1 1,1-1-1,0 1 0,0-1 0,0 1 1,0-1-1,0 1 0,0-1 0,0 1 0,0 0 1,1-1-1,-1 0 0,1 1 0,-1-1 1,1 1-1,-1-1 0,1 0 0,0 1 1,0-1-1,0 0 0,0 1 0,0-1 0,1 1 1,1 0 4,0 0 1,0 0 0,-1-1 0,1 1-1,0-1 1,0 0 0,0 0 0,1 0-1,-1 0 1,5 0 0,4 0 17,-1 0-1,0-1 1,1-1-1,-1 1 1,17-5-1,-16 2-104,-1-1 0,1-1-1,-1 0 1,0 0 0,-1-1-1,16-10 1,-21 12 22,0 0 1,0 0 0,0 0-1,0 0 1,-1-1-1,0 1 1,0-1-1,0-1 1,0 1-1,-1 0 1,0-1-1,0 1 1,4-13 0,-7 18 26,0 0 1,0 0 0,1 0-1,-1-1 1,0 1 0,0 0 0,0 0-1,0 0 1,0 0 0,0-1 0,0 1-1,0 0 1,0 0 0,0 0-1,0 0 1,0-1 0,0 1 0,0 0-1,0 0 1,0 0 0,0-1 0,0 1-1,0 0 1,-1 0 0,1 0-1,0 0 1,0-1 0,0 1 0,0 0-1,0 0 1,0 0 0,0 0 0,-1 0-1,1 0 1,0-1 0,0 1-1,0 0 1,0 0 0,0 0 0,-1 0-1,1 0 1,0 0 0,0 0 0,0 0-1,-1 0 1,1 0 0,0 0 0,-12 4-28,-11 13 4,19-12 23,0 0 0,0 0 0,1 0 0,0 1 0,0-1-1,0 1 1,0 0 0,1 0 0,0 0 0,0 0-1,1 0 1,-1 0 0,1 0 0,1 1 0,-1-1-1,1 0 1,1 13 0,0-18-65,0 1 0,0 0 1,0 0-1,1 0 0,-1-1 0,0 1 0,1 0 0,-1-1 1,1 0-1,-1 1 0,1-1 0,0 0 0,0 0 0,-1 0 1,1 0-1,0 0 0,0 0 0,0 0 0,0-1 0,0 1 1,0-1-1,0 1 0,0-1 0,1 0 0,-1 0 0,0 0 1,2 0-1,5 0-1112,0 0 0,0 0 1,0-1-1,0 0 0,12-4 0,16-9-5767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149 121 8968,'0'0'8814,"-10"2"-7789,0 0-764,1 1 1,-1 0-1,1 0 0,0 1 1,0 1-1,0-1 0,-12 10 1,17-11-93,0 0 0,0 0 0,0 0 0,0 1 0,1-1 0,0 1 0,0 0 0,0 0 0,0 0 0,0 1 0,1-1 0,0 0 0,0 1 1,0 0-1,0-1 0,1 1 0,0 0 0,0 0 0,-1 10 0,2-14-160,0 1-1,1-1 1,-1 1-1,0-1 1,0 0 0,1 1-1,-1-1 1,1 1 0,-1-1-1,1 0 1,0 1-1,-1-1 1,1 0 0,0 0-1,0 1 1,0-1-1,0 0 1,0 0 0,0 0-1,0 0 1,0 0 0,3 1-1,0 0 28,0 0 1,0-1-1,0 1 0,0-1 1,0 0-1,1 0 0,7 1 0,5-1 90,1-1-1,32-3 1,-35 0-361,1-1 1,-2 0-1,1-2 1,0 1-1,-1-2 1,0 0-1,0 0 1,-1-2-1,0 1 1,-1-2 0,0 1-1,0-2 1,-1 0-1,0 0 1,-1-1-1,0 0 1,-1-1-1,0 0 1,-1 0-1,-1-1 1,0 0-1,-1 0 1,0-1-1,-1 0 1,4-21-1,-9 36 280,0 0 0,0-1 0,0 1 0,0 0-1,0-1 1,0 1 0,0 0 0,0 0 0,0-1-1,0 1 1,0 0 0,0-1 0,0 1 0,0 0-1,0-1 1,0 1 0,0 0 0,0 0 0,0-1 0,0 1-1,0 0 1,-1 0 0,1-1 0,0 1 0,0 0-1,0 0 1,0-1 0,-1 1 0,1 0 0,0 0-1,0 0 1,-1-1 0,1 1 0,0 0 0,0 0-1,-1 0 1,1 0 0,0 0 0,0 0 0,-1 0-1,1-1 1,-1 1 0,-14 6 507,-14 15-463,21-9 84,0-1 1,0 1-1,1 1 1,1-1-1,0 1 0,1 0 1,0 1-1,1-1 0,-5 28 1,8-31-304,0 1 1,0 0-1,1 0 1,1 0-1,2 20 1,-1-24-511,0 0-1,0 0 1,0 0 0,1 0 0,0 0 0,1 0 0,-1 0-1,1-1 1,5 6 0,10 7-10565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13805,'0'0'8574,"-7"13"-8217,-117 143 1600,27-38-1084,109-134-3576,-1 2-574,0-1-1,15-29 1,-4-4-4917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7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14734,'0'0'5125,"0"59"-4805,0-21-128,0 1 225,0 0 191,16-1 97,5 0-129,6-4-287,2-1-225,-4-3 0,3-5-320,-6-3-1026,-6-6-543,-9-3-770,-4-7-2434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0 377 14990,'0'0'8136,"93"-4"-7207,-32 4-577,8 2-256,-1-1-32,5-2-320,-10 1-2306,-9-2-2179,-8-12-4516</inkml:trace>
  <inkml:trace contextRef="#ctx0" brushRef="#br0" timeOffset="1">709 0 13773,'-7'8'2856,"-9"8"-2246,2 1 0,0 0 0,1 1 0,1 1 0,-15 29 0,22-38-404,0 1-1,1-1 1,0 1 0,1 0-1,0 0 1,1 0 0,0 0-1,1 0 1,0 0 0,1 1 0,0-1-1,1 0 1,3 21 0,-3-29-188,0 0 0,0 0 0,1 0 0,-1 0 0,1 0 0,-1 0 1,1 0-1,0-1 0,0 1 0,0-1 0,1 1 0,-1-1 0,1 0 1,-1 0-1,1 0 0,-1 0 0,6 3 0,-1-2 25,0 0 0,0-1 0,1 1 0,-1-2 0,0 1 0,1-1-1,11 1 1,0-1-25,1-2-1,-1 0 1,0-1-1,0-1 0,26-7 1,79-33-1454,-47 5-4639,-53 22 245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7 11018,'0'0'1100,"-10"-1"-742,3-1 6,0 1 0,-1 0 1,1 0-1,0 1 1,-1 0-1,1 0 0,0 1 1,-1-1-1,1 2 0,0-1 1,0 1-1,0 0 0,0 1 1,0 0-1,-11 6 0,8-2-54,1 1-1,0 0 0,0 0 1,1 1-1,0 0 0,1 0 1,0 1-1,0 0 0,1 0 1,0 1-1,-6 16 0,10-23-202,0 0 0,1 1 0,-1-1 0,1 1 0,0 0 0,0-1-1,0 1 1,1 0 0,-1-1 0,1 1 0,0 0 0,1-1 0,-1 1 0,1 0-1,0-1 1,0 1 0,1 0 0,-1-1 0,1 0 0,0 1 0,0-1 0,0 0-1,1 0 1,-1 0 0,1 0 0,0-1 0,0 1 0,1-1 0,-1 1 0,1-1 0,6 5-1,1-2-23,1-1 0,-1 0 0,1-1 0,0 0 0,0-1-1,0 0 1,0 0 0,1-2 0,-1 0 0,1 0 0,-1-1-1,1 0 1,-1-1 0,0-1 0,1 0 0,-1 0 0,0-1-1,19-8 1,-22 8-35,1-1-1,-1 0 1,-1 0-1,1-1 0,-1 0 1,0-1-1,0 0 1,0 0-1,-1 0 1,0-1-1,0 0 1,-1-1-1,1 1 0,-2-1 1,1-1-1,-1 1 1,-1-1-1,1 0 1,-1 0-1,-1 0 1,0 0-1,0 0 0,-1-1 1,2-11-1,-4 15-47,1-1 0,-1 1 0,0 0 0,-1-1 0,1 1-1,-1 0 1,0 0 0,-3-8 0,3 12-11,0 0 0,0 0 0,0 1 0,0-1 0,0 0 0,0 1 0,-1-1 0,1 0 0,-1 1 0,1 0 0,-1-1 0,0 1 0,1 0 0,-1 0 0,0 0 0,0 0 0,0 0 0,0 0 0,0 0 0,0 1 0,0-1 0,0 1 0,0-1 0,0 1 0,0 0 0,0 0 0,-3 0 0,4 0-1,0 1 1,0-1 0,0 1-1,0-1 1,0 1 0,0-1-1,0 1 1,0-1 0,1 1-1,-1 0 1,0-1 0,0 1-1,1 0 1,-1 0 0,1 0-1,-1 0 1,0-1 0,1 1-1,0 0 1,-1 0 0,1 0-1,0 0 1,-1 0 0,1 0-1,0 0 1,0 0 0,0 0-1,0 0 1,0 0 0,0 2-1,-1 39-254,1-34 115,0-6-24,0 0 0,1 0-1,-1 0 1,0 0 0,1-1 0,-1 1 0,1 0-1,0 0 1,-1-1 0,1 1 0,0 0-1,0-1 1,0 1 0,0-1 0,0 1 0,1-1-1,-1 1 1,0-1 0,3 2 0,-3-2-515,1 0 0,-1 0 1,1-1-1,-1 1 0,1 0 0,0-1 1,-1 1-1,1 0 0,0-1 1,-1 0-1,1 1 0,3-1 1,-2 0-4319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16912,'0'0'4933,"68"65"-3908,-36-43 256,4-1-288,1 0-641,-1-1-288,-2-2-64,-6-2-544,-4-2-2723,-14-6-2499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5926,'0'0'13239,"-9"11"-12070,-149 173 1196,155-180-2406,0-1-1,1 1 1,0 0 0,0 0 0,0 0-1,0 0 1,-1 5 0,6 3-1775,15-13-1211,6-12-1447,5-9-1179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49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13645,'0'0'6636,"-1"10"-5948,-3 32 30,1-24-442,1 1-1,1 0 1,0-1-1,3 22 0,-1-35-240,0 0 0,0 1 0,0-1-1,0 0 1,1 0 0,0-1-1,0 1 1,1 0 0,-1 0-1,1-1 1,0 0 0,0 1 0,0-1-1,1 0 1,-1-1 0,1 1-1,0-1 1,0 1 0,0-1-1,6 3 1,1-1-181,1 0 1,0-1-1,-1-1 0,1 0 0,0 0 1,1-1-1,-1 0 0,0-1 1,19-1-1,-15 4-1378,-17 6 493,-1-8 613,0 0 0,0 0 1,0 0-1,0 0 0,0 0 1,0 0-1,-1-1 0,1 1 1,-5 1-1,-5 1-4488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5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4 159 11147,'0'0'4681,"-2"-9"-2188,2 6-2385,-1 0-1,1 1 0,0-1 1,-1 0-1,1 1 0,1-1 1,-1 0-1,0 0 0,1 1 1,-1-1-1,1 0 0,0 1 1,0-1-1,0 1 0,0-1 1,2-3-1,1 2-36,-1 0 0,1 1 0,0-1 0,0 1 0,1 0 0,-1 0 0,1 0 0,-1 1 0,1-1 0,8-1-1,13-8-52,1 2 0,0 1 1,1 1-1,-1 1 0,2 2 0,-1 1 0,48-2 0,-74 6-27,-1 1 1,0-1-1,0 0 1,1 0-1,-1 1 1,0-1-1,1 0 1,-1 1 0,0-1-1,0 1 1,0 0-1,1-1 1,-1 1-1,0 0 1,0 0-1,0 0 1,0 0 0,0 0-1,-1 0 1,1 0-1,0 0 1,0 0-1,-1 0 1,1 0-1,0 0 1,-1 1 0,0-1-1,1 0 1,-1 0-1,1 1 1,-1 1-1,2 49 493,-1-16 397,0-34-816,0-1 0,0 1 1,0-1-1,0 1 0,0-1 1,1 0-1,-1 0 0,1 1 0,-1-1 1,1 0-1,-1 0 0,1-1 0,0 1 1,-1 0-1,1 0 0,0-1 0,-1 1 1,1-1-1,0 0 0,0 1 1,0-1-1,0 0 0,-1 0 0,1 0 1,0 0-1,3-1 0,50-7 1040,-48 5-1064,0 0 0,0 0 1,0-1-1,-1 0 0,1-1 0,-1 1 1,0-1-1,9-9 0,-13 11-296,1 0-1,-1 0 1,0 0-1,0 0 1,-1 0 0,1 0-1,0 0 1,-1 0-1,2-6 1,-3 7-311,0 0 0,1 0 0,-1-1 0,0 1 0,0 0 0,0 0 1,0-1-1,-1 1 0,1 0 0,-1 0 0,1 0 0,-1 0 0,0-1 0,0 1 0,0 0 0,-1-2 1,-9-7-11479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2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25 13293,'0'0'3875,"-11"-4"-773,1 0-2490,-1 0 0,1 1 0,-1 0 0,0 1-1,-21-2 1,29 4-554,0 0 0,0 0-1,0 0 1,0 0-1,0 0 1,0 0 0,0 1-1,0 0 1,0-1-1,0 1 1,1 0 0,-1 1-1,0-1 1,0 0-1,1 1 1,-1-1 0,1 1-1,-1 0 1,1 0-1,0 0 1,-1 0-1,1 0 1,0 1 0,1-1-1,-1 1 1,0-1-1,1 1 1,-1 0 0,1-1-1,0 1 1,-2 5-1,3-7-57,0-1 0,0 0-1,0 1 1,0-1-1,0 1 1,0-1-1,0 1 1,0-1-1,0 1 1,0-1 0,0 1-1,1-1 1,-1 0-1,0 1 1,0-1-1,0 1 1,1-1 0,-1 0-1,0 1 1,0-1-1,1 1 1,-1-1-1,0 0 1,1 1-1,-1-1 1,0 0 0,1 0-1,-1 1 1,0-1-1,2 0 1,19 6-99,36-4-504,-41-2 85,39 3-711,0 3-1,88 21 0,-141-27 1277,0 1 0,0-1 0,0 1-1,0-1 1,0 1 0,0 0-1,0 0 1,-1-1 0,1 1 0,0 1-1,-1-1 1,1 0 0,-1 0-1,1 0 1,2 4 0,-4-5 24,0 1 1,1 0-1,-1 0 1,0-1-1,0 1 1,0 0 0,0 0-1,0-1 1,0 1-1,0 0 1,-1-1-1,1 1 1,0 0-1,0 0 1,0-1-1,-1 1 1,1 0 0,0-1-1,-1 1 1,1-1-1,-1 1 1,1 0-1,0-1 1,-1 1-1,1-1 1,-1 1-1,0 0 1,-6 4 278,0 0 1,1-1-1,-1 0 0,-1 0 1,-11 4-1,-13 5-106,-1-1 0,-1-2 0,0-1 0,0-2 0,-1-1 0,-49 1 0,83-7-281,1 0-1,0 0 1,0-1-1,0 1 1,-1 0 0,1 0-1,0-1 1,0 1-1,0 0 1,0 0-1,-1-1 1,1 1-1,0 0 1,0 0-1,0-1 1,0 1-1,0 0 1,0 0 0,0-1-1,0 1 1,0 0-1,0-1 1,0 1-1,0 0 1,0-1-1,0 1 1,0 0-1,0 0 1,0-1-1,0 1 1,0 0 0,0 0-1,1-1 1,-1 1-1,0 0 1,0 0-1,0-1 1,0 1-1,1 0 1,-1 0-1,0 0 1,0-1 0,0 1-1,1 0 1,-1 0-1,0 0 1,0 0-1,1-1 1,-1 1-1,0 0 1,1 0-1,-1 0 1,0 0-1,0 0 1,1 0 0,-1 0-1,0 0 1,1 0-1,11-8-1829,1 0 0,0 0 0,21-8 0,16-6-4731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50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11018,'0'0'11713,"15"-8"-11382,248-120 53,-262 128-353,-1 0-1,1 0 1,-1 0-1,1-1 1,-1 1-1,0 0 1,1 0-1,-1 0 1,1 0-1,-1 0 1,1 0 0,-1 0-1,1 0 1,-1 0-1,1 0 1,-1 0-1,1 0 1,-1 0-1,1 0 1,-1 0-1,1 0 1,-1 1-1,1-1 1,-1 0-1,1 0 1,-1 1-1,0-1 1,1 0 0,-1 0-1,0 1 1,1-1-1,-1 0 1,0 1-1,1-1 1,-1 1-1,0-1 1,1 0-1,-1 1 1,0-1-1,0 1 1,4 27 157,-4-24-179,0-1 0,0 0 1,1 0-1,-1 0 0,0 0 1,1 0-1,0 0 0,0 0 0,0 0 1,0 0-1,0 0 0,1 0 0,1 3 1,2-3 22,-1 0 0,0 0 0,1-1 0,0 1 0,0-1 0,-1 0 0,1 0 0,0-1 0,1 1 0,-1-1 1,0 0-1,0-1 0,0 1 0,1-1 0,-1 0 0,0 0 0,1-1 0,-1 0 0,6-1 0,-1 0-299,0-1 0,0 0 0,0 0 0,0-1 0,-1 0 0,0 0 0,0-1 0,16-11 0,4-15-3989,-13 7-1353,3-9-5666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50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18802,'0'0'3011,"12"-10"-1773,-7 5-1115,2-1 7,-1 0 0,1 1 0,0 0 0,1 0 1,-1 0-1,1 1 0,0 0 0,0 1 0,0-1 1,0 2-1,0-1 0,12-1 0,-16 4-88,4-1-16,0 0 0,0 1 0,-1 0-1,1 0 1,14 4 0,-20-4-33,0 0 0,-1 1 0,1 0 0,-1-1 0,0 1 0,1 0 0,-1 0 0,0-1 0,1 1 0,-1 0 0,0 1 0,0-1 1,0 0-1,0 0 0,0 0 0,0 1 0,0-1 0,0 0 0,0 1 0,-1-1 0,1 1 0,-1-1 0,1 1 0,-1-1 0,1 1 0,-1-1 0,0 1 0,0-1 0,0 1 0,0 0 1,0-1-1,0 1 0,0-1 0,0 1 0,-1 1 0,0 0 28,0 0 1,0 0-1,0 0 0,0 0 1,0-1-1,0 1 0,-1 0 1,1-1-1,-1 1 0,0-1 1,0 0-1,0 0 1,0 1-1,-5 2 0,-42 27 368,41-27-281,0-1 0,0 1 0,0 1 0,-11 10 0,20-10 51,12-2-45,23-1-49,-28-3-109,5 2-172,-1 0 1,0 0-1,1 2 0,-1-1 1,-1 2-1,1 0 1,12 6-1,-21-9 186,0 0 0,0 0-1,1 1 1,-1-1 0,-1 1-1,1-1 1,0 1-1,-1 0 1,1 0 0,-1 0-1,0 0 1,2 5 0,-3-5 38,0-1-1,0 1 1,-1-1 0,1 1 0,-1-1 0,0 1 0,0-1 0,0 1-1,0-1 1,0 1 0,-1-1 0,1 1 0,-1-1 0,1 1 0,-1-1-1,0 1 1,0-1 0,0 0 0,0 1 0,-3 2 0,-2 3 194,0-1 1,-1 0 0,0 0 0,0 0-1,-1-1 1,0 0 0,0-1 0,-12 8-1,5-5-67,-1 0 1,0-1-1,-32 10 0,45-17-2683,8-2-2108,0-1 2128,16-8-9959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5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18033,'0'0'1986,"-45"40"-833,31-25-224,3 0-224,6-3-257,5-3-416,0-5-352,16-4-1346,4 0-1056,3-12-3556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5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12172,'0'0'3907,"-9"10"-2594,-1 0-1241,-8 9 820,2 1 0,-21 29 0,34-45-776,-1 1 0,2-1 0,-1 1 1,0 0-1,1 0 0,0 0 0,0 0 0,1 0 1,-1 0-1,1 0 0,0 0 0,0 1 0,1-1 1,0 1-1,0-1 0,0 0 0,0 1 1,1-1-1,2 8 0,-2-11-105,1 0-1,-1 0 1,1 1 0,0-1 0,0 0-1,0 0 1,0-1 0,1 1-1,-1 0 1,0-1 0,1 1 0,-1-1-1,1 0 1,-1 0 0,1 0 0,0 0-1,-1 0 1,1-1 0,0 1 0,0-1-1,5 1 1,67-1-3753,-63-1 1813,-11 1 1791,0-1 0,0 1 0,0 0 0,0 0-1,0 0 1,0 0 0,0 0 0,0 0 0,-1 0-1,1 0 1,0 0 0,0 0 0,0 0-1,0 1 1,0-1 0,0 0 0,0 1 0,-1-1-1,1 0 1,0 1 0,0-1 0,0 1 0,-1 0-1,1-1 1,0 1 0,0 0 0,-1 1 301,0 0-1,0 0 1,-1 0 0,1 0 0,-1 0 0,1 0 0,-1 0-1,1-1 1,-1 1 0,0 0 0,0 0 0,0-1 0,-2 3-1,-11 18 1758,10-18-1631,1 1 0,0 0 0,0 0 0,0 0 0,0 0 0,1 0 0,-1 0 0,1 0 0,1 1 0,-1 0 0,1-1 0,0 1 0,0-1 0,0 1 0,1 0 1,1 7-1,-1-11-339,1-1 0,-1 0-1,1 0 1,0 0 0,0 0 0,0 0 0,-1-1 0,1 1 0,0 0 0,0 0 0,0 0 0,0-1 0,1 1 0,-1-1 0,0 1 0,0-1 0,0 1 0,0-1 0,0 1 0,1-1 0,-1 0 0,0 0 0,0 0 0,1 0 0,-1 0 0,0 0 0,0 0 0,1 0 0,-1 0 0,0 0 0,2-1 0,1 1-661,18-1-4078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5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 14830,'-5'-3'2498,"5"-2"-544,0 1 256,20 3-1921,-6 1 127,9 0-352,7 0-64,-5 0-128,8 3-1986,-9-3-2979,5 0-4804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5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14350,'0'0'4452,"-46"36"-4388,21-16 384,2 3 545,3 1-288,-5-1-481,7 2-128,2-1 128,5-2-63,2-6-129,6-1 32,1-7-513,2-3-1248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5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10 13869,'-9'-2'2488,"-1"0"-2196,0 0-1,-1 0 1,0 1 0,1 1-1,-1 0 1,1 0 0,-1 1 0,-15 3-1,22-3-161,0 0 0,0 0 0,1 0-1,-1 0 1,0 1 0,1 0 0,-1 0-1,1 0 1,0 0 0,-1 0 0,1 1-1,0-1 1,1 1 0,-1 0 0,0 0-1,1 0 1,-1 0 0,1 1 0,0-1-1,0 1 1,1-1 0,-1 1 0,1-1-1,-1 1 1,1 0 0,0 0 0,1 0-1,-1 0 1,0 4 0,1-5-92,0-1-1,0 1 1,0-1 0,0 1 0,1-1-1,-1 1 1,1-1 0,-1 1-1,1-1 1,0 1 0,0-1 0,0 0-1,0 0 1,1 1 0,-1-1-1,1 0 1,-1 0 0,1 0 0,2 2-1,0-1 3,0 0 0,1 1 0,-1-2 0,1 1 0,-1-1 0,1 1 0,0-1 0,0 0 0,5 0 0,2 1 4,0 0 0,-1-2 0,1 1 0,0-2 0,0 1 0,0-2-1,23-3 1,-32 3-41,0 0-1,0 0 0,0 0 1,0-1-1,0 1 1,0-1-1,0 0 0,0 0 1,0 0-1,-1 0 0,1 0 1,-1 0-1,0-1 1,0 0-1,1 1 0,-2-1 1,1 0-1,0 0 0,-1 0 1,1 0-1,-1 0 0,0 0 1,0 0-1,0-1 1,0 1-1,-1 0 0,1-1 1,-1 1-1,0 0 0,0-6 1,0 6-126,0 1 0,-1-1 0,1 1 1,0 0-1,-1 0 0,0-1 0,1 1 1,-1 0-1,0 0 0,0 0 0,0 0 1,0 0-1,-1 0 0,1 0 0,-1 0 1,1 0-1,-1 0 0,1 1 0,-1-1 1,0 1-1,0-1 0,0 1 0,0 0 1,0 0-1,0-1 0,0 2 0,0-1 1,-1 0-1,1 0 0,0 1 0,0-1 1,-1 1-1,1 0 0,0-1 0,-1 1 1,1 0-1,0 1 0,-1-1 0,1 0 1,0 1-1,-1-1 0,1 1 0,-3 1 1,3-2-109,0 1 0,0 0 0,0 0 0,1 0 0,-1 0 0,0 0 0,0 0 0,1 1 0,-1-1 0,1 1 0,-1-1 0,1 1 0,0-1 0,-1 1 0,1 0 0,0 0 0,0-1 0,0 1 0,1 0 0,-1 0 0,0 0 0,0 4 1,-4 47-4532,5-18 171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53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214 152 14510,'-9'0'3667,"-14"0"-2459,2-1-547,0 1 0,-1 1 0,1 0 0,0 2 0,0 0 0,-30 10 0,51-13-649,0 0 1,0 0-1,0 0 0,0 0 1,0 0-1,0 0 0,1 0 1,-1 1-1,0-1 0,0 0 0,0 0 1,0 0-1,0 0 0,0 0 1,0 0-1,0 1 0,0-1 1,0 0-1,0 0 0,0 0 1,1 0-1,-1 1 0,0-1 1,0 0-1,0 0 0,0 0 0,0 0 1,-1 0-1,1 1 0,0-1 1,0 0-1,0 0 0,0 0 1,0 0-1,0 0 0,0 1 1,0-1-1,0 0 0,0 0 1,0 0-1,0 0 0,0 0 0,-1 0 1,1 1-1,0-1 0,0 0 1,0 0-1,0 0 0,0 0 1,-1 0-1,1 0 0,0 0 1,0 0-1,0 0 0,0 0 1,0 0-1,-1 0 0,1 0 0,0 0 1,0 0-1,0 0 0,0 0 1,0 0-1,-1 0 0,1 0 1,0 0-1,0 0 0,19 4 397,25-3-128,-33-2-293,0 0 0,0-1 0,1 0 0,-1-1 0,-1 0 0,1-1 0,0-1 0,-1 1 0,10-7 0,-17 9-42,0 1 0,0-1 0,0 1 0,0-1-1,-1 0 1,1 0 0,-1 0 0,1-1-1,-1 1 1,0 0 0,0-1 0,0 0 0,0 1-1,-1-1 1,1 0 0,-1 0 0,1 0 0,-1 0-1,0 0 1,0 0 0,-1 0 0,1-1-1,-1 1 1,1 0 0,-1 0 0,0-1 0,0 1-1,0 0 1,-1 0 0,1-1 0,-1 1-1,0 0 1,0 0 0,0 0 0,-2-5 0,0 5-150,1 0 0,-1-1 1,0 1-1,0 0 0,0 1 1,0-1-1,-1 1 1,1-1-1,-1 1 0,1 0 1,-1 0-1,0 0 1,0 1-1,0 0 0,0-1 1,0 1-1,0 1 0,0-1 1,-8 0-1,-4 0-1592,0 0-1,0 1 0,-30 4 1,3 6-3687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53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15855,'0'0'1879,"16"-3"-373,439-78 3017,259 12-3628,-271 56-317,-103 5-2757,-115-4-7698,-188 8 1886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6:2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92 281 8648,'-10'-1'1111,"-71"-7"1392,97 1 1826,17 0-3816,264-33 1566,420-50-546,1 45-917,15 81-493,125 10 48,-798-44-150,-38 0-1,1-1 1,-1-1-1,0-2 0,41-6 1,-64 5-213,-13-2-118,-19-1-427,-166-9-2474,-309 16 0,-728 102 1348,244 37 4958,779-107-2982,55-14 1371,906-66-1238,-81 34-238,624-22-27,-226 1 243,-3040 52-2231,1225-13 2488,721-6-467,4 2 42,0-1 0,1-2 0,-1 0 0,0-2 0,1-1 0,-30-9-1,54 14-49,0 0-1,-1 0 1,1 0 0,0 0-1,0 0 1,-1 0-1,1 0 1,0 0-1,-1 0 1,1 0-1,0 0 1,-1 0 0,1 0-1,0-1 1,0 1-1,-1 0 1,1 0-1,0 0 1,-1 0-1,1-1 1,0 1 0,0 0-1,0 0 1,-1-1-1,1 1 1,0 0-1,0 0 1,0-1-1,0 1 1,-1 0 0,1-1-1,0 1 1,0 0-1,0 0 1,0-1-1,0 1 1,0 0-1,0-1 1,0 1 0,0 0-1,0-1 1,0 1-1,0 0 1,0-1-1,17-5-66,27 1-96,464-2 193,-290 9 30,526 8-168,488-7-282,-688-41 475,-507 33-38,-148-3-528,-1028 41-844,1041-26 1320,-796 51 32,1-32 3,852-28 11,29 1-82,28 0-207,592 17-951,-27 1 278,435-51 907,-7-51 336,-882 71 56,-110 8-14,-27 2 38,-31-1-27,-1337-29-488,-291 78 449,1597-40-341,-227 23 30,263-19-37,36-8 3,0 0-1,-1 0 1,1 0-1,0 0 0,-1 0 1,1 0-1,0 0 1,0 0-1,-1 0 1,1 0-1,0 0 0,-1 0 1,1 0-1,0 0 1,0 0-1,-1 0 0,1 1 1,0-1-1,0 0 1,-1 0-1,1 0 1,0 0-1,0 1 0,0-1 1,-1 0-1,1 0 1,0 0-1,0 1 1,0-1-1,0 0 0,-1 0 1,1 1-1,0-1 1,0 0-1,0 0 0,0 1 1,0-1-1,0 0 1,0 1-1,0-1 1,0 0-1,0 0 0,0 1 1,14 6-91,25 0 14,342 2 213,-267-10-138,298-11-11,681-109 0,-1021 110 26,-6 2 12,0-3 0,120-39-1,-182 50-5,0-1 0,0 0 0,0 0 0,0 0-1,-1-1 1,1 1 0,5-6 0,-9 8-12,1-1 1,-1 1-1,1-1 0,-1 1 1,0-1-1,1 1 0,-1-1 1,0 1-1,0-1 0,1 1 1,-1-1-1,0 0 0,0 1 1,0-1-1,0 1 0,0-1 1,1 0-1,-1 1 0,0-1 1,-1 1-1,1-1 0,0 0 1,0 1-1,0-2 0,-1 1 1,0 0 0,0 0 0,0 0 0,0 0 0,0 0 0,0 0 0,0 0 0,0 0 0,0 0 0,0 0 0,-1 1 0,1-1 0,0 0 0,-1 1 0,-1-1 0,-23-8 26,-1 1 0,0 1 0,-1 1 0,-44-2-1,-126 0-41,157 7 18,-314 5 36,-375 53 1,-344 118 18,593-62-1297,206-45-2564,153-41-413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2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220 422 12332,'0'0'9219,"-10"-3"-8141,2 3-985,1-1-1,0 1 0,-1 0 0,1 0 0,0 1 0,0 0 1,-1 0-1,1 1 0,0-1 0,0 2 0,0-1 0,0 1 0,1 0 1,-1 1-1,1-1 0,0 1 0,0 0 0,-7 7 0,4-3 106,0-1-1,1 2 0,1-1 1,-1 1-1,1 0 0,-7 12 0,13-18-149,0 0-1,-1-1 0,1 1 0,0 0 0,0-1 0,0 1 0,1 0 1,-1 0-1,1 0 0,-1 0 0,1 0 0,0 5 0,1-6-37,-1 0 0,1-1 1,0 1-1,-1-1 0,1 1 0,0 0 0,0-1 0,0 0 0,0 1 0,0-1 1,0 1-1,0-1 0,1 0 0,-1 0 0,0 0 0,1 0 0,-1 0 0,1 0 1,-1 0-1,1 0 0,-1-1 0,1 1 0,2 0 0,9 3 12,-1-2 0,1 1 0,-1-2 1,1 0-1,0 0 0,0-1 0,0-1 0,-1 0 0,1-1 0,0 0 0,-1-1 0,0 0 0,1-1 0,-1 0 1,22-12-1,-10 3-12,-1 0 1,0-1-1,-1-2 1,0 0-1,-1-1 1,30-34-1,-34 32 17,-1 0 0,-1-2 0,-1 0-1,-1 0 1,14-31 0,-21 37 15,0-1 1,-1 0 0,0 1-1,-1-2 1,-1 1 0,-1 0-1,0-1 1,-1 1 0,-1-19-1,-1 31-35,1-1-1,-1 0 0,1 1 1,-1-1-1,-1 1 0,1-1 1,-1 1-1,0-1 0,0 1 1,0 0-1,0 0 0,-1 0 1,1 0-1,-1 0 0,0 1 1,0-1-1,-1 1 0,1 0 1,-1 0-1,1 0 0,-1 0 1,0 0-1,0 1 0,-1 0 1,1 0-1,0 0 0,-1 1 1,-5-3-1,2 3-15,0-1 0,0 1 0,-1 1 1,1-1-1,0 1 0,0 1 0,0 0 0,0 0 1,0 0-1,0 1 0,0 0 0,1 1 1,-1 0-1,0 0 0,-13 8 0,9-3-8,0 1 0,0 0 1,1 0-1,0 1 0,-16 20 0,23-26 19,1 1 0,-1 0 0,1-1 0,0 1 0,0 0 0,1 1 0,-1-1 1,1 0-1,0 1 0,1-1 0,-1 1 0,1 0 0,0-1 0,1 1 0,-1 0 0,1 0 0,1 9 0,0-13 1,0 1-1,0-1 1,0 1-1,0-1 1,1 1-1,-1-1 1,1 0-1,-1 0 1,1 0-1,0 0 1,0 0-1,0 0 1,0 0-1,0-1 1,0 1-1,0 0 1,1-1-1,-1 0 1,1 0 0,-1 0-1,1 0 1,3 1-1,8 2 18,0 0-1,29 2 0,-30-5-12,25 4-35,-3-2-54,0 2-1,40 12 0,-67-15 75,0 0 0,0 1 0,0 0 0,-1 1 0,1-1 0,-1 1 0,0 1 0,0 0 1,0 0-1,-1 0 0,0 1 0,0-1 0,0 2 0,8 10 0,-11-11 41,-1 0 1,1-1-1,-2 1 0,1 0 1,0 0-1,-1 0 1,0 0-1,-1 0 0,0 0 1,1 1-1,-2-1 1,1 0-1,-1 0 0,0 0 1,0 0-1,-1 0 1,1 0-1,-1 0 0,-4 7 1,2-4-166,-1 0 0,0 0 1,0-1-1,-12 16 0,12-18-480,0-1 0,0 0-1,0-1 1,-1 1 0,1-1 0,-13 7 0,-13 1-6659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8360,'0'0'12241,"4"15"-11323,3 40-121,-2 0 0,-4 94 1,-4-80-510,1-37-247,1 0-1,1 0 1,2 0-1,10 52 1,-32-127-8503,-1 6 2483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27 167 14638,'0'0'3480,"-5"-9"-1280,-16-31-647,21 38-1507,0 1 0,0-1 1,0 0-1,0 1 0,0-1 0,1 1 0,-1-1 0,1 0 0,-1 1 0,1-1 0,-1 1 0,1-1 0,0 1 0,0-1 0,0 1 0,0 0 0,0 0 0,0-1 0,0 1 0,0 0 0,0 0 0,1 0 0,-1 0 1,0 0-1,1 0 0,-1 0 0,1 1 0,-1-1 0,1 0 0,-1 1 0,4-1 0,0-2 66,27-11 14,0 1 1,1 2-1,0 1 1,1 2-1,-1 1 1,2 2-1,-1 1 1,1 1 0,41 3-1,-67 0-126,-1 0 1,0 1-1,1 0 0,-1 0 1,0 1-1,0 0 0,0 0 1,0 1-1,0 0 0,0 0 1,-1 1-1,0 0 0,0 1 1,8 5-1,-11-6 13,-1-1 0,1 2-1,-1-1 1,0 0 0,0 1 0,0-1-1,-1 1 1,0 0 0,0 0 0,0 0 0,0 0-1,-1 0 1,0 0 0,0 1 0,0-1 0,0 0-1,-1 1 1,0-1 0,0 0 0,-1 1-1,0-1 1,-2 11 0,0-7 135,-1 1 0,1-1 1,-2 1-1,1-1 0,-1 0 0,-1-1 1,0 1-1,0-1 0,0-1 0,-1 1 0,-13 10 1,-3 3 181,-2-1 1,-38 23 0,51-35-301,-38 19-108,55-37-3216,15-10-1137,7-8-2167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84 172 12684,'-4'14'4159,"-20"61"-476,10-38-1965,2 2-1,2-1 1,-9 66 0,18-102-1710,1 0 0,0 0 1,0 0-1,0 0 0,0 0 1,1 0-1,-1 0 0,0 0 1,1 0-1,-1 0 0,1 0 1,0 0-1,0 0 0,0-1 1,0 1-1,0 0 1,0 0-1,0-1 0,2 3 1,-1-3-4,-1-1 1,1 1-1,-1 0 1,1-1-1,-1 1 0,1-1 1,-1 1-1,1-1 1,0 0-1,-1 0 1,1 0-1,-1 0 1,1 0-1,0 0 1,-1 0-1,1 0 1,0-1-1,-1 1 1,1-1-1,-1 1 1,1-1-1,-1 1 1,1-1-1,-1 0 1,2-1-1,3-2 5,-1 0-1,1-1 1,-1 1-1,0-1 1,-1 0-1,1 0 0,-1-1 1,0 0-1,0 1 1,-1-1-1,0 0 1,0-1-1,0 1 1,-1 0-1,0-1 1,0 0-1,-1 1 1,2-11-1,0-6-46,-1 0 0,0-1 0,-2 1 0,-3-27 0,2 41 9,-1 1-1,0-1 1,0 1 0,-6-17-1,7 23 25,0 0 0,0-1 0,0 1 0,0 0 0,-1 0 0,1 0 0,0 0 0,-1 0 0,1 0 0,-1 0 0,0 1 0,0-1 0,0 0 0,0 1 0,0 0 0,0-1 0,0 1 0,0 0 0,0 0 0,-1 0 0,-2-1 0,3 3-4,1-1-1,0 1 0,0-1 0,-1 1 0,1 0 1,0-1-1,0 1 0,0 0 0,-1 0 0,1 0 1,0 0-1,0 0 0,1 0 0,-1 0 0,0 0 0,0 1 1,0-1-1,1 0 0,-1 0 0,1 1 0,-1-1 1,1 0-1,-1 1 0,1-1 0,0 1 0,0 1 1,-10 44-59,10-44 62,-1 1 0,0 1 0,1-1-1,-1 0 1,1 0 0,0 1 0,0-1 0,1 0 0,-1 0 0,1 0 0,0 1 0,0-1 0,0 0 0,1 0 0,-1 0-1,1 0 1,0-1 0,3 5 0,-3-6 5,0 0 1,1 0-1,-1 0 0,1-1 0,0 1 1,0 0-1,0-1 0,-1 0 0,1 0 1,0 0-1,0 0 0,1 0 0,-1-1 1,0 1-1,0-1 0,0 0 0,0 0 1,1 0-1,-1 0 0,0 0 1,0-1-1,0 1 0,4-2 0,5-1 10,-1-1 0,1 0 0,-1-1 0,0 0 1,-1-1-1,1 0 0,-1 0 0,0-1 0,0-1 0,-1 1 0,15-17 0,-12 11 5,0-1 1,-1 0 0,-1-1-1,0 0 1,-1-1 0,-1 0-1,9-22 1,-11 13 53,-6 14 21,-4 11-69,-2 8-20,-5 12 17,2 0 0,0 1 0,1 0 0,1 1 0,1 0 0,1 0 0,-3 23 0,8-42-9,-1 0 0,1-1 0,-1 1 0,1 0 0,0 0-1,0 0 1,1 0 0,-1 0 0,1-1 0,-1 1 0,1 0-1,0 0 1,0-1 0,0 1 0,0 0 0,0-1 0,1 1-1,-1-1 1,1 1 0,0-1 0,0 0 0,4 4 0,-3-5 2,0 1 0,0-1 1,0 0-1,0-1 1,0 1-1,0 0 1,0-1-1,1 0 0,-1 0 1,0 0-1,0 0 1,1 0-1,-1-1 1,0 1-1,0-1 0,0 0 1,0 0-1,0 0 1,0-1-1,5-2 1,6-3 12,0-1 1,0-1-1,-1 0 0,0-1 1,-1-1-1,0 0 1,-1 0-1,0-1 1,13-19-1,-10 12-3,-2 0 0,0-1-1,-1 0 1,-1-1 0,-1 0 0,7-24-1,-14 25-62,-16 44-8,-19 48 206,24-53 17,2 1-1,1 0 0,0 1 1,1-1-1,1 1 0,-1 30 1,5-50-167,-1 1 1,1-1 0,0 0-1,0 1 1,0-1-1,1 0 1,-1 1 0,0-1-1,0 0 1,1 0-1,-1 1 1,1-1 0,-1 0-1,1 0 1,-1 0-1,1 1 1,0-1 0,0 0-1,-1 0 1,1 0-1,0 0 1,0 0 0,0 0-1,0-1 1,0 1 0,0 0-1,0 0 1,1-1-1,-1 1 1,0-1 0,0 1-1,1-1 1,-1 1-1,0-1 1,0 0 0,1 0-1,-1 1 1,0-1-1,1 0 1,-1 0 0,3-1-1,0 1-41,0-1 0,-1 0 0,1 0 0,0 0 0,-1 0 0,1-1 0,0 0 0,-1 1 0,0-1 0,1-1-1,-1 1 1,0 0 0,4-5 0,-2 1-432,0 0-1,0 0 0,-1-1 0,0 0 0,0 0 1,-1 0-1,0-1 0,0 1 0,0-1 1,-1 0-1,2-13 0,-1-5-2511,-1-1 1,-2-30-1,-1 25-419,1-36-7551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13004,'0'0'8777,"-37"49"-8009,35-27-383,2 1-225,7-1-160,13-6-1025,5-7-1698,7-5-2722,2-4-6342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27 11147,'0'0'3544,"-8"10"-901,-2 3-2094,-38 50 2201,44-57-2473,0 0-1,0 0 1,1 1-1,0 0 1,0 0-1,1-1 1,0 2-1,0-1 1,-1 9-1,3-15-265,1 0-1,-1 0 0,0 0 1,1 0-1,-1 0 1,0 0-1,1 1 1,0-1-1,-1 0 0,1 0 1,0 0-1,-1-1 1,1 1-1,0 0 1,0 0-1,0 0 0,0 0 1,0-1-1,0 1 1,0-1-1,0 1 1,0 0-1,0-1 0,0 0 1,0 1-1,0-1 1,0 0-1,1 1 1,-1-1-1,0 0 0,0 0 1,0 0-1,2 0 1,52 0-85,-39 0-132,15-1-345,58 3-157,-83-1 693,0 0 1,0 0-1,0 0 0,-1 1 0,1 0 0,0 0 1,-1 0-1,1 1 0,-1 0 0,1 0 1,8 7-1,-13-9 41,0 0-1,0 0 1,0 0-1,0 1 1,0-1 0,0 0-1,-1 1 1,1-1 0,0 1-1,-1-1 1,1 1 0,-1-1-1,1 1 1,-1-1 0,0 1-1,1-1 1,-1 1 0,0 0-1,0-1 1,0 1 0,-1-1-1,1 1 1,0 0 0,-1-1-1,1 1 1,-1-1 0,1 1-1,-1-1 1,1 1 0,-1-1-1,0 0 1,0 1 0,0-1-1,0 0 1,0 1 0,0-1-1,0 0 1,-3 2 0,-3 4 418,-1 0 1,-1 0 0,1 0 0,-13 6-1,6-3 18,-1-1 0,0 0 0,-1-1 1,0-1-1,0-1 0,-1 0 0,0-1 0,-31 4 0,48-9-496,0 0 0,-1 1 0,1-1 0,0 0 0,-1 0 0,1-1 0,0 1 0,0 0 0,-1 0 0,1-1 0,0 1 0,0 0 0,-1-1 0,1 1 0,0-1 0,0 0 0,0 1 1,0-1-1,0 0 0,0 0 0,0 1 0,0-1 0,0 0 0,0 0 0,0 0 0,1 0 0,-1 0 0,0-1 0,1 1 0,-2-2 0,1-2-673,0 0 1,0-1-1,1 1 1,0 0-1,-1-1 1,2-6-1,0 3-693,0-30-5054</inkml:trace>
  <inkml:trace contextRef="#ctx0" brushRef="#br0" timeOffset="1">377 95 12844,'0'0'6668,"4"9"-4560,-2-4-1887,-1-3-100,0 1 0,0-1 0,0 0 0,0 1 0,0-1 0,1 0-1,-1 0 1,1 1 0,-1-1 0,1-1 0,0 1 0,0 0 0,0 0 0,0-1-1,0 1 1,0-1 0,0 1 0,1-1 0,-1 0 0,0 0 0,1 0 0,-1 0-1,1 0 1,-1-1 0,1 1 0,0-1 0,-1 0 0,4 0 0,3 0-29,-1-1 0,1 0 0,-1-1 0,1 0 1,-1 0-1,1-1 0,-1 0 0,0-1 0,-1 1 0,14-9 1,-16 8-82,1 1 0,-1-1 0,0 0 0,0-1 0,-1 1 0,1-1 0,-1 0 0,0 0 0,0 0 0,-1-1 0,1 1 0,-1-1 0,-1 0 0,1 0 0,1-7 0,-3 12 11,-1 0-1,0 0 1,1 0-1,-1 0 1,0 0-1,0 0 0,0 0 1,0 0-1,0 0 1,0 0-1,0 0 1,-1 0-1,1 0 1,0 0-1,0 0 1,-1 0-1,1 0 1,-1 0-1,1 0 1,-1 0-1,1 0 1,-1 0-1,0 0 1,1 1-1,-1-1 1,0 0-1,0 0 1,1 1-1,-1-1 1,0 0-1,0 1 0,0-1 1,0 1-1,0-1 1,0 1-1,0 0 1,0-1-1,0 1 1,0 0-1,0 0 1,0 0-1,0 0 1,0 0-1,0 0 1,0 0-1,0 0 1,-1 0-1,1 0 1,0 0-1,0 1 1,-1 0-1,-5 0 23,0 0 0,0 1 0,0-1 0,1 2 0,-1-1 0,-11 7 0,5 0 99,0 1 0,0 1 0,1 0 0,1 1 0,0 0 0,-16 23 0,22-29-87,0 1 1,1-1-1,0 1 1,0 0 0,0 1-1,1-1 1,1 1-1,-1-1 1,1 1 0,0 0-1,1 0 1,0 0-1,0 0 1,1 0 0,0 12-1,1-16-53,0-1-1,1 0 1,-1 0-1,0 0 1,1 0-1,0-1 1,-1 1-1,1 0 1,0-1-1,0 1 1,1-1 0,-1 1-1,1-1 1,-1 0-1,1 0 1,-1 0-1,1-1 1,0 1-1,0-1 1,0 1-1,0-1 1,0 0-1,0 0 1,1 0-1,2 0 1,10 2-372,1-1 0,-1 0 0,26-1 0,-40-1 311,60-4-3460,-1-16-4260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90 5958,'0'0'4649,"3"-8"-826,-2 3-3588,1 1 336,0-1 0,0 1-1,-1-1 1,0 0 0,0 1 0,0-1-1,-1 0 1,0-4 0,0 7-441,0 1 0,-1-1 0,1 1 0,-1-1 0,1 1 0,-1-1 0,0 1 0,1-1 0,-1 1 0,0 0-1,0 0 1,0-1 0,0 1 0,0 0 0,-1 0 0,1 0 0,0 0 0,0 0 0,-1 0 0,1 1 0,0-1 0,-1 0 0,1 1 0,-1-1 0,1 1 0,-1-1 0,1 1 0,-1 0 0,1 0-1,-1-1 1,0 1 0,1 0 0,-3 1 0,-3-1-41,-1 0 0,1 0 0,0 1 0,0 0 0,0 0 0,0 1 0,0 0 0,0 0 0,0 0 0,0 1 0,1 0 0,0 1 0,-1-1 0,-8 8 0,6-4-43,0 1 0,1 0 1,0 0-1,0 1 0,1 0 0,0 0 1,1 0-1,-9 18 0,14-26-45,1 0 0,-1 0-1,1-1 1,-1 1 0,1 0-1,0 0 1,-1 0 0,1 0 0,0 0-1,-1 0 1,1 0 0,0 0-1,0 0 1,0 0 0,0 0-1,0 0 1,0 0 0,0 0-1,1 0 1,-1 0 0,0 0 0,0 0-1,1 0 1,-1 0 0,1-1-1,0 2 1,0-1 3,0 0 0,0 0 0,1 0 0,-1-1-1,0 1 1,1 0 0,-1-1 0,1 1 0,-1-1 0,1 0 0,-1 0 0,1 1 0,-1-1 0,1 0-1,2 0 1,10-2 24,1 1 0,-1-2 0,15-4 0,-16 4-29,-1 0-24,1 1-1,-1 0 0,1 0 1,0 1-1,25 2 0,-36-1 14,1 1 0,-1-1 0,1 1 0,-1-1 0,1 1 0,-1 0 0,1 0 0,-1 0 0,0 0 0,1 1 0,-1-1 0,0 1 0,0-1 0,0 1 0,0 0 0,0 0 0,-1-1 0,1 1 0,0 1 0,-1-1 0,1 0 0,-1 0 0,0 0 0,0 1 0,0-1 0,0 1-1,0-1 1,-1 1 0,1-1 0,-1 1 0,1-1 0,-1 1 0,0 0 0,0-1 0,0 4 0,-1 1 43,0-1 0,0 1 0,-1 0-1,0 0 1,0 0 0,-1-1 0,0 1 0,0-1-1,0 0 1,-1 0 0,0 0 0,0 0-1,0-1 1,-1 1 0,0-1 0,0 0 0,-12 8-1,8-6 162,-1 1-1,0-2 0,0 0 0,-1 0 0,0 0 1,0-2-1,0 1 0,-1-2 0,-21 5 1,33-7-200,0-1 0,-1 0 1,1 0-1,0 0 1,-1 0-1,1 0 0,0 1 1,-1-1-1,1 0 1,0 0-1,-1 0 0,1 0 1,0 0-1,-1 0 1,1 0-1,-1 0 0,1-1 1,0 1-1,-1 0 1,1 0-1,0 0 0,-1 0 1,1 0-1,0-1 1,0 1-1,-1 0 0,1 0 1,0 0-1,-1-1 1,1 1-1,0 0 0,0 0 1,-1-1-1,1 1 1,0 0-1,0-1 0,7-12-1130,23-16-2238,-28 26 2844,31-27-4540,3-4-3058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13581,'0'0'3523,"-3"11"-822,-1 1-2132,-14 45 1996,16-53-2279,1 1 0,0 0 1,1 0-1,-1 0 0,1 0 1,0-1-1,0 1 1,0 0-1,1 0 0,2 8 1,-2-11-267,0 0 1,1 0-1,-1 0 1,1-1-1,-1 1 1,1-1-1,0 1 1,0-1-1,0 0 1,0 0-1,0 0 0,0 0 1,0 0-1,0 0 1,0 0-1,0-1 1,0 1-1,0-1 1,1 1-1,-1-1 1,0 0-1,0 0 1,1 0-1,-1 0 1,4-1-1,4 0-1,1 0-1,-1-1 0,0 0 1,14-5-1,0-3-5,-1-1 0,0-1-1,31-22 1,-33 19-38,0 2 1,1 1-1,39-16 0,-60 27 27,0 1 0,0 0 0,0-1 0,0 1 0,0 0-1,0 0 1,0 0 0,0 0 0,1 0 0,-1 0 0,0 0 0,0 0 0,0 1-1,0-1 1,0 0 0,0 1 0,0-1 0,0 1 0,0-1 0,0 1 0,0-1-1,0 1 1,0 0 0,-1-1 0,1 1 0,0 0 0,0 0 0,0-1 0,-1 1-1,1 0 1,-1 0 0,1 0 0,-1 0 0,1 0 0,-1 0 0,1 0 0,-1 0-1,0 0 1,1 0 0,-1 0 0,0 0 0,0 0 0,0 1 0,0 0 0,2 64 731,-3-44-499,1-20-217,0 0 1,0 0-1,0 0 1,0 0-1,0 0 0,1 0 1,-1 0-1,1 0 1,-1 0-1,1-1 0,0 1 1,0 0-1,0 0 1,0 0-1,0-1 0,0 1 1,0-1-1,3 4 1,-2-5-4,-1 1 0,1 0 0,0-1 0,-1 1-1,1 0 1,-1-1 0,1 0 0,0 1 0,-1-1 0,1 0 0,0 0 0,-1 0 0,1 0 0,0 0 0,0-1 0,-1 1 0,4-1 0,8-4 28,-1 0 1,0-1-1,0 0 0,19-14 0,-7 6-82,-4 2-840,34-17-458,-36 24-3369,-1 2-4234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69 11787,'0'0'5830,"-14"-50"-2403,11 39-769,3 4-992,9 7-1826,3 7 0,6 2-1922,3 0-3427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182 285 10698,'-1'-8'2461,"1"1"-2259,-1-2 922,1 1-1,-2-1 1,1 1 0,-1-1-1,-5-11 1,7 19-984,-1-1 0,1 1 1,-1-1-1,0 1 1,0-1-1,0 1 1,0-1-1,0 1 1,0 0-1,0 0 0,0 0 1,0-1-1,0 1 1,-1 0-1,1 1 1,0-1-1,-1 0 1,1 0-1,-1 0 0,1 1 1,-1-1-1,0 1 1,1-1-1,-1 1 1,1 0-1,-1 0 1,0-1-1,1 1 0,-1 0 1,0 0-1,1 1 1,-1-1-1,1 0 1,-1 1-1,0-1 1,1 0-1,-1 1 0,1 0 1,-4 1-1,0 2-123,-1 0 0,0 0-1,1 0 1,-1 1-1,1 0 1,1 0-1,-1 1 1,1-1 0,0 1-1,0 0 1,0 0-1,1 0 1,-3 8 0,-3 7 1,0 0 1,-9 39 0,16-51-17,0 0 0,0 0 0,1 0 0,0 1 0,1-1 0,1 13 0,-1-20 1,0 0 0,0-1 0,1 1-1,-1 0 1,1-1 0,-1 1 0,1-1-1,0 1 1,-1-1 0,1 0 0,0 1-1,0-1 1,0 0 0,0 1 0,0-1-1,0 0 1,1 0 0,-1 0 0,0 0 0,1 0-1,-1 0 1,0 0 0,1 0 0,-1-1-1,1 1 1,-1-1 0,1 1 0,0-1-1,-1 1 1,1-1 0,-1 0 0,1 0-1,0 0 1,-1 0 0,1 0 0,0 0-1,-1 0 1,1-1 0,-1 1 0,1 0 0,0-1-1,1 0 1,7-2 69,0-1-1,0 0 0,-1 0 1,1-1-1,-1 0 1,0 0-1,-1-1 1,1 0-1,8-9 1,10-10 64,30-38 1,-40 43-79,0 0 1,-2-2 0,0 0 0,-2-1-1,0 0 1,-1-1 0,-2 0-1,0-1 1,-2 0 0,-1-1 0,6-37-1,-14 49 24,-7 18-78,-8 21-52,2 8 54,1 1 1,1 0-1,2 1 0,2 0 1,1 0-1,2 0 1,1 1-1,1 0 0,4 49 1,0-80-80,-1 1 0,2 0 0,-1-1 0,0 1 0,1-1 0,0 0 0,0 1 0,1-1 0,-1 0 0,1-1 0,0 1 1,1 0-1,-1-1 0,1 1 0,0-1 0,0 0 0,0-1 0,10 8 0,-9-8-404,1 0-1,0 0 1,1-1 0,-1 1 0,0-1-1,1-1 1,-1 1 0,1-1 0,-1 0-1,8 0 1,33-1-5448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10282,'0'0'8482,"-4"9"-6779,-8 26-1034,1 1 0,2 1-1,1 0 1,-5 73 0,5 162 489,8-263-1106,0 8 24,0 2-37,0-1 0,1 1 0,4 22 0,-4-38-25,-1 0 0,1 0 0,-1 0-1,1 0 1,0 0 0,0 0 0,0 0-1,1 0 1,-1 0 0,1-1 0,0 1-1,-1-1 1,1 1 0,0-1-1,0 0 1,1 1 0,-1-1 0,0 0-1,1 0 1,-1-1 0,1 1 0,0-1-1,-1 1 1,1-1 0,0 0 0,4 1-1,-4-1 64,0-1 0,-1-1-1,1 1 1,0 0 0,-1-1-1,1 1 1,-1-1 0,1 0 0,-1 0-1,1 0 1,-1 0 0,1 0-1,-1-1 1,0 1 0,0-1 0,0 1-1,0-1 1,0 0 0,0 0-1,0 0 1,0 0 0,-1 0 0,1 0-1,1-4 1,5-6 179,-2 0 0,1-1 0,5-18 0,-3 1-108,-1 0 0,-2 0 0,-1 0-1,-2-1 1,-1 0 0,-3-56 0,1 84-150,0 1 0,0-1-1,0 1 1,-1-1-1,1 1 1,-1 0 0,0-1-1,0 1 1,0 0 0,0-1-1,0 1 1,0 0-1,0 0 1,-1 0 0,1 0-1,-4-4 1,4 6-3,1 0-1,0-1 1,-1 1-1,1 0 1,-1 0 0,1-1-1,-1 1 1,1 0 0,-1 0-1,1 0 1,-1 0 0,1 0-1,-1-1 1,1 1 0,-1 0-1,1 0 1,-1 0 0,1 0-1,-1 1 1,1-1 0,-1 0-1,1 0 1,-1 0 0,1 0-1,-1 0 1,1 1 0,-1-1-1,-1 1-4,1 1-1,0-1 0,0 0 0,0 0 0,0 1 0,0-1 1,0 1-1,1-1 0,-1 0 0,0 1 0,1 0 0,-1-1 1,0 3-1,-1 3-4,1 0 0,-1 1 0,1-1 0,0 0 0,1 1 0,-1-1 0,2 1 0,-1-1 0,2 8 0,-1-12 15,-1-1 0,1 1-1,0-1 1,0 0 0,0 1-1,0-1 1,1 0-1,-1 0 1,0 0 0,1 0-1,0 0 1,-1 0 0,1 0-1,0-1 1,0 1 0,0-1-1,0 1 1,0-1-1,0 0 1,1 0 0,-1 0-1,0 0 1,0 0 0,1 0-1,-1 0 1,1-1 0,-1 0-1,1 1 1,3-1 0,3 0 17,-1-1 0,0 0 1,0 0-1,1 0 0,-1-1 1,0-1-1,-1 1 0,1-1 1,0-1-1,-1 1 0,0-1 1,0-1-1,0 1 0,0-1 1,-1 0-1,1-1 0,-1 1 1,-1-1-1,1-1 0,6-9 1,-1 2 7,-2 0 0,0-1 1,0 0-1,-1-1 1,-1 1-1,-1-2 0,0 1 1,7-33-1,-9 25-76,-8 47-82,-8 48-67,11-64 200,-16 96 27,16-92-23,0 0 0,1 0-1,0 0 1,1 1 0,0-1 0,1 0 0,4 13 0,-6-22-52,0-1-1,1 1 0,-1-1 0,1 1 1,0-1-1,-1 1 0,1-1 0,0 1 1,0-1-1,0 0 0,0 0 0,0 1 1,0-1-1,0 0 0,1 0 0,-1 0 1,0 0-1,1 0 0,-1-1 0,0 1 0,1 0 1,-1 0-1,1-1 0,-1 1 0,1-1 1,0 0-1,-1 1 0,1-1 0,-1 0 1,1 0-1,0 0 0,-1 0 0,1 0 1,-1 0-1,1-1 0,2 0 0,22-14-4707,-8-10-3279,-7-11-4045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2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1 532 16848,'0'0'1452,"18"-3"-518,311-72 1881,-132 27-980,491-78 497,7 35-2398,-222 32-1244,-159 9-1882,-112-2-3594,-117 25 1341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14638,'0'0'10474,"-13"60"-10410,26-31-64,7-2-1217,-1-2-1762,8-8-2434,0-3-3075</inkml:trace>
  <inkml:trace contextRef="#ctx0" brushRef="#br0" timeOffset="1">350 159 10826,'0'0'10346,"-5"66"-8328,-18-27-385,-6 4-383,-5 4-353,2-5-385,4-6-320,4-7-160,8-9 0,9-9-192,0-8-769,3-3-897,-1-8-512,0-14-1633,-1-11-2307,-3-14-1506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1 573 11787,'0'0'8456,"44"60"-6502,-17-28-160,7 0-321,7 2-672,11-3-481,-2-4-256,5-4-32,-3-7-32,-7-6-736,-6-5-1218,-7-5-769,-3-5-2434,-6-16-5669</inkml:trace>
  <inkml:trace contextRef="#ctx0" brushRef="#br0" timeOffset="1">774 1 18706,'0'0'6822,"-2"68"-5893,4-22-64,10 6-385,3 3-352,1 2-64,3 2-64,-4-2-256,-3-1-2691,-5-6-3074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5:0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22517,'0'0'8072,"29"2"-12973,-17-12-4163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6:3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5 875 6406,'0'0'3411,"-1"-11"-2444,1 5-847,-1 4-83,0 0 1,1 0 0,-1 0-1,1-1 1,0 1-1,0 0 1,0 0 0,0 0-1,0 0 1,0-1 0,0 1-1,1 0 1,-1 0 0,1 0-1,0 0 1,-1 0 0,1 0-1,0 0 1,0 0 0,1 0-1,-1 0 1,0 1-1,0-1 1,1 0 0,-1 1-1,1-1 1,0 1 0,3-3-1,23-6 93,0 1-1,1 1 1,0 1-1,0 2 1,33-2-1,-16 1-89,992-76 13,-308 36 33,1078-180 2349,-808 90-909,1014-83-688,-2005 218-1045,18-2-573,-26 2 640,0 1 1,-1 0 0,1 0-1,-1 0 1,1 0 0,-1-1-1,1 1 1,-1 0 0,0 0-1,1-1 1,-1 1 0,1 0-1,-1-1 1,1 1 0,-1-1-1,0 1 1,1 0 0,-1-1-1,0 1 1,0-1 0,1 1-1,-1-1 1,0 1 0,0-1-1,1 1 1,-1-1 0,0 1-1,0-1 1,0 1 0,0-1-1,0 1 1,0-1 0,0 0-1,0 1 1,0-1 0,0 1-1,0-1 1,0 1 0,-1-1-1,-6-16-6116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6:5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1 608 9801,'10'-1'1212,"378"-36"-1134,7 32-14,-30 1-40,775-57 805,-339 14-318,2389-182 150,-2827 193-529,615-81 51,-943 111-157,-12 3-9,1-1 1,-1-1-1,0-1 0,44-17 1,-57 16-217,-12 2-995,-18-1-1590,20 6 2775,-32-6-4769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7:0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3716,'1'-1'85,"-1"-1"1,1 1 0,-1-1 0,1 1 0,-1 0 0,1-1-1,0 1 1,0 0 0,-1-1 0,1 1 0,0 0 0,0 0 0,0 0-1,1 0 1,-1 0 0,0 0 0,0 0 0,0 0 0,1 1-1,-1-1 1,0 0 0,1 1 0,-1-1 0,1 1 0,-1-1 0,1 1-1,-1 0 1,1-1 0,-1 1 0,2 0 0,61-5 185,-43 5 58,422-4 165,-222 8-438,528-16 474,7 0-136,1464-7-197,117-8-5,-1004 22 461,381-5 130,-331 6-694,-755 6-66,-584-2-34,-6 1-253,-1-1 0,1-2 0,51-10 0,-58 0-2555,-1-5-3459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7:1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 1634,'-70'0'0,"2"0"64,6 1-32,-3 2 32,7-3-224,0 0-1026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7:1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75 238 384,'-9'-3'2104,"6"2"-1768,-33-11 599,35 11-757,-1 1 0,0-1 0,1 0 0,-1 1 0,1-1 0,0 0 0,-1 0 0,1 0 0,0 0 0,-1 0 0,1 0 0,0-1 0,0 1 0,0 0 0,0-1 0,0 1 0,0 0 0,0-1 0,1 1 0,-1-1 0,0 1 0,0-4 0,4 4-110,0-1 1,-1 1 0,1 0 0,0 0-1,0 0 1,0 0 0,0 1-1,0-1 1,0 1 0,0 0 0,0 0-1,0 0 1,3 1 0,1-2 26,472-35 1019,217-12 468,-133 27-1188,1105-23 1347,-1625 44-1724,-39 0-7,-28 0-10,-84 0-3,-879 6-76,0 33 17,608-25 179,564-41-117,730-29 119,4 46-46,-795 10-73,226 31 0,-333-26-27,-24-2-54,-34-1-89,34-2 155,-428 17-1614,-259 6-4227,395-21-299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7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6470,'16'-1'1425,"186"-44"-1004,319-63-71,11 42 732,523 39-359,1 37-272,664 6-8,-793-2-311,125 1-2,346-60-61,-1140 26-74,-418 14 5,-545 37 31,400-12-35,-1957 48-621,-83-35 380,1125-37 136,4-71 458,1193 73-294,16 2-25,0 0-1,0 0 0,1-1 1,-1 0-1,1-1 1,-1 1-1,1-1 1,-12-5-1,63 2 35,1027 22 160,-1071-17-224,1863-27 209,-234 3-261,-1115 21 40,891 26-1659,-1136-14-1484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7:0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12 283 8072,'0'0'6,"-1"0"0,1 0 1,0 0-1,-1 0 0,1 0 0,-1 0 1,1 0-1,-1 0 0,1 0 1,0 0-1,-1 0 0,1-1 1,-1 1-1,1 0 0,0 0 1,-1 0-1,1-1 0,-1 1 0,1 0 1,0 0-1,0-1 0,-1 1 1,1 0-1,0-1 0,-1 1 1,1 0-1,0-1 0,0 1 1,-1 0-1,1-1 0,0 1 0,0-1 1,0 1-1,0 0 0,0-1 1,0 1-1,0-1 0,-1 1 1,1-1-1,0 1 0,0 0 1,1-1-1,-1 1 0,0-1 0,0 1 1,0-1-1,0 1 0,0 0 1,0-1-1,0 1 0,1-1 1,-1 1-1,0 0 0,0-1 0,1 1 1,0-2 25,1 1 0,-1-1 1,0 1-1,1 0 1,-1 0-1,1-1 0,-1 1 1,1 0-1,0 1 0,0-1 1,-1 0-1,1 0 0,2 0 1,65-11 27,-1 3 1,1 3 0,87 3-1,212 29 80,-69-4-106,553-18 688,3-38 343,-486 17-903,574-21-130,1231-64 112,-1331 28 320,-812 70-869,0 1 0,0 2 0,0 1 0,0 2 0,-1 1 1,50 10-1,-51-5-1448,1-6-635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15887,'0'0'3043,"1"9"-2584,2 15-65,-2 0 0,-1 0 0,-1 1 0,-7 40 0,-29 100 691,17-84 200,18-76-1201,0 2 63,1 0-1,-1 0 0,1 0 0,0 0 0,0 0 1,1 0-1,1 10 0,-1-15-125,1 0-1,0 0 1,0-1-1,0 1 1,0 0-1,0-1 1,0 1-1,0 0 1,0-1 0,1 0-1,-1 1 1,1-1-1,-1 0 1,1 0-1,-1 0 1,1 0-1,0 0 1,-1 0-1,1 0 1,0 0-1,0-1 1,-1 1-1,1-1 1,0 1 0,0-1-1,0 0 1,0 0-1,0 1 1,0-2-1,0 1 1,2 0-1,66-1 547,0-3-1,113-20 1,-7 0-414,128 2-1056,-303 21 492,-1 1-1,1-1 0,-1 0 1,1 1-1,0-1 0,-1 0 0,1 0 1,-1 1-1,1-1 0,-1 0 1,0 0-1,1 0 0,-1 1 0,0-1 1,0 0-1,0 0 0,1 0 0,-1 0 1,0 0-1,0 0 0,0 0 1,0 0-1,-1 0 0,1 1 0,0-1 1,0 0-1,0 0 0,-1 0 1,1 0-1,0 0 0,-1 0 0,-8-13-9736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7:0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94 343 4036,'-9'0'160,"4"0"-51,-1 1 35,0 0-1,1-1 1,-1 1-1,0-1 1,0-1-1,1 1 1,-1-1-1,0 0 1,1 0-1,-1-1 1,-7-3-1,12 5-105,1 0 0,0 0-1,0 0 1,-1-1 0,1 1 0,0 0-1,0 0 1,0-1 0,0 1 0,-1 0 0,1 0-1,0-1 1,0 1 0,0 0 0,0-1-1,0 1 1,0 0 0,0-1 0,-1 1-1,1 0 1,0-1 0,0 1 0,0 0 0,1-1-1,-1 1 1,0 0 0,0-1 0,0 1-1,0 0 1,0 0 0,0-1 0,0 1-1,0 0 1,1-1 0,-1 1 0,0-1 0,14-9 512,18-2-119,-32 12-402,42-9 131,1 2-1,-1 2 1,1 1 0,83 5 0,-27 0-111,1488-73 399,-1014 41-372,1725-97 1541,-2268 127-1615,32-2 53,67-13 0,-108 9-6,-17 0-93,-5 5 36,-1 1 0,1 0 0,-1 0 0,1 1-1,-1-1 1,1 0 0,-1 0 0,1 1 0,-1-1 0,0 1 0,1-1-1,-1 1 1,0 0 0,0-1 0,1 1 0,-4 0 0,-48 0-3153,52-3-533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7:3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9067 516 8616,'-328'-28'-218,"-337"-40"2289,-715-79-1977,-6 74-343,247-34 1498,255 20 202,666 81-1401,0 10 0,-232 34 0,149 7-239,-389 109-1,548-112 244,1 7 1,3 5-1,2 7 1,-226 137 0,324-172-59,2 0 1,0 3 0,2 1 0,2 1-1,0 2 1,2 1 0,2 1 0,1 2-1,2 0 1,1 2 0,2 1 0,2 1-1,2 0 1,1 1 0,3 1-1,1 1 1,-14 89 0,20-85-68,2 1-1,2 0 1,2-1 0,3 1-1,1 0 1,3 0 0,1-1-1,3 0 1,2-1 0,19 50-1,16 9 8,5-1 0,5-3 0,134 182 0,255 250 75,-390-471 15,91 99 39,202 173-1,-244-248-37,4-5-1,3-4 1,141 72-1,-126-88-12,3-5-1,3-6 0,1-6 0,267 52 1,-166-61 49,2-10 0,266-6 0,-225-24-32,-1-12-1,403-76 0,511-221 32,-33-112-86,-799 277-90,338-195 1,-541 254 117,-5-6-1,-4-7 1,-5-7 0,191-187-1,-277 238 22,-4-2-1,-1-2 1,75-126-1,-103 149-5,-3-1-1,-1-2 0,-2 0 0,-2 0 0,-2-2 0,-2 0 1,-1 0-1,4-55 0,-11 60 56,-2 1-1,-1-1 1,-2 1 0,-1 0 0,-3-1-1,-1 2 1,-1-1 0,-2 1 0,-2 0-1,-2 1 1,0 1 0,-3 0 0,-1 1-1,-1 1 1,-30-38 0,16 29 110,-3 1 0,-1 2 1,-2 1-1,-2 2 1,-1 2-1,-49-30 0,28 26-45,-2 2-1,0 4 0,-139-47 1,85 45-137,0 6 0,-2 6 1,0 4-1,-2 6 0,-143 4 1,131 13-433,1 5 1,-136 29 0,-259 80-4431,520-117 4740,-259 63-5923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8:5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4805,'45'-4'4640,"53"-14"-3036,62-9-209,571 0 1605,-475 26-2877,2871-6 1305,-2857 7-1415,825 24 237,-387-4 258,-611-18-501,1656 43 1572,-1723-46-835,-52-5 353,-10 4-1266,-3 0-1982,32 2 1576,1-1-1,-1 0 1,1 1 0,-1-1-1,1 0 1,0 0 0,0 0-1,-1-1 1,1 1-1,0 0 1,-3-3 0,-16-19-7262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0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4356 234 5830,'0'0'1783,"-10"0"-1714,2 0-56,2 1 62,-1-1 0,0 0 0,0 0 0,0 0 0,1-1 0,-1 0 0,0 0 0,0-1 0,1 0 0,-13-5 0,9 2 27,0 0 1,-1 1-1,1 0 0,-1 0 0,0 2 0,0-1 1,0 1-1,0 1 0,-18 0 0,-18-5 504,-112-25 508,-100-15-477,117 27 583,-192-1 0,36 33-1222,-1 1 73,-60-36 405,12 0 260,-793 31 28,1086-8-458,-75 11 0,111-9-230,0 2-1,0-1 1,0 2 0,0 0-1,1 2 1,0-1-1,-28 19 1,8 2-80,0 1 1,3 1 0,-42 47 0,-81 114-155,150-181 133,1 1 0,0 0 1,1 0-1,0 1 0,1-1 0,0 1 1,0 0-1,2 0 0,-1 0 0,2 0 1,0 1-1,0-1 0,1 0 0,0 1 1,1-1-1,5 24 0,2 2 18,2 0 0,2 0 0,32 70 0,-28-78-3,0-1-1,2-1 0,1-1 0,1 0 1,1-2-1,2 0 0,0-2 0,1 0 1,2-1-1,0-2 0,1-1 0,36 19 1,23 7-43,1-4 0,181 56-1,-173-70-27,0-5-1,2-4 0,0-4 0,176 3 0,395-48-367,-533 21 485,1175-139-243,-786 81 153,-419 55-446,-1-5 1,192-61-1,-242 60 289,0-3 1,-2-2-1,-1-2 0,-2-3 1,0-2-1,87-72 0,-92 63 237,-2-1 0,-2-2-1,-2-1 1,59-89-1,-96 131 27,1 0 0,-1-1 0,0 1-1,0 0 1,0-1 0,0 1 0,0-1 0,-1 1-1,1-1 1,-1 1 0,1-1 0,-1 0-1,0 1 1,0-1 0,0 1 0,0-1 0,-1 0-1,1 1 1,-1-1 0,0 1 0,1-1-1,-1 1 1,0 0 0,-1-1 0,1 1-1,0 0 1,0-1 0,-1 1 0,0 0 0,-2-3-1,-6-3 124,1 0 0,-1 0 0,0 1 0,-1 0 0,-13-6 0,4 2-347,-570-296 49,504 271 377,-1 4-1,-1 3 1,-2 5-1,0 3 1,-1 4-1,-1 5 1,-169-3 0,99 16-2224,-220 27 0,252-10-731,-3-2-2291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506 162 7399,'0'0'1057,"-9"-4"-208,-2 0-531,-32-14 84,16 2 2759,26 15-2547,12 1-657,1264-30 710,-1242 28-644,-4 2 17,-1-1 1,0-2-1,0-1 0,45-12 1,-72 16-35,-1 0 1,1 0-1,0 0 1,-1 0 0,1 0-1,0-1 1,-1 1 0,1 0-1,0 0 1,-1-1 0,1 1-1,0-1 1,-1 1 0,1 0-1,-1-1 1,1 1-1,-1-1 1,1 1 0,-1-1-1,0 0 1,1 1 0,-1-1-1,1 1 1,-1-2 0,-12-6 168,-29 0-15,-65 4-120,-1 4-1,-164 23 1,-4 1 33,211-22-62,0-3 0,-85-12 0,-99-1-492,560 16 439,395-6-3749,-657-6 2962,-50 10 828,1 0-1,-1 0 0,1 0 0,-1 0 0,1 0 0,-1 0 1,1 0-1,-1-1 0,0 1 0,1 0 0,-1 0 0,0-1 1,1 1-1,-1 0 0,1 0 0,-1-1 0,0 1 0,0 0 1,1-1-1,-1 1 0,0-1 0,0 1 0,1 0 1,-1-1-1,0 1 0,0-1 0,0 1 0,0 0 0,0-1 1,1 0-1,-2 0 25,0 0 1,-1 0 0,1 0-1,0 0 1,0 0 0,-1 0-1,1 0 1,0 0-1,-1 1 1,1-1 0,-1 1-1,1-1 1,0 1 0,-1 0-1,-1-1 1,-44-7 221,0 2 1,-1 1-1,1 3 0,-77 6 0,56-1 104,-109 6 553,2 9 0,-287 65 0,409-72-1198,1 3 1,1 3-1,0 1 0,1 3 0,1 2 0,-61 39 0,69-32-3051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16015,'0'0'3582,"-3"13"-3224,-10 78 206,5 0 0,3 131 0,5-219-668,0 0 1,0-1-1,0 1 0,0 0 1,0-1-1,-1 1 0,0-1 1,1 1-1,-1-1 0,0 1 1,0-1-1,-2 4 0,1-5-208,1 0-1,0 0 1,0 0-1,0 0 0,0 0 1,-1 0-1,1-1 1,0 1-1,-1-1 0,1 1 1,0-1-1,-1 1 0,1-1 1,-1 0-1,1 0 1,-1 0-1,1 0 0,-1 0 1,1 0-1,0 0 1,-1 0-1,1 0 0,-1-1 1,1 1-1,-2-1 1,-20-7-6030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11275,'0'-10'1494,"0"4"-1251,0 0-1,1 0 1,-1 0-1,1-1 1,0 2-1,1-1 1,-1 0-1,1 0 1,1 0-1,-1 1 1,1-1-1,0 1 1,0 0-1,0 0 1,1 0-1,-1 0 0,1 0 1,8-6-1,5-1 49,0 1 0,1 0-1,0 2 1,1 0 0,0 1-1,0 1 1,1 0 0,-1 2-1,1 0 1,27-2 0,13 1-186,0 2 0,73 6 0,-122-1-129,0 0 0,1 1 0,-1 0 1,0 1-1,0 0 0,-1 1 0,21 10 0,-29-13 50,1 0 0,-1 0 0,0 0 0,0 0 0,0 1 0,1-1 0,-1 1 0,-1 0 0,1 0 0,0 0 0,0 0 0,-1 0 0,1 0 0,-1 0 0,1 0 0,-1 0 0,0 1 0,0-1 0,0 0 0,0 1 0,-1-1 0,1 1 0,-1-1 0,1 1 0,-1 0 0,0-1 0,0 1 0,0-1 0,0 1 0,0 0 0,-1-1 0,1 1 0,-1-1 0,0 1 0,0-1 1,0 0-1,0 1 0,0-1 0,0 0 0,-3 4 0,-2 2 321,0 0 1,-1-1-1,0 1 1,-1-2 0,0 1-1,0-1 1,0 0-1,0-1 1,-1 0-1,0 0 1,-15 5 0,10-4-185,-1 0 1,-1-2 0,1 0-1,-1 0 1,1-2 0,-28 2 0,49-10-5519,25-17-1649,-1 7-1697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16335,'0'0'9033,"53"-6"-8905,-14-3-128,10 1 0,-6 2 0,-6 4-192,-7 2-993,-8 0-641,-17 4-1121,-5 4-1729,-16 1-5670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80 15567,'0'0'7126,"-2"6"-6981,1 20 460,8-23 424,8-18 91,-12 12-988,-1 0-1,0 0 1,-1-1-1,1 1 1,0 0 0,-1-1-1,0 1 1,0-1-1,0 0 1,0 1-1,-1-1 1,1 0-1,-1-5 1,0 9-123,0-1 1,-1 1-1,1-1 0,0 1 0,-1-1 1,1 1-1,0 0 0,-1-1 1,1 1-1,-1-1 0,1 1 1,-1 0-1,1-1 0,-1 1 0,1 0 1,-1 0-1,1-1 0,-1 1 1,1 0-1,-1 0 0,1 0 0,-1 0 1,1-1-1,-1 1 0,0 0 1,1 0-1,-1 0 0,1 0 1,-1 1-1,1-1 0,-1 0 0,0 0 1,1 0-1,-1 0 0,1 0 1,-1 1-1,1-1 0,-2 1 1,-24 10-127,21-6 113,0 0 1,1 0 0,-1 0 0,1 1 0,0-1 0,1 1 0,-1 0 0,1 0 0,0 0 0,1 1 0,-1-1 0,1 1 0,-1 10 0,3-17 9,1 1 1,-1 0-1,1-1 1,-1 1-1,1 0 1,-1-1-1,1 1 1,-1 0-1,1-1 1,0 1-1,-1-1 1,1 1-1,0-1 1,0 1-1,-1-1 1,1 0-1,0 1 1,0-1-1,0 0 1,-1 0-1,1 0 1,0 0-1,0 1 1,0-1-1,0 0 1,0 0-1,-1 0 1,1-1-1,0 1 1,0 0-1,0 0 1,0 0-1,0-1 1,34-7 434,-29 5-359,1-1 0,-1 0 1,0 0-1,0-1 0,0 1 0,-1-1 1,1 0-1,-1-1 0,0 1 0,-1-1 1,1 0-1,-1 0 0,-1-1 0,1 1 1,-1-1-1,0 0 0,0 0 0,-1 0 1,0 0-1,0 0 0,0-9 0,-2 15-82,0 1-1,0 0 0,0-1 0,0 1 0,0-1 0,0 1 0,0 0 0,0-1 0,0 1 0,0 0 0,0-1 0,0 1 0,0 0 0,-1-1 0,1 1 0,0 0 0,0-1 0,0 1 0,-1 0 0,1-1 0,0 1 1,0 0-1,-1-1 0,1 1 0,0 0 0,-1 0 0,1 0 0,0-1 0,0 1 0,-1 0 0,1 0 0,-1 0 0,1 0 0,0 0 0,-1 0 0,1-1 0,0 1 0,-1 0 0,0 0 0,-18 6-153,-15 18-22,32-22 160,-31 36 48,31-36-66,1-1 0,0 1 0,-1 0 0,1-1-1,0 1 1,0 0 0,0 0 0,0 0 0,1 0 0,-1 0-1,1 0 1,-1 0 0,1 1 0,0-1 0,-1 0 0,1 0-1,0 0 1,0 0 0,1 4 0,3-4-267,0-1 1,0 0 0,-1 0-1,1-1 1,0 1 0,0-1-1,0 0 1,0 0 0,0 0-1,0 0 1,0-1 0,4-1-1,-8 2 293,8-1-1501,-1-1 1,0 0-1,1-1 1,-1 0-1,0 0 1,10-6-1,18-11-9151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29 19538,'0'0'6209,"-3"8"-6182,3-6-21,-1 1 0,0-1-1,1 0 1,-1 1 0,1-1 0,0 1 0,0-1 0,0 1 0,0-1 0,0 1 0,0-1 0,1 1 0,-1-1 0,1 1 0,0-1-1,-1 0 1,1 1 0,0-1 0,2 2 0,-1-1 4,0-1 1,1 0-1,-1 0 1,1 0-1,-1 0 0,1 0 1,-1-1-1,1 1 0,0-1 1,0 0-1,0 0 0,0 0 1,0 0-1,0 0 1,0-1-1,0 1 0,0-1 1,1 0-1,2 0 0,1 0-2,0 1-1,0-2 1,1 1-1,-1-1 1,0 0-1,0 0 1,0-1-1,0 0 1,0 0-1,-1-1 1,1 0-1,0 0 1,9-7-1,-6 2-98,0-1 0,-1 0-1,1 0 1,-2-1 0,1 0 0,9-18 0,-17 28-16,-11 34-523,-18 23 1422,-26 78 0,47-115-686,1 0 0,1 1 1,1 0-1,1 0 0,1 1 1,0-1-1,4 39 0,-2-58-388,0-1 1,0 1-1,1 0 0,-1 0 0,0 0 0,1-1 0,0 1 1,-1 0-1,1-1 0,0 1 0,0-1 0,0 1 1,0 0-1,0-1 0,0 0 0,0 1 0,0-1 1,2 2-1,10 1-5932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0 401 14157,'0'0'5034,"10"-4"-4452,19-8-174,-1-2-1,0-1 0,-1-1 1,-1-2-1,0 0 1,-2-1-1,27-28 0,-10 6-86,-2-2 0,-2-2 0,36-56 0,-73 100-317,0 1 1,0 0-1,0-1 0,0 1 0,0-1 0,1 1 0,-1 0 0,0-1 0,0 1 0,1 0 0,-1 0 0,0-1 1,0 1-1,1 0 0,-1 0 0,0-1 0,1 1 0,-1 0 0,0 0 0,1 0 0,-1-1 0,1 1 1,-1 0-1,0 0 0,1 0 0,-1 0 0,1 0 0,-1 0 0,0 0 0,1 0 0,-1 0 0,1 0 0,-1 0 1,1 0-1,8 15 81,2 42 44,-6-29 15,0-10-43,0-1 0,0 1 0,2-1 1,0 0-1,1-1 0,1 0 0,15 22 0,-18-31-288,-1-1 1,1 0 0,0-1-1,0 1 1,0-1-1,1 0 1,14 7-1,-14-8-628,0-2 1,0 1-1,0-1 0,1 0 1,-1 0-1,1-1 0,0 0 1,-1 0-1,13-1 0,22-2-14532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55 14189,'-4'0'5478,"9"0"-4133,17-3-32,8-3 96,9-1-191,10-2-770,-1-1-416,5 2 0,-10 1 0,0 3-96,-12 3-929,-6 1-576,-11 0-161,-9 5-832,-5 4-930,-11-1-447,-12 0-1731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8936,'0'0'12364,"59"17"-11563,-9-17-225,1-3-415,5-5-129,1-1-32,-7 1-1666,0 0-3267,-11-3-4676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30 5733,'0'0'15193,"0"11"-14691,0 219 1326,-2 78-1232,-12-215 1037,14-91-1286,0-19 1314,0-70-900,4-165-436,-1 217-481,1 1 0,2 1 0,1-1-1,2 1 1,15-39 0,-22 68 139,0-1 0,1 0 0,-1 1-1,1-1 1,0 1 0,0 0 0,0 0 0,1 0 0,-1 0-1,1 1 1,0 0 0,0-1 0,0 1 0,1 1 0,-1-1-1,1 1 1,-1-1 0,1 1 0,0 0 0,0 1 0,0-1-1,8 0 1,-6 1-1,1 1-1,-1 0 1,1 0-1,0 1 1,-1 0-1,1 0 1,-1 1-1,0-1 1,1 2-1,-1-1 1,0 1-1,0 0 1,-1 1-1,11 6 1,-14-8 21,0-1 0,-1 1 0,1-1 1,-1 1-1,0 0 0,0 0 1,0 0-1,1 0 0,-2 0 1,1 1-1,0-1 0,0 1 1,-1-1-1,1 1 0,-1-1 1,0 1-1,0 0 0,0 0 1,0-1-1,-1 1 0,1 0 1,-1 0-1,1 0 0,-1 0 1,0 0-1,0 0 0,0 0 1,-1 0-1,1 0 0,-1 0 1,0-1-1,1 1 0,-1 0 1,-2 4-1,-1 0 104,-1 0 0,0 0 0,0 0-1,-1-1 1,1 0 0,-1 0 0,-1 0 0,1-1 0,-1 0 0,-13 8-1,13-8-44,-1-1 0,1 0 0,-1 0-1,0-1 1,0 0 0,0 0 0,0-1 0,-1 0-1,1 0 1,-1-1 0,1 0 0,-1-1-1,-12 0 1,21 0-111,0 0-1,-1 0 1,1 0 0,0 0-1,-1 0 1,1 0 0,0-1-1,-1 1 1,1 0 0,0 0-1,-1 0 1,1 0 0,0-1-1,0 1 1,-1 0-1,1 0 1,0-1 0,0 1-1,-1 0 1,1 0 0,0-1-1,0 1 1,-1 0 0,1-1-1,0 1 1,0 0 0,0-1-1,0 1 1,0 0-1,0-1 1,0 1 0,0 0-1,0-1 1,0 1 0,0 0-1,0-1 1,0 1 0,0-1-1,8-16-2442,16-11-3639,4 6-2550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20 17424,'0'0'6679,"9"4"-6129,0 0-403,-7-2-94,1 0-1,0-1 1,0 1-1,0-1 1,0 0-1,0 0 0,0 0 1,0 0-1,0-1 1,0 1-1,1-1 1,-1 0-1,0 0 0,4 0 1,-10-1 1771,-43-3-1011,44 5-812,-1-1 1,1 1-1,-1 0 0,1 0 0,0 0 1,-1 0-1,1 0 0,0 1 0,0-1 1,0 0-1,0 1 0,0 0 0,0 0 1,0-1-1,0 1 0,-2 4 0,6-5 11,0-1 0,0 1 0,0-1 0,0 0 0,0 1 0,0-1 0,0 0 0,1 0 0,-1 0-1,0 0 1,0-1 0,3 0 0,62-24-981,-24 2-5103,-19 9-1706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9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99 18097,'0'0'1121,"-4"9"502,2-3-1303,-4 6 553,1 1 0,1 0 0,0 0 0,-2 14 0,5-25-821,0 0-1,1 1 0,0-1 1,-1 0-1,1 1 0,0-1 0,0 0 1,0 1-1,0-1 0,1 0 1,-1 1-1,1-1 0,-1 0 1,1 1-1,0-1 0,0 0 0,0 0 1,0 0-1,0 0 0,0 0 1,0 0-1,1 0 0,-1 0 1,1 0-1,0-1 0,-1 1 0,1-1 1,0 1-1,0-1 0,0 0 1,0 0-1,0 1 0,0-1 1,3 0-1,8 2-163,1-1 0,0 0 0,0-1 0,0 0-1,-1-2 1,1 1 0,0-2 0,0 0 0,-1 0 0,1-1 0,-1-1 0,0 0 0,0-1 0,0-1 0,0 0 0,19-13-1,-21 12-739,0 0 0,-1-2 0,0 1 0,0-1 0,-1-1-1,0 0 1,14-19 0,-18 20-154,0 1 0,-1 0 0,0-1 1,0 0-1,-1 0 0,0 0 0,-1 0 0,0-1 0,0 1 1,-1-1-1,0-12 0,-1 22 1172,0 0 1,-1-1 0,1 1-1,0-1 1,-1 1 0,1 0-1,-1 0 1,1-1-1,0 1 1,-1 0 0,1 0-1,-1-1 1,1 1 0,-1 0-1,1 0 1,-1 0-1,1 0 1,-1 0 0,1 0-1,-1 0 1,1 0-1,-1 0 1,1 0 0,-1 0-1,1 0 1,-1 0 0,1 0-1,-1 0 1,1 0-1,-1 1 1,1-1 0,-1 0-1,1 0 1,-1 1 0,1-1-1,0 0 1,-2 1-1,-18 9 2439,16-7-2310,1 0-1,0-1 0,0 1 0,0 0 0,0 0 1,1 1-1,-1-1 0,1 0 0,0 1 0,0 0 1,0-1-1,0 1 0,1 0 0,0 0 1,0 0-1,0 0 0,-1 6 0,1 5 610,1-1-1,0 0 0,5 27 1,-2-25-440,-2 0 1,0-1-1,-1 20 1,-5-5-42,-1 0 1,-2-1-1,-22 56 0,18-55-352,2 1-1,1 0 1,-6 35-1,15-43-405,0-23 262,0 1 1,1-1-1,-1 0 0,0 0 1,0 1-1,0-1 0,0 0 1,0 0-1,1 0 1,-1 1-1,0-1 0,0 0 1,0 0-1,1 0 0,-1 0 1,0 0-1,0 1 0,1-1 1,-1 0-1,0 0 1,0 0-1,0 0 0,1 0 1,-1 0-1,0 0 0,1 0 1,-1 0-1,0 0 1,0 0-1,1 0 0,-1 0 1,0 0-1,0 0 0,1 0 1,-1 0-1,0 0 1,0 0-1,1 0 0,-1-1 1,3-1-832,-1 0-1,1 0 1,-1 0 0,1-1 0,-1 1 0,0-1 0,0 1 0,0-1-1,0 0 1,1-4 0,18-31-13477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2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12876,'0'0'12364,"1"9"-11675,0 208 25,-1-158-3334,0-59 2269,-1 1 0,1 0 0,-1-1 0,1 1 0,-1-1 0,1 1 0,-1-1 0,1 1 0,-1-1 0,1 0 0,-1 1 0,0-1 0,1 0 0,-1 1 0,0-1 0,1 0 0,-1 0 0,0 1 0,1-1 0,-1 0 0,0 0 0,0 0 0,1 0 0,-1 0 0,0 0 0,0 0 0,1 0 0,-1-1 0,0 1 0,1 0 0,-1 0 0,0 0 0,1-1 0,-1 1 0,-1-1 0,-13-7-10171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3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90 13773,'0'0'5317,"-3"-9"-2498,-10-29-625,13 37-2132,0 0 0,0 0 0,0 0 0,0 0 0,0 0 0,0 0 0,1 0 1,-1 0-1,0 1 0,0-1 0,1 0 0,-1 0 0,1 0 0,-1 0 0,1 0 0,-1 1 0,1-1 0,0 0 1,-1 1-1,1-1 0,0 0 0,-1 1 0,1-1 0,0 1 0,0-1 0,0 1 0,0-1 0,-1 1 0,1-1 1,0 1-1,0 0 0,0 0 0,1-1 0,34-6 34,-31 7-2,41-6-44,1 2 0,0 3 1,51 4-1,-74-1-48,0 1 0,0 1 0,-1 2 1,1 0-1,-1 1 0,0 1 0,40 21 1,-59-26-7,1 0 1,-1 0 0,0 0 0,0 1-1,0-1 1,-1 1 0,1 0 0,-1 0-1,0 1 1,0-1 0,0 0 0,-1 1 0,1 0-1,-1 0 1,0 0 0,1 6 0,-2-8 48,0 1 0,-1-1 0,0 1 1,1-1-1,-1 1 0,-1-1 0,1 1 1,0-1-1,-1 1 0,0-1 0,1 0 0,-1 1 1,-1-1-1,1 0 0,0 1 0,-1-1 1,0 0-1,0 0 0,0 0 0,0-1 0,0 1 1,0 0-1,-1-1 0,1 1 0,-4 2 1,-11 6 146,-1-1 0,0-1 0,0 0 0,0-1 0,-1-1 1,-1-1-1,1 0 0,-1-2 0,0 0 0,0-1 1,0-1-1,-37-1 0,55-1-248,0 0 0,0 0 0,1 0 0,-1 0 1,0 0-1,0-1 0,0 1 0,0-1 0,0 1 0,0-1 0,0 1 0,1-1 0,-3-1 1,3 1-195,1 0 0,-1 1 1,0-1-1,1 0 1,-1 0-1,1 0 1,-1 0-1,1 0 1,-1 0-1,1 0 0,0 0 1,-1 0-1,1 0 1,0 0-1,0 0 1,0 0-1,0-1 1,0-14-6526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3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1056 9129,'0'0'3171,"-11"3"-1004,-2-1-1314,-12 4 51,8-1 3734,40-17-3993,0-1-1,-1-2 0,-1 0 0,37-34 1,-28 23-349,476-434 963,-188 137-6575,-213 203-3818,-81 82 1148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3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146 932 4260,'-11'7'2573,"-1"3"-2000,-62 45-254,26-13 5478,66-73-2123,-6 7-3344,348-488 1503,-105 182-7740,-254 330 5881,116-149-7763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9:4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349 338 2338,'0'0'6711,"-1"-8"-6514,0 5-191,3-20 145,-1 22-143,0 0 0,0 0 1,0 1-1,0-1 0,0 0 0,0 0 0,0 1 0,1-1 0,-1 1 1,0-1-1,0 1 0,1-1 0,-1 1 0,0 0 0,1 0 0,-1-1 1,1 1-1,-1 0 0,0 0 0,1 1 0,1-1 0,495-27 756,762-84 356,4 57 89,-1165 50-1200,1883-15 370,-1971 19-379,1444 67 50,-1128-45-36,-78-1 7,47 3-5,-604-57-437,-1683-38 453,-132 62 27,1517 4-44,-997 6 140,1541-1-152,4 1 4,1-2 1,0-2-1,-87-17 0,139 15-143,17 2 67,18-2 71,826-9 184,-514 16-169,1179 14-7,-404-1-46,2043 57 383,-3081-68-360,191 5-231,-355-25-594,-603-52 622,-9 37 227,630 29-30,-3847-45 163,1872 71-91,1943-23-52,-272 15-2400,184-7 367,146-8-1225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83 187 6022,'-8'0'-70,"-13"0"475,-33-1 7721,54 1-7969,38-4 684,287-23 1509,238-18-1662,-277 28-629,621-48 757,-905 65-838,13-4-662,-11-7-3548,-4-2-3498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0:3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42 327 3107,'-7'0'-161,"-20"-2"1583,26 1-1381,1 1-1,-1 0 1,1-1 0,0 1 0,-1 0 0,1-1 0,-1 1 0,1 0-1,0-1 1,-1 1 0,1-1 0,0 1 0,-1-1 0,1 1 0,0-1 0,0 1-1,-1-1 1,1 1 0,0-1 0,0 1 0,0-1 0,0 0 0,0 1 0,0-1-1,0 1 1,0-1 0,0 1 0,0-1 0,0 1 0,0-1 0,0 0 0,0 1-1,1-1 1,-1 1 0,0-1 0,0 1 0,1-1 0,-1 1 0,0-1 0,1 1-1,-1 0 1,0-1 0,1 1 0,-1-1 0,1 1 0,0-1 0,4-5 84,0 0 0,1 0 1,0 1-1,0 0 0,0 0 0,1 0 1,0 1-1,10-6 0,64-27 814,-74 34-838,19-7 163,0 1 0,1 2 0,-1 1 0,1 0 0,46-1 0,140 8 29,-81 2-45,483-1 1641,869-7-965,-1128 0-893,1363-34 285,-1018 8-251,863-18 164,-367 48-112,-1183 2-125,-9-1 13,-1 1 1,0-1-1,1 0 1,-1 0 0,0-1-1,1 1 1,-1-1 0,0 0-1,0 0 1,7-3-1,-12-2 230,-10 1-121,-14-2-30,-71-3-89,0 4 1,-119 7 0,77 1 22,-812 26 37,2 34-342,931-60 274,-3729 147-452,3514-149 460,-1303-9-54,1494 8 49,-2 1 3,1-2-1,-59-10 1,86 5-20,29 2-34,30-1-43,747-51-489,-317 25 374,1704-58 220,0 84-23,-272 63 20,-1233-30-786,-511-23-488,-30-3-694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0:4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6278,'0'0'833,"10"-3"-807,18-4 217,1 1-1,0 1 1,0 1-1,35 1 0,225 25 937,-79-3-1082,603-11 951,-482-10-964,821-29 64,-579 9-40,1380-70 26,-1889 89-134,-30 2 0,1-1 0,51-11 0,-145 7 74,-622 0-50,-2 36 25,-283 3 1,-824-55-787,786 44 551,974-16 241,47 2-6,51 4 1,461 29-22,4-34 16,-277-6-30,164 3-7,1766 41 178,-813-15-73,-1367-31-101,-1 1 1,0-1-1,1 1 1,-1-2-1,0 1 0,0 0 1,10-5-1,-14 6-7,-1-1 1,1 1-1,-1 0 0,1 0 1,-1-1-1,0 1 0,1 0 0,-1-1 1,1 1-1,-1-1 0,0 1 1,1 0-1,-1-1 0,0 1 0,1-1 1,-1 1-1,0-1 0,1 1 1,-1-1-1,0 1 0,0-1 0,0 1 1,0-1-1,0 0 0,0 1 1,0-1-1,1 1 0,-2-2 0,1 1 6,-1-1-1,0 1 0,0 0 0,0 0 1,0-1-1,0 1 0,0 0 0,0 0 1,-1 0-1,1 0 0,0 0 0,-1 0 0,1 0 1,0 1-1,-4-2 0,-19-9 51,-1 1-1,0 1 1,-1 1-1,0 2 1,-28-4-1,-140-10 60,151 17-98,-1231-52 661,-3 55-867,554 3-88,719-3 270,-1479 38-961,1319-27 933,-182 18-55,483-22-277,1468-80 405,-845 26 114,2102-46 281,-1922 126-1535,-762-24-905,66 2-5845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0:5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2160 396 8552,'-37'-27'-967,"-1"1"-1,-51-26 1,43 30 1205,-1 1 0,-2 3 1,-78-20-1,61 24 409,-1 3 0,1 3 0,-1 4 0,-1 1 0,-79 9 0,91 1-542,0 2-1,1 3 1,0 2 0,0 2 0,2 3 0,0 2 0,2 2 0,0 3 0,2 2 0,-76 55 0,70-41-58,2 3 1,2 2-1,3 1 0,1 3 1,3 2-1,2 2 0,2 2 0,-43 83 1,62-99-34,2 1 0,2 1-1,2 1 1,2 0 0,1 1 0,3 0 0,2 1 0,1 0 0,1 49 0,6-65-21,0 0 0,2 1-1,1-2 1,2 1 0,1 0 0,1-1 0,1-1 0,2 1 0,1-2-1,1 1 1,1-2 0,2 0 0,0 0 0,36 41 0,-26-40 12,0-2 0,1-1 0,2-1 0,0-1 0,2-1 0,0-2 0,1-1 0,39 15 0,-25-15 6,2-2 0,-1-3 0,2-1 0,0-3 0,73 5 0,-39-11 23,1-4 1,-1-4-1,0-3 1,0-4-1,-1-4 1,158-52-1,-138 31 63,-3-5 1,-1-5-1,-3-3 0,126-88 0,-145 83 58,-3-4 0,-2-3-1,-2-2 1,-4-4 0,76-101 0,-113 129-26,-1-1 1,-2-1-1,-2-1 1,-2-1-1,-1 0 1,-3-2-1,18-74 1,-29 95 24,-2 1 1,0-1-1,-2 0 1,-1 1-1,-1-1 1,0 0-1,-2 0 1,-1 0-1,-2 1 1,0-1-1,-1 1 1,-1 1-1,-2-1 0,0 1 1,-1 0-1,-21-32 1,9 26-74,-1 0 1,-1 2-1,-2 0 0,-1 2 1,0 1-1,-2 1 1,-1 2-1,-1 0 0,0 3 1,-46-21-1,10 10-98,0 3 1,-2 3-1,-1 3 0,-94-14 0,66 20-168,-1 5-1,0 4 0,-127 10 0,88 8-1417,-238 53-1,223-30-483,19-7-1116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355 108 5894,'2'-4'751,"0"0"0,-1 0 0,1-1 0,-1 1 0,0 0 0,-1-1 0,1 1 0,-1-1 0,0 1 1,0 0-1,0-1 0,-1 1 0,1-1 0,-3-6 0,2 9-552,0-1-1,-1 1 1,1 0-1,-1 0 0,1 0 1,-1 0-1,0 0 1,0 0-1,0 0 1,0 1-1,0-1 1,0 1-1,-1-1 1,1 1-1,0 0 1,-1 0-1,1 0 1,-1 0-1,1 0 1,-1 1-1,0-1 1,1 1-1,-1-1 1,-5 1-1,0 0-116,0 0-1,0 0 0,0 1 0,0 0 1,0 0-1,0 1 0,1 0 1,-1 1-1,0-1 0,1 1 0,0 1 1,-9 4-1,4 0 54,1 0-1,-1 1 1,1 0 0,1 1-1,0 0 1,-13 17-1,9-8 97,1-1-1,1 2 1,1 0-1,1 0 1,1 1-1,0 0 1,2 1-1,-8 33 0,14-50-198,0 1 0,0 0 0,0-1 0,1 1 0,0 0-1,0-1 1,0 1 0,1 0 0,0-1 0,0 1-1,3 10 1,-2-14-20,0 1 0,-1-1-1,1 0 1,0 1-1,0-1 1,0 0 0,1 0-1,-1 0 1,0-1 0,1 1-1,-1 0 1,1-1-1,0 0 1,-1 1 0,1-1-1,0 0 1,0-1 0,0 1-1,0 0 1,0-1 0,0 1-1,0-1 1,0 0-1,3-1 1,4 1 16,0 0 0,0-1 0,-1-1 0,1 1 0,0-2 0,-1 1 0,0-1 0,0-1 1,0 0-1,10-5 0,-14 7-15,-1-1 0,0 1 0,0-1 0,0 0 0,0 0 0,-1 0 0,1-1 0,-1 1 0,0-1 0,0 0 0,0 0 0,0 0 0,-1 0 0,1 0 0,-1 0 0,0-1 0,-1 1 0,1-1 0,-1 0 1,0 1-1,0-1 0,1-7 0,-2 11-9,-1 0-1,1 0 1,0 0 0,0 1 0,-1-1 0,1 0 0,0 0-1,-1 0 1,1 0 0,-1 1 0,1-1 0,-1 0 0,0 1-1,1-1 1,-1 0 0,1 1 0,-1-1 0,0 1 0,0-1-1,1 1 1,-1-1 0,0 1 0,0-1 0,0 1 0,0 0-1,1-1 1,-1 1 0,0 0 0,0 0 0,0 0 0,0 0-1,0 0 1,0 0 0,0 0 0,1 0 0,-1 0 0,0 0-1,0 0 1,0 1 0,0-1 0,0 0 0,0 1 0,1-1 0,-2 1-1,-3 0 1,0 1-1,0 0 1,0-1 0,1 2-1,-1-1 1,-7 5-1,9-5 2,0 0 0,0 1 0,1-1-1,-1 0 1,1 1 0,-1-1 0,1 1 0,0 0-1,0 0 1,0 0 0,1 0 0,-1 0 0,1 0-1,-1 0 1,1 1 0,0-1 0,1 0 0,-1 1-1,0 6 1,1-10-3,1 1-1,0 0 1,0 0 0,0-1-1,0 1 1,0-1-1,0 1 1,0-1 0,0 1-1,0-1 1,0 0-1,0 1 1,0-1 0,0 0-1,0 0 1,0 0 0,0 0-1,0 0 1,0 0-1,0 0 1,0 0 0,0 0-1,0 0 1,2-1-1,29-5 87,-6-4-90,-1-1-1,1-2 0,-2 0 0,25-18 0,23-13-404,-71 44 396,-1-1 1,0 1-1,1 0 1,-1-1-1,1 1 1,-1 0-1,1-1 1,-1 1 0,1 0-1,-1 0 1,1 0-1,0-1 1,-1 1-1,1 0 1,-1 0-1,1 0 1,-1 0 0,1 0-1,-1 0 1,1 0-1,0 0 1,-1 0-1,1 0 1,-1 0-1,1 0 1,-1 1-1,1-1 1,-1 0 0,1 0-1,-1 1 1,1-1-1,-1 0 1,1 1-1,-1-1 1,1 0-1,-1 1 1,1-1 0,-1 0-1,1 2 1,0 26-94,-18 34 183,15-56-72,-1-1-8,1-1 0,1 1 0,-1 0 0,1 0 0,-1 0 0,0 10 0,3-15-18,-1 0-1,0 1 1,0-1 0,1 0 0,-1 1 0,0-1 0,1 0 0,-1 0 0,0 0 0,0 1 0,1-1 0,-1 0 0,1 0 0,-1 0 0,0 0 0,1 0 0,-1 1-1,0-1 1,1 0 0,-1 0 0,1 0 0,-1 0 0,0 0 0,1 0 0,-1 0 0,0-1 0,1 1 0,-1 0 0,1 0 0,-1 0 0,0 0 0,1 0 0,-1 0 0,0-1-1,1 1 1,-1 0 0,1-1 0,15-6-975,-3-3-630,-1-1 0,0 0 0,-1-1 0,0 0 0,-1-1 0,13-21 0,-15 22-82,18-26-3360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49 244 6822,'0'0'6577,"-3"11"-3454,-11 30-1167,8-24-1313,0 0-1,0 0 0,2 1 1,-5 36-1,9-53-629,0-1 1,0 1-1,0 0 1,0 0 0,0 0-1,0-1 1,0 1-1,0 0 1,0 0-1,1-1 1,-1 1-1,0 0 1,1 0-1,-1-1 1,0 1 0,1 0-1,-1-1 1,1 1-1,-1-1 1,1 1-1,-1 0 1,1-1-1,0 1 1,-1-1-1,1 1 1,-1-1 0,1 0-1,0 1 1,1-1-1,25-1 213,-19-2-200,-1 0-1,1 0 0,-1-1 1,1 0-1,7-5 1,0-4-158,0-1 0,-1 0-1,0-1 1,21-31 0,4-5 67,-36 51-32,-3 7 105,-3 10 102,-13 24 65,12-31-166,0 0-1,0 0 1,1 0-1,0 0 1,1 1-1,-2 20 1,4-30-39,-1-1 0,1 1-1,0 0 1,0-1 0,0 1 0,0 0 0,1-1 0,-1 1 0,0-1 0,0 1-1,0 0 1,0-1 0,1 1 0,-1-1 0,0 1 0,1 0 0,-1-1 0,0 1-1,1-1 1,-1 1 0,1-1 0,-1 1 0,0-1 0,1 0 0,-1 1 0,1-1-1,0 1 1,-1-1 0,1 0 0,-1 0 0,1 1 0,0-1 0,24-4-1233,22-25-778,-31 14 1149,-1-1-1,-1 0 0,0 0 1,-1-2-1,-1 0 0,12-22 1,51-124-19,-34 69 5540,-53 123-237,-6 19-3122,2-5-745,5-11 307,-16 62 0,25-83-762,0 1 0,0 0 0,1 0 1,1 0-1,0 1 0,0-1 0,1 0 0,1 0 0,4 17 0,-6-26-66,0-1 0,1 1 0,-1 0 0,0-1 0,1 1-1,0-1 1,-1 1 0,1-1 0,0 0 0,0 1 0,0-1 0,0 0 0,0 1 0,0-1 0,0 0-1,0 0 1,0 0 0,1 0 0,-1 0 0,0 0 0,1 0 0,-1 0 0,1-1 0,-1 1-1,1-1 1,-1 1 0,1-1 0,0 1 0,-1-1 0,1 0 0,-1 0 0,1 0 0,0 0 0,-1 0-1,1 0 1,2-1 0,-1 0-9,-1 0 0,1 0 0,-1-1 0,1 1 0,-1-1 0,1 1 0,-1-1 0,0 0 0,0 0 0,0 0-1,0-1 1,0 1 0,-1 0 0,1-1 0,-1 1 0,1-1 0,-1 1 0,0-1 0,2-4 0,0-2 11,-1 0 0,0 1-1,0-1 1,0 0 0,-1 0 0,-1 0 0,0 0 0,0 0 0,-2-14 0,2 23-2,0-1 0,0 1 0,0-1 1,0 1-1,0 0 0,-1-1 0,1 1 0,0-1 1,0 1-1,0-1 0,-1 1 0,1 0 1,0-1-1,0 1 0,-1 0 0,1-1 1,0 1-1,-1 0 0,1-1 0,-1 1 1,1 0-1,0 0 0,-1-1 0,1 1 1,-1 0-1,1 0 0,-1 0 0,1 0 1,0-1-1,-1 1 0,1 0 0,-1 0 1,1 0-1,-1 0 0,1 0 0,-1 0 1,1 0-1,-1 0 0,1 0 0,-1 1 0,1-1 1,0 0-1,-1 0 0,1 0 0,-1 0 1,1 1-1,-1-1 0,1 0 0,0 1 1,-1-1-1,1 0 0,0 0 0,-1 1 1,1-1-1,0 1 0,-1-1 0,1 0 1,0 1-1,0-1 0,0 1 0,-1-1 1,1 1-1,-16 28 487,15-28-484,1 0 1,-1 0 0,1 0 0,-1 0 0,1 0 0,0 0 0,0 0 0,-1 0 0,1 0-1,0 0 1,0 0 0,0 1 0,0-1 0,0 0 0,0 0 0,1 0 0,-1 0 0,0 0-1,1 0 1,-1 0 0,0 0 0,1 0 0,-1 0 0,1 0 0,-1 0 0,1 0-1,0-1 1,-1 1 0,1 0 0,0 0 0,0-1 0,0 1 0,-1 0 0,1-1 0,0 1-1,0 0 1,0-1 0,0 0 0,0 1 0,0-1 0,0 1 0,1-1 0,6 0-65,-1-1 0,0 1 0,0-1 0,1-1 0,12-4 0,30-5-272,-49 11 325,1 0 0,0-1 0,0 1 0,0 0 0,0 0 0,0 0 0,0 1 1,0-1-1,0 0 0,0 1 0,-1-1 0,1 1 0,0 0 0,0 0 0,0-1 1,-1 1-1,1 0 0,1 2 0,1 1 9,-1 1 0,1 0 0,-2 0 0,1 0 0,0 0 0,-1 0 0,0 0 0,0 1 0,0-1 0,1 11 0,-2-9 49,1 0 0,0 0 0,0-1-1,0 1 1,1-1 0,5 10 0,-7-15-30,0 0-1,0 1 0,0-1 0,0 0 1,0 0-1,1 0 0,-1-1 0,0 1 1,0 0-1,1 0 0,-1-1 0,0 1 1,1-1-1,-1 1 0,1-1 0,-1 1 0,0-1 1,1 0-1,-1 0 0,1 0 0,-1 0 1,1 0-1,-1 0 0,1 0 0,-1 0 1,1-1-1,-1 1 0,1 0 0,-1-1 1,0 1-1,1-1 0,-1 0 0,2 0 1,1-2 67,1 1 0,-1-1 1,0 0-1,0 0 0,0 0 1,-1 0-1,1-1 0,3-5 0,-1 0 76,-1 1 0,0-1 0,0-1-1,-1 1 1,0-1 0,-1 1-1,0-1 1,0 0 0,-1 0-1,-1 0 1,0-1 0,0 1-1,-1 0 1,0 0 0,-1-1-1,0 1 1,-3-13 0,3 7 254,23 18-461,-21-2 27,81 10-1639,-27-11-3785,-19-5-2432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 9545,'0'0'157,"0"0"-1,0 0 1,0 0 0,0 0 0,0 0-1,-1 0 1,1-1 0,0 1 0,0 0-1,0 0 1,0 0 0,0 0 0,-1 0-1,1 0 1,0 0 0,0 0-1,0 0 1,0 0 0,-1 0 0,1 0-1,0 0 1,0 0 0,0 0 0,0 0-1,0 0 1,-1 0 0,1 0 0,0 0-1,0 0 1,0 0 0,0 0-1,-1 0 1,1 0 0,0 0 0,0 0-1,0 0 1,0 1 0,0-1 0,0 0-1,-1 0 1,1 0 0,0 0 0,0 0-1,0 0 1,0 1 0,0-1-1,0 0 1,0 0 0,0 0 0,0 0-1,0 0 1,0 1 0,-1-1 0,1 0-1,0 0 1,0 0 0,-3 18 2777,2 29-2812,1-39 1026,0-5-1012,0 1 0,0-1 0,0 0 0,1 1 0,-1-1 0,1 1 0,0-1 1,0 0-1,0 1 0,0-1 0,0 0 0,1 0 0,-1 0 0,3 3 0,-1-4-75,-1 0 0,0 0 0,1 0 0,-1-1 0,1 1 0,-1-1 0,1 0 0,-1 1 0,1-1 0,0 0 0,0-1 0,0 1 0,0 0 0,-1-1 0,1 0 0,0 0 0,4 0 0,5 0 42,1-1 0,0-1 1,-1 0-1,1-1 0,-1 0 0,0-1 1,0-1-1,0 0 0,-1 0 0,17-11 1,50-19-28,-78 35-76,1-1 0,0 1 1,0 0-1,-1-1 1,1 1-1,0 0 1,0 0-1,0 0 1,-1 0-1,1 0 1,0 0-1,0 0 0,0 0 1,0 0-1,-1 0 1,1 0-1,0 0 1,0 1-1,-1-1 1,1 0-1,0 0 1,0 1-1,-1-1 0,1 1 1,0-1-1,-1 1 1,1-1-1,0 1 1,-1-1-1,1 1 1,-1 0-1,1-1 1,-1 1-1,1 1 0,8 33 320,0 3 18,-9-37-332,0 0-1,1 0 1,0 1-1,-1-1 1,1 0-1,0 0 1,0 0-1,-1 0 1,1 0-1,0 0 1,0 0-1,0 0 1,0 0 0,0-1-1,1 1 1,-1 0-1,0-1 1,0 1-1,0 0 1,1-1-1,-1 0 1,0 1-1,2-1 1,7 1 61,-1-1 1,1-1 0,0 0 0,0 0 0,0-1 0,-1 0-1,1 0 1,-1-1 0,0-1 0,0 1 0,16-10 0,29-10-1333,-47 20 432,1 1-1,0 0 1,-1 1 0,1 0-1,12-1 1,40 2-13543,-42-5 9118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25 6342,'0'0'15471,"-8"2"-14147,5-1-1257,0-1 0,0 1 0,0 0 0,0 0 0,0 0 0,0 0 0,0 1 0,0-1 0,1 1 0,-1 0 0,1 0 0,-1 0 0,1 0 0,0 0 1,0 0-1,0 1 0,0-1 0,0 1 0,0-1 0,1 1 0,-1 0 0,1 0 0,0 0 0,0-1 0,0 1 0,0 0 0,0 0 0,0 1 0,1-1 0,0 0 1,0 5-1,0-6-57,1-1 0,0 0 0,0 0 1,-1 0-1,1 0 0,0 0 1,0 0-1,0-1 0,0 1 0,0 0 1,1 0-1,-1-1 0,0 1 0,0-1 1,0 1-1,0-1 0,1 1 1,-1-1-1,0 0 0,1 1 0,-1-1 1,0 0-1,1 0 0,-1 0 0,0 0 1,0 0-1,1 0 0,1-1 1,40-4-464,-37 3-77,0 0 0,0-1 1,-1 0-1,1 0 0,-1 0 0,1-1 1,-1 0-1,0 0 0,6-7 0,38-45-11068,-38 40 9228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17 144 705,'0'0'1046,"4"-11"561,3-14-492,10-32 2161,-14 49-1745,-1 0 1,2 0-1,-1 1 1,9-13 0,-12 26 2141,-1 22-2835,-6 2 317,-17 44 1,16-53-631,1 1 1,1 0-1,1 0 0,-5 39 1,10-59-502,0 0 0,0-1 0,0 1 0,0-1 0,0 1 0,0 0 0,0-1 0,0 1 0,1-1 0,-1 1 0,0-1 0,1 1 0,-1-1 0,1 1 0,0-1 0,0 1 0,-1-1 0,1 0 0,0 1 0,0-1 0,0 0 0,2 2 0,-2-3 18,1 0 0,-1 0 0,0 0 0,0 1 0,1-1 0,-1 0 0,0 0 0,1-1 0,-1 1 0,0 0 0,1 0 0,-1-1 0,0 1 0,0-1 0,1 1 0,-1-1 0,0 1 0,0-1 0,0 0 0,0 1 0,0-1 0,0 0 0,0 0 0,0 0 0,0 0 0,1-2 0,16-16 414,-1-1 1,25-38-1,19-24-1532,-52 73-390,-1 1-1,1 0 1,17-12-1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11307,'0'0'11050,"-4"47"-9352,17-40-385,3-2-897,-2-1-352,6-3-32,-1 2-512,-3-3-1506,-3 0-1057,1 0-1857,-3-4-2499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8872,'0'0'3203,"0"9"-1291,0-8-1893,1 8 528,-1-1-1,1 1 1,1-1-1,0 0 0,3 10 1,-4-15-306,0-1 1,0 1-1,1-1 1,-1 1-1,1-1 0,0 1 1,-1-1-1,1 0 1,0 0-1,0 0 1,0 0-1,1 0 0,-1 0 1,0-1-1,1 1 1,-1-1-1,1 1 0,0-1 1,-1 0-1,1 0 1,0 0-1,3 0 1,-5 3-154,1-1 1,-1 1 0,0 0 0,0-1 0,0 1 0,-1 0-1,0 0 1,1-1 0,-1 1 0,0 0 0,-1 0-1,0 6 1,0-2 598,1-7-500,23-8 1020,-4-4-1335,2 0-1,21-7 1,-13 8-3730,2 0-4642,-15 4 71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3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501 119 4901,'0'0'768,"-1"-8"2862,0 5-3457,1-1-1,-1 1 0,0 0 0,0-1 0,0 1 0,0 0 0,0-1 0,-1 1 0,0 0 0,1 0 0,-1 0 0,-4-4 0,1 2 154,-1 0-1,0 0 1,0 1 0,0-1-1,0 1 1,-10-4 0,7 3 48,-1 1 1,1 0 0,-1 1-1,0 0 1,0 0 0,-1 1-1,1 0 1,0 1 0,-19-1-1,20 3-297,1 0 0,-1 0 0,0 1 0,1 0 0,-1 1 0,1 0 0,0 0 1,0 0-1,0 1 0,0 0 0,1 1 0,0 0 0,0 0 0,0 1 0,0-1 0,1 1 0,0 1 0,-8 10 0,-5 10 23,1 1-1,2 0 1,0 2 0,2-1-1,2 2 1,0 0-1,3 0 1,0 1 0,-6 47-1,6-10-43,3 0-1,3 0 0,9 103 0,-3-143-57,2 0 1,0 0-1,2-1 1,1 0-1,12 29 0,-15-44 20,1 0 0,0 0 0,1 0 0,1-1 0,0 0 0,1 0 0,0-1 0,0 0 0,1-1 0,1 0 0,0 0 0,12 8 0,-15-14 36,-1 0-1,1 0 1,0 0-1,0-1 1,0-1-1,0 1 1,1-1-1,-1 0 1,1-1-1,-1 0 1,1-1-1,16 0 0,-12-2 17,0 0 0,-1-1 0,0 0 0,0-1-1,0-1 1,0 1 0,22-14 0,-5-1 71,-1-2-1,0-1 1,-1-1 0,-2-2 0,32-37-1,-33 32 23,0 0 1,-3-2-1,0-1 0,-2 0 0,-1-1 0,22-65 0,-30 70-25,-2-2 0,-1 1-1,-1-1 1,-1 0 0,-2 0-1,-2 0 1,0-1 0,-8-53-1,5 72-80,0 0 0,-2 0 0,1 1 0,-2-1 0,1 1 0,-2 0 0,0 0 0,0 1 0,-1-1 0,-1 1 0,1 1 0,-2 0 0,1 0 0,-2 0 0,1 1 0,-1 1 0,-12-9 0,6 7-141,1 1 0,-1 0-1,-1 2 1,1 0 0,-1 0 0,0 2 0,-1 0 0,1 1 0,-1 0 0,0 2-1,-34-1 1,36 3-983,0 0 0,0 1 1,0 0-1,0 2 0,0 0 0,-23 7 0,6 3-5505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12524,'0'0'8472,"-6"8"-7719,-1 6-585,1 0 1,0 0 0,1 0 0,0 1 0,1-1 0,1 1 0,0 0 0,1 1 0,1-1-1,0 20 1,2-21-217,0 0 0,1-1 0,1 1 0,0-1 0,0 0 0,1 0 0,1 0 0,0 0 0,1-1 0,14 22 0,-43-71-8040,-4-4 6432,-37-59 10482,64 99-8804,0 1 1,0 0 0,0 0 0,-1-1 0,1 1-1,0 0 1,0 0 0,0-1 0,0 1 0,0 0-1,0-1 1,0 1 0,0 0 0,0 0 0,0-1-1,0 1 1,0 0 0,0 0 0,0-1-1,1 1 1,-1 0 0,0-1 0,0 1 0,0 0-1,0 0 1,0 0 0,1-1 0,-1 1 0,0 0-1,0 0 1,0 0 0,0-1 0,1 1 0,-1 0-1,0 0 1,0 0 0,1 0 0,-1-1 0,0 1-1,0 0 1,1 0 0,18-4 1148,29 5 591,-40-1-1665,49 3-1564,17 0-5917,-32-2-5844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15503,'0'0'10474,"45"65"-10314,-40-34-96,0 1-32,-5-2-385,0-3-1504,0-4-866,-3-4-672,-13-5-289,1-7-1024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10826,'0'0'6246,"5"-58"-3940,18 48-416,10 4-481,2 2-448,10 2-608,1 2-289,6 0-64,3 0-737,-8 0-3010,-2-4-7816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63 11082,'0'0'5403,"-4"-8"-2825,-13-26-319,16 33-2160,0-1 1,0 1-1,0-1 1,-1 1-1,1 0 1,0 0-1,0-1 1,-1 1-1,1 0 1,-1 0 0,1 0-1,-1 0 1,1 1-1,-1-1 1,0 0-1,1 1 1,-1-1-1,0 1 1,1-1-1,-1 1 1,0 0 0,0 0-1,0 0 1,1 0-1,-1 0 1,0 0-1,0 0 1,1 1-1,-1-1 1,0 0-1,0 1 1,1 0 0,-1-1-1,1 1 1,-1 0-1,0 0 1,-1 2-1,-6 1-145,1 2-1,1-1 1,-1 1-1,-13 14 1,12-10 97,0 0 1,0 0 0,1 1 0,0 0 0,0 1 0,2 0 0,-1 0 0,2 1 0,0-1 0,0 1-1,1 0 1,1 0 0,0 1 0,0-1 0,2 1 0,0-1 0,0 15 0,1-25-49,1 0-1,-1 0 1,1-1 0,-1 1 0,1-1 0,0 1-1,0-1 1,0 1 0,0-1 0,1 1-1,-1-1 1,1 0 0,-1 0 0,1 0 0,0 0-1,0 0 1,0 0 0,0 0 0,4 2 0,-1-1 7,0 0 1,0-1-1,0 0 1,0 0-1,0-1 1,1 1-1,-1-1 1,1 0-1,7 0 1,-3 0 7,0-1 0,1-1 1,-1 1-1,0-2 0,-1 1 1,1-1-1,0-1 1,0 0-1,-1 0 0,16-8 1,-18 6 2,0-1 1,0 0-1,0 0 1,0 0-1,-1-1 1,7-9 0,-11 14-12,0-1 0,-1 1 1,1 0-1,0-1 1,-1 1-1,0 0 0,0-1 1,0 0-1,0 1 1,0-1-1,0 0 0,-1 0 1,1 1-1,-1-1 1,0 0-1,0 0 1,0 0-1,0 1 0,0-1 1,0 0-1,-1 0 1,0 1-1,1-1 0,-3-4 1,2 5-9,0 1 0,-1 0 0,1 0-1,0 0 1,-1 0 0,1 0 0,-1 0 0,1 0 0,-1 0 0,0 1 0,1-1 0,-1 0 0,0 1-1,1-1 1,-1 1 0,0 0 0,1 0 0,-1 0 0,0 0 0,0 0 0,1 0 0,-1 0 0,0 0 0,0 1-1,1-1 1,-1 1 0,-2 0 0,-1 0-10,0 1 0,1 0-1,-1 0 1,1 0 0,-1 0-1,1 0 1,-1 1 0,-4 4-1,6-4 16,0 0 0,1 0-1,0 0 1,-1 0 0,1 1-1,0-1 1,1 1-1,-1-1 1,1 1 0,-1 0-1,1-1 1,0 1-1,0 4 1,0-6-3,1-1-1,0 0 1,0 1 0,0-1 0,0 1-1,0-1 1,1 1 0,-1-1 0,0 0-1,1 1 1,-1-1 0,1 0 0,-1 1-1,1-1 1,0 0 0,-1 1 0,1-1-1,0 0 1,0 0 0,0 0 0,0 0-1,0 0 1,0 0 0,0 0 0,0 0-1,1 0 1,-1-1 0,0 1 0,0 0-1,1-1 1,-1 1 0,1-1 0,-1 0-1,0 1 1,1-1 0,-1 0 0,2 0-1,21 3-164,0-2-1,45-4 0,-6 1-6207,-62 11-2373,-2 0 4303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10282,'0'0'13474,"10"-1"-12278,3-2-1059,-1 0 1,1-1 0,-1-1-1,1 0 1,20-12 0,-28 15-127,0-1 0,-1 1 1,1-1-1,-1-1 0,1 1 0,-1-1 1,0 1-1,0-1 0,-1 0 1,1 0-1,-1-1 0,0 1 0,0-1 1,0 0-1,-1 0 0,0 1 0,0-2 1,0 1-1,2-7 0,-4 12-11,0-1 0,0 1 0,0-1 0,0 1 0,0 0 0,0-1 0,0 1 0,0 0-1,-1-1 1,1 1 0,0-1 0,0 1 0,0 0 0,0-1 0,0 1 0,-1 0 0,1-1 0,0 1 0,0 0 0,-1-1-1,1 1 1,0 0 0,0 0 0,-1-1 0,1 1 0,0 0 0,-1 0 0,1-1 0,0 1 0,-1 0 0,1 0-1,-1 0 1,1 0 0,0 0 0,-1-1 0,-19 3-42,-16 14-36,30-11 91,-1 1 0,1-1 0,1 1 0,-1 0 0,1 1 0,0 0 0,1 0-1,0 0 1,0 0 0,0 0 0,1 1 0,0 0 0,0-1 0,1 1 0,0 0-1,-1 11 1,3-18-6,0 0-1,0 0 0,0 0 1,1 0-1,-1-1 0,0 1 1,0 0-1,1 0 0,-1 0 1,0 0-1,1-1 0,-1 1 1,1 0-1,-1 0 0,1-1 1,-1 1-1,1 0 0,0-1 1,-1 1-1,1-1 0,0 1 1,0-1-1,-1 1 0,1-1 1,0 1-1,0-1 0,0 0 1,1 1-1,34 2 148,-23-4-110,0-1-1,0-1 1,18-6 0,-4-2-14,0-2 0,0-2 0,-2 0 0,0-1 0,0-2 0,-2 0 0,0-2 0,-1-1 0,-1 0 0,-1-1 0,-1-2 0,19-30 0,-36 52-27,-1 1 1,0-1 0,0 1-1,0-1 1,0 1 0,0-1-1,-1 0 1,1 1 0,0-1-1,-1 0 1,1 0 0,-1 0 0,0 1-1,1-1 1,-1 0 0,0 0-1,0-2 1,-1 3-5,0 1 0,1 0-1,-1-1 1,0 1 0,1 0 0,-1-1-1,0 1 1,1 0 0,-1 0 0,0 0-1,1-1 1,-1 1 0,0 0 0,0 0-1,1 0 1,-1 0 0,0 0 0,0 0-1,1 1 1,-1-1 0,0 0 0,1 0-1,-1 0 1,0 1 0,1-1 0,-1 0-1,-1 1 1,-7 4-3,-1-1 0,1 2 0,0-1-1,-14 11 1,-2 6 315,-43 47-1,61-62-199,1 1 0,1-1 0,-1 2 0,1-1 0,0 1 0,1-1 1,0 1-1,1 0 0,0 1 0,0-1 0,-2 14 0,5-21-108,0 0-1,0 0 1,0 0-1,0 0 1,0-1-1,0 1 0,1 0 1,-1 0-1,0 0 1,1-1-1,0 1 1,-1 0-1,1-1 1,0 1-1,0 0 1,0-1-1,0 1 1,0-1-1,0 1 1,1-1-1,-1 0 1,0 0-1,4 3 1,-1-2-26,0 1 0,1-1-1,-1 0 1,1-1 0,0 1 0,0-1 0,0 0 0,0 0 0,5 1 0,51-3-2368,-13-8-4026,-13-9-2071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198 154 17264,'-10'2'1319,"-7"1"-472,0 1 1,0 0-1,0 2 1,-21 9-1,32-13-665,1 0 0,1 0 1,-1 1-1,0-1 0,0 1 0,1 0 0,0 0 0,0 1 0,0-1 0,0 1 0,0 0 0,1 0 0,-1 0 0,1 1 0,0-1 1,0 1-1,1 0 0,0 0 0,-1 0 0,-1 9 0,4-13-176,0 0-1,0 1 1,0-1 0,0 0 0,1 0 0,-1 0-1,0 0 1,1 0 0,-1 0 0,1 0-1,-1 0 1,1 0 0,-1 0 0,1-1-1,0 1 1,-1 0 0,1 0 0,0 0 0,0-1-1,0 1 1,0 0 0,0-1 0,-1 1-1,1-1 1,0 1 0,0-1 0,0 1-1,1-1 1,-1 0 0,0 0 0,0 1 0,0-1-1,0 0 1,0 0 0,0 0 0,2 0-1,46-1 197,-46 1-190,10-3-27,-1 1 0,1-2 0,-1 1 0,0-2 0,0 0 0,0 0 0,-1-1 0,0 0 0,0-1 0,0-1 0,-1 0 0,18-17 0,0-4-125,-1-1 1,41-59-1,-63 82 140,-2 4 0,0-1 0,-1 1 0,1-1 0,-1 0 0,0 1 0,0-1 0,0 0 0,-1 0 0,0 0 0,1-1 0,0-5 0,-3 10 0,1 0 1,0-1-1,-1 1 1,1 0-1,0-1 0,-1 1 1,1 0-1,0 0 0,-1 0 1,1-1-1,-1 1 1,1 0-1,-1 0 0,1 0 1,0 0-1,-1 0 0,1 0 1,-1 0-1,1 0 1,-1 0-1,1 0 0,-1 0 1,1 0-1,0 0 1,-1 0-1,1 0 0,-1 0 1,1 1-1,-1-1 0,1 0 1,0 0-1,-1 0 1,1 1-1,0-1 0,-1 0 1,1 1-1,0-1 0,-1 0 1,1 1-1,-20 11 44,8-2 44,0 1 0,1 1 0,1 0 1,0 0-1,0 1 0,1 0 0,-7 15 0,11-19-134,1-1 0,0 1 0,1 0 0,0 1 0,0-1 0,1 0 0,0 1 0,1-1 0,0 1 0,0 0 0,1-1 0,2 20 0,6-15-3707,6-8-3935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7175,'0'0'16784,"-1"13"-15679,-5 21-649,1-4-89,-3 46 0,8-75-357,0 0-1,0 1 1,0-1 0,1 0-1,-1 0 1,0 0 0,0 1-1,1-1 1,-1 0 0,0 0-1,1 0 1,-1 0-1,1 1 1,0-1 0,-1 0-1,1 0 1,0 0 0,0 0-1,-1-1 1,1 1 0,0 0-1,0 0 1,0 0 0,0-1-1,0 1 1,0 0-1,2 0 1,0 0 14,0 0-1,1-1 0,-1 1 1,0-1-1,1 1 1,-1-1-1,1 0 1,-1-1-1,0 1 0,4-1 1,7-2 19,-1 0 0,0-1-1,0 0 1,15-8 0,71-47-237,-41 23 79,-58 36 107,0-1 0,0 1 1,0 0-1,1 0 1,-1-1-1,0 1 0,1 0 1,-1 0-1,0 0 1,0-1-1,1 1 0,-1 0 1,0 0-1,1 0 0,-1 0 1,0 0-1,1 0 1,-1 0-1,0 0 0,1-1 1,-1 1-1,0 0 1,1 0-1,-1 0 0,0 1 1,1-1-1,-1 0 1,0 0-1,1 0 0,-1 0 1,0 0-1,1 0 1,-1 0-1,0 1 0,0-1 1,1 0-1,-1 0 1,-2 15-27,-19 25 282,19-35-205,0-2-40,0 1 57,-1-1 1,2 1 0,-1-1 0,0 1 0,1 0 0,0 0 0,-1 0 0,1 4 0,8 4 321,17-7-136,-15-6-237,0-1-1,0 0 1,-1 0 0,1 0-1,-1-1 1,1 0-1,-1-1 1,0 0 0,0 0-1,0-1 1,10-9-1,-6 6-646,1 0 0,-1 1-1,18-7 1,-29 14 567,-1 0 0,1 1 0,-1-1 0,0 0 0,1 0 0,-1 0 0,1 0 0,-1 1 1,0-1-1,1 0 0,-1 0 0,0 1 0,1-1 0,-1 0 0,0 1 0,0-1 0,1 0 0,-1 1 0,0-1 0,0 0 0,0 1 0,1-1 0,-1 0 0,0 1 0,0-1 0,0 1 1,0-1-1,0 0 0,0 1 0,0-1 0,0 1 0,0-1 0,0 1 0,0-1 0,0 0 0,0 1 0,0-1 0,0 1 0,0-1 0,-1 1 0,1 0 42,0 0 0,0 0-1,0 0 1,0 0 0,0 0-1,0 0 1,0 0 0,0 0 0,0 0-1,0 0 1,0 0 0,1 0-1,-1 0 1,0 0 0,1 0-1,-1-1 1,1 1 0,-1 0 0,1 0-1,0 0 1,-1-1 0,1 1-1,0 0 1,-1 0 0,1-1-1,0 1 1,0-1 0,0 1-1,-1 0 1,1-1 0,0 0 0,0 1-1,0-1 1,2 1 0,3-2-430,0 0 1,0 0-1,0 0 1,0-1 0,0 0-1,-1 0 1,1-1 0,-1 1-1,1-1 1,-1 0-1,0-1 1,0 1 0,6-6-1,34-20-400,-45 29 935,0 1 0,1-1 0,-1 0 0,0 0 0,1 0-1,-1 0 1,0 0 0,0 1 0,1-1 0,-1 0 0,0 0-1,0 0 1,1 1 0,-1-1 0,0 0 0,0 0 0,0 1 0,1-1-1,-1 0 1,0 0 0,0 1 0,0-1 0,0 0 0,0 1-1,0-1 1,0 0 0,0 1 0,1-1 0,-1 0 0,0 1-1,0-1 1,0 0 0,-1 1 0,1-1 0,0 0 0,0 1-1,0-1 1,0 0 0,0 0 0,0 1 0,0-1 0,0 0-1,-1 1 1,1-1 0,0 0 0,0 0 0,0 1 0,-1-1-1,1 0 1,0 1 0,-7 18 728,6-17-691,0 1 1,0-1-1,0 0 1,0 1 0,1-1-1,-1 1 1,1-1 0,0 1-1,-1-1 1,1 1 0,0 0-1,0-1 1,1 1 0,-1-1-1,1 1 1,-1-1 0,2 4-1,-1-4-52,0 0-1,1-1 0,-1 1 0,0-1 1,1 0-1,-1 1 0,1-1 0,-1 0 0,1 0 1,0 0-1,0 0 0,-1 0 0,1 0 1,0 0-1,0-1 0,0 1 0,0-1 0,0 1 1,0-1-1,0 0 0,0 0 0,0 0 1,2 0-1,10 0 8,0 0-1,0-1 1,-1-1 0,24-5 0,-32 6-58,0-1 0,0 1 0,0-1 0,0 0 1,0 0-1,0-1 0,-1 0 0,1 1 0,-1-1 1,0-1-1,1 1 0,-1-1 0,-1 0 0,1 0 0,3-5 1,-6 9-7,-1-1 0,1 0 0,-1 1 1,0-1-1,1 1 0,-1-1 1,0 0-1,0 1 0,0-1 0,1 0 1,-1 0-1,0 1 0,0-1 1,0 0-1,0 1 0,0-1 1,0 0-1,0 0 0,0 1 0,0-1 1,-1 0-1,1 1 0,0-1 1,0 0-1,-1 1 0,1-1 0,0 0 1,-1 1-1,1-1 0,-1 0 1,1 1-1,-1-1 0,1 1 0,-1-1 1,1 1-1,-1-1 0,1 1 1,-1 0-1,0-1 0,1 1 0,-2-1 1,-35-8 395,14 10 11,58 1-201,-21-3-230,0 0 0,0-1-1,0 0 1,0-1 0,-1-1 0,1 0 0,17-8 0,-17 5-1461,-2 1 0,1-2 1,-1 0-1,13-9 0,-6 2-3686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10570,'-4'7'8141,"-17"50"-7212,19-48-855,-9 32 964,2-1 1,1 1-1,-3 69 1,11-108-989,0-1 1,0 1-1,0 0 1,0-1-1,0 1 1,0-1-1,1 1 1,-1-1 0,1 1-1,-1 0 1,1-1-1,-1 0 1,1 1-1,0-1 1,0 1-1,0-1 1,0 0-1,0 0 1,0 1-1,0-1 1,0 0-1,0 0 1,0 0-1,1 0 1,-1 0-1,0 0 1,1-1-1,-1 1 1,1 0-1,-1-1 1,1 1-1,-1-1 1,1 0-1,-1 1 1,1-1-1,0 0 1,-1 0-1,1 0 1,-1 0-1,1 0 1,2 0-1,3-1 132,1-1 0,-1 1 0,0-1 0,0 0 0,1-1 0,-1 1 0,12-8 0,10-7-91,0 0 0,-1-3 1,-1 0-1,0-1 0,-2-2 1,-1-1-1,-1-1 0,26-35 1,-42 43-1634,-22 27-805,-23 22-4468,23-16 794,-1-1-1645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14221,'0'0'6823,"0"60"-5798,0-43-320,2-4-321,7-2-352,3 0 32,6-8-1281,3-3-1666,-3-2-4067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0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12364,'0'0'5370,"-4"10"-3197,0 0-1914,0 0 0,1 1 0,0-1 0,1 1 0,0-1 0,1 1 0,0 0 1,1-1-1,0 1 0,1 0 0,0 0 0,0-1 0,1 1 0,5 15 0,27 37-112,2 5-953,-23-19-2555,-13-49 3183,0 1 0,0 0 0,0-1 0,0 1 0,0 0 0,0-1 0,0 1 0,0 0 0,0-1 0,0 1 0,-1 0 0,1-1 1,0 1-1,0-1 0,-1 1 0,1 0 0,0-1 0,-1 1 0,1-1 0,0 1 0,-1-1 0,1 1 0,-1-1 0,1 1 0,-1-1 0,1 1 0,-1-1 0,1 0 0,-1 1 0,0-1 0,1 0 0,-1 0 0,1 1 0,-1-1 0,0 0 0,1 0 0,-1 0 0,0 0 0,-28-3-6259,6-9 1964</inkml:trace>
  <inkml:trace contextRef="#ctx0" brushRef="#br0" timeOffset="1">105 320 4004,'-26'-31'2915,"-3"-2"31,11 2 321,2 2-416,5 6-705,6 6 96,5 5-480,11 5-577,12 5-480,11 2-225,5 0-95,11 0-257,6 6-128,4 1-128,-3-6-2339,0-1-4419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4676,'0'0'16485,"-2"14"-16191,-8 42 991,2 1 0,0 104-1,8-159-1247,0 0 0,1-1 0,-1 1 0,1 0 0,-1-1 0,1 1 0,-1-1 0,1 1 0,0 0 0,0-1 0,0 0 0,0 1 0,0-1 0,0 1 0,0-1 0,0 0 0,1 0 0,-1 0 0,0 0 0,1 0 0,-1 0 0,1 0 0,-1 0 0,1-1 0,-1 1-1,1 0 1,0-1 0,-1 1 0,1-1 0,0 0 0,-1 0 0,1 1 0,0-1 0,0 0 0,-1-1 0,1 1 0,0 0 0,-1 0 0,4-2 0,5 1 75,-1-1 0,0 0 0,0-1 0,0 0 1,0-1-1,9-4 0,2-3-25,-1-2 0,0 0 1,-1-1-1,0-1 0,22-24 1,-33 32-94,0-1 0,0 0-1,-1 0 1,0 0 0,-1-1 0,0 0 0,0 0 0,-1 0 0,0-1 0,-1 1 0,0-1-1,0 0 1,-1 0 0,2-15 0,-4 24-170,0 0 0,0 1 0,0-1 0,0 0 0,0 1 0,0-1 1,0 1-1,0-1 0,0 0 0,0 1 0,-1-1 0,1 1 0,0-1 0,0 0 0,-1 1 0,1-1 0,0 1 0,-1-1 0,1 1 0,0-1 0,-1 1 0,1-1 0,-1 1 1,1-1-1,-1 1 0,1 0 0,-1-1 0,1 1 0,-1 0 0,1-1 0,-1 1 0,1 0 0,-1 0 0,0-1 0,1 1 0,-1 0 0,0 0 0,1 0 0,-1 0 0,1 0 0,-1 0 1,0 0-1,1 0 0,-1 0 0,0 0 0,1 0 0,-2 1 0,-12 0-6668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16688,'0'0'726,"-7"9"-470,-31 58 768,36-62-894,-1 0 0,1 0 1,0 0-1,0 1 0,1-1 0,-1 1 0,1-1 0,1 1 0,-1 0 0,1-1 0,0 1 0,0 0 0,2 9 0,-1-13-118,0-1-1,0 1 0,0-1 0,0 1 0,1-1 0,-1 0 1,1 1-1,-1-1 0,1 0 0,-1 0 0,1 0 0,0 0 1,-1-1-1,1 1 0,0 0 0,0-1 0,-1 1 0,1-1 1,0 0-1,0 1 0,0-1 0,0 0 0,0 0 0,-1 0 1,1 0-1,0-1 0,2 0 0,5 1 45,0-2 0,0 1 0,0-1 0,14-5 0,6-8-9,-1-1-1,-1-1 1,0-1 0,-2-2 0,28-25-1,-47 40-32,-6 4-5,0 1 0,0 0 0,1 0 0,-1-1 0,0 1 0,1 0 0,-1 0 0,0 0 1,1 0-1,-1-1 0,0 1 0,1 0 0,-1 0 0,0 0 0,1 0 0,-1 0 0,1 0 0,-1 0 1,0 0-1,1 0 0,-1 0 0,0 0 0,1 0 0,-1 0 0,1 0 0,-1 1 0,0-1 1,1 0-1,-1 0 0,0 0 0,1 0 0,-1 1 0,0-1 0,0 0 0,1 0 0,-1 1 0,0-1 1,0 0-1,1 1 0,-1-1 0,0 0 0,0 0 0,0 1 0,1-1 0,-1 0 0,0 1 1,0-1-1,0 1 0,0-1 0,0 0 0,0 1 0,0-1 0,0 0 0,0 1 0,0-1 0,0 1 1,0-1-1,0 0 0,0 1 0,0-1 0,0 0 0,0 1 0,-1-1 0,1 37 403,0-26-275,-1 15 38,0-19-141,1-1 0,0 1 0,0 0 0,0 0 0,1 0 0,0-1 0,3 11 0,-3-16-39,0 1-1,0 0 1,0-1-1,0 1 1,0-1-1,1 1 1,-1-1-1,0 0 1,1 1 0,-1-1-1,1 0 1,0 0-1,-1 0 1,1 0-1,0 0 1,0 0-1,-1-1 1,1 1-1,0-1 1,0 1 0,0-1-1,0 0 1,0 0-1,0 1 1,0-1-1,0 0 1,0-1-1,0 1 1,0 0-1,3-2 1,4 0-661,0 0 1,0 0-1,0-1 0,-1-1 0,1 1 1,-1-1-1,0-1 0,0 0 1,9-7-1,15-10-4918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68 173 9129,'0'0'3571,"-3"7"-1441,-61 109 3406,64-116-5529,0 0 0,0 1-1,0-1 1,0 0 0,0 0 0,0 1 0,0-1 0,-1 0-1,1 1 1,0-1 0,0 0 0,0 1 0,1-1-1,-1 0 1,0 0 0,0 1 0,0-1 0,0 0 0,0 0-1,0 1 1,0-1 0,0 0 0,1 1 0,-1-1 0,0 0-1,0 0 1,0 0 0,0 1 0,1-1 0,-1 0-1,0 0 1,0 0 0,1 1 0,-1-1 0,0 0 0,0 0-1,1 0 1,-1 0 0,0 0 0,0 0 0,1 0 0,-1 1-1,0-1 1,1 0 0,-1 0 0,0 0 0,1 0-1,-1 0 1,0 0 0,0 0 0,1-1 0,-1 1 0,0 0-1,1 0 1,19-4 98,-2-6-168,-1 0-1,0-1 1,-1-1-1,0-1 1,-1 0-1,0-1 0,-1 0 1,-1-2-1,0 1 1,16-29-1,-22 34 94,0 0 1,-1 0-1,0-1 1,-1 0-1,0-1 1,-1 1-1,0-1 0,-1 0 1,3-15-1,-6 24 360,-2 7 171,-16 36-9,11-26-369,0 0 1,1 0 0,0 0 0,1 0-1,1 1 1,0 0 0,1 0-1,1 0 1,0 0 0,1 18 0,1-32-201,0 1-1,1 0 1,-1 0 0,1-1 0,0 1 0,-1-1 0,1 1 0,0 0-1,0-1 1,0 0 0,0 1 0,0-1 0,0 0 0,0 1 0,1-1-1,-1 0 1,0 0 0,1 0 0,-1 0 0,1 0 0,-1 0 0,1 0 0,-1-1-1,1 1 1,0-1 0,-1 1 0,1-1 0,3 1 0,3 0-1105,0 0 0,0 0 0,1-1 0,15-2 0,14-4-7041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92 12332,'0'0'8221,"-12"-5"-7052,8 4-1122,2-1-3,-1 0 0,0 1 0,0 0 1,0-1-1,0 1 0,0 0 0,0 1 0,-1-1 1,1 0-1,0 1 0,0 0 0,-1 0 0,1 0 1,0 0-1,0 0 0,-1 1 0,1-1 0,0 1 1,0 0-1,0 0 0,0 0 0,0 1 0,0-1 1,0 1-1,0-1 0,0 1 0,1 0 0,-1 0 1,1 0-1,-1 0 0,1 1 0,-3 2 0,2 0-36,-1 0 0,1 0 0,0 0 0,0 1 0,0-1 0,1 1 0,0-1 0,0 1 0,0 0 0,1 0 0,0 0 0,0 0 0,1 0 0,-1 0 0,2 9 0,-1-14-4,0 0-1,1 0 0,-1 1 1,1-1-1,-1 0 0,1 0 1,-1 0-1,1 0 0,0 0 1,-1 0-1,1 0 0,0 0 0,0 0 1,0 0-1,0-1 0,0 1 1,0 0-1,0 0 0,0-1 1,0 1-1,0-1 0,1 1 1,-1-1-1,0 1 0,0-1 1,0 0-1,1 0 0,-1 1 0,0-1 1,0 0-1,1 0 0,-1 0 1,0 0-1,2-1 0,48-7 159,-34 0-157,0-1 0,0-1 0,0-1 0,-2 0 0,1-1-1,-1 0 1,-1-1 0,0-1 0,-1 0 0,-1-1 0,19-29 0,-16 10 0,-14 26-75,-10 21-52,1-1 155,1 1 1,1-1 0,0 1-1,1 1 1,0-1-1,1 1 1,0 0-1,1 0 1,1 0-1,0 0 1,1 1 0,1-1-1,2 19 1,-2-30-18,1-1 0,0 0 0,-1 1 1,1-1-1,0 0 0,1 0 0,-1 0 1,0 0-1,1 0 0,-1 0 0,1 0 1,-1 0-1,1 0 0,0-1 0,0 1 1,0-1-1,0 0 0,0 1 0,0-1 1,0 0-1,1 0 0,-1 0 0,0 0 1,0-1-1,1 1 0,-1-1 0,1 1 1,-1-1-1,0 0 0,1 0 0,-1 0 1,1 0-1,2-1 0,1 1 14,1-1-1,-1 0 1,0 0-1,1 0 1,-1-1 0,0 0-1,0-1 1,0 1-1,0-1 1,-1 0 0,9-6-1,-6 3-5,-1-1 1,0 0-1,0 0 0,-1 0 0,1-1 0,-2 0 0,1 0 1,-1-1-1,0 1 0,-1-1 0,0 0 0,-1-1 1,0 1-1,0-1 0,-1 1 0,3-19 0,-24 102 371,18-71-388,1-1-1,0 1 0,-1-1 0,1 1 0,0-1 1,0 1-1,0 0 0,1-1 0,-1 1 0,1-1 1,-1 1-1,1-1 0,0 1 0,0-1 1,0 0-1,0 1 0,1-1 0,-1 0 0,0 0 1,1 0-1,0 0 0,-1 0 0,5 3 0,-2-3 9,0 0 0,0 0-1,0-1 1,1 1-1,-1-1 1,1 0-1,-1 0 1,1-1-1,-1 0 1,1 1-1,-1-1 1,1-1-1,4 0 1,-2 0-8,-1 0 1,0 0-1,-1-1 1,1 0-1,0 0 0,0 0 1,-1-1-1,1 0 1,-1 0-1,0-1 1,0 1-1,0-1 1,-1 0-1,1 0 1,-1-1-1,0 1 1,0-1-1,0 0 1,-1 0-1,0 0 1,0 0-1,0-1 1,0 0-1,-1 1 0,0-1 1,0 0-1,-1 0 1,1 0-1,0-11 1,-2 16-8,0 1 0,0-1 1,0 1-1,-1-1 0,1 0 1,0 1-1,0-1 0,0 1 0,0-1 1,-1 1-1,1 0 0,0-1 1,0 1-1,-1-1 0,1 1 0,0-1 1,-1 1-1,1 0 0,-1-1 1,1 1-1,0 0 0,-1-1 0,1 1 1,-1 0-1,1 0 0,-1-1 0,1 1 1,-1 0-1,1 0 0,-1 0 1,1 0-1,-1 0 0,1-1 0,-1 1 1,1 0-1,-1 0 0,1 0 1,-1 1-1,1-1 0,-1 0 0,1 0 1,-1 0-1,0 0 0,1 0 1,0 1-1,-2-1 0,-23 14-2,20-8 38,1 0 0,0 0 1,0 0-1,1 1 1,0-1-1,0 1 1,1 0-1,-1 0 0,-1 9 1,4-14-26,-1 0 1,0 0-1,1 0 1,0 1-1,-1-1 0,1 0 1,0 0-1,0 0 1,0 1-1,0-1 1,1 0-1,-1 0 0,1 0 1,-1 0-1,1 0 1,0 0-1,-1 0 0,1 0 1,0 0-1,0 0 1,1 0-1,-1 0 1,0 0-1,1-1 0,-1 1 1,1-1-1,-1 1 1,1-1-1,0 1 1,0-1-1,-1 0 0,1 0 1,4 2-1,0-1-107,1-1-1,-1 0 1,0 0-1,1 0 1,-1-1-1,11 0 1,9-7-3203,-6-10-4546,-5-7-4577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16816,'0'0'3491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5765,'0'0'14318,"1"9"-12946,0 6-914,-1-1 1,-1 1-1,0 0 1,-7 28-1,-2 26 5,10-68-455,0 1 1,0-1 0,-1 1 0,1-1-1,0 0 1,0 1 0,0-1 0,1 0-1,-1 1 1,0-1 0,0 1 0,1-1-1,-1 0 1,1 0 0,-1 1 0,1-1-1,0 0 1,-1 0 0,1 1 0,0-1 0,0 0-1,0 0 1,0 0 0,0 0 0,2 1-1,-1-1 10,0-1 0,0 1-1,0-1 1,0 1 0,0-1-1,0 0 1,0 0-1,0 0 1,0 0 0,0 0-1,0-1 1,0 1 0,0-1-1,0 1 1,2-2 0,8-2 44,0-1 0,-1-1 1,0 0-1,16-12 1,85-77-1,-76 61-18,-36 34-50,1-1 0,-1 1 0,0-1-1,1 1 1,-1 0 0,0-1 0,1 1-1,-1-1 1,1 1 0,-1 0 0,0-1 0,1 1-1,-1 0 1,1 0 0,-1-1 0,1 1-1,-1 0 1,1 0 0,-1 0 0,1-1-1,-1 1 1,1 0 0,0 0 0,-1 0-1,1 0 1,-1 0 0,1 0 0,-1 0-1,1 0 1,-1 1 0,1-1 0,0 0-1,0 17 15,-14 25 126,7-31-397,-16 40 755,15-18-4052,10-34-758,8-6 250,-2-10-5317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14798,'0'0'1265,"-5"10"246,2-6-1256,-21 39 1501,23-40-1540,-1-1-1,1 1 1,0-1-1,0 1 0,1 0 1,-1 0-1,0-1 0,1 1 1,0 0-1,0 0 1,-1 0-1,2 0 0,-1 0 1,0-1-1,1 1 0,-1 0 1,2 3-1,-1-4-134,1-1 1,0 0-1,-1 0 0,1 0 1,0 0-1,0 0 0,0 0 1,0 0-1,0 0 0,0-1 0,0 1 1,0-1-1,0 0 0,0 1 1,0-1-1,0 0 0,0 0 0,0 0 1,0-1-1,0 1 0,0 0 1,3-2-1,2 1 30,-1 0 0,0 0 0,0-1 1,0 0-1,0 0 0,7-4 0,-9 3-100,-1 1 1,1-1-1,-1 0 0,0-1 1,0 1-1,0 0 0,-1-1 1,1 1-1,-1-1 0,0 0 1,0 0-1,0 0 0,0 0 1,0-5-1,-1 8-19,-1 0 0,0-1 0,0 1 1,1 0-1,-1-1 0,0 1 0,-1 0 0,1 0 0,0-1 0,0 1 1,0 0-1,-1-1 0,1 1 0,0 0 0,-1 0 0,0 0 0,1 0 0,-1-1 1,-1-1-1,1 2-27,-1 0 0,1 0 0,-1 0 0,0 0 1,1 0-1,-1 0 0,0 1 0,0-1 0,1 0 1,-1 1-1,0-1 0,0 1 0,0 0 0,0 0 1,0 0-1,1 0 0,-4 0 0,0 1 19,1 0 0,0 0-1,0 0 1,0 0 0,0 1 0,1 0-1,-1 0 1,0 0 0,1 0 0,-1 1-1,1-1 1,0 1 0,0 0 0,0 0-1,0 0 1,0 0 0,1 1 0,-1-1 0,1 1-1,0-1 1,0 1 0,0 0 0,1 0-1,-2 5 1,-1 0 12,1 0 1,0 0-1,1 1 0,0 0 1,0-1-1,1 1 0,0 0 0,1 0 1,1 16-1,-1-25 7,1 1 0,-1-1-1,0 1 1,1-1 0,0 1 0,-1-1-1,1 1 1,0-1 0,0 0 0,0 1-1,0-1 1,0 0 0,0 0 0,0 1-1,0-1 1,0 0 0,1 0 0,-1 0-1,0-1 1,1 1 0,-1 0 0,2 0-1,1 1 7,0-1-1,0 0 1,1 0-1,-1 0 1,0-1-1,0 0 1,1 1-1,5-2 1,-2 1 8,1-1 1,0-1 0,-1 0-1,0 0 1,1 0 0,-1-1 0,0 0-1,8-5 1,-4 0-17,-1-2 0,0 1 0,0-1 1,-1-1-1,0 0 0,-1 0 0,0-1 0,-1 0 0,0 0 0,-1-1 1,0 0-1,-1 0 0,7-25 0,-15 29-51,-2 13-62,4-4 103,-7 8 38,1 0 0,0 1 0,1 0 0,0 0 0,0 0 0,1 1 0,0 0 0,1 0 0,0 0 0,1 0 0,0 0 0,0 0 0,0 16 0,2-25-21,0 0 0,0 0 0,0 1-1,0-1 1,0 0 0,0 0 0,1 0 0,-1 0 0,0 0 0,1 0 0,-1 0 0,1 0 0,-1 0 0,1 0-1,-1 0 1,1 0 0,-1-1 0,1 1 0,0 0 0,0 0 0,-1-1 0,1 1 0,0 0 0,0-1-1,0 1 1,0 0 0,2 0 0,0 0 18,-1-1 1,1 1-1,0-1 0,0 0 0,0 1 1,0-1-1,0 0 0,0-1 0,0 1 1,4-2-1,1 0 18,1 0-1,-1-1 1,0 0 0,0 0 0,0-1 0,12-7 0,0-7-22,-1-1 0,0 0 0,-2-1 1,0-1-1,26-42 0,-51 78-8,1 0-1,0 1 1,2 0 0,0 0-1,0 1 1,2-1 0,0 1-1,-1 33 1,4-49-56,0 0 0,0 0 0,1 0 0,-1 0 0,0 0 0,1 0 0,-1 0 0,0 0 0,1 0 0,-1 0 0,1 0 0,0 0 0,-1 0 0,1-1 0,0 1 0,-1 0 0,1 0 0,0-1 0,0 1 0,0 0 0,-1-1 0,1 1 0,0-1 1,0 1-1,0-1 0,0 0 0,0 1 0,0-1 0,0 0 0,0 1 0,0-1 0,2 0 0,0 0-786,0 1-1,0-1 1,1 0 0,-1 0 0,0-1 0,0 1-1,1 0 1,-1-1 0,0 0 0,4-1 0,12-10-8531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70 16752,'0'0'5749,"0"8"-4153,-1-3-1467,1-4-97,0 0 0,0 0 0,-1 1 0,1-1 0,0 0 0,0 0 0,0 0 0,0 0 0,0 1 0,0-1 0,0 0 0,1 0 0,-1 0 0,0 0 0,1 0 0,-1 1 0,1-1 0,-1 0 0,1 0 0,-1 0 0,1 0 0,0 0 0,0 0 0,-1-1 0,1 1 1,0 0-1,0 0 0,0 0 0,0-1 0,0 1 0,0-1 0,0 1 0,0 0 0,0-1 0,0 0 0,0 1 0,1-1 0,-1 0 0,0 1 0,0-1 0,0 0 0,0 0 0,1 0 0,-1 0 0,0 0 0,0 0 0,0-1 0,0 1 0,2-1 0,5 0-2,0-1 0,0 0 1,0-1-1,0 0 0,0 0 0,-1-1 0,13-7 0,-17 9-23,1 0 0,-1 0 0,0-1 1,0 1-1,0-1 0,0 0 0,0 1 0,0-1 0,-1 0 0,1-1 0,-1 1 0,0 0 0,0-1 0,0 1 0,-1-1 0,1 0 0,1-7 0,-3 10-9,0-1-1,0 1 0,0 0 1,-1 0-1,1 0 0,-1-1 0,1 1 1,-1 0-1,1 0 0,-1 0 0,0 0 1,1 0-1,-1 0 0,0 0 0,0 0 1,0 0-1,0 0 0,0 0 0,0 1 1,0-1-1,0 0 0,0 1 0,0-1 1,0 0-1,0 1 0,0 0 0,-1-1 1,1 1-1,0 0 0,0-1 1,-1 1-1,1 0 0,0 0 0,0 0 1,-1 0-1,1 0 0,0 0 0,0 1 1,-1-1-1,-1 1 0,-2-1-8,-1 1 0,0 0-1,1 0 1,-1 0 0,1 1 0,0 0-1,-1 0 1,-5 3 0,5 0 19,0-1 0,1 1 0,-1 0 0,1 1 0,0 0 0,1-1 0,-1 1 0,1 1 0,0-1 0,1 1 0,-1-1 0,-4 15 0,7-18-65,0 0 1,1 0-1,-1 0 1,0 0-1,1 1 1,0-1-1,0 0 1,0 0-1,0 0 1,0 1-1,1-1 1,-1 0-1,1 0 0,0 0 1,0 0-1,0 0 1,0 0-1,1 0 1,-1 0-1,1-1 1,0 1-1,-1 0 1,1-1-1,0 1 1,1-1-1,-1 0 0,0 0 1,1 0-1,-1 0 1,1 0-1,0 0 1,3 1-1,31 11-4083,-9-10-1649,11-3-7317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 13997,'0'0'6225,"-3"11"-5398,-1 1-510,-5 16 120,1 0 1,2 1-1,0-1 1,2 1-1,2 0 1,0 36-1,2-63-419,0 0 0,1 0 0,-1 0 0,0 0 0,1 0 0,-1 0 0,1 0 0,0-1 0,0 1-1,0 0 1,-1 0 0,2-1 0,-1 1 0,0 0 0,0-1 0,0 1 0,1-1 0,-1 1-1,1-1 1,-1 0 0,1 0 0,0 0 0,-1 0 0,4 1 0,-2-1 46,1 0 0,-1 0 0,1-1-1,0 1 1,-1-1 0,1 0 0,0-1 0,-1 1 0,1 0 0,0-1 0,-1 0 0,5-1 0,7-3 102,-2-1 0,1 0 0,-1-1 0,0-1 0,16-11 0,1-4 2,-1-2 1,-1-1-1,-1-1 1,-2-1-1,-1-1 1,26-41-1,-40 49-101,-23 29-339,-22 28-1770,-1 11-3568,15-14-1405,8-10-1222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104 112 11659,'0'0'8686,"2"-9"-7250,0 5-1362,-2 2-10,1 0-1,0 0 1,-1 0 0,1 0-1,-1 0 1,0 0-1,1-1 1,-1 1 0,0 0-1,0 0 1,-1 0-1,1-2 1,-1 2-49,0 1 0,0 0-1,0 0 1,0 0 0,0 0 0,0 0 0,0 0 0,-1 0-1,1 1 1,0-1 0,0 0 0,-1 1 0,1-1-1,-1 1 1,1-1 0,0 1 0,-1 0 0,1-1-1,-1 1 1,1 0 0,-1 0 0,1 0 0,0 0 0,-1 0-1,-2 1 1,-40 9 255,42-9-211,0-1 1,0 1-1,1-1 1,-1 1-1,1 0 1,-1 0-1,1 0 1,-1 0-1,1 0 1,-1 0-1,1 0 1,0 0-1,0 1 1,0-1-1,-1 0 1,1 1-1,0-1 1,1 1-1,-1-1 1,0 1-1,0 0 1,1-1-1,-2 4 1,3-4-48,0 1 0,-1-1 0,1 0 1,0 0-1,-1 1 0,1-1 0,0 0 0,0 0 1,0 0-1,0 0 0,0 0 0,1 0 1,-1 0-1,0 0 0,0 0 0,0-1 0,1 1 1,-1 0-1,1-1 0,-1 1 0,0-1 0,1 0 1,-1 1-1,1-1 0,1 0 0,47 9 197,-42-8-196,119 10-13,-127-11 3,0 0 0,0 0 1,0 0-1,1 0 0,-1 0 0,0 0 0,0 0 1,0 0-1,0 0 0,1 0 0,-1 0 0,0 0 1,0 0-1,0 0 0,0 0 0,1 0 1,-1 0-1,0 0 0,0 0 0,0 0 0,0 0 1,0 0-1,1 0 0,-1 0 0,0 1 0,0-1 1,0 0-1,0 0 0,0 0 0,0 0 0,0 0 1,1 0-1,-1 1 0,0-1 0,0 0 1,0 0-1,0 0 0,0 0 0,0 0 0,0 1 1,0-1-1,0 0 0,0 0 0,0 0 0,0 0 1,0 1-1,0-1 0,0 0 0,0 0 0,0 0 1,0 0-1,0 1 0,-9 8 391,-16 4 371,24-12-737,1-1 0,-1 0-1,0 0 1,0 0 0,0 1 0,0-1-1,1 0 1,-1 0 0,0 0 0,0-1-1,0 1 1,0 0 0,1 0 0,-1 0-1,0 0 1,0-1 0,0 1 0,1 0 0,-1-1-1,0 1 1,0-1 0,1 1 0,-1-1-1,0 1 1,1-1 0,-1 0 0,1 1-1,-1-1 1,0 0 0,1 1 0,0-1-1,-1 0 1,0 0 0,1-2-20,-1 1 1,1-1-1,-1 1 1,1 0-1,0-1 1,0 1-1,0-1 1,0 1-1,1-1 1,-1 1-1,1 0 1,1-4-1,-2 3-24,1 0 0,0 0 0,0 0 0,0 0-1,1 0 1,-1 0 0,1 0 0,0 0 0,-1 0 0,1 1 0,1-1 0,-1 1 0,0 0-1,0-1 1,1 1 0,-1 0 0,1 0 0,0 1 0,0-1 0,0 1 0,5-3 0,-1 4-25,0 0 1,1 1 0,-1 0 0,0 0 0,12 4-1,33 3 53,-42-8-17,0 0 1,-1-2-1,1 1 0,0-1 0,-1 0 1,0-1-1,1 0 0,-1-1 1,0 0-1,-1 0 0,1-1 0,-1 0 1,0-1-1,0 1 0,0-2 1,11-10-1,-14 8-135,-8 7-92,-14 13 22,-16 41 182,31-49 42,0 0 0,1 0 1,0 0-1,-1 1 1,1-1-1,1 1 1,-1-1-1,0 1 1,1-1-1,0 1 1,0-1-1,0 1 0,0-1 1,0 1-1,2 4 1,-1-7-6,-1 0-1,1 0 1,0 0 0,0 0 0,0 0-1,0 0 1,1 0 0,-1 0 0,0-1-1,0 1 1,0 0 0,1-1 0,-1 1-1,0-1 1,1 1 0,-1-1 0,1 0-1,-1 1 1,0-1 0,1 0 0,-1 0-1,1 0 1,1 0 0,35-3 133,-31 1-136,-1 0 0,1-1 0,-1 0 0,1 0 0,-1 0 1,0-1-1,0 0 0,-1 0 0,1 0 0,5-7 0,1-1 4,0-1 0,-1 0 0,9-15 0,-73 99-3405,46-64 1279,2-5-2644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5285,'0'0'9993,"4"55"-11114,17-34-1954,2-3-3106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0 11787,'0'0'4084,"-4"14"-3886,-5 13-71,-1-1 1,-1-1-1,-1 0 1,-1-1-1,-32 44 1,-103 120 192,131-168-311,-26 31-18,-189 206 824,232-256-830,-1 0 1,1 0-1,-1-1 0,0 1 0,1 0 1,-1-1-1,1 1 0,-1 0 0,0-1 1,0 1-1,1-1 0,-1 1 1,0-1-1,0 1 0,0-1 0,1 0 1,-1 1-1,0-1 0,0 0 0,0 0 1,0 0-1,0 1 0,0-1 1,0 0-1,-1 0 0,3-26-1556,5 0-1334,19-48 0,-17 53 1140,22-62-6675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14542,'0'0'6630,"23"54"-5445,1-46-480,-1-1-481,11-5-64,0-2-256,-6 0-2434,6-7-3108,-5-3-3682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93 240 11050,'0'0'8691,"-8"3"-7938,3-1-628,0-1-1,0 1 1,0 0-1,0 1 1,0-1-1,1 1 1,-1 0 0,1 0-1,0 0 1,0 1-1,0 0 1,0 0-1,1 0 1,-1 0-1,1 0 1,0 0 0,0 1-1,1 0 1,-1-1-1,-1 8 1,4-11-115,0-1 0,0 1 0,0-1 0,0 1 0,0 0 0,0-1 1,0 1-1,0 0 0,1-1 0,-1 1 0,0-1 0,1 1 0,-1-1 0,0 1 0,1-1 1,-1 1-1,1-1 0,-1 1 0,0-1 0,1 1 0,-1-1 0,1 1 0,0-1 0,-1 0 0,1 1 1,-1-1-1,1 0 0,-1 0 0,1 0 0,0 1 0,-1-1 0,1 0 0,0 0 0,-1 0 0,1 0 1,-1 0-1,1 0 0,0 0 0,-1 0 0,1 0 0,0 0 0,0-1 0,31-2 106,-16-3-409,-1-1 0,1 0 1,-1-1-1,-1-1 0,1-1 0,-1 0 1,-1 0-1,0-1 0,-1-1 1,0 0-1,13-17 0,-21 20 264,-14 15-33,-16 16 4,18-14 125,1 0 1,0 0-1,1 0 0,0 1 1,0 0-1,1 0 1,0 0-1,0 1 1,1 0-1,-5 17 1,9-27-81,0 1 1,0-1 0,0 1 0,1-1 0,-1 1 0,0 0 0,0-1-1,0 1 1,0-1 0,0 1 0,1-1 0,-1 1 0,0-1 0,1 1 0,-1-1-1,0 1 1,1-1 0,-1 1 0,0-1 0,1 0 0,-1 1 0,1-1-1,-1 0 1,1 1 0,-1-1 0,1 0 0,-1 0 0,1 1 0,-1-1-1,1 0 1,-1 0 0,1 0 0,-1 0 0,1 0 0,0 0 0,-1 0-1,1 0 1,-1 0 0,1 0 0,-1 0 0,1 0 0,0 0 0,-1 0-1,1 0 1,-1 0 0,1-1 0,-1 1 0,1 0 0,0-1 0,30-11-967,-13-1-103,-1 0-1,0-2 1,-1 0-1,-1-1 1,-1 0-1,0-1 1,12-20-1,-8 9 1574,-1-1 1,-1 0-1,22-61 1,-36 74 3013,-14 28-1870,-14 25-679,17-24-530,1 1 0,-1 0 1,2 0-1,0 1 0,1-1 0,1 2 0,0-1 0,1 0 0,0 1 0,-1 21 0,5-35-415,1 0 0,-1-1-1,1 1 1,-1 0 0,1-1-1,0 1 1,-1-1 0,1 1-1,0-1 1,0 1 0,0-1-1,0 0 1,1 1-1,-1-1 1,0 0 0,1 0-1,-1 0 1,0 0 0,1 0-1,-1 0 1,1 0 0,-1-1-1,1 1 1,0 0 0,-1-1-1,1 1 1,0-1 0,-1 0-1,1 0 1,0 1 0,2-1-1,71 3-463,-46-2 37,-25-1 487,-1 0 0,0 0 0,0 1-1,0-1 1,0 1 0,0 0 0,0 0 0,0 0 0,0 1 0,-1-1 0,1 0 0,0 1 0,4 3 0,-7-4 1,1-1 1,-1 1 0,0-1 0,1 1 0,-1-1 0,0 1 0,0-1 0,0 1 0,1-1 0,-1 1 0,0-1-1,0 1 1,0-1 0,0 1 0,0-1 0,0 1 0,0-1 0,0 1 0,0-1 0,0 1 0,0-1 0,0 1 0,0-1-1,-1 1 1,1-1 0,0 1 0,0-1 0,-1 2 0,-23 15 1293,6-9-1230,0-2 0,-1 0 0,0-1 0,0-1 0,-1 0-1,1-2 1,-1 0 0,-27-2 0,46 0-173,-1 0 0,0 1 0,1-1 0,-1 0 0,0-1 0,1 1 0,-1 0 0,0 0 0,1-1 0,-1 1 0,1-1 0,-1 1 0,1-1 0,-1 0 0,1 0 0,-1 0 0,1 1 0,-1-1 0,1-1 0,0 1 0,0 0 0,0 0 0,0 0 0,-1-1 0,1 1 0,1 0 0,-1-1 0,0 1 0,0-1 0,1 1 0,-1-1 0,0 1 0,1-1 0,0 0 0,-1-3 0,1 2-352,0 0 0,1-1 0,0 1-1,-1-1 1,1 1 0,0 0 0,1 0-1,-1-1 1,0 1 0,1 0 0,0 0-1,0 0 1,0 1 0,0-1 0,0 0-1,5-4 1,26-19-4912,5-2-1692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14446,'0'0'10153,"-55"55"-9032,31-22 0,5 3-640,-1-1-129,6 0-160,5-3-64,4-5-95,5-4-66,0-5-415,0-7-1089,9-9-1314,-1-2-1441,7-8-5157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37 13549,'0'0'8808,"9"6"-7585,-4-2-1131,1 0 1,0-1-1,0 1 0,1-1 1,-1-1-1,1 1 1,-1-1-1,1 0 1,0-1-1,0 0 1,-1 0-1,1 0 0,0-1 1,0 0-1,0 0 1,0-1-1,0 1 1,0-2-1,0 1 1,0-1-1,10-4 1,-10 3-42,-5 2-39,1 1-1,-1-1 1,0 0 0,1 0-1,-1 0 1,0 0-1,0 0 1,0-1 0,0 1-1,0-1 1,0 1-1,0-1 1,0 0 0,-1 1-1,1-1 1,-1 0-1,1 0 1,-1 0 0,0 0-1,1-1 1,-1 1-1,0 0 1,-1 0 0,2-4-1,-2 5-1,-1 0-1,1 0 1,-1 0-1,1 0 1,-1 1-1,0-1 1,1 0-1,-1 0 1,0 0-1,1 1 1,-1-1 0,0 0-1,0 1 1,0-1-1,0 1 1,0-1-1,0 1 1,1-1-1,-1 1 1,0 0-1,0-1 1,0 1-1,0 0 1,-1 0-1,1 0 1,0 0-1,0 0 1,0 0-1,0 0 1,-1 0 0,-40 1 205,38-1-176,-6 2-12,1 0 0,-1 0-1,1 1 1,-1 0 0,1 1 0,0 0 0,1 0-1,-1 1 1,-9 7 0,15-11 0,0 1 0,-1 1 1,1-1-1,0 0 0,0 1 0,0-1 1,1 1-1,-1 0 0,1 0 0,-1 0 1,1 0-1,0 1 0,0-1 0,1 1 1,-1-1-1,0 1 0,1-1 0,0 1 1,0 0-1,0 0 0,1 0 0,-1-1 1,1 1-1,0 0 0,0 0 0,1 5 1,0-7-24,0 1-1,0-1 1,1 0 0,-1 0 0,1 1 0,0-1 0,0 0 0,0 0 0,0-1 0,0 1-1,0 0 1,0-1 0,0 1 0,1-1 0,-1 0 0,0 1 0,1-1 0,0-1-1,-1 1 1,6 1 0,56 8-1532,-18-9-2043,4-1-2296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16560,'27'0'441,"-2"-1"629,1 2 1,27 3-1,-47-3-914,1 0 0,-1 1 0,0 0 0,0 0 0,0 0-1,0 0 1,0 1 0,0 0 0,-1 0 0,1 1 0,-1-1 0,0 1 0,6 7 0,-9-9-125,0 0 1,0 1 0,0-1-1,-1 1 1,1 0 0,-1-1-1,0 1 1,0 0 0,0 0-1,0 0 1,0 0 0,-1 0-1,1 0 1,-1 0 0,0 0-1,0 0 1,0 0 0,0 0-1,-1 0 1,1 0 0,-1 0-1,0 0 1,1 0-1,-2 0 1,1 0 0,0 0-1,0-1 1,-1 1 0,1-1-1,-1 1 1,0-1 0,0 1-1,0-1 1,-4 4 0,-7 8 215,-1-1 0,-1 0 0,0-1 0,-18 11 0,26-19-140,-50 33 430,34-23-195,1 0 0,0 1 0,1 1 0,-28 29 0,48-44-299,0 0 0,-1 0 0,1 1 0,0-1 0,1 0 0,-1 0 0,0 1 0,0-1 0,0 1 0,1-1 0,-1 0 0,1 1 0,-1-1 0,1 1 0,0-1 0,-1 1 0,1 0 0,0 1 0,0-2-25,1 0 0,-1-1 0,1 1 1,-1 0-1,0 0 0,1-1 0,0 1 1,-1 0-1,1 0 0,-1-1 0,1 1 1,0-1-1,-1 1 0,1-1 0,0 1 0,0-1 1,-1 1-1,1-1 0,0 1 0,0-1 1,0 0-1,1 1 0,8 1 37,-1-1-1,1 0 0,-1 0 1,16-2-1,-15 1-3,166-8 193,-149 5-527,0-1-1,0-2 0,-1 0 0,37-15 1,-60 20 77,-1 0 1,1-1 0,0 1-1,-1-1 1,1 1 0,-1-1-1,1 0 1,-1 0-1,0 0 1,0 0 0,4-5-1,-6 6 37,1 0 0,-1 0 0,0 0 0,1 0 0,-1 0 0,0 0 0,0 0 0,0 0 0,0 0 0,0 0 0,0 0 0,0 0 0,0 0 0,0 0 0,0 0-1,0 0 1,-1 0 0,1 0 0,0 0 0,-1 1 0,1-1 0,-1 0 0,1 0 0,-1 0 0,0 0 0,1 0 0,-1 1 0,0-1 0,1 0 0,-1 1 0,0-1 0,0 0 0,0 1-1,1-1 1,-1 1 0,0-1 0,-2 0 0,-28-14-5735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8616,'0'0'11659,"69"16"-10602,-21-17-416,10 1-545,6 0-128,-11-3-993,5-7-2274,-8-1-3716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13229,'0'0'3443,"-6"8"-1196,-1 1-1744,-26 36 1468,32-42-1803,-1-1-1,1 1 1,0-1-1,0 1 1,0-1 0,0 1-1,0 0 1,1 0 0,-1-1-1,1 1 1,0 0 0,-1 0-1,1-1 1,1 1-1,-1 0 1,0 0 0,1-1-1,0 5 1,1-5-123,-1-1-1,1 1 1,0-1 0,-1 0-1,1 1 1,0-1-1,0 0 1,0 0 0,0 0-1,0-1 1,0 1 0,0 0-1,0-1 1,0 1 0,0-1-1,1 0 1,-1 0 0,0 1-1,0-1 1,3-1 0,52-1 101,-52 1-98,14-2-25,-1 0 1,0-1-1,-1-2 1,1 1-1,-1-2 1,0-1-1,-1 0 1,1 0-1,24-20 1,-25 20 682,-24 25 513,-3 6-993,10-22-195,1 0-1,-1 0 1,1 1 0,-1-1-1,1 0 1,0 0 0,0 1-1,0-1 1,0 0 0,0 1 0,0-1-1,0 0 1,0 0 0,0 1-1,0-1 1,1 0 0,-1 0-1,0 0 1,1 1 0,-1-1 0,1 0-1,0 0 1,-1 0 0,1 0-1,0 0 1,0 0 0,0 0-1,-1 0 1,1 0 0,2 1-1,0-1 25,0 1 0,1-1-1,-1 0 1,0 0 0,1 0-1,-1 0 1,1-1 0,-1 1-1,1-1 1,-1 0-1,5 0 1,5-1-502,1-1-1,-1 0 0,-1 0 1,1-2-1,22-8 1,-10-2-3550,-13 0-1439,-9 2-1131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12396,'0'0'8360,"13"8"-8366,-1 0 477,35 21-2455,60 27 0,-88-47 1377,1-2 0,0 0 0,31 6 0,-40-12 946,-1 1 1,1-1-1,-1-1 1,20-2-1,-31 2-217,1 0-1,-1 0 0,1 0 1,-1 0-1,0 0 0,1 0 1,-1 0-1,1 0 0,-1 0 1,1-1-1,-1 1 0,1 0 1,-1-1-1,1 1 0,-1 0 1,1-1-1,-1 1 0,1 0 1,0-1-1,-1 1 0,1-1 0,0 1 1,-1 0-1,1-1 0,0 1 1,-1-1-1,1 0 0,0 1 1,0-1-1,0 1 0,-1-1 1,1 1-1,0-1 0,0 1 1,0-1-1,0 1 0,0-1 1,0 0-1,0 1 0,0-1 1,0 1-1,1-1 0,-1 1 1,0-1-1,0 1 0,0-1 1,1 0-1,-1 1 0,0-1 1,0 1-1,1 0 0,-1-1 1,0 1-1,1-1 0,-1 1 1,1 0-1,-1-1 0,1 1 1,-1-1-1,1 1 0,-1 0 1,1 0-1,-1-1 0,1 1 1,0 0-1,-8 0-63,-1 0 1,1 0 0,0 1-1,-1 0 1,1 1-1,0-1 1,0 2-1,-8 2 1,13-4-49,0 0 0,0 0-1,0-1 1,0 1 0,0 1 0,0-1 0,1 0-1,-1 0 1,1 1 0,-1-1 0,1 1 0,-1-1-1,1 1 1,0-1 0,0 1 0,-1 0 0,1 0-1,1 0 1,-1 0 0,0 0 0,0 0 0,1 0-1,-1 0 1,1 0 0,0 0 0,-1 0 0,1 0-1,0 0 1,0 0 0,0 0 0,1 0 0,-1 0-1,0 0 1,1 3 0,1-3-51,-1 0-1,0 0 1,0 0-1,1 0 1,0-1-1,-1 1 1,1 0-1,0-1 1,-1 1-1,1-1 1,0 1-1,0-1 1,0 0-1,1 0 1,-1 0 0,0 0-1,3 1 1,47 13-1370,-31-9 835,-4-1-97,34 12-688,-48-16 1335,0 0 1,-1 0-1,1 1 0,-1-1 1,1 1-1,-1-1 1,0 1-1,1 0 0,-1 0 1,0 0-1,0 0 0,-1 0 1,1 0-1,2 4 0,-4-5 106,0 0-1,1 0 0,-1 0 0,0-1 0,0 1 0,0 0 0,0 0 0,0 0 0,0 0 0,-1 0 0,1-1 0,0 1 0,0 0 0,-1 0 1,1 0-1,0 0 0,-1-1 0,1 1 0,-1 0 0,1 0 0,-1-1 0,1 1 0,-1 0 0,0-1 0,1 1 0,-1-1 0,0 1 0,1-1 0,-1 1 1,0-1-1,0 1 0,1-1 0,-1 0 0,0 1 0,-1-1 0,-34 12 1594,29-10-1383,-23 5 412,0-1-1,0-1 1,-1-2-1,-38-1 1,68-2-745,1 0 0,0 0 0,0 0 0,-1 1 0,1-1 1,0 0-1,-1 0 0,1 0 0,0 0 0,0-1 0,-1 1 1,1 0-1,0 0 0,0 0 0,-1 0 0,1 0 0,0 0 1,0 0-1,0 0 0,-1 0 0,1-1 0,0 1 0,0 0 0,-1 0 1,1 0-1,0-1 0,0 1 0,0 0 0,0 0 0,-1 0 1,1-1-1,0 1 0,0 0 0,0 0 0,0-1 0,0 1 1,0 0-1,0 0 0,0-1 0,0 1 0,0 0 0,0 0 0,0-1 1,0 1-1,7-15-2377,16-10-2324,5-1-1501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1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13805,'0'0'13036,"-52"75"-12299,49-36-449,3 2-192,0 4-31,5 2-65,6 2-449,3-2-1825,-1-6-2114,-1-4-4741</inkml:trace>
  <inkml:trace contextRef="#ctx0" brushRef="#br0" timeOffset="1">33 712 13004,'0'0'9802,"-32"56"-7945,32-45-1120,0-4-577,5 1-160,9-4-2242,-7-4-3331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2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2443 228 6438,'-9'-9'2429,"-13"-10"-2286,-1 1 1,-1 0-1,0 2 0,-1 1 1,-51-22-1,32 20 62,0 1 0,-1 3 0,-53-9 0,3 9 9,0 3 0,0 5 0,-110 8 0,124 4-206,0 3 1,0 4-1,1 3 1,1 4-1,-136 55 1,115-32 31,2 4 1,2 5 0,-160 116-1,219-142 88,2 3 0,1 0 0,1 2 0,2 2 1,1 0-1,2 2 0,-34 57 0,52-75-71,1 1 1,1 0-1,1 0 1,0 0-1,1 1 1,2 0-1,0 1 0,-1 20 1,4-24-51,1 0 0,1-1 1,1 1-1,0-1 0,1 0 0,1 1 0,0-1 1,1-1-1,1 1 0,0-1 0,10 16 1,-3-8 43,2-1 0,0 0 1,1-1-1,1-1 0,1-1 1,0 0-1,29 21 0,-16-18 8,0-1-1,1-1 0,2-2 0,55 23 0,-23-18-146,2-3-1,0-3 1,1-3-1,1-2 1,77 1-1,-66-8 48,1-4 1,-1-4-1,0-3 0,-1-4 0,141-35 0,-139 21 191,-1-4 0,-1-4 0,-1-2 0,-3-5 0,132-87 0,-164 95 104,-2-2 1,-1-2-1,-1-2 1,-2-1-1,-2-2 1,-2-1-1,-2-2 1,-1-1-1,-2-2 1,32-71-1,-51 95-160,-1-1-1,-1-1 1,-1 0-1,-1 0 1,-2 0-1,4-44 1,-8 59-82,1 0 0,-2-1 1,0 1-1,0 0 0,0 0 1,-1-1-1,-1 1 0,1 0 1,-2 1-1,1-1 0,-1 1 0,0-1 1,-1 1-1,0 0 0,0 1 1,-1-1-1,0 1 0,0 0 1,-1 0-1,-13-10 0,0 4-47,-1 1 0,0 1 0,-1 1 0,-1 0-1,1 2 1,-1 1 0,0 0 0,-1 2 0,-28-3 0,-35 0-1028,-99 2 1,178 6 954,-220-1-5155,132-6-284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0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5765,'0'0'5771,"12"1"-4596,184 5 2249,114-23-2402,-33 2-658,1258 4 1301,-359 57-1190,-813-35-455,469 10 82,0-34-37,-93-10 637,266-17 433,-991 39-1331,52-4 750,-46 1-1009,-20 4 423,0 0 1,0 0-1,0 0 0,-1 0 0,1 0 1,0 0-1,0 0 0,0 0 0,0 0 0,0 0 1,-1 0-1,1 0 0,0 0 0,0 0 1,0 0-1,0 0 0,0-1 0,0 1 0,-1 0 1,1 0-1,0 0 0,0 0 0,0 0 1,0 0-1,0 0 0,0 0 0,0 0 0,0-1 1,-1 1-1,1 0 0,0 0 0,0 0 1,0 0-1,0 0 0,0 0 0,0-1 0,0 1 1,0 0-1,0 0 0,0 0 0,0 0 1,0 0-1,0 0 0,0-1 0,0 1 0,0 0 1,0 0-1,0 0 0,0 0 0,0 0 1,0-1-1,0 1 0,0 0 0,0 0 0,0 0 1,0 0-1,0 0 0,1 0 0,-1-1 1,0 1-1,0 0 0,0 0 0,0 0 1,-14-7-5271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12396,'0'0'7820,"-10"0"-7515,5 0-261,1 0 0,-1 1 0,1-1-1,0 1 1,-1 0 0,1 0 0,-1 0 0,1 1 0,0-1 0,0 1 0,0 0 0,0 0 0,0 1 0,0-1 0,1 1 0,-1 0-1,1 0 1,-1 0 0,1 0 0,0 0 0,1 1 0,-1-1 0,0 1 0,1 0 0,0 0 0,0 0 0,0 0 0,0 0 0,1 1 0,0-1-1,0 0 1,0 1 0,0-1 0,0 6 0,1-9-30,0 0 0,0 0 1,0 0-1,0 1 0,1-1 0,-1 0 0,0 0 0,0 0 0,1 0 0,-1 0 0,1 0 0,-1 0 1,1 0-1,-1 0 0,1 0 0,0 0 0,-1 0 0,1 0 0,0 0 0,0 0 0,-1-1 1,1 1-1,0 0 0,0-1 0,0 1 0,0-1 0,2 2 0,0-1 12,0-1 0,0 1-1,1-1 1,-1 1 0,0-1-1,0 0 1,0 0 0,0 0 0,0-1-1,5 0 1,-2-1 1,0 1 0,0-1-1,0 0 1,0 0 0,0-1-1,-1 1 1,1-2 0,-1 1-1,1 0 1,6-7 0,-9 7 70,-1 1 0,0-1 0,0 1 0,0-1 0,0 0 0,-1 0 0,1 1 0,-1-1-1,0 0 1,0-1 0,0 1 0,0 0 0,0 0 0,-1 0 0,1 0 0,-1-1 0,0 1 0,0 0 0,0-4 0,-1 5-103,0 0-1,-1 1 1,1-1-1,0 0 1,0 0-1,-1 1 1,1-1-1,-1 1 1,0-1-1,1 1 1,-1 0-1,0 0 1,0 0-1,0 0 1,0 0-1,0 0 1,0 0-1,0 0 1,0 1-1,0-1 1,0 1-1,0 0 1,0-1-1,-1 1 1,1 0-1,0 0 1,0 1-1,-3-1 1,-1 4-4928,14 2-2635,11-3 2306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97 12332,'-3'0'7239,"21"-8"-6503,12-3 321,9-5-128,11 0-384,7-2-257,1 5-160,1 3-96,-8 6 0,-10 4-1153,-9 0-833,-14 4-1185,-16 6-2242,-5 3-1377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7207,'0'0'13837,"76"0"-13100,-35-7-545,11 2-160,-2 2-897,2 2-2178,3-2-3427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396 113 9705,'0'0'1500,"4"-8"112,-4 7-1612,2-4 542,1-1 0,-1-1-1,0 1 1,-1 0 0,1 0 0,-1-1-1,0-9 1,-1 14-422,-1 0 1,1 0-1,0 0 1,-1 0-1,0 0 1,1 0-1,-1 0 1,0 0-1,0 0 1,0 1-1,0-1 1,0 0-1,-1 0 0,1 1 1,0-1-1,-1 1 1,1 0-1,-1-1 1,0 1-1,1 0 1,-1 0-1,0 0 1,0 0-1,0 0 1,1 0-1,-1 0 1,0 1-1,0-1 0,0 1 1,0 0-1,0-1 1,0 1-1,-4 0 1,-6-1-24,0 1-1,0 1 1,0-1 0,0 2 0,0 0-1,0 0 1,0 1 0,1 1 0,-1-1-1,1 2 1,0 0 0,0 0 0,1 1-1,-1 1 1,1-1 0,0 2 0,-13 12-1,7-6 101,1 1-1,1 1 0,0 0 1,1 1-1,1 1 0,0 0 1,2 0-1,0 1 0,-10 26 1,18-38-166,-1 1-1,1-1 1,1 1 0,-1 0 0,1-1 0,1 1 0,-1 13 0,2-19-27,-1 1 1,0-1-1,1 1 0,-1-1 0,1 1 1,0-1-1,0 0 0,-1 0 1,2 1-1,-1-1 0,0 0 1,0 0-1,1 0 0,-1 0 1,1 0-1,0-1 0,-1 1 1,1 0-1,0-1 0,0 1 1,0-1-1,0 0 0,0 1 1,0-1-1,1 0 0,-1 0 1,4 1-1,9 1 32,0-1 0,1-1 0,-1 0 0,0-1 0,1 0 0,-1-1 0,0-1 0,0 0 0,0-1 0,0-1 0,0-1 0,0 0 0,-1 0 0,0-1 0,0-1 1,-1-1-1,0 0 0,0 0 0,19-18 0,-30 24-22,0 1 1,-1-1-1,1 0 1,-1 0-1,1 1 0,-1-1 1,0 0-1,0 0 1,0 0-1,0 0 1,0 0-1,0-1 1,0 1-1,-1 0 1,1 0-1,-1 0 1,1-4-1,-1 5-9,-1 0 1,1 0-1,0 0 0,-1 0 0,1 0 0,-1 0 1,1 0-1,-1 0 0,0 0 0,1 0 0,-1 0 1,0 1-1,0-1 0,1 0 0,-1 0 1,0 1-1,0-1 0,0 0 0,0 1 0,0-1 1,0 1-1,0 0 0,0-1 0,0 1 1,0 0-1,0-1 0,0 1 0,0 0 0,-1 0 1,1 0-1,0 0 0,0 0 0,0 0 1,-2 1-1,-4-1-17,1 1 0,-1 0-1,0 0 1,1 1 0,0 0 0,-1 0 0,1 0 0,0 1 0,0 0 0,0 0 0,1 1 0,-1-1-1,1 1 1,-8 7 0,63-25-10627,-27 5 4361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2274,'16'-8'1057,"0"-5"-769,2 0-224,5-3-96,-3 3-1313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94 1794,'0'0'6790,"7"-9"-5423,25-27-11,-31 35-955,1 0-1,-1-1 1,0 1 0,1 0 0,-1-1 0,0 0-1,0 1 1,0-1 0,0 0 0,-1 1 0,1-1-1,0 0 1,-1 0 0,1 0 0,-1 1 0,0-1-1,1 0 1,-1 0 0,0-2 0,-1 3-254,1 0 1,-1 0-1,0 0 0,1 0 0,-1 0 1,0 1-1,1-1 0,-1 0 1,0 1-1,0-1 0,0 0 1,0 1-1,0-1 0,0 1 1,0 0-1,0-1 0,0 1 1,0 0-1,0-1 0,0 1 1,0 0-1,0 0 0,-2 0 1,-8-1 175,-1 1 0,0 1 0,1 0 0,-14 3 0,22-3-144,-22 3-7,0 2 0,0 0 1,0 2-1,1 0 0,0 2 1,1 0-1,0 2 0,-34 23 0,47-28-111,1 1 0,-1 1 0,1-1-1,1 1 1,0 1 0,0 0 0,1 0-1,0 0 1,0 1 0,2 0-1,-1 0 1,1 1 0,1-1 0,0 1-1,1 0 1,0 0 0,0 1-1,2-1 1,-1 20 0,1-27-59,1 0 1,0 0-1,0 0 0,1 0 1,-1 0-1,1 0 0,0 0 0,1-1 1,-1 1-1,1 0 0,0-1 1,0 1-1,1-1 0,-1 0 1,1 1-1,0-1 0,0 0 1,4 3-1,-3-3 5,1 0-1,1-1 1,-1 0 0,0 0-1,1-1 1,0 1 0,-1-1-1,1 0 1,0-1 0,0 1-1,0-1 1,0 0 0,1-1-1,7 1 1,2-2 78,0 0-1,0-1 0,0 0 1,-1-1-1,1-1 1,-1 0-1,0-1 0,26-13 1,-21 8-27,0-2 1,0 0-1,-1-1 1,-1-1-1,26-24 0,-42 36-25,1 0 0,-1-1-1,1 1 1,-1-1-1,0 0 1,0 1-1,0-1 1,0 0-1,0 0 1,-1 0-1,1-1 1,-1 1-1,0 0 1,0 0 0,0-1-1,0 1 1,-1-1-1,0 1 1,1-1-1,-1-6 1,-1 9-23,0 0 0,0 0 1,0 0-1,0 0 0,0 0 0,0 0 1,0 0-1,0 1 0,-1-1 1,1 0-1,0 1 0,0-1 0,-1 1 1,1-1-1,0 1 0,-1-1 0,1 1 1,0 0-1,-1 0 0,1 0 1,-1 0-1,1 0 0,-2 0 0,-39 1-73,37 0 56,-2 0-12,0 0 0,0 0 0,1 1 0,-1-1 1,0 2-1,1-1 0,-1 1 0,1 0 0,0 0 0,0 1 0,0 0 1,0 0-1,0 0 0,-7 9 0,57-40-611,-34 23-780,13 7-9122,-17 2 4970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1 10698,'0'0'11019,"-10"1"-10651,-12 3-163,0 1 1,0 1 0,1 1-1,0 1 1,1 1-1,-24 13 1,-123 81 576,158-97-728,0 1 0,1 0 0,0 0 1,0 1-1,0 0 0,1 0 0,1 1 0,-7 10 1,9-13-46,1 0 0,0 0 0,1 1 0,-1-1 0,1 1 0,1 0 0,-1-1 0,1 1 0,0 0 0,1 0 0,0 0 0,0 0 0,1 11 0,0-15 0,0 1 0,1-1 0,-1 0 1,0 0-1,1 0 0,0-1 0,0 1 0,0 0 1,0 0-1,0-1 0,0 0 0,1 1 1,-1-1-1,1 0 0,0 0 0,0 0 1,-1-1-1,1 1 0,0 0 0,0-1 0,1 0 1,-1 0-1,5 1 0,5 2 101,1-1-1,0 0 0,0-1 1,18 1-1,2-2 93,-1-2 0,35-4 0,-53 3-173,0-1-1,0 0 0,-1-1 1,0-1-1,1 0 0,-2-1 1,15-8-1,-27 14-16,-1 0-1,1 0 1,0-1 0,0 1-1,0 0 1,0-1 0,-1 1-1,1-1 1,0 1 0,0-1-1,-1 0 1,1 1-1,0-1 1,-1 1 0,1-1-1,0 0 1,-1 0 0,1 1-1,-1-1 1,0 0 0,1 0-1,-1 0 1,0 0 0,1 0-1,-1 1 1,0-1 0,0 0-1,1-2 1,-2 2-18,0 0 1,0 0-1,0 0 1,0 1-1,-1-1 0,1 0 1,0 0-1,0 1 1,0-1-1,0 1 0,-1-1 1,1 1-1,0-1 1,-1 1-1,1 0 1,-2-1-1,-58-3-2298,58 4 1085,-24 0 12,20 0-2412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16464,'0'0'5253,"-34"48"-4613,27-19 385,3 2-320,4 1-449,0 1-192,0 1 0,0-2-64,11-5 0,-5-5-672,2-5-930,-2-6-448,-6-9-544,-6-8-7752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12172,'0'0'10762,"66"-32"-10282,-25 29-352,13 1-64,-6 0-32,5 1-1185,-4 0-1986,-5-1-4228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7687,'0'0'6214,"8"-6"-3870,26-19-914,-34 25-1403,1 0-1,-1-1 1,0 1-1,0 0 0,1 0 1,-1 0-1,0 0 0,1-1 1,-1 1-1,0 0 1,1 0-1,-1 0 0,0 0 1,1 0-1,-1 0 1,0 0-1,1 0 0,-1 0 1,1 0-1,-1 0 1,0 0-1,1 0 0,-1 0 1,0 0-1,1 0 0,-1 0 1,0 0-1,1 1 1,-1-1-1,0 0 0,1 0 1,-1 0-1,0 1 1,0-1-1,1 0 0,-1 0 1,0 1-1,0-1 1,1 0-1,-1 0 0,0 1 1,0-1-1,0 0 0,1 1 1,-1-1-1,0 0 1,0 1-1,0-1 0,0 0 1,0 1-1,0-1 1,0 1-1,0-1 0,0 0 1,0 1-1,0-1 0,1 24 677,-1-22-507,0 62-214,0 112 1572,0-118-4526,0 0-3707,0-52 1635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1 451 13164,'0'0'7143,"62"-19"-6118,-17 11 224,8 0-224,10-2-320,3 0-321,0-1-256,-12 1-95,-1 1-33,-15 3-993,-11 0-481,-11-1-191,-15-1-706,-1-4-1536,-14 0-1026</inkml:trace>
  <inkml:trace contextRef="#ctx0" brushRef="#br0" timeOffset="1">37 88 10762,'0'0'8841,"23"-47"-7752,14 34-193,8 0 129,3 3-192,11 6-641,-2 4-128,2 0-512,-5 7-1538,-6 5-1409,-4 1-3620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6 8520,'0'0'12449,"-10"-2"-11232,2 1-1025,0-1 1,-1 2-1,1-1 0,-17 2 0,23-1-146,-1 0 0,0 1 1,1-1-1,-1 1 0,1-1 0,-1 1 0,1 0 0,-1 0 0,1 0 0,-1 1 1,1-1-1,0 0 0,0 1 0,0 0 0,0-1 0,0 1 0,0 0 0,0 0 1,0 0-1,1 0 0,-1 0 0,1 1 0,0-1 0,-2 4 0,3-5-56,0 0 0,0 0-1,0 0 1,0 0 0,0 0-1,1 0 1,-1 0-1,0-1 1,1 1 0,-1 0-1,0 0 1,1 0 0,-1 0-1,1-1 1,-1 1-1,1 0 1,0-1 0,-1 1-1,1 0 1,0-1 0,0 1-1,-1-1 1,1 1 0,0-1-1,0 1 1,0-1-1,-1 1 1,1-1 0,0 0-1,0 0 1,0 1 0,0-1-1,0 0 1,1 0 0,47 10-1329,-32-7 526,-6 0 335,36 11-642,-45-14 1149,-1 1 0,1-1 0,-1 1 0,1 0 0,-1-1 1,0 1-1,1 0 0,-1 0 0,0 0 0,0 0 0,1 0 0,-1 0 0,0 0 0,0 1 1,0-1-1,0 0 0,-1 1 0,1-1 0,0 0 0,0 1 0,-1-1 0,1 1 1,-1-1-1,1 3 0,-2-2 173,0 0-1,1 0 1,-1 0 0,0 0 0,-1-1 0,1 1 0,0-1 0,0 1-1,-1 0 1,1-1 0,-1 0 0,1 1 0,-1-1 0,0 0 0,1 0-1,-1 0 1,0 0 0,0 0 0,0 0 0,0-1 0,-3 2 0,-45 12 476,28-16-683,15-9-3376,8 9 2877,-1 0 1,1-1-1,-1 1 0,1 0 1,0 0-1,0 0 1,0 0-1,0 0 1,0 1-1,1-1 0,-1 0 1,0 0-1,1 1 1,-1-1-1,1 1 1,2-2-1,21-17-5576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10954,'0'0'4805,"-43"57"-2947,27-27-865,5 3-353,2 4-95,6 2-33,3-5-352,0-2-128,0-4 0,9-7-1025,0-7-1473,-4-9-1153,-1-5-609</inkml:trace>
  <inkml:trace contextRef="#ctx0" brushRef="#br0" timeOffset="1">1 130 13645,'0'0'5605,"80"-6"-5092,-34 6-97,6 0-320,4 0-96,-1 0-2146,-3 0-4004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2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13645,'0'0'2061,"-9"-1"-460,2 2-1451,-1 0 0,1 0-1,-1 1 1,0 0 0,1 0 0,0 1-1,0 0 1,0 0 0,0 1 0,0 0-1,1 0 1,-1 0 0,1 1 0,0 0-1,1 0 1,-1 1 0,1-1 0,-7 10-1,0 0 142,1 1 0,0-1 0,1 2 0,1 0 0,-14 33 0,20-42-179,0 0-1,1 0 1,0 0 0,0 0 0,0 1-1,1-1 1,1 1 0,-1-1 0,1 1 0,1-1-1,0 1 1,0-1 0,0 1 0,1-1 0,5 13-1,-4-16-68,-1-1 0,2 1 0,-1-1 0,0 0 0,1 0 0,-1 0 0,1-1 0,0 1 0,1-1 0,-1 0 0,0 0 0,1 0 0,0 0-1,0-1 1,0 0 0,0 0 0,0 0 0,0-1 0,0 0 0,0 0 0,1 0 0,-1-1 0,0 1 0,1-1 0,-1 0 0,0-1 0,1 1-1,8-3 1,-9 2 9,1 0-1,-1 0 0,0-1 1,0 1-1,0-1 0,0 0 1,0 0-1,0-1 0,0 0 1,-1 0-1,1 0 0,-1 0 1,0 0-1,0-1 0,0 0 1,0 0-1,-1 0 0,1 0 0,-1-1 1,0 1-1,-1-1 0,1 0 1,-1 0-1,0 0 0,0 0 1,0 0-1,-1 0 0,1-8 1,-1 11-42,-1-1 1,0 1-1,0-1 1,0 1-1,0-1 1,0 1-1,-1-1 1,1 1-1,-1-1 1,1 1-1,-1 0 1,0-1-1,0 1 1,0 0-1,0 0 1,-1-1-1,1 1 1,-1 0-1,1 0 1,-1 0-1,0 1 1,1-1-1,-1 0 1,0 1-1,0-1 1,0 1-1,0 0 1,-1-1-1,-3 0 1,-1 0-31,0 0 0,0 0 0,0 1 1,-1 0-1,1 1 0,0 0 0,-1 0 1,1 0-1,-9 2 0,11-1 11,-1 0 1,1 1-1,0 0 0,0-1 0,0 2 1,0-1-1,0 0 0,-4 4 0,7-5 14,0 0 1,1 1-1,-1-1 0,1 0 0,-1 0 0,1 1 0,-1-1 0,1 1 0,0-1 0,0 1 0,0-1 0,0 1 0,0 0 0,0 0 0,0-1 0,0 1 1,1 0-1,-1 0 0,1 0 0,-1 0 0,1 0 0,0 0 0,0 0 0,0 2 0,0-3-1,1-1-1,-1 1 1,1 0 0,-1 0-1,1-1 1,-1 1-1,1 0 1,0-1 0,-1 1-1,1 0 1,0-1-1,0 1 1,-1-1 0,1 1-1,0-1 1,0 0-1,0 1 1,0-1 0,0 0-1,-1 1 1,1-1 0,0 0-1,0 0 1,0 0-1,0 0 1,1 0 0,32 0 124,-26 0-71,15-2-10,-1 0 0,0-2 1,0-1-1,0-1 0,-1 0 0,34-16 0,48-14-89,-103 36 34,1 0 0,-1-1 0,1 1-1,-1 0 1,1 0 0,-1 0 0,0 0-1,1 0 1,-1 0 0,1 0 0,-1-1-1,1 1 1,-1 0 0,1 1 0,-1-1-1,1 0 1,-1 0 0,1 0 0,-1 0-1,0 0 1,1 0 0,-1 1 0,1-1-1,-1 0 1,1 0 0,-1 0 0,0 1-1,1-1 1,-1 0 0,0 1 0,1-1-1,-1 0 1,0 1 0,1-1 0,-1 0-1,0 1 1,0-1 0,0 1 0,1-1-1,-1 1 1,0-1 0,0 1 0,-5 27-22,-22 27 281,11-28-193,10-19-83,-1 1 1,2 0 0,0 1 0,0 0 0,0-1 0,1 2 0,1-1-1,0 0 1,0 1 0,1-1 0,0 1 0,0 11 0,2-21-216,1-1 1,-1 1 0,0-1-1,0 1 1,1-1 0,-1 1-1,1-1 1,-1 1 0,0-1-1,1 1 1,-1-1 0,1 0 0,-1 1-1,1-1 1,-1 0 0,1 0-1,-1 1 1,1-1 0,-1 0-1,1 0 1,-1 0 0,1 1-1,0-1 1,-1 0 0,1 0-1,-1 0 1,1 0 0,0 0 0,-1 0-1,1 0 1,-1 0 0,1-1-1,-1 1 1,1 0 0,0 0-1,-1 0 1,1-1 0,-1 1-1,1 0 1,0-1 0,17-9-14922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584 83 5221,'0'0'5167,"-10"-8"-3079,0 0-1768,0 0-1,0 0 1,-1 1 0,1 1 0,-2 0 0,1 0 0,-1 1-1,0 1 1,0 0 0,-24-5 0,24 8-164,0-1 0,0 2 0,0-1 0,0 2 1,0-1-1,0 2 0,-20 4 0,24-3-163,-1 0 1,1 1-1,0 0 0,0 0 1,0 1-1,1 0 0,-1 0 1,1 1-1,1 0 0,-1 0 1,-5 7-1,-10 13 2,2 0-1,1 2 1,2 0 0,0 1-1,-19 48 1,18-30 39,1 1 0,-19 98-1,31-116-34,0 1 0,3 0 0,0 0 0,2 0 0,2 0 0,0-1-1,2 1 1,16 59 0,-15-74-12,1 0-1,0 0 1,1-1-1,1 0 1,1 0-1,0-1 1,0 0-1,1-1 1,1 0-1,1-1 1,0 0-1,0 0 0,1-2 1,0 1-1,1-2 1,0 0-1,1 0 1,17 7-1,-17-10 26,0 0 0,1-1-1,-1-1 1,1-1 0,0 0-1,0-1 1,1 0-1,-1-1 1,0-1 0,0-1-1,1 0 1,-1-1 0,0-1-1,0-1 1,-1 0-1,1-1 1,-1 0 0,0-1-1,0-1 1,0 0 0,-1-2-1,-1 1 1,1-2 0,-1 1-1,-1-2 1,0 0-1,20-23 1,-1-3 160,-1-1 0,-2-1 0,-2-2 0,-2 0 0,-1-2 1,19-51-1,-30 61 32,0 0 0,-3-1 0,-1 0 0,-1-1 0,-2 1 0,-1-1 0,-2 0 1,-1-1-1,-5-40 0,2 63-116,0 0 1,-1 0-1,0 0 0,-1 1 1,0-1-1,-1 1 1,0 0-1,-1 0 1,-1 1-1,0 0 0,0 0 1,-17-19-1,16 23-313,1 0 0,-2 1 0,1-1 0,-1 1 1,0 1-1,0 0 0,0 0 0,-1 1 0,0 0 0,0 1 0,0 0 0,0 0 0,0 1 0,0 0 0,-1 1 0,-15 0 0,-46 1-7975,46 0-469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6726,'0'0'13069,"86"5"-11948,-36-13-417,7-1-319,4 0-321,-4 3-64,-6 0-320,-9 6-1474,-16 0-1185,-13 0-1313,-13 8-1217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10890,'0'0'7079,"62"10"-6118,-5-19 192,17-3-416,4-6-609,4 2-224,-5-2-2082,-9 3-3428,-13-1-2657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1313,'0'0'16827,"9"-3"-16491,32-3-58,1 2-1,0 2 1,48 3-1,-74-1-341,-14 0 67,0 0 0,-1 0-1,1 0 1,0 0 0,0 0-1,0 0 1,0 1-1,0-1 1,-1 0 0,1 1-1,0 0 1,0-1 0,-1 1-1,1 0 1,0 0-1,-1 0 1,1 0 0,-1 0-1,1 0 1,-1 1 0,0-1-1,1 0 1,-1 1-1,0-1 1,0 1 0,0-1-1,0 1 1,0-1-1,0 1 1,0 0 0,-1 0-1,1-1 1,-1 1 0,1 0-1,-1 0 1,0 0-1,1 0 1,-1-1 0,0 1-1,0 0 1,-1 0 0,1 0-1,0 0 1,0 0-1,-1-1 1,1 1 0,-2 3-1,-2 8 297,-1 0-1,0 0 1,-1-1-1,0 0 0,-10 15 1,-72 85 1587,60-80-2493,-37 57 1,60-80-3286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11915,'0'0'6759,"23"56"-5478,-12-28-320,3-1-449,-2-2-320,6-5-127,5-6 31,1-5-32,2-7-513,3-2-768,-2-6-577,-4-12-1441,-5-4-2402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10186,'0'0'6534,"-22"55"-4933,13-19-480,-3 8 129,1 7-322,-2 3-575,3-1-289,3-1-32,3-9 0,4-6-993,0-12-961,5-14-1441,11-11-2306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12300,'0'0'5669,"6"83"-5317,-6-43-192,0 1-127,0-1-1,0-5-64,0-5-513,0-6-1281,0-8-992,-8-10-1506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9673,'0'0'5525,"0"-8"-3795,0 6-1665,-1 0 0,1 0 0,0 0 0,0 0 0,0 0 0,0 0 0,1 0 1,-1 0-1,0 0 0,1 0 0,0 0 0,-1 0 0,1 0 0,0 0 0,0 0 0,0 1 0,2-3 0,0 1 8,0 1-1,0-1 1,1 1 0,-1 0-1,1 0 1,0 0-1,-1 1 1,1-1 0,0 1-1,8-2 1,31-6 135,1 1 0,1 2 0,-1 2 1,1 1-1,81 8 0,-119-4-219,0 0 0,0 1 1,0-1-1,0 1 0,-1 1 0,1-1 1,0 1-1,-1 1 0,0-1 0,0 1 0,0 0 1,0 0-1,-1 1 0,1 0 0,-1 0 0,0 0 1,6 9-1,-9-11 97,0 1 1,0-1-1,0 1 1,-1 0-1,1-1 1,-1 1-1,0 0 0,0 0 1,-1 0-1,1 0 1,-1 0-1,0 0 1,0 0-1,0 0 1,0 0-1,-1 0 0,0-1 1,1 1-1,-1 0 1,-1 0-1,1 0 1,-1-1-1,1 1 1,-1-1-1,0 1 0,0-1 1,-1 1-1,1-1 1,-1 0-1,1 0 1,-1-1-1,-5 5 1,-15 12 516,-1 0 0,0-2 0,-1-1 1,-1-2-1,-1 0 0,0-1 0,0-2 0,-1-1 1,-33 7-1,11-10-384,50-8-409,0 0 0,0 0-1,0-1 1,0 1 0,0 0 0,0 0 0,0 0 0,0 0-1,0 0 1,0 0 0,1 0 0,-1 0 0,0 1 0,1-1 0,-1 0-1,1 0 1,-1 0 0,1 0 0,0 0 0,0 0 0,5-4-1062,-1 1 0,1 0 0,0 1 0,1-1 0,-1 1 0,1 1 0,9-4 0,-13 5 468,24-8-5857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11339,'0'0'13191,"8"8"-12364,-3-3-772,-1-1-1,1 0 0,0 0 1,1-1-1,-1 1 0,0-1 1,1 0-1,0-1 0,0 1 1,0-1-1,0 0 0,0-1 1,0 1-1,0-1 0,0 0 1,12-1-1,267-16-1261,-283 16 1255,0 0 0,0 0 0,-1 0 0,1 0-1,0 1 1,0-1 0,-1 1 0,1-1-1,0 1 1,-1 0 0,1-1 0,-1 1 0,1 0-1,-1 0 1,1 0 0,-1 1 0,1-1 0,-1 0-1,0 0 1,0 1 0,0-1 0,2 4 0,-2-4 25,0 1 1,0-1 0,1 1-1,-1-1 1,0 1 0,1-1-1,-1 0 1,1 1 0,-1-1 0,1 0-1,0 0 1,-1 0 0,1 0-1,0-1 1,0 1 0,-1 0-1,1-1 1,0 1 0,2-1-1,14 1 174,0-1 0,0-1 0,0-1 0,-1 0 0,1-2 0,29-8 0,32-7-1890,-68 18 143,0-1 0,0 2 0,0 0-1,0 0 1,15 2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14446,'-6'-4'2402,"4"-1"-384,2-1 256,15 1-1505,15-2-257,9 0 257,8-3-64,8-1-513,4 5-128,-2-1-64,2 5-64,-12 1-1057,-8 0-1666,-14-4-3555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27 12172,'0'-1'223,"0"0"0,-1 0 0,1 0 0,0 0 0,0 0 0,0 0 0,-1 0 0,1 0 0,0 1 0,-1-1 0,1 0 0,-1 0 0,1 0 1,-1 1-1,1-1 0,-1 0 0,0 1 0,1-1 0,-1 0 0,0 1 0,1-1 0,-1 1 0,0-1 0,-1 0 0,-29-6 1892,21 7-1935,1 1 1,-1 0 0,1 0 0,-18 4-1,9 2 18,1 1 0,0 0 1,0 1-1,1 1 0,0 0 0,1 1 0,0 1 0,1 0 0,0 1 0,1 1 0,0 0 0,1 1 0,1 0 0,1 1 1,0 0-1,1 0 0,0 1 0,-8 24 0,16-35-181,-1-1-1,1 1 1,0 0 0,0 0-1,1 0 1,-1 0 0,1-1-1,1 1 1,-1 0 0,1 0 0,0 0-1,3 9 1,-2-11-8,-1-1 0,1 0 0,0 0 0,0 0 0,1 0 0,-1 0 0,0-1 0,1 1 1,0-1-1,-1 0 0,1 1 0,0-1 0,0 0 0,0-1 0,1 1 0,-1 0 0,0-1 0,1 0 0,-1 0 0,1 0 0,5 1 0,11 1-210,0-1-1,0 0 0,0-1 0,0-2 1,0 0-1,32-6 0,-30 3-2046,1-2 0,42-16-1,-13-2-4707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3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9161,'0'0'12363,"51"-5"-12010,-6-3-225,5-1-32,4-3 0,1 0-96,-9-2-1473,-3 2-1506,-14 1-3363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4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51 12107,'0'0'6310,"1"-8"-4377,5-23-219,-6 30-1680,0 1 0,0-1 0,0 1 1,-1-1-1,1 1 0,0-1 1,0 1-1,0-1 0,-1 1 1,1 0-1,0-1 0,0 1 1,-1-1-1,1 1 0,0 0 0,-1-1 1,1 1-1,0 0 0,-1-1 1,1 1-1,-1 0 0,1-1 1,0 1-1,-1 0 0,1 0 0,-1 0 1,1-1-1,-1 1 0,1 0 1,-1 0-1,1 0 0,-1 0 1,1 0-1,-1 0 0,1 0 1,-1 0-1,1 0 0,-1 0 0,1 0 1,-1 0-1,0 1 0,-18 3-44,10 0 12,1 0-1,0 1 1,0 0-1,1 0 1,-1 1-1,1 0 1,0 0-1,-8 11 1,0 0 184,2 0 0,-17 27-1,21-28-25,0 1 0,1 0-1,-6 18 1,12-29-131,0-1 1,1 1-1,-1-1 0,1 1 1,0 0-1,1 0 0,0 0 1,0 0-1,0-1 0,0 1 1,1 0-1,0 0 0,0 0 0,2 5 1,-1-8 7,1 0 0,-1 0-1,0 0 1,1-1 0,0 1 0,0-1 0,-1 1 0,1-1 0,1 0-1,-1 0 1,0-1 0,0 1 0,1 0 0,-1-1 0,1 0 0,-1 0 0,1 0-1,0 0 1,4 0 0,0 0 10,1 0 0,-1 0 0,0-1-1,0 0 1,1 0 0,-1-1 0,0 0-1,8-3 1,-13 3-10,-1 0-1,1 0 0,-1 0 1,0-1-1,0 1 0,0-1 1,0 0-1,0 0 0,0 1 0,0-1 1,0-1-1,0 1 0,-1 0 1,0 0-1,1 0 0,-1-1 1,0 1-1,0-1 0,0 1 1,0-1-1,0 1 0,-1-1 1,1 0-1,-1 1 0,0-5 1,0 5-20,1 0 0,-1 0 1,-1 1-1,1-1 0,0 0 0,0 0 1,-1 0-1,1 1 0,-1-1 0,1 0 1,-1 1-1,0-1 0,1 0 0,-1 1 1,0-1-1,0 1 0,0-1 0,-1 1 1,1 0-1,0-1 0,0 1 0,-1 0 1,1 0-1,-1 0 0,1 0 0,-1 0 1,1 0-1,-1 0 0,0 0 0,1 1 1,-1-1-1,0 1 0,0-1 0,1 1 1,-1 0-1,0 0 0,0 0 1,-1 0-1,1-1-18,0 1-1,1 0 1,-1 0 0,1 0 0,-1 0-1,1 0 1,-1 0 0,1 0 0,-1 0 0,1 1-1,-1-1 1,1 0 0,-1 1 0,1-1 0,-1 1-1,1 0 1,0 0 0,-1-1 0,1 1-1,0 0 1,0 0 0,-1 0 0,1 0 0,0 0-1,0 1 1,0-1 0,0 0 0,1 0 0,-1 1-1,0-1 1,0 1 0,1-1 0,-1 0 0,1 1-1,-1-1 1,1 1 0,0-1 0,-1 1-1,1 0 1,0-1 0,0 1 0,0-1 0,1 3-1,0-3 11,-1 1 0,1-1-1,0 0 1,0 0 0,0 0-1,0 0 1,0 0 0,0 0-1,1 0 1,-1 0 0,0 0-1,1 0 1,-1-1 0,0 1-1,1 0 1,-1-1 0,0 1-1,1-1 1,-1 0 0,1 1-1,-1-1 1,1 0 0,-1 0-1,3 0 1,45 0 296,-42 0-266,4-1-12,-1-1 0,1 0 0,0-1-1,-1 0 1,0 0 0,0-1 0,0-1 0,0 0 0,0 0 0,12-9 0,25-13 93,-45 26-152,-6 20-299,-22 37 348,20-46-2,0 0 1,1 0-1,1 0 1,-1 1-1,2-1 1,-1 1-1,2 0 1,-1 0 0,1 1-1,1-1 1,0 21-1,1-31-65,0 0 0,0-1 0,1 1 0,-1 0 0,0 0 0,0-1 0,1 1 0,-1 0 1,1 0-1,-1-1 0,1 1 0,-1 0 0,1-1 0,-1 1 0,1-1 0,-1 1 0,1-1 0,0 1 0,-1-1 0,1 1 0,0-1 0,-1 0 0,1 1 0,0-1 0,0 0 0,0 0 0,-1 1 0,1-1 0,1 0 0,28-4-5572,-1-10-3961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4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7399,'0'0'5248,"11"0"-4549,55-8 1140,0-2 0,110-31 0,40-9-1687,-517 114 4044,273-59-4040,-13 3 94,0-3 1,-43 2 0,139-25-278,29 0-299,1 3 1,158-8-1,-292 29 496,-87 21 0,90-16-95,0-2 1,-63 4-1,104-14-1358,10-5-660,-4 6 1624,23-19-5948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4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90 9097,'0'0'10981,"-11"-8"-9978,13 6-993,0 1-1,1 0 0,-1 0 0,0 0 1,0 0-1,1 0 0,-1 0 0,1 1 1,-1-1-1,0 1 0,1-1 0,-1 1 1,1 0-1,4 1 0,-1-2-14,46-1-21,-39 3 38,1-1 0,-1-1-1,1 0 1,-1-1 0,0 0 0,0-1 0,15-5 0,-64 9 64,12-3-141,-18 7 124,0 2 1,-53 15 0,53-11 462,0-1 0,-46 3 0,111-16-254,-1-1 0,38-12-1,1 0-317,20-3-247,0 4 0,106-6 0,-248 26 419,1 2 1,-1 2 0,-96 30-1,84-20 178,6 0-203,53-12-87,44-11 48,217-50-189,56-9-805,-244 54 706,-264 38 267,130-12 205,-71 11-526,129-29-2236,14-9-3582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5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5157,'0'0'6064,"-5"12"-5701,3-5-278,0-2-17,0 0-1,0 0 1,1 1-1,-1-1 0,1 0 1,0 1-1,1-1 1,-1 1-1,1-1 1,1 1-1,-1-1 0,1 0 1,-1 1-1,1-1 1,3 7-1,9 25 362,2-1 1,2-1-1,1-1 1,27 38-1,-37-60-333,1 0 0,1-1-1,0-1 1,1 0 0,-1 0-1,2-1 1,0 0-1,0-1 1,0 0 0,1-1-1,0-1 1,0 0 0,1 0-1,19 4 1,-5-4 76,-1-2 0,1 0 0,0-2 0,0-1 0,0-2 0,-1 0 0,1-2 0,42-10-1,11-8 478,117-48 0,-115 37-136,97-24 1,-151 50-407,-1 1 0,1 1 0,0 1 1,0 1-1,0 2 0,0 1 1,44 7-1,-60-4-99,1 0 1,-1 1 0,0 0-1,0 1 1,0 0-1,-1 1 1,0 1-1,0 0 1,-1 1-1,0 0 1,18 19-1,40 30 317,-63-54-358,0 0 0,0-1 0,1 1-1,-1-2 1,1 1 0,-1-1 0,1 0 0,0 0 0,9 1 0,-13-3-345,-1 0 1,1 0-1,0 0 1,0 0 0,-1-1-1,1 1 1,0-1 0,-1 1-1,5-3 1,5-8-5250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5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20275,'0'0'395,"6"-9"-251,7-6-82,1 1 0,1 0-1,0 1 1,1 1 0,1 0-1,-1 1 1,2 1 0,20-9 0,17-7-17,69-23 0,-106 43-42,0 1 0,1 1 0,0 0 0,0 1 0,0 2 0,0-1 0,1 2 0,18 2 0,-32-1 0,0 1-1,0-1 1,0 1 0,-1 0 0,1 1-1,0-1 1,-1 1 0,0 0 0,0 0-1,9 8 1,44 48 270,-48-47-103,0-1 0,1 0 0,0 0 0,24 16 0,-21-20 13,0-1 0,1 0 0,-1-1 0,1 0 0,0-2 0,0 1 0,1-2 0,-1 0 0,0-1 0,1-1 0,18-1 0,14-3 343,0-3 0,58-14 0,-72 13-1105,-3 2 1417,-1-1 1,1-2 0,56-25-1,-79 30-957,-1 0 0,1-1 0,-1 0 0,0 0 0,-1-1 0,1 0 0,-1 0 0,6-8-1,-8 9-448,-1 0-1,0 0 0,0 0 0,-1-1 0,1 1 0,-1-1 0,0 1 0,-1-1 0,1 0 0,-1 0 0,0 0 0,-1 0 0,0-6 0,0-12-10326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5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210 102 10762,'56'-32'3746,"-36"21"-896,-1 0-1,30-23 0,-48 34-2790,-1 0 0,0 0-1,0 0 1,0 0-1,1-1 1,-1 1-1,0 0 1,0 0-1,0 0 1,1 0-1,-1 0 1,0-1-1,0 1 1,0 0-1,0 0 1,0 0-1,1-1 1,-1 1-1,0 0 1,0 0-1,0 0 1,0-1 0,0 1-1,0 0 1,0 0-1,0-1 1,0 1-1,0 0 1,0 0-1,0-1 1,0 1-1,0 0 1,0 0-1,0 0 1,0-1-1,0 1 1,0 0-1,0 0 1,0-1-1,0 1 1,0 0-1,0 0 1,-1 0 0,1-1-1,0 1 1,0 0-1,0 0 1,0 0-1,-1-1 1,1 1-1,0 0 1,0 0-1,0 0 1,-1 0-1,1 0 1,0 0-1,0 0 1,0-1-1,-1 1 1,1 0-1,0 0 1,0 0-1,-1 0 1,1 0 0,0 0-1,-18-2 703,17 2-740,-19-1 27,0 2 1,0-1-1,-1 2 1,1 1-1,1 1 0,-1 0 1,0 1-1,1 2 1,0 0-1,0 0 1,1 2-1,0 0 0,-19 15 1,35-24-42,0 1 0,1 0 0,-1 0 0,1 0 0,-1 0 0,1 1 0,0-1 0,0 0 0,-1 0 0,1 1 0,0-1 0,0 1 0,0-1 1,0 1-1,0 0 0,1-1 0,-1 1 0,0 2 0,1-3-3,0-1-1,1 1 1,-1 0 0,0 0-1,1 0 1,-1-1 0,1 1 0,-1 0-1,1 0 1,-1-1 0,1 1-1,-1 0 1,1-1 0,0 1 0,-1-1-1,1 1 1,0-1 0,-1 1 0,1-1-1,0 1 1,0-1 0,0 0-1,-1 1 1,1-1 0,1 0 0,10 3 31,0 0 1,0-2 0,21 2-1,-29-3-24,37 1 32,48 4-88,-83-5 14,1 1-1,-1 1 1,1-1 0,-1 1-1,0 0 1,0 1 0,0-1-1,0 1 1,0 0 0,8 7-1,-12-8 26,0 0 1,1 1-1,-1-1 0,-1 1 0,1 0 0,0 0 0,-1-1 0,1 1 1,-1 0-1,0 0 0,0 1 0,0-1 0,0 0 0,-1 0 1,1 0-1,-1 1 0,0-1 0,0 0 0,0 0 0,0 0 1,-1 1-1,1-1 0,-1 0 0,-1 6 0,0-2 73,-1-1 0,1 1 1,-1-1-1,0 0 0,-1 0 0,0 0 0,1 0 0,-2 0 1,1-1-1,-9 9 0,2-6 154,0 0 0,0-1 0,-1 0 0,0 0 0,0-1 0,-1-1 0,1 0 0,-1-1 0,0 0 1,-1-1-1,1 0 0,0-1 0,-1-1 0,0 0 0,1-1 0,-24-3 0,34 2-401,0 0 1,0 0-1,0 0 1,1-1-1,-1 1 0,0-1 1,1 0-1,-1 0 1,1 0-1,0 0 0,0 0 1,-1-1-1,2 1 1,-1 0-1,0-1 0,0 0 1,1 1-1,-1-1 1,1 0-1,0 0 0,0 0 1,0 0-1,0 0 1,0 0-1,1 0 0,0 0 1,-1 0-1,1 0 1,0 0-1,0-1 0,1 1 1,-1 0-1,1 0 1,-1 0-1,1 0 0,0 0 1,0 0-1,1 0 1,-1 0-1,0 1 0,4-5 1,14-18-7172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13805,'0'0'6374,"71"-4"-5189,-30-5-224,5 0-384,12 0-417,1-3-96,-6 2-64,-3 1 32,-5 3-128,-17 5-705,-6 1-672,-15 0-545,-7 8 64,-16 6-705,-15-1-1665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3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3651,'0'0'12225,"6"-3"-12070,0 1 547,5-4-1627,-9 0 9214,-1 289-6404,-1-279-1866,0-1 0,0 1 0,0 0 0,1-1 0,-1 1 0,1-1 0,0 1 0,0-1 0,1 1 0,-1-1 0,1 0 0,-1 0 0,1 1 0,0-1 0,0 0 0,1-1 0,2 4 0,-3-5 4,0 0 0,0 0 1,0 0-1,1 0 0,-1 0 1,0-1-1,1 1 0,-1-1 1,0 0-1,1 0 0,-1 0 1,0 0-1,1 0 0,-1 0 1,1-1-1,-1 1 0,0-1 1,0 1-1,1-1 0,-1 0 1,0 0-1,0 0 0,0 0 1,0-1-1,0 1 0,4-3 0,20-16 42,-1 0 0,-1-2 0,40-45 0,-9 9-52,-55 57-19,1 0 0,-1 0 0,1 0 0,-1 1 0,1-1 0,-1 0 0,1 0 0,0 1 0,-1-1 0,1 1 0,0-1 0,0 0 0,-1 1 0,1-1 0,0 1 0,0 0 0,0-1 0,0 1 0,0 0 0,0-1 0,-1 1 0,1 0 0,0 0 0,0 0 0,0 0 0,0 0 0,0 0 0,0 0 0,0 0 0,2 1 0,-3 0-3,1 1-1,0-1 1,-1 1 0,1 0 0,-1-1 0,0 1 0,1-1 0,-1 1 0,0 0 0,0 0 0,0-1 0,0 1 0,0 0 0,-1 2-1,-16 67-14,14-59 29,0 1 0,0-1 1,2 1-1,-1-1 0,1 14 1,2-26-12,-1 1 0,1 0 1,0-1-1,-1 1 0,1 0 0,0-1 1,-1 1-1,1-1 0,0 1 0,0-1 1,0 1-1,-1-1 0,1 1 1,0-1-1,0 0 0,0 0 0,0 1 1,0-1-1,0 0 0,0 0 0,-1 0 1,1 0-1,0 0 0,0 0 1,0 0-1,0-1 0,0 1 0,0 0 1,0 0-1,0-1 0,1 0 0,32-8-1663,-27 6 142,-1-1-1,1 0 0,-1-1 1,0 1-1,9-11 0,8-9-7381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5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9737,'0'0'8232,"80"10"-6695,-25-20-448,8-4-608,-1 1-321,6-2-96,-7 3-32,-6-2-480,-12 6-1730,-5-4-4292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5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16367,'0'0'4682,"-5"10"-4196,-5 20-360,0-1 1,2 1-1,1 1 0,1 0 1,2 0-1,1 0 0,2 0 1,2 31-1,-1-57-170,1-1-1,-1 0 1,1 1-1,0-1 1,1 0 0,-1 1-1,1-1 1,-1 0-1,1 0 1,0 0 0,1-1-1,-1 1 1,1 0-1,0-1 1,0 0 0,0 1-1,0-1 1,0 0-1,1-1 1,-1 1 0,5 2-1,1 4-2256,-10 0-3288,-11-3 656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5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13389,'0'0'6128,"14"-1"-5007,383-40 2808,10-28-3875,-382 65-379,-19 3-148,1 1 0,-1-1 0,1-1 0,-1 1 0,0-1 0,9-4 0,-54-8-9472,3 6 2460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2:59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13613,'0'0'2979,"50"-30"-2114,-8 24 1249,12 3-353,19-1-448,13 3-416,9-2-352,6-2-289,-4-3-128,-6 1-96,-13-3 32,-10-3-576,-9-1-1634,-21-2-2403,-13-2-7270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0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1522 259 8872,'-10'-13'2072,"-9"-9"-1544,-1 0-1,-1 2 1,0 0 0,-2 2 0,0 0 0,-1 1 0,-34-16-1,25 18-505,0 2 0,-2 2-1,1 1 1,-1 2 0,0 1-1,-1 2 1,0 1 0,1 2-1,-1 2 1,0 1 0,0 1-1,-39 9 1,22-1 2,0 3 0,0 1 1,1 4-1,2 1 0,-1 3 0,2 1 0,-60 41 0,79-45 108,2 2 0,0 1 0,2 1 0,0 1 0,2 2-1,0 0 1,2 1 0,-30 50 0,40-57-54,2 0 1,0 1 0,1 0-1,1 1 1,1 0-1,1 1 1,1-1-1,1 1 1,1 0 0,1 0-1,1 0 1,1 0-1,1 0 1,4 26-1,0-29-75,0 0 0,2 0 0,0-1 0,1 0 0,1-1 0,1 0 0,0 0 0,1-1 0,1 0 0,1-1 0,1 0 0,0-1 0,0-1 0,23 17-1,-11-11 5,1 0-1,1-2 1,0-2-1,1 0 0,1-2 1,1-1-1,0-1 0,39 9 1,-27-13 24,0-2 0,1-2-1,0-1 1,0-3 0,0-1 0,0-2 0,-1-3 0,0-1 0,60-17-1,-25-1 220,-1-3 0,-1-3 1,-1-3-1,76-49 0,-104 55-86,0-3 1,-2-1-1,-1-3 1,57-58 0,-84 76-141,-2-1 0,0 0 1,-1-1-1,-1-1 0,-1 0 1,-1 0-1,-1-1 0,0-1 1,-2 0-1,0 0 0,-1 0 1,-2-1-1,4-28 0,-8 42-21,0 1-1,-1 0 0,0 0 1,0-1-1,-1 1 0,0 0 0,0 0 1,-1-1-1,0 1 0,-1 0 1,1 1-1,-1-1 0,-1 0 0,0 1 1,0 0-1,0 0 0,-1 0 1,0 0-1,0 1 0,-1 0 0,0 0 1,0 0-1,0 1 0,-1 0 1,0 0-1,0 0 0,-11-5 0,-7-1-42,0 2-1,-1 0 1,0 1-1,0 2 1,0 1 0,-1 1-1,-39-1 1,-192 10-1767,54 18-1540,118-11 571,-41 2-2114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5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12107,'0'0'8841,"45"-5"-8040,-29 21-97,-3 5-287,-1 2-161,2 2-128,-1-1-64,-2-1 0,1-4-64,1-3-705,1-6-928,0-7-769,2-3-1442,2-5-1409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5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14574,'0'0'8200,"-43"61"-7432,25-22-255,-4 7-97,8 2-160,-5-2-160,8-4-63,7-7-1,4-9-321,4-14-896,17-9-224,2-3-929,6-16-2659,1-10-5637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5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14 16816,'0'0'6438,"57"-12"-5733,-25 11-513,4 1-192,3 0 64,-1 0-96,-8 0-609,-7 0-1088,-3 0-1186,-16 0-2114</inkml:trace>
  <inkml:trace contextRef="#ctx0" brushRef="#br0" timeOffset="1">1 128 15022,'0'0'5798,"84"12"-4421,-36-12-288,11-3-801,0-5-224,1 1 32,-3 1-1056,-10 4-1347,-8 2-2850,-10 0-3331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5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13325,'0'0'10249,"-54"28"-9000,54-10-95,0 1-418,6-2-479,11-1-129,14-3 0,-1-7-32,8-2-64,-1-4-833,-3 0-1377,2-14-1281,-11-3-1602,-7-7-1537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5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127 176 11883,'0'0'5990,"-34"63"-3780,15-30-448,-3 3-65,1 2 33,6-1-801,1-1-577,12-2-320,2-5 0,2-3-769,14-8-1248,2-10-930,2-8-2466,-2-1-6310</inkml:trace>
  <inkml:trace contextRef="#ctx0" brushRef="#br0" timeOffset="1">424 1 16496,'0'0'3843,"-43"55"-3170,28-16-65,-1 5 161,2 0-416,5-4-289,6-4-32,3-9-641,0-9-1089,8-9-480,0-6-576,-7-12-11115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3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70 11883,'0'0'5728,"-5"9"-3208,-15 26-822,19-35-1660,1 0 0,0 1 0,0-1 0,-1 0 0,1 0 0,0 1 0,0-1 0,0 0 0,-1 0 0,1 1 0,0-1 0,0 0 0,0 1 0,0-1 0,0 0 0,-1 1 0,1-1 0,0 0 0,0 1 0,0-1 0,0 0 0,0 1 0,0-1 0,0 1 0,0-1 0,1 0 0,-1 1 0,0-1 0,0 0 0,0 1 0,0-1 0,0 0 0,0 0 0,1 1 0,-1-1 0,0 0 0,0 1 0,0-1 0,1 0 0,-1 0 0,0 1 0,0-1 0,1 0 0,-1 0 0,0 0 0,1 1 0,-1-1 0,0 0 0,1 0 0,-1 0 0,0 0 0,1 0 0,-1 0 0,0 0 0,1 0 0,-1 0 0,0 0 0,1 0 0,-1 0 0,0 0 0,1 0 0,-1 0 0,0 0 0,1 0 0,-1 0 0,0 0 0,1 0 0,0-1 0,21-6 30,-7-1-108,-1 0-1,-1 0 0,1-2 1,-1 0-1,-1 0 1,0-1-1,-1 0 1,0-1-1,14-20 0,-32 77-380,0-25 478,0 1 0,2 0 0,1 0 0,0 1 0,2-1 0,0 1 0,1 0 0,1-1 0,2 1 1,0 0-1,1-1 0,11 41 0,-9-47-137,0 0-1,-2 0 1,0 0 0,0 1 0,0 22 0,-3-35 87,0 1 0,0-1 0,-1 1 1,1-1-1,-1 0 0,0 1 0,0-1 0,0 0 0,0 0 1,0 0-1,-1 1 0,1-1 0,-4 4 0,3-5 41,0-1 1,1 1-1,-1-1 0,0 0 0,0 0 0,0 0 0,0 0 0,0 0 0,0 0 0,0-1 0,0 1 1,0-1-1,0 1 0,0-1 0,0 0 0,-1 0 0,1 0 0,0 0 0,0 0 0,0-1 0,0 1 1,0 0-1,-1-1 0,-1 0 0,1-1 97,0 1-1,0-1 1,0 0-1,0 1 1,1-1 0,-1 0-1,0-1 1,1 1-1,0 0 1,-1-1 0,1 0-1,0 1 1,0-1-1,1 0 1,-1 0 0,0 0-1,0-4 1,-21-56 300,18 44-586,1-1 0,0 1 0,2-1 0,0 0 0,1 0 0,2-21 0,-1 38-1,1 1 0,-1 0 1,1-1-1,0 1 1,-1-1-1,1 1 1,0 0-1,0-1 0,1 1 1,-1 0-1,0 0 1,1 0-1,-1 0 1,1 0-1,0 0 1,0 0-1,0 1 0,0-1 1,0 1-1,0-1 1,3 0-1,4-3-1782,0 1-1,0 1 1,1 0 0,10-3-1,-11 4-889,19-6-8536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1:5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9705,'0'0'10650,"11"1"-10335,12 1-232,0 2-1,0 0 1,-1 2-1,0 0 1,36 16-1,-7 0 31,68 41 0,-111-59-124,0 2 1,-1-1 0,0 1-1,0 0 1,0 0-1,-1 1 1,0 0-1,0 0 1,0 1 0,-1-1-1,5 12 1,-8-16 41,-1 0 1,0 0 0,0 0 0,0 1 0,0-1-1,0 0 1,-1 1 0,1-1 0,-1 1 0,0-1-1,0 1 1,0-1 0,-1 0 0,1 1-1,-1-1 1,0 1 0,0-1 0,0 0 0,0 0-1,-1 0 1,1 1 0,-1-1 0,0-1-1,1 1 1,-1 0 0,-1 0 0,1-1 0,0 1-1,-1-1 1,1 0 0,-1 1 0,-5 2-1,-5 3 389,-2 1 0,1-2 0,-1 0-1,0-1 1,-1 0 0,1-1-1,-31 5 1,9-4 441,-1-2 1,-47-1-1,80-2-858,0-1 0,0-1 1,0 1-1,0-1 0,0 0 0,1 0 0,-1 0 0,0 0 0,0-1 1,1 0-1,-1 0 0,1 0 0,-8-6 0,10 7-177,1-1-1,-1 1 1,1-1-1,0 0 1,-1 1-1,1-1 1,0 0-1,0 0 1,0 0 0,1 0-1,-1 0 1,0 0-1,1 0 1,-1-2-1,0 0-450,1 0-1,0 1 0,0-1 1,1 0-1,-1 1 1,1-1-1,-1 0 1,1 1-1,1-1 0,1-3 1,18-31-11034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0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2669 464 4644,'6'-12'219,"2"-2"164,-1-1 0,-1-1 0,-1 1 0,0-1 0,-1 0 0,-1 0 0,3-33 1,-5 33-135,-2 0 1,0 0-1,-1-1 1,0 1-1,-1 0 1,-10-28-1,10 37-217,-1-1 1,0 1-1,0 0 0,-1 0 1,1 1-1,-1-1 0,-1 1 1,1 0-1,-1 0 0,0 1 0,-1 0 1,1 0-1,-1 0 0,0 1 1,-13-6-1,-4 0 17,0 1 0,0 2 0,-1 0 0,0 2-1,-1 0 1,-25-1 0,-161 2 21,138 5 111,-47 3 34,0 4 0,1 6 0,0 6 1,-216 63-1,210-40-186,2 4 0,2 6 1,2 6-1,-139 91 0,187-103-30,2 4 0,-93 87 0,136-112-10,1 2 0,1 1 0,1 1 1,2 0-1,1 2 0,1 1 0,2 0 0,-14 38 0,27-56 0,0-1 0,1 1 0,1 0 0,0 0 0,1 0 0,0 0 0,2 22 1,0-30 12,0 0 1,1 0 0,1 0 0,-1-1 0,1 1 0,0 0 0,0-1 0,1 0 0,0 1-1,0-1 1,0 0 0,1 0 0,0-1 0,0 1 0,1-1 0,-1 0 0,1 0 0,8 6 0,4 0 146,0-1 0,0-1 0,1 0 0,0-1 0,1-2 0,0 1 0,0-2 0,38 5 0,13-1 389,80-2 1,26-8-409,0-7 0,342-60 1,-370 35 47,-1-5 1,-2-7-1,244-113 1,-322 126 433,-3-3-1,83-58 1,-126 77-479,0 0 0,-2-2 0,1 0 0,-2-1 0,-1-1 0,0 0 1,-2-1-1,0-1 0,-1-1 0,10-24 0,-20 38-117,0 1 1,-1-1-1,0 0 1,0 1-1,-1-1 0,-1-1 1,1 1-1,-1 0 1,-1 0-1,0 0 0,0-1 1,-1 1-1,0 0 1,0 0-1,-1 0 0,-1 0 1,1 0-1,-1 0 1,-1 1-1,0-1 0,0 1 1,0 0-1,-1 0 1,-1 1-1,1-1 0,-1 1 1,-12-11-1,-6-1-98,-2 1-1,0 1 1,0 1-1,-2 1 1,0 2 0,0 1-1,-1 1 1,-1 2-1,0 0 1,0 2 0,-1 2-1,1 1 1,-1 1-1,0 1 1,-48 4 0,69-1-533,-1 0 0,0 1 0,1 1 0,0 0 0,-1 0 0,1 1 0,0 0 0,1 1 0,-12 6 0,-15 17-4633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0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1852 327 9865,'0'0'1185,"0"-8"-891,0-6-269,0-1-1,-1 0 1,-1 0-1,-5-20 1,5 29-18,0 0 1,0 0-1,-1 0 1,0 0-1,0 0 0,0 1 1,-1-1-1,0 1 1,0 0-1,0 0 1,-1 0-1,0 1 1,1-1-1,-7-3 1,-14-7 121,-1 0 0,0 1 1,-1 2-1,-1 1 0,0 1 0,-48-11 1,5 7 544,-114-8 0,102 17-547,0 4 0,-103 11 1,131-3-128,0 3 1,0 1-1,1 4 1,-67 27-1,63-18 11,2 4 0,0 1 0,-68 50 0,92-55 6,0 1 0,2 1 1,0 2-1,2 1 1,2 1-1,-30 42 1,47-56-16,-1-1 0,2 1 0,0 1 1,1 0-1,1 0 0,0 0 1,1 1-1,1-1 0,-2 20 0,5-25-2,1-1 0,0 0-1,0 0 1,1 1-1,0-1 1,1 0-1,0 0 1,1 0 0,0 0-1,1-1 1,0 1-1,1-1 1,0 0-1,1 0 1,10 14 0,7 3 79,1-2 0,1-1 0,1 0 1,1-2-1,1-1 0,0-2 1,2 0-1,48 21 0,-16-13 303,1-2 0,1-3 1,98 19-1,-63-24-69,0-5 1,1-4 0,200-10-1,-240-3-39,0-2 0,-1-3 0,0-3 0,-1-2 0,73-29 0,-95 29-61,1-2-1,-2-1 1,0-1-1,-2-2 0,0-2 1,-1-1-1,-2-1 0,55-58 1,-75 72-185,-1-1 1,0 0 0,-1-1 0,0 1-1,0-2 1,-2 1 0,0-1 0,0 0-1,-1 0 1,-1-1 0,0 1 0,-2-1-1,1 0 1,-2 0 0,0 0 0,0 0-1,-2 0 1,1 0 0,-2 0 0,0 0-1,-1 0 1,-1 0 0,0 1 0,-1 0-1,-10-21 1,-2 6-32,-1 0 0,-2 1 0,-1 1-1,-1 1 1,-2 1 0,0 1 0,-1 1 0,-1 2 0,-2 0 0,0 2 0,-36-19-1,24 17-388,-1 1 0,-1 3-1,-1 1 1,0 3 0,-1 1-1,0 2 1,-88-8 0,13 14-2443,5 3-1692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1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333 340 3716,'0'0'3891,"-2"-8"-3117,1 3-724,1 4-35,-1-1 0,0 1 0,1 0 0,0 0 0,-1-1 0,1 1 0,0 0 0,0-1 0,0 1 0,0 0 0,0-1 0,0 1 0,0-1 0,0 1 0,0 0 0,1-1 0,-1 1 0,1 0 0,-1 0 0,1-1 0,-1 1 0,1 0 0,0 0 0,-1 0 0,1 0 0,0 0 0,0 0 0,0 0 0,0 0 0,0 0 0,0 0 0,0 0 0,0 0 0,0 1-1,1-1 1,-1 0 0,0 1 0,0-1 0,1 1 0,-1 0 0,0-1 0,3 1 0,47-17 257,1 3 1,81-12-1,111 0-180,-173 20-56,806-1 521,-418 18-185,372-7-286,678-5-39,-956-9-29,842-10-30,-73 10 295,-1261 7-295,-45 1 7,-1 1 0,1 0-1,-1 1 1,1 0 0,0 1 0,-1 1-1,1 1 1,-1 0 0,16 6 0,-27-3 131,-15-1 74,-20 2 53,28-7-272,-171 21 145,-267-2 0,300-17-106,-1456 1-1720,773-7 1062,-92 20 145,169-1 340,726-15 159,-2825 12 485,2813-12-498,-9 1 282,0-1 1,1-3 0,-1-1 0,-80-19 0,109 15 13,22 4-346,31 1-205,-34 3 334,295-20-5,301-12 96,1136 68-351,-649-3 253,-701-26-62,1580 4 32,-644-108-35,-1266 90 1,-8 2 24,-1-2 1,-1-2-1,0-2 0,53-20 1,-100 31-20,1-1 1,0 0 0,0 1 0,0-1-1,0 0 1,-1 0 0,1-1-1,0 1 1,-1 0 0,1-1 0,-1 1-1,0 0 1,1-1 0,-1 0-1,0 1 1,0-1 0,0 0 0,0 0-1,0 1 1,0-1 0,-1 0-1,1-2 1,-1 3-22,0-1-1,0 1 1,0-1-1,0 1 1,-1 0-1,1-1 1,-1 1-1,1 0 1,-1-1-1,1 1 1,-1 0-1,0 0 1,0 0-1,0-1 1,1 1-1,-1 0 1,0 0-1,0 0 1,0 0-1,-1 1 1,1-1-1,0 0 1,0 0-1,0 1 1,-1-1 0,1 1-1,0-1 1,-1 1-1,1-1 1,-2 1-1,-84-21-1879,28 10-272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2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874 250 4805,'0'0'624,"-7"-11"156,-16-25-340,9 13 180,0 1 1,-2 0-1,0 1 1,-26-26 0,38 42-554,-1 1 0,0 0 1,0 0-1,0 0 0,0 1 1,0 0-1,-1 0 0,0 0 1,1 1-1,-1-1 0,0 1 1,0 1-1,0-1 0,0 1 1,-1 0-1,1 1 0,0-1 1,0 1-1,-1 0 0,1 1 1,0 0-1,0 0 0,-1 0 0,-10 4 1,-2 4-58,1 0 0,0 1 1,1 1-1,0 0 0,1 1 1,-20 19-1,-84 93 47,115-118-53,-28 32 13,2 2 0,2 1 0,2 1 0,1 2 0,3 1 0,1 0 0,3 1 0,1 2 0,-16 69 0,14-16 13,3 1-1,5 0 1,3 164 0,10-212-30,2 1 1,3-2-1,3 1 1,1-1 0,3 0-1,3-1 1,37 88-1,-34-101 4,1-1 0,2 0 0,1-2 0,2 0 0,1-2 0,2-1 0,1-1 0,2-2 0,1-1 0,42 30 0,-57-47 0,0-2 0,1 0 1,0-1-1,0-1 1,1 0-1,0-2 0,0 0 1,0-1-1,33 4 0,-37-8 4,0 0 0,0-1-1,0-1 1,0 0-1,-1-1 1,1-1-1,0 0 1,-1-1-1,0 0 1,0-1-1,0-1 1,-1 0 0,21-14-1,-4-2 15,0-1-1,-2-1 1,-1-2-1,-1-1 1,-1-1 0,-1-1-1,-2-2 1,-1 0-1,-1-1 1,-2 0 0,24-60-1,-14 17 65,-3 0 0,-4-2 0,-3 0 0,13-120 0,-17 44 357,-7-1 0,-18-218 0,5 299-197,-4 0 1,-23-83-1,24 125-145,0 0 1,-2 2-1,-2-1 0,0 1 0,-2 1 0,-1 1 0,-31-41 0,37 57-90,0 0-1,-1 0 1,-1 1-1,1 0 1,-2 1-1,1 0 1,-1 1-1,-1 1 1,1 0 0,-1 1-1,0 0 1,-1 1-1,1 1 1,-1 0-1,0 1 1,0 0-1,0 2 1,-21-1 0,16 3-390,0 0 1,0 1 0,1 1 0,-1 1 0,1 0 0,-1 2 0,1 0 0,1 2 0,-1 0 0,1 0 0,1 2-1,0 0 1,-24 19 0,16-8-2803,4-8-1506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4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5862,'0'3'8558,"2"5"-4969,6 41-2695,-6 6-65,0 6-440,13 84 0,-11-119 515,-8-36 200,-11-51 214,12 49-1558,-1-5 278,-7-20-45,3-1 0,1 0 0,-3-57 0,10 95-35,6 35-268,8 4 325,-2 0 0,-1 1 0,-2 1 1,-2-1-1,2 51 0,-8-87-954,-1-11-3555,-3 2 156,-5 17 3870,7-12 564,0 1 1,1 0 0,-1-1-1,1 1 1,-1 0-1,1 0 1,-1 0 0,1-1-1,-1 1 1,1 0-1,0 0 1,0 0 0,-1 0-1,1 0 1,0 0-1,0 0 1,0 0 0,0 0-1,0-1 1,0 1-1,0 0 1,0 0 0,1 0-1,-1 0 1,0 0-1,1 0 1,-1 0 0,0 0-1,1-1 1,-1 1-1,1 0 1,-1 0 0,1-1-1,-1 1 1,1 0-1,0-1 1,1 2 0,2 0 227,0-1 0,0 0 0,1 0 0,-1-1 0,0 1 0,1-1 0,5 0 0,-4 0-715,88 3 709,0-4 1,-1-4 0,1-5-1,-1-3 1,114-33-1,-13 0-152,-241 33-5858,34 8 2025,-9-1-3577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4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38 0,'-3'-34'14129,"3"34"-14079,0 0 0,0 0 0,0 0 0,0-1 0,0 1 0,0 0 0,0 0 0,0 0 0,0 0 0,0-1 0,0 1 0,0 0 0,1 0 0,-1 0 0,0 0 0,0 0 0,0 0 0,0-1 0,0 1 0,0 0 0,0 0 0,1 0 0,-1 0 0,0 0 1,0 0-1,0 0 0,0 0 0,0-1 0,1 1 0,-1 0 0,0 0 0,0 0 0,0 0 0,0 0 0,0 0 0,1 0 0,-1 0 0,0 0 0,0 0 0,0 0 0,0 0 0,1 0 0,-1 0 0,0 0 0,0 0 0,0 1 0,0-1 0,0 0 0,1 0 0,13 16 616,-12-13-482,26 34 269,-27-36-404,-1 0 0,1-1 1,0 1-1,-1 0 1,1 0-1,0 0 1,0 0-1,0-1 0,0 1 1,0-1-1,0 1 1,0 0-1,0-1 1,0 1-1,0-1 0,0 0 1,0 1-1,0-1 1,0 0-1,0 0 1,1 0-1,-1 0 0,0 0 1,0 0-1,0 0 1,0 0-1,0 0 1,0 0-1,1-1 1,-1 1-1,0 0 0,0-1 1,2 0-1,-2 0-15,0 0 1,0 0-1,-1 0 0,1 0 0,0 0 0,0 0 1,-1-1-1,1 1 0,-1 0 0,1 0 0,-1 0 1,1-1-1,-1 1 0,0 0 0,0 0 1,0-1-1,1 1 0,-1 0 0,0-1 0,-1 1 1,1 0-1,0-1 0,0 1 0,0 0 0,-1 0 1,1-1-1,-1 1 0,1 0 0,-1 0 0,1 0 1,-1 0-1,0-1 0,0 1 0,1 0 0,-1 0 1,0 0-1,0 1 0,0-1 0,0 0 0,0 0 1,0 0-1,0 1 0,-1-1 0,1 1 0,0-1 1,0 1-1,0-1 0,-1 1 0,1-1 1,0 1-1,0 0 0,-1 0 0,-1 0 0,3 0-56,-1 0 0,1 0 0,-1 0 0,1 1 0,-1-1 0,1 0 0,0 0 0,-1 1-1,1-1 1,-1 0 0,1 1 0,0-1 0,-1 0 0,1 1 0,0-1 0,0 0 0,-1 1 0,1-1-1,0 1 1,0-1 0,0 1 0,-1-1 0,1 1 0,0-1 0,0 0 0,0 1 0,0-1 0,0 1-1,0-1 1,0 1 0,0-1 0,0 1 0,0-1 0,0 1 0,0-1 0,0 1 0,1-1 0,-1 1-1,0-1 1,0 0 0,0 1 0,1-1 0,-1 1 0,0-1 0,0 0 0,1 1 0,-1-1 0,1 1-1,0 1-388,0-1-1,0 1 0,0-1 0,0 1 0,0-1 1,0 1-1,0-1 0,1 0 0,-1 0 0,0 0 0,1 1 1,-1-1-1,1 0 0,2 1 0,18 1-7702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4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359 157 6054,'0'0'4996,"9"-11"-2289,25-37-556,-32 45-1923,0 0-1,-1 0 1,1 0 0,0 0-1,-1 0 1,0 0-1,0-1 1,0 1-1,0 0 1,0-1-1,-1 1 1,1-1-1,-1 1 1,0-1-1,-1-3 1,1 5-106,-1 0-1,1 0 1,-1 0 0,0 1 0,0-1-1,0 0 1,0 1 0,0-1-1,0 0 1,0 1 0,-1 0 0,1-1-1,0 1 1,-1 0 0,1-1 0,-1 1-1,0 0 1,1 0 0,-4-1-1,-1 0 19,0 0-1,0 0 0,0 0 0,-1 1 0,1 0 1,-1 1-1,1-1 0,-1 1 0,1 1 0,0-1 0,-1 1 1,1 0-1,-7 2 0,-2 2-17,0 2-1,1 0 1,0 0 0,1 1-1,-1 1 1,2 0 0,-1 1-1,1 0 1,1 1 0,-14 16-1,4-3 113,2 1 1,1 0-1,1 1 0,-19 37 0,32-54-199,0 0 0,0 1-1,1-1 1,0 1 0,0 0 0,1 0 0,-1 14-1,3-22-33,0 1 1,0-1-1,0 0 0,0 0 0,1 1 0,-1-1 0,0 0 0,1 1 1,0-1-1,0 0 0,0 0 0,0 0 0,0 0 0,0 0 0,0 0 0,1 0 1,-1 0-1,0 0 0,1-1 0,0 1 0,-1-1 0,1 1 0,0-1 1,0 1-1,0-1 0,0 0 0,0 0 0,0 0 0,0 0 0,1 0 1,-1-1-1,0 1 0,0-1 0,1 1 0,-1-1 0,4 0 0,5 1 28,0-1 0,1 0 0,-1-1 1,1 0-1,-1-1 0,0-1 0,1 1 0,-1-2 0,-1 0 0,1 0 0,13-7 0,-19 8-7,0 1-1,0-1 1,0 0 0,-1 0 0,1 0-1,-1-1 1,0 0 0,0 1-1,0-2 1,-1 1 0,1 0-1,-1-1 1,0 1 0,0-1 0,-1 0-1,1 0 1,-1 0 0,0 0-1,-1-1 1,1 1 0,-1 0-1,0-1 1,0 1 0,-1-1-1,1-5 1,-2 10-20,1 0-1,0 1 0,0-1 1,-1 0-1,1 1 1,-1-1-1,1 1 0,0-1 1,-1 1-1,1-1 1,-1 1-1,1-1 0,-1 1 1,1-1-1,-1 1 1,1 0-1,-1-1 0,0 1 1,1 0-1,-1-1 1,0 1-1,1 0 0,-1 0 1,0 0-1,1 0 1,-1 0-1,0 0 0,1-1 1,-1 2-1,0-1 0,1 0 1,-1 0-1,0 0 1,1 0-1,-1 0 0,0 0 1,1 1-1,-1-1 1,0 0-1,1 1 0,-1-1 1,1 0-1,-1 1 1,1-1-1,-2 1 0,-28 16-86,25-13 80,0 0 0,1 0 0,0 1 0,0-1 0,0 1 0,0 0 0,1 0 0,-1 0 0,1 0 0,1 0 0,-1 1 0,1 0 0,-3 8 0,5-13 3,0-1 0,0 1-1,0-1 1,0 1-1,0-1 1,0 1-1,1-1 1,-1 0 0,0 1-1,0-1 1,0 1-1,1-1 1,-1 1-1,0-1 1,0 1 0,1-1-1,-1 0 1,0 1-1,1-1 1,-1 0-1,0 1 1,1-1 0,-1 0-1,0 1 1,1-1-1,-1 0 1,1 0 0,-1 0-1,1 1 1,-1-1-1,1 0 1,0 0-1,22 1-16,23-11 49,-31 4-18,-1-1 0,0-1 0,16-10 1,-18 10-46,-1 1 1,1 0 0,1 1 0,25-10 0,-38 16 24,1 0 1,-1 0-1,0 0 0,1 0 1,-1 0-1,1 0 0,-1 0 1,1 0-1,-1 1 0,0-1 1,1 0-1,-1 0 0,1 0 1,-1 0-1,0 1 0,1-1 1,-1 0-1,0 0 1,1 0-1,-1 1 0,0-1 1,1 0-1,-1 1 0,0-1 1,0 0-1,1 1 0,-1-1 1,0 0-1,0 1 0,1-1 1,-1 1-1,0-1 0,0 0 1,0 1-1,0-1 0,0 1 1,0-1-1,0 1 0,0-1 1,0 0-1,0 1 1,0-1-1,0 1 0,0 0 1,-2 23-196,2-22 195,-12 52-891,-1 9-5009,14-52 554,4-9-3182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4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13421,'-8'9'1868,"-109"129"1944,101-116-3443,1 0 0,2 1 0,0 0 1,1 1-1,-10 31 0,20-48-369,0 0 0,0-1 0,1 1 0,0 0 0,0 0-1,1 0 1,0 12 0,0-17 4,1 0 0,-1 0 0,0-1-1,1 1 1,-1 0 0,1 0 0,0 0-1,0-1 1,-1 1 0,1-1-1,0 1 1,0 0 0,1-1 0,-1 0-1,0 1 1,0-1 0,1 0 0,-1 1-1,1-1 1,-1 0 0,1 0 0,-1 0-1,1 0 1,0-1 0,-1 1 0,1 0-1,0-1 1,0 1 0,0-1 0,-1 1-1,1-1 1,2 0 0,6 1 59,0-1 0,0 0 0,0-1 0,0 0 0,-1-1 0,1 0 0,0 0 1,17-8-1,-24 9 20,0 0 0,0 0 0,0 0 0,-1-1 0,1 1 0,-1-1 0,1 0 0,-1 1 0,0-1 0,1-1 0,-1 1 0,0 0 0,0 0 0,0-1 0,-1 1 0,1-1 0,-1 0 0,1 1 0,-1-1 0,0 0 0,0 0 0,0 0 0,0 0 0,-1 0 0,1 0 0,-1 0 0,0 0 0,0 0 0,0 0 0,0 0 0,0 0 0,-1 0 0,0-5 0,-1 6-42,1-1 0,0 1-1,0 0 1,-1-1 0,0 1 0,1 0 0,-1 0 0,0 0 0,0 0 0,0 0-1,0 0 1,0 1 0,-1-1 0,1 0 0,0 1 0,-1 0 0,1 0-1,-1 0 1,1 0 0,-1 0 0,0 0 0,1 1 0,-1-1 0,0 1 0,0 0-1,1 0 1,-1 0 0,0 0 0,0 0 0,-4 1 0,-1 0-27,1 0 0,-1 0 0,1 1-1,0-1 1,0 2 0,0-1 0,0 1 0,0 0 0,1 0 0,-9 6 0,13-8 3,0 1 0,0 0-1,0 0 1,0 0 0,0 0 0,0 0 0,1 0 0,-1 0 0,1 0 0,0 1-1,-1-1 1,1 1 0,0-1 0,0 1 0,1-1 0,-2 4 0,2-5-15,1 1 1,-1-1-1,0 0 0,1 0 1,-1 0-1,0 0 1,1 0-1,0 0 1,-1 0-1,1 0 0,-1 0 1,1 0-1,0 0 1,0 0-1,0 0 1,-1-1-1,1 1 0,0 0 1,0 0-1,0-1 1,0 1-1,0-1 1,0 1-1,0-1 0,0 1 1,1-1-1,-1 0 1,0 0-1,0 1 0,0-1 1,0 0-1,0 0 1,1 0-1,-1 0 1,0 0-1,0 0 0,2-1 1,23 0-143,-1-2-1,1 0 1,-1-2 0,0-1 0,0-1-1,0-1 1,30-14 0,30-10-1979,-84 32 2040,0 0-1,-1-1 0,1 1 1,0 0-1,0-1 0,0 1 1,-1 0-1,1 0 1,0 0-1,0 0 0,0 0 1,-1-1-1,1 2 0,0-1 1,0 0-1,0 0 0,0 0 1,-1 0-1,1 0 0,0 1 1,0-1-1,-1 0 0,1 1 1,0-1-1,1 1 0,-2 0 52,0 0 0,1 0-1,-1 0 1,0 0-1,0 0 1,0 0 0,0 0-1,0 0 1,0 0-1,0 0 1,0 0 0,0 0-1,0 0 1,0 0-1,-1 0 1,1 0 0,-1 0-1,0 1 1,-31 56-577,19-37-1828,11-15-1036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4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13293,'0'0'12011,"-14"48"-11787,28-41-160,15-6 32,5-1-896,10-4-2436,4-13-1984,1-4-9931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3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10474,'0'0'8637,"0"12"-7895,-7 96 920,-22 214 2223,26-304-3854,-2 13 443,7-52 94,10-52-1370,3 0-1,34-101 0,-46 166 404,1 1 0,-1-1 0,1 1 0,0 0 0,11-12 1,-15 18 374,1 0 0,-1 0 1,1 0-1,-1 0 1,1 0-1,0 1 0,-1-1 1,1 0-1,0 0 1,0 1-1,0-1 0,-1 0 1,1 1-1,0-1 1,0 1-1,0-1 0,0 1 1,0 0-1,0-1 1,0 1-1,0 0 0,0 0 1,0 0-1,0 0 1,0 0-1,1 0 0,-1 0 1,0 0-1,0 0 1,0 0-1,0 0 0,0 1 1,0-1-1,0 0 1,0 1-1,0-1 0,0 1 1,0-1-1,-1 1 1,1-1-1,0 1 0,0 0 1,0 0-1,-1-1 1,1 1-1,0 0 0,-1 0 1,1 0-1,0 0 1,-1-1-1,1 1 0,-1 0 1,0 0-1,1 0 1,-1 1-1,2 2-15,-1-1-1,0 0 1,-1 0 0,1 0-1,0 1 1,-1-1 0,0 0-1,0 1 1,0-1 0,0 0-1,0 1 1,-1-1 0,1 0-1,-1 0 1,0 1 0,0-1-1,0 0 1,0 0 0,-1 0-1,1 0 1,-1 0 0,0 0 0,0-1-1,0 1 1,0 0 0,0-1-1,-1 0 1,1 1 0,-1-1-1,0 0 1,1-1 0,-1 1-1,0 0 1,0-1 0,0 1-1,0-1 1,0 0 0,-1 0-1,1 0 1,-5 0 0,6 0-115,2-1 96,-1 0 0,1 0 0,0 0-1,0 0 1,0 0 0,-1 0 0,1 0 0,0 0-1,0 0 1,-1 0 0,1 0 0,0 0 0,0 0-1,0 0 1,-1 0 0,1 0 0,0 0-1,0 0 1,0 0 0,-1 0 0,1 0 0,0-1-1,0 1 1,0 0 0,-1 0 0,1 0 0,0 0-1,0 0 1,0 0 0,0-1 0,0 1-1,-1 0 1,1 0 0,0 0 0,0 0 0,0-1-1,0 1 1,0 0 0,0 0 0,0 0-1,0-1 1,0 1 0,0 0 0,-1 0 0,1-1-1,0 1 1,0 0 0,0 0 0,1-1 0,-1-10-5014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4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14157,'0'0'5414,"25"73"-3973,-25-36-480,0 3-417,0-1-448,0-3-64,0-4-736,0-3-1731,-5-9-2818,1-9-3395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4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5 123 9961,'-1'-9'4084,"0"3"-3558,1 4-321,-1-1 0,0 0 0,1 0 0,0 0 0,-1 0 0,1 0 0,0 0 0,1 0 0,-1 0 0,0 0 0,1 0 0,0 0 0,0 1 0,0-1 0,0 0 0,0 0 0,0 1 0,1-1 0,-1 0 0,1 1 0,0 0 0,-1-1 0,1 1 0,0 0 0,4-3 0,6-1 26,1 0-1,0 2 1,-1-1-1,1 2 0,1 0 1,-1 0-1,0 1 0,1 1 1,13 0-1,1 0-139,0 2 1,0 1-1,38 9 1,-54-9-83,0 2 1,-1-1 0,1 2 0,-1-1-1,0 1 1,-1 1 0,1 0 0,13 11-1,-22-15-3,1-1 0,-1 2-1,1-1 1,-1 0 0,0 0-1,0 1 1,0-1 0,0 1 0,-1-1-1,1 1 1,-1 0 0,1 0-1,-1-1 1,0 1 0,0 0 0,0 0-1,-1 1 1,1-1 0,-1 0-1,1 0 1,-1 0 0,0 0-1,0 0 1,-1 0 0,1 0 0,-1 1-1,1-1 1,-1 0 0,0 0-1,0 0 1,0-1 0,-1 1-1,1 0 1,-1 0 0,1-1 0,-1 1-1,-3 3 1,-7 8 480,-1 0 1,-1-1-1,-1 0 1,0-1-1,0 0 0,-1-1 1,0-1-1,-34 15 0,65-32-2096,-8 3 987,1 1 0,-1 0 1,1 0-1,-1 0 0,1 1 0,0 1 0,14-2 1,-9 3 249,-1 0 1,1 1-1,-1 1 1,0 0 0,21 6-1,-31-8 355,1 1 0,0 0 0,-1 0 0,1 0 0,-1 0 0,1 0 0,-1 1-1,1-1 1,-1 1 0,0-1 0,0 1 0,0 0 0,0 0 0,0 0 0,0 0 0,-1 0 0,1 0 0,0 1-1,-1-1 1,0 1 0,0-1 0,1 1 0,-2-1 0,1 1 0,0-1 0,0 1 0,-1 0 0,1 0-1,-1-1 1,0 1 0,0 5 0,-2-4 199,1 0-1,0-1 0,-1 1 1,0-1-1,0 1 1,0-1-1,0 0 1,-1 1-1,1-1 0,-1 0 1,0-1-1,0 1 1,0 0-1,0-1 0,0 0 1,-1 0-1,1 0 1,0 0-1,-6 2 0,-10 4 1056,-1 0 0,-22 6 1,41-13-1187,-32 8 1552,-48 8-1,69-15-1422,0 0 0,-1-2 0,1 1 0,-1-2-1,1 1 1,0-2 0,-17-3 0,27 4-233,-1 1-1,0-1 1,1 0 0,-1 0-1,0 0 1,1-1 0,-1 1-1,1-1 1,0 1 0,0-1 0,-1 0-1,1 0 1,0 0 0,0 0-1,1 0 1,-1 0 0,0-1-1,1 1 1,-1-1 0,1 1-1,0-1 1,0 1 0,0-1 0,0 0-1,0 1 1,1-1 0,-1 0-1,1-5 1,1 6-190,0 1 0,1-1 1,-1 0-1,1 1 0,-1-1 0,1 1 0,0-1 1,0 1-1,0 0 0,0 0 0,0 0 0,0 0 1,0 0-1,0 0 0,0 1 0,0-1 0,0 1 0,0-1 1,1 1-1,-1 0 0,3 0 0,5-2-739,71-17-6875,-38 9 710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4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74 15278,'0'0'8088,"7"7"-7570,-4-5-489,1 1-1,-1-1 1,1 1 0,-1-1 0,1 0-1,-1 0 1,1 0 0,0-1 0,0 1-1,0-1 1,0 0 0,0 0 0,0-1-1,1 1 1,-1-1 0,0 0 0,0 0-1,0 0 1,0-1 0,0 1 0,1-1-1,-1 0 1,0 0 0,0 0 0,5-3-1,-2 1 23,52-26-23,-56 28 2,-1-1 0,1 1 1,-1-1-1,1 0 0,-1 0 0,0 0 1,0 0-1,0 0 0,0-1 0,-1 1 0,1 0 1,-1-1-1,1 0 0,-1 1 0,0-1 1,0 0-1,0 0 0,0 1 0,0-4 1,-1 5 3,0 0 0,-1 0 0,1 0 0,-1 0 0,1 0 0,-1 0 1,1 1-1,-1-1 0,1 0 0,-1 0 0,0 1 0,0-1 0,1 0 1,-1 1-1,0-1 0,0 1 0,0-1 0,0 1 0,1-1 0,-1 1 0,0 0 1,0-1-1,0 1 0,0 0 0,0 0 0,0-1 0,0 1 0,0 0 1,0 0-1,0 0 0,0 0 0,0 1 0,0-1 0,0 0 0,-2 1 1,-40 5-26,32-2 31,0 1-1,0 0 1,0 1 0,0 0-1,1 1 1,0 0 0,1 0-1,-1 1 1,1 0 0,1 1-1,-1 0 1,2 0 0,-10 14-1,16-22-32,0 1-1,0-1 0,0 1 1,0 0-1,0-1 1,0 1-1,1 0 0,-1-1 1,0 1-1,1 0 1,0 0-1,-1 0 0,1-1 1,0 1-1,0 0 0,0 0 1,0 0-1,0 0 1,0-1-1,1 1 0,-1 0 1,1 0-1,1 3 1,-1-3-11,1-1 0,-1 1 0,1-1 0,0 0 0,-1 0 0,1 1 1,0-1-1,0 0 0,0-1 0,0 1 0,0 0 0,0 0 1,0-1-1,0 1 0,0-1 0,0 0 0,3 0 0,7 1-550,1-1 0,-1-1 0,0 0 0,1 0 0,22-7 0,-11-1-2804,0 0 0,27-16 0,1-5-3453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4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227 127 12940,'-12'6'2189,"-16"7"-1328,3-2 130,0 2 0,0 0 0,1 1 0,1 1 0,-26 23-1,48-37-978,-1 0 0,1 0 0,0 0 0,0 0 0,0 0 0,0 0 0,0 1 0,0-1 1,1 0-1,-1 1 0,0-1 0,0 1 0,1-1 0,-1 1 0,1-1 0,0 1 0,-1-1 0,1 1 0,0-1 0,0 1 0,0 1 0,1-2-5,-1 0 0,1 1-1,-1-1 1,1 0 0,0-1 0,0 1 0,0 0 0,-1 0 0,1 0 0,0 0 0,0-1 0,0 1 0,0 0 0,0-1 0,0 1 0,1-1 0,-1 1 0,0-1 0,0 0 0,2 1 0,7 1 45,-1 0 1,1-1 0,0-1-1,0 1 1,10-2-1,-5-2-4,0 1-1,1-2 1,-1 0-1,0-1 1,-1-1-1,1 0 0,-1-1 1,0 0-1,-1-1 1,25-20-1,-10 6 202,-2-1-1,0-2 1,39-49 0,-55 62 105,-6 8-236,-1 1-1,0-1 0,0 0 0,0 0 1,0 0-1,0-1 0,-1 1 0,0 0 1,0-1-1,0 0 0,-1 1 1,1-1-1,0-5 0,-18 12 203,8 4-287,1 0 0,0 1-1,0 0 1,1 0-1,0 0 1,0 0 0,1 1-1,-6 11 1,2-3 52,2-1 1,-1 1-1,-7 29 1,12-35-21,1-1 1,0 1-1,1 0 1,0 0 0,0 0-1,1 0 1,1 0-1,-1 0 1,2 0-1,-1 0 1,6 15 0,-6-20-182,1-1 1,0 0 0,1 1 0,-1-1-1,1 0 1,0 0 0,0 0 0,0-1-1,0 1 1,7 5 0,-6-6-398,1 0 1,-1 0-1,1-1 1,0 0 0,-1 0-1,1 0 1,0 0-1,1-1 1,-1 1-1,0-1 1,7 0-1,19 0-8295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3:5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48 198 5926,'0'0'955,"-8"0"-619,-20 0 13,16 0 191,28 0-105,1052-72 1119,-383-24-1463,-669 94-89,-14 2 3,1 0 0,-1 0 0,1 0-1,-1-1 1,1 1 0,-1-1 0,1 0-1,-1 1 1,1-1 0,-1 0 0,0-1-1,1 1 1,3-3 0,-6 4 0,0-1 0,0 1-1,0 0 1,0 0 0,0 0 0,0-1 0,0 1-1,0 0 1,0 0 0,0-1 0,0 1 0,0 0-1,0 0 1,0-1 0,0 1 0,0 0 0,0 0-1,0-1 1,-1 1 0,1 0 0,0 0-1,0 0 1,0-1 0,0 1 0,0 0 0,-1 0-1,1 0 1,0 0 0,0-1 0,0 1 0,0 0-1,-1 0 1,1 0 0,0 0 0,0 0 0,-1 0-1,1 0 1,0 0 0,0-1 0,0 1 0,-1 0-1,1 0 1,0 0 0,0 0 0,-1 0 0,1 0-1,0 0 1,0 0 0,-1 1 0,1-1 0,0 0-1,-20-3 163,-453-2 179,258 7 2,-296-1 304,980 26-539,-230-8-125,-182-15-36,236 22-1164,-280-25 1113,-11-1 67,0 0 1,1 0-1,-1 0 1,0 0-1,1 1 1,-1-1-1,1 1 1,-1 0-1,0-1 1,0 1-1,0 0 1,1 0-1,-1 1 1,0-1-1,0 0 1,2 3-1,-4-4 21,0 0 1,0 0-1,0 1 0,1-1 1,-1 0-1,0 0 0,0 1 1,0-1-1,0 0 0,0 0 1,0 0-1,0 1 0,0-1 1,0 0-1,0 0 0,0 1 1,0-1-1,-1 0 0,1 0 0,0 0 1,0 1-1,0-1 0,0 0 1,0 0-1,0 0 0,0 1 1,-1-1-1,1 0 0,0 0 1,0 0-1,0 0 0,0 0 1,-1 1-1,1-1 0,0 0 1,0 0-1,0 0 0,-1 0 1,1 0-1,0 0 0,0 0 1,0 0-1,-1 0 0,1 0 1,0 0-1,0 0 0,-1 0 1,1 0-1,0 0 0,-1 0 0,-18 4-91,0 0-1,0-2 1,-1-1-1,1 0 1,-30-3-1,-3 1 78,-357-4 521,-223 3-576,497 3-2584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0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235 355 3043,'-8'2'176,"-21"5"354,1-1-1,-33 1 1,44-6 955,-1 0-1,-33-4 1,28-1-143,34 3-520,39 3-466,403 16 1152,-196-15-774,199 17-361,719 15-164,391-42-17,-1496 8-229,128 17-1,-334-12-341,-1523-21 351,-1-1-382,1432 18 520,-260 36-1,473-33-169,37-3-73,43-1-53,542-50 63,-366 22 182,2374-234 480,-2483 248-536,61-5 12,234-53-1,-423 70-13,33-9 13,-37 10-14,1 0 0,0 0 0,0 0 0,-1 0 0,1-1-1,0 1 1,0 0 0,-1 0 0,1 0 0,0-1 0,-1 1 0,1 0 0,0-1 0,-1 1-1,1 0 1,0-1 0,-1 1 0,1-1 0,-1 1 0,1-1 0,-1 0 0,1 1 0,-1-1-1,1 1 1,-1-1 0,0 0 0,1 1 0,-1-1 0,0 0 0,1 0 0,-1 1 0,0-1-1,0 0 1,0-1 0,-15-4-64,-43-1-10,0 3 0,-86 5 0,45 1 29,-1220 87-120,-14 124-2355,1103-169 235,21-9-1938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1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4644,'0'0'1468,"11"-2"-1361,31-4 389,38-6 831,104-3 0,105 18-396,370-9 284,879-10 253,-467 16-710,-45-57-75,-786 40-528,-203 15 34,-21 2-94,1-1 0,-1 0 0,1-1 0,-1-1-1,29-9 1,-44 11-62,0 1 0,0 0-1,-1-1 1,1 1 0,0-1-1,0 0 1,-1 1 0,1-1 0,0 1-1,-1-1 1,1 0 0,-1 1-1,1-1 1,-1 0 0,1 0 0,-1 0-1,1 1 1,-1-1 0,0 0-1,0 0 1,1 0 0,-1 0-1,0 0 1,0 0 0,0 1 0,0-1-1,0 0 1,0 0 0,0 0-1,0 0 1,0 0 0,0 0 0,-1 0-1,1 1 1,0-1 0,-1-1-1,-1-10-4680,2-3 276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1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27 13613,'0'0'3529,"-8"9"-3145,-125 162 660,72-87-595,-99 102 1,226-250-1356,91-96-1807,-71 58 1205,48-49 1019,-144 176 1514,-11 10-586,1 0 0,1 0 1,3 2-1,0 0 0,-17 72 0,27-82-861,2 0-1,1 0 1,0 29-1,0-56-4747,-12 0 2840,-2-4-1765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1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5061,'0'0'13260,"59"-43"-12811,-16 40-257,10-1-96,1-1-64,-1 2-96,-1-1-2274,-6 0-2691,-6-1 961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1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50 11115,'0'0'6117,"-7"10"-4894,-22 34-97,28-43-1050,-1 1-1,1-1 1,0 1-1,0-1 0,0 1 1,0 0-1,1-1 1,-1 1-1,0 0 1,1-1-1,-1 1 1,1 0-1,0 0 1,-1 0-1,1 0 0,0 0 1,0-1-1,0 1 1,1 3-1,-1-5-61,1 1 0,0 0 0,-1-1 0,1 1 0,0-1 0,0 1 0,0-1 0,-1 1 0,1-1 0,0 1 0,0-1 0,0 0 0,0 0 0,0 1 0,0-1 0,0 0 0,0 0 0,0 0 1,0 0-1,0 0 0,0 0 0,0 0 0,0 0 0,1-1 0,8-1 7,0-1 0,0 0 0,0 0 0,13-7 0,63-41 74,-59 33-73,2 2-1,41-19 1,-69 35-23,0-1-1,-1 1 1,1-1 0,0 1 0,0-1 0,0 1-1,-1-1 1,1 1 0,0 0 0,0-1 0,0 1-1,0 0 1,0 0 0,0 0 0,0 0-1,0 0 1,-1 0 0,1 0 0,0 0 0,0 0-1,0 0 1,0 0 0,0 1 0,0-1 0,0 0-1,-1 1 1,1-1 0,0 0 0,0 1-1,0-1 1,-1 1 0,1 0 0,0-1 0,-1 1-1,1-1 1,0 1 0,-1 0 0,1 0 0,-1-1-1,1 1 1,-1 0 0,1 0 0,0 1-1,-1 2 1,0-1-1,0 1 0,0 0 0,-1-1 1,1 1-1,-1-1 0,0 1 0,0-1 0,0 0 1,-1 1-1,-2 4 0,-23 39 176,-9 18 58,36-65-234,1 0 0,-1 1 0,0-1 0,1 0-1,-1 0 1,0 1 0,1-1 0,-1 0 0,0 0 0,1 0 0,-1 0 0,0 0 0,1 0 0,-1 0 0,0 1 0,1-1 0,-1 0-1,1 0 1,-1 0 0,0 0 0,1-1 0,-1 1 0,1 0 0,-1 0 0,0 0 0,1 0 0,-1 0 0,0 0 0,1 0 0,-1-1-1,0 1 1,1 0 0,-1 0 0,0-1 0,1 1 0,10-8-1224,0 0 0,-1 0 0,16-16 0,-12 11-1242,13-12-3218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3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136 240 6919,'0'0'9475,"-12"5"-7030,10-4-2397,-13 7 723,-1 0 0,-26 20 0,38-26-606,1 1-1,-1 0 1,0 0 0,1 0 0,0 1 0,0-1 0,0 1 0,0 0 0,0 0-1,1 0 1,0 0 0,0 0 0,0 1 0,0-1 0,1 1 0,-1-1 0,1 1-1,-1 7 1,3-11-146,-1-1-1,1 1 0,0 0 0,-1 0 1,1 0-1,0 0 0,-1-1 1,1 1-1,0 0 0,0-1 0,0 1 1,-1-1-1,1 1 0,0-1 0,0 1 1,0-1-1,0 1 0,0-1 0,0 0 1,0 0-1,0 0 0,0 1 1,0-1-1,0 0 0,0 0 0,0 0 1,0 0-1,1-1 0,0 1 0,36-4 353,-30 0-426,1 1 0,-1-1 0,0-1 0,0 0 0,-1 0 0,1 0 0,-1-1 0,0 0 0,-1-1 0,1 1 0,-1-1 0,-1 0 0,1-1 0,-1 0 0,-1 1 1,1-1-1,-1-1 0,-1 1 0,1-1 0,-1 1 0,-1-1 0,0 0 0,2-16 0,-7 22-196,-3 9 100,-4 10 3,9-15 137,1 0-1,0 1 0,-1-1 1,1 0-1,0 1 1,0-1-1,0 1 0,0-1 1,0 0-1,0 1 0,0-1 1,0 1-1,1-1 1,-1 0-1,1 1 0,-1-1 1,1 0-1,-1 0 1,1 1-1,0-1 0,0 0 1,-1 0-1,1 0 1,0 0-1,0 0 0,2 2 1,-1-2 12,1 0 1,-1-1-1,0 1 0,0-1 1,0 1-1,1-1 1,-1 0-1,0 0 0,0 0 1,1 0-1,-1 0 1,0-1-1,0 1 0,0-1 1,1 1-1,-1-1 0,4-2 1,1-1-127,1 0 1,0 0 0,-1-1-1,0-1 1,0 1-1,0-1 1,-1 0 0,0 0-1,0-1 1,-1 0-1,1 0 1,4-9 0,4-8-227,-2 0 0,16-40 1,-25 57 364,-1 1 1,1-1-1,-2 1 1,1-1-1,-1 0 1,1-11-1,-12 26 216,-4 14 117,2 0 0,0 1 0,2 0 0,0 1 0,2 1 0,0-1 0,2 1 0,1 0 0,0 1 0,0 49 0,4-73-339,1 0 1,0 1-1,0-1 1,1 0-1,-1 0 1,0 0 0,1 0-1,-1 0 1,1 0-1,0 0 1,0 0 0,-1 0-1,1 0 1,3 3-1,-4-5 7,1 1 0,0-1 1,-1 1-1,1-1 0,0 1 0,0-1 0,0 1 0,-1-1 0,1 1 0,0-1 0,0 0 0,0 0 0,0 0 0,0 1 1,0-1-1,0 0 0,-1 0 0,1 0 0,0 0 0,0 0 0,0 0 0,0-1 0,1 1 0,1-1 12,1-1-1,-1 1 0,0-1 1,1 0-1,-1 0 1,0 0-1,0 0 0,-1-1 1,1 1-1,0-1 0,-1 1 1,0-1-1,1 0 0,2-6 1,0-1 30,-1 0 1,0-1 0,0 0-1,-1 0 1,0 0 0,-1 0-1,1-16 1,-2 16 207,0 11-229,0-1 0,0 0 0,1 0 0,-1 1 0,0-1 0,0 1 0,1-1 0,-1 1 1,0-1-1,0 1 0,1 0 0,-1 0 0,1-1 0,-1 1 0,0 0 0,1 0 0,-1 0 0,0 1 0,1-1 1,0 1-1,10-2-4,1-1-6,-1-1 0,0-1 0,-1 0 1,1 0-1,-1-1 0,1-1 0,-1 0 0,-1 0 0,14-11 0,-19 14-14,0-1 0,0 0 0,0 0-1,-1-1 1,0 1 0,1-1-1,-2 0 1,1 0 0,0 0-1,-1-1 1,0 1 0,0-1-1,-1 0 1,0 0 0,0 0 0,0 0-1,-1 0 1,1 0 0,-2 0-1,1-7 1,-1 12-16,0 0-1,0 0 1,0 0 0,-1 0 0,1 0-1,0 0 1,-1 0 0,1 0 0,-1 0-1,1 1 1,-1-1 0,1 0 0,-1 0-1,0 1 1,1-1 0,-1 0 0,0 1-1,1-1 1,-1 0 0,0 1 0,0-1-1,0 1 1,0 0 0,0-1 0,1 1-1,-1 0 1,0-1 0,0 1 0,0 0-1,0 0 1,0 0 0,0 0 0,0 0-1,0 0 1,0 0 0,0 0 0,0 0-1,0 0 1,0 1 0,0-1 0,0 0-1,0 1 1,1-1 0,-1 0 0,0 1-1,0-1 1,-1 2 0,-3 0-22,0 0 0,0 0 0,0 1 0,0 0 1,0 0-1,0 0 0,-4 5 0,-3 4 33,1 0-1,0 1 1,1 0 0,1 1-1,0 0 1,1 1 0,0 0-1,1 0 1,1 0 0,0 1-1,-5 23 1,11-38-4,0 0 0,0 0 0,0 0 0,0 0 0,0 1 0,0-1 0,0 0 0,0 0 0,0 0 0,1 0 0,-1 0 0,0 0 0,1 0 0,-1 0 0,1 0 0,-1 0 0,1 0 0,0 0 0,-1 0 0,1 0 0,0 0 0,0 0 0,-1-1 0,1 1 0,0 0 0,1 0 0,1 1 7,0-1-1,0 0 0,0 0 1,0 0-1,0-1 0,0 1 1,0-1-1,0 1 0,6-1 0,9-1-254,1-2 0,30-6 0,-36 6-283,-13 3 518,6-2-138,0 1 0,0 0 1,0 1-1,0-1 0,11 2 1,-16-1 148,0 0 0,-1 0 1,1 1-1,0-1 1,0 0-1,0 1 0,0-1 1,-1 0-1,1 1 0,0 0 1,0-1-1,-1 1 1,1-1-1,0 1 0,-1 0 1,1-1-1,-1 1 0,1 0 1,-1 0-1,1-1 1,-1 1-1,1 0 0,-1 0 1,0 0-1,1 0 1,-1 0-1,0-1 0,0 1 1,0 0-1,0 0 0,0 0 1,0 0-1,0 0 1,0 0-1,0 0 0,0 0 1,0 0-1,0-1 1,-1 1-1,1 0 0,0 0 1,-1 0-1,1 0 0,-1 0 1,0 0-1,-1 4 10,0 0-1,0 0 1,-1 0-1,0 0 1,0-1-1,0 1 1,-4 3-1,-9 4-2977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1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16 10634,'0'0'6209,"-2"-4"-6119,-5-8-6,11 35 99,-3 68 1119,1-32-143,-9 102 0,5-150-1009,0 1 0,-1 0 1,0-1-1,-1 1 1,0-1-1,-9 18 0,11-26-108,1 0-1,-1 0 1,0 0-1,0 0 1,-1-1-1,1 1 1,0-1-1,-1 1 1,1-1-1,-1 0 1,0 1-1,0-1 1,0-1-1,0 1 1,0 0-1,0-1 1,-1 0-1,1 0 1,0 0-1,-1 0 1,1 0-1,-1 0 0,1-1 1,-1 0-1,1 0 1,-5 0-1,5-1-30,0 0-1,1 0 1,-1 0-1,0 0 0,1-1 1,0 1-1,-1-1 1,1 1-1,0-1 1,0 0-1,-1 0 0,1 0 1,1 0-1,-1 0 1,0-1-1,1 1 0,-1 0 1,1-1-1,-1 1 1,1-1-1,0 0 0,0 1 1,1-1-1,-1 0 1,0 0-1,1 1 0,0-1 1,-1-4-1,0-1-25,0-1 0,1 0 0,0 1 0,0-1 0,1 0-1,0 0 1,1 1 0,2-11 0,1 9-3,-1 1 1,1 0-1,0 1 1,1-1-1,0 1 1,0 0-1,1 0 1,0 1-1,1 0 1,-1 0-1,14-9 1,15-7 8,57-29 1,-29 18 5,-48 25 10,31-19 20,-45 27-20,1-1-1,-1 1 1,0-1 0,0 0-1,0 1 1,0-1-1,0 0 1,-1 0-1,1-1 1,-1 1-1,1 0 1,-1 0-1,0-1 1,0 1 0,1-4-1,-3 5 0,0 0 0,0 1-1,-1-1 1,1 0 0,0 1-1,-1-1 1,1 1 0,0-1 0,-1 1-1,1-1 1,-1 1 0,1 0-1,-1 0 1,1 0 0,-1 0 0,1 0-1,-1 0 1,1 0 0,-1 1-1,-1-1 1,0 1-3,-4 0 39,0 0 0,0 1 1,0 0-1,0 0 0,0 1 1,1 0-1,-1 0 0,1 0 0,0 1 1,0 0-1,-11 9 0,13-10-12,0 1 0,0-1 0,0 1-1,1 0 1,-1 0 0,1 0 0,0 0 0,0 1 0,0-1-1,1 1 1,0 0 0,0-1 0,0 1 0,0 0 0,1 0-1,-2 10 1,3-15-37,1 1-1,-1 0 0,1 0 1,-1-1-1,1 1 1,0 0-1,-1-1 0,1 1 1,0 0-1,-1-1 1,1 1-1,0-1 0,0 1 1,0-1-1,-1 1 1,1-1-1,0 0 0,0 1 1,0-1-1,0 0 1,0 0-1,0 0 0,0 0 1,-1 0-1,1 0 1,0 0-1,0 0 0,0 0 1,0 0-1,0 0 1,0 0-1,1-1 0,36-7-1171,-26 3-187,-1-1 0,0 0 1,0-1-1,14-12 1,11-12-5036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10122,'0'0'7943,"-10"5"-6662,3-2-1129,1 1 1,0 0-1,0 0 0,0 0 0,0 0 0,1 1 0,-1 0 0,1 1 1,1-1-1,-1 1 0,1 0 0,0 0 0,0 0 0,1 0 0,-1 1 1,2 0-1,-1-1 0,1 1 0,0 0 0,0 0 0,-1 14 0,3-19-147,-1 1 0,1 0-1,1 0 1,-1 0 0,0 0-1,1 0 1,-1 0-1,1 0 1,0 0 0,0-1-1,0 1 1,0 0-1,1-1 1,-1 1 0,1-1-1,-1 1 1,4 2 0,-2-3-11,0 0 1,0 0 0,0 0 0,0-1 0,0 0-1,1 1 1,-1-1 0,1 0 0,-1-1 0,1 1 0,-1 0-1,1-1 1,-1 0 0,6 0 0,67-8-612,-60 5 541,0 1 1,0 1 0,23 0 0,-38 1 76,0 1 0,-1-1 1,1 0-1,-1 1 1,1-1-1,0 0 1,-1 1-1,1-1 1,-1 1-1,0-1 0,1 1 1,-1-1-1,1 1 1,-1-1-1,0 1 1,1-1-1,-1 1 1,0 0-1,0-1 0,1 1 1,-1-1-1,0 1 1,0 0-1,0-1 1,0 1-1,0 0 1,0-1-1,0 1 0,0 0 1,0-1-1,0 1 1,0 0-1,0-1 1,0 1-1,-1 0 1,1-1-1,0 1 0,0-1 1,-1 1-1,1-1 1,0 1-1,-1 0 1,-13 27 480,10-22-380,-7 9 325,0-1 0,-1 0 0,-20 18-1,29-29-343,0-1-1,-1 1 0,1 0 1,-1-1-1,0 0 1,0 0-1,0 0 0,0 0 1,0-1-1,0 0 1,0 1-1,0-1 0,-1-1 1,1 1-1,0-1 1,-1 0-1,1 0 0,0 0 1,-1 0-1,-6-2 0,10 2-128,-1-1-1,0 1 1,1-1-1,-1 0 1,1 0-1,-1 1 1,1-1-1,-1 0 1,1 0-1,-1 0 1,1 0-1,0-1 1,0 1-1,0 0 1,-1-1-1,1 1 1,1 0-1,-1-1 1,0 1-1,0-1 1,0 0-1,1 1 1,-1-1-1,1 0 1,-1 1-1,1-1 1,0 0-1,0 1 1,-1-1-1,1 0 1,0 0-1,1 1 1,-1-4-1,1 2-279,-1 0 0,1 1 0,0-1 1,0 0-1,0 0 0,0 1 0,0-1 0,0 1 0,1-1 1,-1 1-1,1-1 0,0 1 0,0 0 0,0 0 1,0 0-1,0 0 0,0 0 0,1 0 0,-1 1 0,3-2 0,49-11-7734,-21 10 2620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57 256 7431,'0'0'13672,"-7"5"-13288,2-1-334,2-2-16,-1 0 1,1 0-1,0 0 1,0 1-1,1-1 1,-1 1-1,0-1 1,1 1-1,-1 0 0,1 0 1,0 0-1,0 1 1,0-1-1,1 0 1,-1 1-1,1-1 1,0 1-1,-2 6 1,4-9-31,-1-1 0,0 1 0,1-1 1,-1 1-1,0-1 0,1 1 0,-1-1 1,1 1-1,-1-1 0,1 0 0,-1 1 1,1-1-1,0 0 0,-1 1 0,1-1 1,-1 0-1,1 0 0,-1 0 0,1 0 1,0 1-1,-1-1 0,1 0 0,0 0 1,-1 0-1,1 0 0,-1 0 0,1-1 1,0 1-1,-1 0 0,1 0 0,-1 0 0,2-1 1,22-4 111,-9-3-90,0-2 0,-1 1 1,0-2-1,-1 0 0,0 0 0,13-16 1,-17 18-24,-8 8-30,-2 2-177,1-1 191,1 0-1,-1 0 0,0 0 0,0-1 0,0 1 0,0 0 0,1 0 0,-1 0 0,0 0 0,0 0 0,0 0 0,1 0 0,-1 0 0,0 0 0,0 0 0,0 0 0,1 1 0,-1-1 0,0 0 0,0 0 0,0 0 0,0 0 0,1 0 0,-1 0 0,0 0 0,0 0 0,0 1 0,0-1 0,0 0 0,1 0 0,-1 0 0,0 0 0,0 0 0,0 1 0,0-1 0,0 0 0,0 0 0,0 0 0,0 0 0,0 1 0,0-1 0,0 0 0,0 0 0,0 0 0,1 1 0,-1-1 0,-1 0 0,1 0 0,0 0 0,0 0 0,0 1 0,0-1 0,0 0 0,0 0 0,0 0 1,0 1-1,0-1 0,0 0 0,0 0 0,0 0 0,0 0 0,-1 1 0,1-1 0,0 0 0,0 0 0,6-1-102,1 1 0,-1-2-1,0 1 1,1-1 0,-1 0 0,0 0 0,0-1 0,10-6 0,51-34-1586,-41 25 765,-7 7 414,-1-2 0,0 0 0,-1 0 0,-1-2-1,0 0 1,-1-1 0,17-24 0,-25 23 810,-15 16 1219,-22 22 422,16-5-1396,0 0 1,1 1-1,1 1 0,-18 33 1,25-42-428,1 0 0,0 0-1,1 1 1,-1 0 0,2-1 0,0 1 0,0 0 0,1 0 0,0 0-1,0 0 1,1 0 0,2 13 0,-1-19-97,0 0 0,0-1-1,0 1 1,0 0 0,1-1 0,0 0 0,0 1 0,0-1-1,0 0 1,0 0 0,1 0 0,-1 0 0,1-1 0,0 1-1,-1-1 1,1 1 0,1-1 0,-1 0 0,7 3 0,-3-2 6,0 0 1,0 0-1,1-1 1,0 0 0,-1 0-1,1-1 1,0 0 0,10 0-1,-16-1-30,-1 0-1,1 0 1,0 0 0,-1-1-1,1 1 1,-1 0-1,1-1 1,-1 1-1,1 0 1,-1-1 0,0 0-1,1 1 1,-1-1-1,1 0 1,-1 0 0,0 0-1,0 0 1,0 0-1,1 0 1,-1 0 0,0 0-1,0 0 1,-1-1-1,1 1 1,0 0 0,0 0-1,0-1 1,-1 1-1,1-1 1,-1 1 0,1-1-1,-1 1 1,0-1-1,1 1 1,-1-1-1,0 1 1,0-1 0,0 1-1,0-1 1,-1 0-1,1 1 1,0-1 0,0 1-1,-1-1 1,0-1-1,0-3-151,-1 0 0,0 0 0,0 1 0,0-1-1,-1 0 1,1 1 0,-1 0 0,-1-1-1,1 1 1,-7-6 0,-7-3 202,-2 1 1,0 1-1,0 1 0,-1 0 1,0 2-1,-1 0 0,-24-6 1,-14-7 2252,111 18-71,38 5-2189,-8 0-756,119-12 0,-149 1-3264,-6-5-4153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307 130 12460,'-4'-13'1511,"2"2"-1080,-2 0 0,0 1 0,0-1 0,-1 1 0,-9-17 0,12 24-314,1 1 1,-1-1-1,0 1 1,0-1-1,0 1 1,0 0-1,0 0 1,0 0-1,-1 0 1,1 0 0,-1 1-1,1-1 1,-1 1-1,0-1 1,1 1-1,-1 0 1,0 0-1,0 0 1,0 1-1,0-1 1,0 1-1,0-1 1,0 1-1,0 0 1,0 0 0,0 0-1,0 1 1,0-1-1,0 1 1,0 0-1,0-1 1,-5 4-1,1 0 13,0 0 1,0 1-1,1 0 0,-1 0 0,1 1 0,0-1 0,1 1 1,-1 1-1,1-1 0,-6 11 0,-41 75 680,43-74-695,1 1 0,0 0 0,2 0 0,0 0-1,1 0 1,1 1 0,1 0 0,0 0-1,1 38 1,2-56-111,0-1-1,1 1 1,-1 0-1,0 0 0,1-1 1,-1 1-1,0 0 1,1-1-1,0 1 1,-1-1-1,1 1 1,0-1-1,0 1 1,0-1-1,0 1 0,0-1 1,0 0-1,1 1 1,-1-1-1,0 0 1,1 0-1,-1 0 1,0 0-1,1 0 1,-1-1-1,1 1 0,0 0 1,-1-1-1,1 1 1,0-1-1,-1 1 1,1-1-1,0 0 1,-1 1-1,1-1 1,0 0-1,0 0 1,-1-1-1,1 1 0,0 0 1,2-1-1,2 0 19,0-1 0,0 0 0,0 0-1,0 0 1,-1-1 0,1 0 0,-1 0-1,1 0 1,-1-1 0,7-6 0,33-39-58,-42 45 50,0 0-1,0 0 1,0 0-1,-1 0 1,0-1 0,0 1-1,0-1 1,-1 1 0,1-1-1,-1 0 1,1-9 0,-18 36 60,11-15-42,1 1-1,0-1 0,0 1 0,1 0 0,0 0 1,0 0-1,1 0 0,0 0 0,0 0 1,1 1-1,0-1 0,0 12 0,2-19-28,0 0-1,-1 0 1,1 0-1,0 0 1,0 0-1,-1 0 1,1-1-1,0 1 1,0 0-1,0 0 1,0-1-1,0 1 1,0 0-1,0-1 1,0 1-1,1-1 0,-1 0 1,0 1-1,0-1 1,0 0-1,0 1 1,1-1-1,-1 0 1,0 0-1,0 0 1,0 0-1,1 0 1,-1-1-1,0 1 1,0 0-1,0 0 1,0-1-1,1 1 1,0-2-1,44-13 135,-35 9-127,0 0 0,-1 0-1,1-1 1,-1 0-1,-1-1 1,0 0 0,0-1-1,0 0 1,9-13-1,-38 53-352,-11 20-306,23-12-3371,8-39 3800,0 0 1,1 1 0,-1-1-1,1 0 1,-1 1 0,0-1-1,1 0 1,-1 1 0,1-1-1,-1 0 1,1 0 0,-1 0-1,1 1 1,-1-1 0,1 0-1,-1 0 1,1 0 0,-1 0-1,1 0 1,-1 0-1,1 0 1,-1 0 0,1 0-1,-1 0 1,1 0 0,-1 0-1,1-1 1,-1 1 0,1 0-1,-1 0 1,1 0 0,-1-1-1,1 1 1,17-11-5018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6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55 9769,'0'0'8632,"10"6"-8391,-6-4-230,0 0-1,1 1 1,-1-2 0,1 1 0,0 0 0,-1-1 0,1 0 0,0 0 0,9 0-1,-11-1 46,-1-1-1,1 1 0,-1 0 0,1-1 1,-1 0-1,1 0 0,-1 0 0,0 0 0,0 0 1,1 0-1,-1 0 0,0-1 0,0 1 0,0-1 1,0 1-1,-1-1 0,1 0 0,0 0 1,-1 0-1,1 0 0,-1 0 0,0 0 0,1 0 1,-1-1-1,0 1 0,0 0 0,0-4 1,0 4 112,0 1 1,0-1-1,-1 0 1,1 0-1,-1 1 1,0-1-1,0 0 1,1 0-1,-1 1 1,0-1-1,0 0 1,-1-3 0,1 5-111,0-1 1,-1 1 0,1-1-1,0 1 1,0 0-1,-1-1 1,1 1 0,0 0-1,0-1 1,-1 1 0,1 0-1,0 0 1,-1-1 0,1 1-1,0 0 1,-1 0 0,1 0-1,-1-1 1,1 1 0,0 0-1,-1 0 1,1 0 0,-1 0-1,1 0 1,0 0 0,-1 0-1,1 0 1,-1 0 0,1 0-1,-1 0 1,0 0 0,-1 1 5,-1 0 1,0 0 0,1 0 0,-1 0 0,1 1-1,-1-1 1,1 1 0,0-1 0,-1 1 0,1 0-1,0 0 1,0 0 0,-3 4 0,-5 9-37,1-6 87,2 1 0,-1 0 1,1 1-1,1-1 1,0 2-1,1-1 1,0 0-1,0 1 0,1 0 1,-3 16-1,7-26-123,1-1 0,-1 0 0,1 0-1,-1 1 1,1-1 0,0 0 0,-1 0-1,1 0 1,0 0 0,0 0 0,0 0 0,0 0-1,0 0 1,0 0 0,0 0 0,0 0 0,0-1-1,0 1 1,1 0 0,-1-1 0,0 1 0,0-1-1,1 1 1,-1-1 0,0 0 0,1 0 0,-1 1-1,0-1 1,1 0 0,-1 0 0,0 0 0,1 0-1,1-1 1,57 0-2949,-51 1 1543,16-4-3395,-1-4-2628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11755,'0'0'7613,"-10"9"-6434,4-4-991,-1 0 29,1 1 0,-1-1 0,2 1 1,-1 1-1,0-1 0,1 1 0,1 0 1,-1 0-1,-4 10 0,-9 23 980,-42 96 1143,54-118-2300,1 0-1,0 0 1,1 0-1,1 1 1,-2 32-1,5-50-149,0 0-1,0-1 1,1 1-1,-1-1 1,0 1-1,0-1 1,0 1 0,1 0-1,-1-1 1,0 1-1,1-1 1,-1 1-1,1-1 1,-1 0-1,0 1 1,1-1-1,-1 1 1,1-1-1,-1 0 1,1 1 0,-1-1-1,1 0 1,-1 0-1,1 1 1,0-1-1,-1 0 1,1 0-1,-1 0 1,1 0-1,0 0 1,-1 1-1,1-1 1,-1 0-1,1-1 1,0 1 0,-1 0-1,1 0 1,-1 0-1,1 0 1,0 0-1,-1 0 1,1-1-1,-1 1 1,1 0-1,-1-1 1,1 1-1,-1 0 1,1-1 0,30-15-4802,-6-4-603,0-2-1932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129 153 7527,'0'0'13314,"-10"13"-12497,-4 3-616,-51 67 862,60-76-939,0 0 1,1 0-1,0 1 0,0-1 1,1 1-1,-1 0 0,2 0 1,-1 0-1,1 0 0,-1 13 1,3-20-120,0-1 0,1 1 0,-1-1 0,0 1 1,1-1-1,-1 1 0,1-1 0,-1 0 1,0 1-1,1-1 0,-1 1 0,1-1 0,-1 0 1,1 0-1,-1 1 0,1-1 0,-1 0 0,1 0 1,0 0-1,-1 1 0,1-1 0,-1 0 0,1 0 1,-1 0-1,1 0 0,0 0 0,-1 0 0,1 0 1,-1 0-1,1 0 0,-1-1 0,1 1 0,0 0 1,-1 0-1,1 0 0,-1-1 0,1 1 1,-1 0-1,1-1 0,0 1 0,24-11 177,-8 0-149,-2-1 1,0-1-1,0 0 1,-1-1 0,-1 0-1,0-1 1,14-21-1,66-121 3,-59 87 49,-45 96 7,-47 114 1120,51-119-1119,1 0-1,0 0 0,2 1 1,0 0-1,0 29 0,3-50-234,1 0 1,0-1-1,0 1 0,0 0 0,0 0 0,0 0 1,0 0-1,0 0 0,0 0 0,0 0 0,0-1 1,1 1-1,-1 0 0,0 0 0,1 0 0,-1 0 1,0-1-1,1 1 0,-1 0 0,1 0 0,-1-1 1,1 1-1,0 0 0,-1-1 0,1 1 0,0 0 1,-1-1-1,1 1 0,0-1 0,0 1 0,1 0 1,11 0-5118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50 6887,'0'0'3731,"3"-8"-2108,-2 4-1464,4-22 1617,-5 25-1702,-1 0 0,1 1-1,-1-1 1,1 0-1,0 1 1,-1-1 0,1 1-1,-1-1 1,1 1 0,-1-1-1,0 1 1,1-1 0,-1 1-1,0-1 1,1 1 0,-1-1-1,0 1 1,1 0 0,-1 0-1,0-1 1,1 1 0,-1 0-1,0 0 1,0 0 0,0 0-1,1 0 1,-1 0 0,0 0-1,0 0 1,1 0-1,-1 0 1,0 0 0,0 1-1,1-1 1,-1 0 0,0 0-1,1 1 1,-1-1 0,0 0-1,1 1 1,-2 0 0,-7 3 168,0 0 1,1 0 0,-1 1 0,1 0-1,0 1 1,1 0 0,-1 0-1,1 1 1,0 0 0,1 0 0,-1 0-1,-5 10 1,-4 6 168,1 1 0,1 0 0,-10 26 0,14-27-89,2-1 0,-9 32 0,16-48-271,-1 0 1,1 0-1,0 0 0,0 0 0,1 0 0,0 0 0,0 0 0,0 0 0,1 1 0,0-1 0,0 0 0,1-1 0,-1 1 0,1 0 0,3 6 0,-2-9-40,0 0 0,-1 0 0,1-1 1,1 1-1,-1 0 0,0-1 0,1 0 0,-1 0 1,1 0-1,0 0 0,-1-1 0,1 1 0,0-1 0,0 0 1,0 0-1,0 0 0,0-1 0,0 0 0,1 1 0,-1-1 1,0-1-1,0 1 0,5-1 0,1-1 30,1 1 1,-1-1-1,0-1 0,1 0 0,-1 0 0,-1-1 1,19-9-1,-22 9-30,0-1 1,0 1-1,0-1 1,-1 0 0,1-1-1,4-6 1,-8 10-9,-1 0 0,1 0 0,-1 0 1,0 0-1,1 0 0,-1 0 0,0-1 0,-1 1 1,1 0-1,0-1 0,-1 1 0,1 0 0,-1-1 1,1 1-1,-1-1 0,0 1 0,0-1 1,-1 1-1,1-1 0,0 1 0,-1-1 0,0-2 1,0 4-1,0 0 0,1 0 0,-1 0 0,0 0 1,0 1-1,0-1 0,0 0 0,1 0 0,-1 1 0,0-1 1,0 1-1,0-1 0,0 1 0,0-1 0,0 1 1,-1 0-1,1-1 0,0 1 0,0 0 0,0 0 0,0 0 1,0 0-1,0 0 0,0 0 0,-1 0 0,1 0 1,0 1-1,0-1 0,0 0 0,0 1 0,-2 0 0,0 0 46,-1 0 0,0 0-1,0 1 1,1 0 0,-1-1-1,1 1 1,-6 5 0,5-5 19,0 2 1,0-1-1,1 0 1,-1 1-1,1 0 0,0 0 1,0 0-1,0 0 1,1 0-1,-1 1 1,1-1-1,0 1 1,0-1-1,1 1 1,0 0-1,-2 7 1,4-11-65,-1 0 0,1 0 0,0 1 0,-1-1 1,1-1-1,0 1 0,0 0 0,0 0 1,0 0-1,0 0 0,0-1 0,0 1 1,0 0-1,0-1 0,0 1 0,1-1 1,-1 1-1,0-1 0,0 0 0,0 1 0,1-1 1,-1 0-1,0 0 0,0 0 0,1 0 1,-1 0-1,0 0 0,0 0 0,1-1 1,-1 1-1,2-1 0,47-6 106,-23-2-128,-1-1 0,29-15 0,38-14-611,-92 40 627,-1-1 1,0 0 0,0 0-1,0 1 1,1-1 0,-1 0-1,0 0 1,0 1 0,0-1-1,0 0 1,0 1 0,1-1-1,-1 0 1,0 0 0,0 1-1,0-1 1,0 0 0,0 1-1,0-1 1,0 0 0,0 1-1,0-1 1,0 0-1,-1 1 1,1-1 0,0 0-1,0 0 1,0 1 0,0-1-1,0 0 1,0 1 0,-1-1-1,1 0 1,0 0 0,0 1-1,0-1 1,-1 0 0,1 0-1,0 0 1,0 1 0,-1-1-1,-8 16 16,-10 7-80,12-15-39,0-1 0,0 1 1,1 0-1,1 1 0,-1-1 0,1 1 1,1 0-1,-6 16 0,10-24-21,0-1 0,0 0 0,0 1 0,0-1 0,-1 0 0,1 1 0,1-1 0,-1 1 0,0-1 0,0 0 0,0 1 0,0-1 0,0 1 0,0-1 0,0 0 0,0 1-1,1-1 1,-1 0 0,0 1 0,0-1 0,0 0 0,1 1 0,-1-1 0,0 0 0,0 0 0,1 1 0,-1-1 0,0 0 0,1 0 0,-1 0 0,0 1 0,1-1 0,-1 0 0,0 0 0,1 0 0,-1 0 0,1 0 0,-1 0 0,0 1 0,1-1 0,-1 0 0,1 0 0,-1 0 0,0 0 0,1-1-1,-1 1 1,0 0 0,1 0 0,-1 0 0,1 0 0,-1 0 0,0 0 0,1 0 0,-1-1 0,0 1 0,1 0 0,-1 0 0,0-1 0,1 1 0,-1 0 0,0 0 0,0-1 0,1 0 0,16-13-6168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50 305 6566,'0'0'5109,"-8"6"-2151,-25 21-850,25-14-173,14-7-829,20-5-178,-22-1-733,11-1-110,0-1 0,0 0-1,0-1 1,0 0 0,0-1 0,-1-1-1,0 0 1,0-1 0,0-1 0,-1 0-1,0-1 1,0 0 0,-1-1 0,0 0-1,20-21 1,-32 29-76,1 1 0,0-1-1,-1 0 1,1 1 0,0-1 0,-1 0 0,1 0 0,-1 0-1,1 0 1,-1 0 0,0 0 0,1 1 0,-1-1-1,0 0 1,0 0 0,0 0 0,1 0 0,-1 0-1,0 0 1,0 0 0,-1-2 0,1 3 22,0-1 1,-1 1-1,1-1 0,-1 1 1,1 0-1,-1-1 1,0 1-1,1-1 0,-1 1 1,1 0-1,-1-1 1,0 1-1,1 0 0,-1 0 1,0 0-1,1 0 1,-1-1-1,0 1 0,1 0 1,-1 0-1,0 0 0,0 1 1,-4-1 90,0 0 1,1 1-1,0 0 1,-1 0-1,1 0 1,-1 1-1,1-1 1,-5 4-1,0 1-45,1 0 0,0 0 1,0 1-1,0 1 0,1-1 0,1 1 1,-10 13-1,13-16-16,-1 1-1,1-1 1,0 1 0,0 0-1,1 0 1,-1 0 0,1 0 0,1 0-1,-1 0 1,1 0 0,0 1 0,0-1-1,1 10 1,1-15-54,-1 0 0,1 0-1,-1 1 1,1-1 0,0 0 0,-1 0 0,1 0 0,0 0-1,0 0 1,0 0 0,0 0 0,0-1 0,0 1 0,0 0-1,0 0 1,0-1 0,0 1 0,0-1 0,0 1-1,1-1 1,-1 1 0,0-1 0,0 0 0,1 0 0,-1 1-1,0-1 1,0 0 0,1 0 0,-1 0 0,0 0-1,0-1 1,1 1 0,1-1 0,47-9 44,-27 1-77,-1 0 0,-1-2 0,1 0 0,-2-2 0,0 0 0,0-1 0,-1-1 0,21-22 0,-15 12-37,-2-1 0,-1-1-1,-1-1 1,-1-1-1,17-32 1,-33 54 69,-1 1 0,1-1 0,-1 0 0,-1 0 0,1 0 0,-1-1 0,0 1-1,0-8 1,-2 14-1,0 1-1,0 0 1,0 0-1,0 0 1,0 0-1,0-1 1,0 1-1,0 0 1,0 0-1,0 0 1,0 0-1,0-1 1,0 1-1,0 0 1,0 0-1,0 0 1,0 0-1,0-1 1,-1 1-1,1 0 1,0 0-1,0 0 0,0 0 1,0 0-1,0 0 1,0-1-1,-1 1 1,1 0-1,0 0 1,0 0-1,0 0 1,0 0-1,-1 0 1,1 0-1,0 0 1,0 0-1,0 0 1,0 0-1,-1 0 1,1 0-1,0 0 1,0 0-1,0 0 1,-1 0-1,1 0 1,0 0-1,0 0 0,-13 6 120,-9 11 2,-2 8 27,1 0 1,0 2-1,2 0 1,2 2-1,0 0 1,2 1-1,-14 33 1,30-60-139,0 0 1,0 1 0,0-1-1,0 0 1,1 0 0,-1 1-1,1-1 1,0 1 0,0-1-1,1 7 1,-1-9-26,1 0 0,-1 1 0,0-1 0,1 0 0,0 1 0,-1-1 0,1 0-1,0 0 1,0 0 0,0 0 0,0 0 0,0 0 0,0 0 0,0 0 0,0 0 0,0 0 0,0 0 0,2 0 0,5 2-296,-1-1 1,0-1 0,0 0-1,1 0 1,-1 0 0,1-1-1,12-1 1,-13 1-36,2 0-842,1-1-1,-1-1 1,0 0-1,1 0 0,-1-1 1,0 0-1,0 0 1,0-1-1,11-7 1,14-9-5640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158 125 4484,'0'0'10928,"-10"7"-8163,-10 6-1728,1 1-1,-28 29 1,41-38-750,0 1 1,1 0 0,-1 0-1,1 1 1,1-1 0,-1 1 0,1 0-1,0 0 1,1 0 0,0 1-1,0-1 1,1 1 0,-3 12 0,5-20-280,0 1 1,0 0 0,0 0 0,0 0 0,0 0 0,0-1-1,0 1 1,0 0 0,0 0 0,1 0 0,-1 0 0,0-1 0,1 1-1,-1 0 1,0 0 0,1-1 0,-1 1 0,1 0 0,-1-1-1,1 1 1,0 0 0,-1-1 0,1 1 0,-1-1 0,1 1-1,0-1 1,0 1 0,-1-1 0,1 0 0,0 1 0,1-1 0,1 1 16,1 0 0,-1-1 0,0 0 0,0 0 1,1 0-1,-1 0 0,0-1 0,7-1 0,2-1 27,0-1-1,0 0 1,19-10-1,-6 0-193,-1-1 0,-1-1 0,-1-1 0,0-1 0,-2-1-1,0 0 1,-1-2 0,0 0 0,-2-2 0,-1 0 0,-1 0 0,13-28 0,-21 30 228,-7 21-79,-1 0 0,1-1 0,0 1 0,0 0 0,0 0-1,0 0 1,0 0 0,-1 0 0,1-1 0,0 1-1,0 0 1,0 0 0,0 0 0,-1 0 0,1 0 0,0 0-1,0 0 1,0 0 0,0 0 0,-1 0 0,1 0-1,0 0 1,0 0 0,0 0 0,-1 0 0,1 0 0,0 0-1,0 0 1,0 0 0,-1 0 0,1 0 0,0 0-1,0 0 1,0 0 0,0 0 0,-1 0 0,1 0 0,0 0-1,0 1 1,0-1 0,0 0 0,0 0 0,-1 0-1,1 0 1,0 0 0,0 1 0,0-1 0,-30 30 358,19-18-377,2 0-1,-1 1 0,1 1 0,1 0 1,0 0-1,1 0 0,1 1 0,0 0 1,1 0-1,1 0 0,0 1 1,-3 31-1,9-28-3180,10-9-3613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3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38 11211,'0'0'10783,"8"3"-9139,25 7-773,-33-10-856,1 0 1,0 0 0,0 0 0,0 0 0,-1 0-1,1 0 1,0-1 0,-1 1 0,1 0 0,0 0-1,0-1 1,-1 1 0,1 0 0,-1-1-1,1 1 1,0-1 0,-1 1 0,1-1 0,-1 1-1,1-1 1,-1 1 0,1-1 0,-1 0 0,1 1-1,-1-1 1,0 0 0,1 1 0,-1-1 0,0 0-1,0 1 1,1-1 0,-1 0 0,0 0 0,0 1-1,0-1 1,0 0 0,0 0 0,0 1 0,0-1-1,0 0 1,0 0 0,-1 0 0,1-1 5,1 1-1,-1-1 1,0 1 0,0 0 0,0-1-1,-1 1 1,1-1 0,0 1 0,-1 0-1,1-1 1,0 1 0,-1-1 0,0 1-1,1 0 1,-1 0 0,0-1 0,0 1-1,1 0 1,-3-2 0,0 3-6,0 0 0,0 1 0,0-1 0,0 0 0,0 1 0,0 0 0,0 0 0,0-1 0,1 2 0,-1-1 0,0 0 0,1 1 0,-1-1 0,0 1 0,1 0 0,0 0 0,-1 0 0,1 0 0,0 0 0,0 0 0,0 0 0,1 1 0,-1-1 0,0 1 0,-2 5 0,1-3 15,0 0 0,1 1 0,-1-1-1,1 1 1,0 0 0,1 0 0,-1-1 0,1 1 0,0 0 0,0 0 0,1 0 0,0 9 0,1-13-129,-1 0 0,1 0 1,0 0-1,0 0 0,0 0 0,0 0 0,0 0 0,0 0 0,0-1 0,1 1 0,-1 0 1,0-1-1,1 1 0,0-1 0,-1 1 0,1-1 0,0 0 0,0 0 0,1 1 0,2 0-570,-1 0-1,1 0 1,-1-1-1,1 1 0,0-1 1,0 0-1,6 0 0,7 0-7711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9289,'0'0'12988,"-4"9"-12128,1-4-761,-2 4 58,0 0 1,1 1-1,0-1 1,1 1-1,0 0 0,0 0 1,1 1-1,-1 10 1,3-20-147,1 0 0,-1 0 1,0 0-1,1 0 0,-1-1 1,0 1-1,1 0 1,-1 0-1,1 0 0,0-1 1,-1 1-1,1 0 0,0-1 1,-1 1-1,1-1 1,0 1-1,-1-1 0,1 1 1,0-1-1,0 1 0,0-1 1,0 0-1,0 1 1,-1-1-1,1 0 0,0 0 1,0 0-1,0 0 0,0 0 1,0 0-1,0 0 0,0 0 1,0 0-1,-1 0 1,1 0-1,2-1 0,38-7 300,-13-4-233,-1-1 0,26-17 0,41-19-45,-94 49-40,1-1-1,0 1 1,-1-1-1,1 1 1,0 0 0,-1-1-1,1 1 1,0 0 0,-1 0-1,1-1 1,0 1-1,-1 0 1,1 0 0,0 0-1,0 0 1,-1 0 0,1 0-1,0 0 1,0 0-1,-1 0 1,1 1 0,0-1-1,-1 0 1,1 0 0,0 1-1,-1-1 1,1 0-1,0 1 1,-1-1 0,1 0-1,0 2 1,0-1 25,-1 0-1,0 1 1,1-1 0,-1 1-1,0-1 1,0 1 0,0-1 0,0 1-1,0-1 1,0 1 0,-1-1 0,1 1-1,0-1 1,-2 3 0,-25 57 676,24-55-708,3-6-4,0 0 0,0 0 1,-1 0-1,1 1 0,0-1 0,0 0 0,0 0 1,0 0-1,0 1 0,0-1 0,0 0 0,-1 0 1,1 1-1,0-1 0,0 0 0,0 0 0,0 1 0,0-1 1,0 0-1,0 0 0,0 1 0,0-1 0,0 0 1,0 0-1,1 1 0,-1-1 0,0 0 0,0 0 1,0 1-1,0-1 0,0 0 0,0 0 0,1 0 1,-1 1-1,0-1 0,0 0 0,0 0 0,0 0 1,1 0-1,-1 1 0,0-1 0,0 0 0,0 0 1,1 0-1,-1 0 0,17-1-2488,16-10-5967,-13-2 893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2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33 6182,'0'0'15481,"-9"-2"-14605,5 0-832,2 1-5,0 0 0,0 0-1,0 0 1,-1 0 0,1 0 0,0 0-1,-1 1 1,1-1 0,-1 1 0,1 0-1,-1 0 1,1 0 0,-1 0 0,1 0 0,0 0-1,-1 0 1,1 1 0,-1 0 0,1-1-1,0 1 1,-1 0 0,1 0 0,0 0-1,0 0 1,0 1 0,0-1 0,0 0-1,0 1 1,0 0 0,0-1 0,0 1 0,1 0-1,-1 0 1,1 0 0,-1 0 0,0 3-1,-1-1 15,0 1-1,1 0 1,0 0-1,0 0 1,1 0-1,-1 1 1,1-1-1,0 0 1,0 11-1,1-15-34,0 0 0,0 0 0,0 0 1,0 0-1,1 0 0,-1 0 0,0 0 0,1 0 0,-1-1 0,1 1 0,-1 0 1,1 0-1,0 0 0,-1 0 0,1-1 0,0 1 0,-1 0 0,1 0 1,0-1-1,2 2 0,-1-1 7,0 0 0,1-1 0,-1 1 1,0 0-1,1-1 0,-1 0 0,1 1 0,-1-1 1,1 0-1,-1 0 0,1-1 0,2 0 1,3 0-14,-1-2 1,0 1 0,0-1-1,0 0 1,0-1-1,0 1 1,0-1 0,-1-1-1,0 1 1,0-1 0,8-9-1,-5 6-55,-1 0-1,-1-1 0,0 0 1,0 0-1,0-1 0,-1 0 1,4-10-1,-44 57-121,23-24 283,0 1 0,1 1 1,1 0-1,0 0 0,-11 28 1,47-56-1080,-12-10-5365,-10 11-230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30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 9769,'0'0'11921,"-8"-2"-10896,4 1-938,0 0 0,-1 0 1,1 1-1,-1 0 0,1 0 0,0 0 1,-1 1-1,1-1 0,-1 1 0,1 0 1,0 0-1,0 1 0,0-1 1,-1 1-1,1 0 0,1 0 0,-1 1 1,0-1-1,0 1 0,1-1 0,0 1 1,-1 0-1,1 0 0,0 1 0,-3 5 1,2-5 2,0 0 0,1 0 0,0 0 0,0 1 0,0 0 0,1-1 0,0 1 0,0 0 0,0 0 0,0 0 0,1 0 0,-1 1 0,1-1 0,0 8 0,2-12-82,-1 1-1,1-1 0,0 0 0,0 0 1,0 0-1,-1 0 0,1 0 0,0 0 1,0 0-1,1 0 0,-1 0 1,0-1-1,0 1 0,0 0 0,0-1 1,1 1-1,-1-1 0,0 1 0,1-1 1,-1 1-1,0-1 0,1 0 0,-1 0 1,0 0-1,1 0 0,-1 0 1,1 0-1,-1 0 0,2-1 0,43-3 64,-35 0-491,1 0 0,0 0 1,-1-1-1,0 0 1,15-10-1,-12 6-1538,-1-1-1,-1 1 1,21-22-1,-12 7-3422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3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67 8136,'0'0'1970,"0"-8"-75,0-43 1559,0 50-3393,0 1 0,0 0 1,0-1-1,-1 1 0,1 0 0,0-1 1,0 1-1,0 0 0,0 0 1,0-1-1,0 1 0,0 0 0,0 0 1,-1-1-1,1 1 0,0 0 1,0 0-1,0-1 0,0 1 1,-1 0-1,1 0 0,0 0 0,0-1 1,-1 1-1,1 0 0,0 0 1,0 0-1,-1 0 0,1 0 1,0-1-1,-1 1 0,1 0 0,0 0 1,0 0-1,-1 0 0,1 0 1,0 0-1,-1 0 0,1 0 1,0 0-1,-1 0 0,1 0 0,0 0 1,0 0-1,-1 1 0,1-1 1,0 0-1,0 0 0,-1 0 0,1 0 1,0 0-1,0 1 0,-1-1 1,1 0-1,0 0 0,0 0 1,-1 1-1,1-1 0,0 0 0,0 0 1,0 1-1,0-1 0,-1 0 1,-15 16 691,-1 13-25,-9 10 750,3 1 0,-35 84 0,57-123-1458,1 0-1,-1 0 0,1 1 0,-1-1 1,1 0-1,0 1 0,-1-1 0,1 0 1,0 1-1,0-1 0,0 0 1,0 1-1,0-1 0,0 0 0,0 1 1,1-1-1,-1 0 0,0 1 0,1-1 1,-1 0-1,1 0 0,-1 1 1,2 0-1,-1-1-3,0 0-1,0-1 1,1 1 0,-1 0-1,0-1 1,1 1 0,-1-1-1,0 1 1,1-1 0,-1 0 0,0 0-1,1 0 1,-1 1 0,1-1-1,-1-1 1,0 1 0,1 0 0,1 0-1,11-3-75,-1-1 0,0 0 0,21-9 0,-25 9-162,13-5-473,51-18-1596,-67 25 2224,0 1 0,-1-1 0,1 1 0,1 0 0,-1 1 0,0 0 0,0 0 0,0 0-1,12 3 1,-17-3 74,0 1 0,0 0 0,0-1 0,0 1 0,0 0 0,-1 0 0,1-1 0,0 1-1,0 0 1,-1 0 0,1 0 0,-1 0 0,1 0 0,-1 0 0,1 0 0,-1 0 0,1 0 0,-1 1-1,0-1 1,0 0 0,1 0 0,-1 0 0,0 0 0,0 0 0,0 1 0,0-1 0,-1 0-1,1 0 1,0 0 0,0 0 0,-1 0 0,1 1 0,0-1 0,-2 2 0,-16 38 1257,-68 55-805,121-142-6385,-13 9-389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17232,'0'0'1228,"-7"12"-139,-23 40-125,-56 107 3678,78-142-4403,0 1-1,2 0 0,0 0 0,1 0 0,1 1 0,1 0 0,-2 27 0,5-45-232,0 0 1,0 0-1,0 0 0,0 0 0,0 0 0,0 0 0,0 0 0,0 0 0,1 0 0,-1-1 1,0 1-1,1 0 0,-1 0 0,1 0 0,-1 0 0,1 0 0,-1-1 0,1 1 1,-1 0-1,1 0 0,0-1 0,-1 1 0,1-1 0,0 1 0,0 0 0,-1-1 1,1 1-1,0-1 0,0 0 0,1 1 0,1 0 11,0-1 1,0 0-1,-1 0 0,1 0 1,0 0-1,0 0 0,0 0 1,-1-1-1,1 0 0,4-1 1,8-3 29,-1-1 1,24-14-1,-6 2 14,66-35-430,-88 48 295,0 1 1,1 0-1,0 1 1,-1 0-1,1 1 1,1 0-1,15-1 1,-27 3 68,1 0 0,-1 0 1,0 0-1,1 0 0,-1 0 1,1 0-1,-1 0 1,0 0-1,1 0 0,-1 0 1,1 0-1,-1 0 0,0 0 1,1 1-1,-1-1 0,0 0 1,1 0-1,-1 0 1,0 1-1,1-1 0,-1 0 1,0 0-1,1 1 0,-1-1 1,0 0-1,0 1 0,1-1 1,-1 0-1,0 1 1,0-1-1,0 0 0,1 1 1,-1-1-1,0 0 0,0 1 1,0-1-1,0 1 0,-6 17 41,-18 14 489,-5-8 432,22-24-431,14-19-295,17-24-217,35-56 9,-58 99-47,0 0 0,0-1 0,0 1 0,0 0 1,0-1-1,0 1 0,0 0 0,0 0 0,0 0 0,0 0 0,0 0 1,0 0-1,0 0 0,1 0 0,-1 1 0,0-1 0,0 0 0,0 1 0,0-1 1,0 0-1,0 1 0,0 0 0,0-1 0,-1 1 0,1-1 0,0 1 0,0 0 1,0 0-1,-1-1 0,1 1 0,1 1 0,6 5-573,2-3-638,0 1 0,0-1 0,1-1 1,-1 1-1,1-2 0,-1 0 0,1 0 1,0-1-1,14 0 0,12 0-5294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3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72 12268,'0'0'2909,"-12"6"-282,-8 3-1629,1 0 1,-36 26 0,49-31-671,0 0 0,0 0-1,1 1 1,-1 0 0,1 0-1,0 1 1,0 0 0,1-1-1,0 1 1,0 1-1,0-1 1,1 1 0,0-1-1,-4 14 1,7-20-321,0 1-1,0-1 1,0 1 0,0-1-1,0 1 1,0 0 0,0-1-1,0 1 1,0-1 0,0 1-1,0-1 1,0 1 0,1 0-1,-1-1 1,0 1 0,0-1-1,1 1 1,-1-1-1,0 0 1,1 1 0,-1-1-1,1 1 1,-1-1 0,1 1-1,-1-1 1,0 0 0,1 0-1,-1 1 1,1-1 0,0 1-1,24 4 117,25-9 44,-33 0-568,0 0-1,0-2 1,-1 0-1,0-1 0,0 0 1,-1-1-1,18-13 1,-10 6-227,-1-1 1,-1-2-1,35-36 1,-71 70 1616,-2 2-107,1 1-1,-14 21 1,26-32-784,-1-1 0,1 1 1,0-1-1,1 1 0,0 1 0,0-1 0,1 0 0,0 1 0,0-1 0,0 12 1,2 36-401,0-30-244,0 0 0,-8 44 1,6-62 607,1 0 0,-2 0 0,1 0 0,-1 0 0,-1-1 0,1 1 0,-1-1 0,-1 0 0,1 0 1,-1-1-1,0 1 0,-11 9 0,15-15 11,1 0 1,0-1-1,-1 1 1,1-1-1,-1 0 1,1 1-1,-1-1 1,1 1-1,-1-1 1,1 0-1,-1 1 1,0-1 0,1 0-1,-1 0 1,1 1-1,-1-1 1,0 0-1,1 0 1,-1 0-1,0 0 1,1 0-1,-1 0 1,0 0-1,0 0 1,-3-12 896,10-24-634,0 22-393,1 1-1,1-1 1,0 1-1,0 1 1,2-1 0,17-17-1,71-63-660,-92 88 701,140-111-335,-83 69 368,65-63 0,-112 88 55,-16 22-64,0 0 0,0-1 1,0 1-1,0 0 0,0-1 0,0 1 0,0 0 0,0 0 1,0-1-1,0 1 0,0 0 0,0-1 0,0 1 1,0 0-1,0 0 0,0-1 0,0 1 0,0 0 0,0 0 1,0-1-1,-1 1 0,1 0 0,0 0 0,0-1 1,0 1-1,0 0 0,-1 0 0,1-1 0,0 1 0,0 0 1,-1 0-1,1 0 0,0 0 0,0-1 0,-1 1 1,1 0-1,0 0 0,0 0 0,-1 0 0,1 0 0,-4 0 18,1 0-1,-1 0 0,1 0 0,0 1 1,-1-1-1,1 1 0,0 0 0,-1 0 1,1 0-1,0 1 0,-4 1 0,-10 6 30,1 1 0,0 0-1,0 1 1,-27 26-1,36-30 91,1-1 1,-1 1-1,1 1 0,0-1 0,1 1 0,-1 0 0,2 1 0,-1-1 0,1 1 0,0 0 0,-4 16 0,8-23-120,0 0 0,0 1 0,0-1 1,0 0-1,0 0 0,0 1 0,1-1 0,-1 0 0,1 0 0,0 0 1,-1 0-1,1 0 0,0 0 0,0 0 0,1 0 0,-1 0 1,0 0-1,0 0 0,1-1 0,-1 1 0,1 0 0,0-1 1,-1 0-1,1 1 0,0-1 0,0 0 0,0 0 0,0 0 0,0 0 1,0 0-1,0 0 0,0-1 0,0 1 0,1-1 0,2 1 1,11 2-457,0 0 1,0-2 0,28 1 0,-35-2-236,32 0-3710,-5-1-2728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3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12844,'0'0'3107,"64"-21"-1858,-14 19-672,16 0-321,6 2-160,12 0-96,3 0 32,-10 0-224,-6 0-865,-10 2-1569,-27 0-1058,-20 1-2306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3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12620,'0'0'4933,"68"14"-4325,5-22-352,16-4-192,11-2-31,8-3-162,0 0-2946,-2-5-2274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5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105 289 5541,'-9'3'32,"-3"1"103,-41 14 54,49-16 192,1 0-1,-1 0 1,1 0-1,0 0 1,0 0 0,0 1-1,-5 4 1,17-5-172,0 0 0,0-1 1,-1 0-1,12-1 0,-9-1-134,0 0 1,1 0-1,-1-1 0,0-1 0,0 0 1,0 0-1,14-8 0,74-42 215,-17 8-424,-50 32 200,-1 1-1,2 1 1,0 1 0,0 2-1,1 2 1,0 1-1,0 1 1,0 2-1,0 2 1,1 1 0,-1 1-1,0 2 1,47 11-1,-73-13-63,256 54 44,-235-53-44,1 0 1,-1-2 0,1-1 0,-1-2-1,1-1 1,-1-1 0,33-9 0,185-76 20,-21 6 17,-188 73-34,0 0-1,0 3 1,1 1-1,48-1 1,-39 10 81,1 1 1,-1 3-1,0 2 1,0 2 0,68 25-1,-54-16 28,0-2 0,86 11 0,-46-22-111,0-5 0,-1-5 0,1-3 1,143-29-1,-130 18 12,1 5 0,0 6 0,208 13 0,48 50 29,18 2-26,-333-55-16,1-2 1,0-3-1,0-3 0,105-19 0,-92 9 19,0 2-1,1 4 0,0 3 1,0 3-1,1 3 0,-1 3 1,136 26-1,167 30 23,-293-53-32,0-4 0,135-12 0,152-19 186,-287 27-122,1 4 1,121 20-1,912 109 31,-987-117-75,-1 5-1,183 55 1,-241-57-26,53 11 1,2-6-1,0-5 1,0-6 0,191-6-1,-140-16-22,-1-8 0,286-66-1,-450 81 17,457-100-2,-319 77 8,177-7 1,400 37 623,-82 1-582,-489-7-27,469-45 50,-150 4 211,-370 41 249,-64 2 2205,-75 14-2412,13-4-803,-38 2-3493,22-7-32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5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10346,'0'0'683,"0"-9"-267,1 4-326,0 0-1,0 0 0,1 0 0,0 0 0,-1 0 0,2 0 0,-1 0 1,0 0-1,1 1 0,0-1 0,0 1 0,1 0 0,-1 0 0,1 0 0,0 1 1,0-1-1,0 1 0,0 0 0,0 0 0,1 0 0,0 0 0,6-2 0,0 0-30,-1-1-1,1 2 1,1 0-1,-1 0 0,0 1 1,1 0-1,0 1 1,14-1-1,-19 2-38,1 1 0,-1 1 0,1-1 1,-1 1-1,1 1 0,-1-1 0,0 1 0,0 0 0,0 1 0,0 0 0,0 0 1,0 1-1,-1-1 0,7 6 0,44 36 369,-26-20-240,57 35 1,-77-53-166,1-1 0,0 0 0,1-1 0,0-1 0,-1 0 0,1 0 0,0-2 0,1 1 0,13-1 0,-15-1 20,0-1 0,0 0 0,0-1 0,0-1 0,0 0 0,0 0 0,-1-2 0,1 1 0,-1-1 0,1-1 0,-1 0 0,-1 0 0,1-1 0,-1-1 0,0 0 0,0 0 0,-1-1 0,0 0 0,13-15 0,-21 22 15,-1 0-1,1 1 0,-1-1 1,1 0-1,-1 0 0,1 0 0,-1 0 1,0 0-1,1 0 0,-1 0 1,0 0-1,0 0 0,0 0 0,0 0 1,0 0-1,0 0 0,0 0 1,0 0-1,0 0 0,0 0 0,-1 0 1,1 0-1,0 0 0,-1 0 0,1 0 1,-1 0-1,1 0 0,-1 1 1,1-1-1,-1 0 0,0 0 0,1 0 1,-1 1-1,0-1 0,1 0 1,-1 1-1,0-1 0,0 1 0,0-1 1,0 1-1,0-1 0,0 1 1,-1-1-1,-48-18 442,47 18-465,-25-7 192,-1 1-1,1 2 0,-1 1 1,0 1-1,-48 2 1,62 1-141,1 2 0,-1-1 0,0 2 0,1 0 1,-1 0-1,1 2 0,0 0 0,1 0 0,-1 1 1,1 1-1,0 0 0,-22 17 0,31-20-37,-1-1 0,1 1-1,1 0 1,-1 1 0,0-1-1,1 1 1,0-1 0,0 1 0,1 0-1,-1 0 1,1 0 0,0 1-1,0-1 1,1 0 0,0 1-1,0-1 1,0 1 0,0-1-1,1 1 1,0-1 0,0 1 0,2 7-1,-1-8-73,0 0-1,1 0 0,-1 0 1,1-1-1,1 1 0,-1-1 1,1 1-1,-1-1 0,1 0 1,0 0-1,1 0 0,-1 0 1,1-1-1,-1 1 0,1-1 1,0 0-1,0 0 0,1-1 1,-1 1-1,1-1 1,-1 0-1,1 0 0,0 0 1,6 1-1,-5-1-381,-1-1 1,1 0-1,0 0 0,0 0 1,0 0-1,-1-1 0,1 0 1,0-1-1,0 1 0,0-1 1,9-3-1,20-21-3423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32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37 8968,'0'0'11798,"-8"-6"-10052,4 2-1596,1 2-52,1-1-1,-1 1 1,0 0 0,0 0 0,0 0-1,0 0 1,0 0 0,0 0-1,-1 1 1,1 0 0,0 0 0,-1 0-1,1 0 1,-1 0 0,0 0-1,1 1 1,-1 0 0,1 0 0,-1 0-1,0 0 1,1 0 0,-1 1-1,1 0 1,-1 0 0,-5 2 0,0 1 0,-1 2 0,0-1 1,-16 14-1,24-17-90,0-1 0,0 1 0,0-1 0,0 1 1,1 0-1,-1-1 0,1 1 0,-1 0 0,1 0 0,0 0 0,-1 0 0,1 0 0,0 1 0,0-1 0,1 0 0,-1 0 0,0 1 0,1-1 0,-1 1 0,1-1 0,0 0 1,0 1-1,0-1 0,0 1 0,1 1 0,0-2-33,0 0-1,1-1 1,-1 1 0,1-1 0,-1 0 0,1 1 0,0-1 0,-1 0 0,1 0-1,0 0 1,0 0 0,0 0 0,0-1 0,0 1 0,0-1 0,0 1-1,3 0 1,42 6-775,-42-6 675,21 2-223,-11-2 118,0 1-1,0 1 0,25 7 1,-39-10 242,-1 0 1,1 0-1,-1 0 1,1 1-1,-1-1 1,1 0-1,-1 0 1,0 0-1,1 1 1,-1-1-1,1 0 0,-1 0 1,1 1-1,-1-1 1,0 0-1,1 1 1,-1-1-1,0 0 1,1 1-1,-1-1 1,0 1-1,0-1 1,1 1-1,-1-1 0,0 1 1,0-1-1,0 0 1,0 1-1,1-1 1,-1 1-1,0-1 1,0 1-1,0-1 1,0 1-1,0-1 1,0 2-1,-15 14 1014,-24 5 572,29-17-1440,0-1-1,0 1 0,0-2 1,-12 3-1,20-5-299,0 0 1,0 0-1,0 0 1,1 0-1,-1 0 0,0 0 1,0-1-1,0 1 0,0-1 1,0 1-1,0-1 1,-2-1-1,3 2-229,0-1 0,0 0 1,1 0-1,-1 1 0,0-1 0,0 0 1,1 0-1,-1 0 0,0 0 0,1 0 0,-1 0 1,1 0-1,0 0 0,-1 0 0,1 0 1,0 0-1,-1-1 0,1 1 0,0 0 0,0 0 1,0 0-1,0-2 0,0-15-9115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5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3427,'0'0'32,"0"-49"-480,0 28 192,2-4-673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5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486 152 4420,'0'0'465,"-10"-2"-193,-84-5 1006,84 7-1115,0 0 0,0 1-1,0 0 1,0 1 0,1 0 0,-1 0 0,0 1 0,-16 8 0,10-2-76,0 2 0,0-1 1,1 2-1,1 0 0,0 1 0,0 0 1,2 1-1,-1 1 0,-11 19 1,8-10-31,3 1 1,0 1-1,1 0 1,1 0-1,-10 43 1,8-8 208,3 1-1,2 0 1,3 0 0,6 121-1,3-128-171,3 0-1,2-1 0,3 0 0,1-1 1,30 72-1,-29-88 9,3-1-1,1-1 1,1 0-1,2-1 1,2-1-1,1-1 1,1-2-1,35 34 1,-53-57-94,1-1 0,0 0 1,0 0-1,1-1 1,-1 0-1,1-1 1,0 1-1,1-2 0,-1 1 1,1-1-1,-1-1 1,19 3-1,-22-4-3,-1-1-1,1 0 1,-1-1-1,1 1 1,-1-1 0,1 0-1,-1 0 1,0-1-1,1 1 1,-1-1 0,0 0-1,0-1 1,0 1-1,0-1 1,-1 0 0,1-1-1,-1 1 1,0-1-1,0 1 1,0-1-1,0 0 1,-1-1 0,0 1-1,4-7 1,9-17 46,-2 0 1,-1-1-1,-2 0 1,-1-1-1,-1 0 1,7-41-1,14-191 192,-21 116 49,-15-202 1,-2 261-322,-3 1 0,-5 0 1,-41-136-1,53 212 18,-5-18 41,-19-40-1,25 62-35,0 0 0,0 0 0,-1 1-1,1-1 1,-1 1 0,0 0 0,-1 0 0,1 1 0,-1-1-1,0 1 1,0 0 0,-11-6 0,13 9-11,1 0 0,0 1 0,0-1 0,-1 1 0,1-1 0,0 1 0,-1 0 0,1 0 0,0 0 0,-1 0 1,1 0-1,0 1 0,0-1 0,-1 1 0,1-1 0,0 1 0,0 0 0,0 0 0,-1 0 0,1 0 0,0 0 0,1 1 0,-1-1 0,0 1 0,0-1 1,0 1-1,1-1 0,-1 1 0,-1 3 0,-5 6-224,0 0 0,1 0 1,-11 22-1,17-29 158,-35 74-1913,0 4-1458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5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709 153 4132,'0'0'1756,"-10"-5"-1158,-19-9 563,-59-19 0,54 20-301,-49-25 0,7 2-257,70 33-594,0 1 0,-1 0 1,0 0-1,1 0 1,-1 1-1,0 0 1,0 1-1,0-1 1,0 1-1,0 1 1,1-1-1,-1 1 1,0 0-1,0 1 1,1-1-1,-1 1 1,1 1-1,-1-1 1,1 1-1,0 0 1,0 1-1,0-1 0,0 1 1,1 0-1,-1 1 1,1-1-1,0 1 1,1 0-1,-6 8 1,-10 13 32,2 1 1,1 0-1,1 1 1,-23 57-1,22-44 11,1 1 0,2 0 0,2 1 0,-11 67 1,21-88-27,0 1 1,1 0 0,1 0 0,2-1 0,0 1-1,1 0 1,2-1 0,0 0 0,1 0-1,15 35 1,1-14 5,1-2-1,2 0 1,2-2-1,2-1 1,1-1-1,2-2 1,1 0-1,2-3 1,1-1-1,41 27 1,-57-45-36,1-1 0,0 0 0,0-2 1,1 0-1,36 9 0,-49-16 14,0-1 1,0 0-1,0-1 0,0 0 1,0 0-1,0-1 0,1 0 1,-1-1-1,0 0 0,0 0 1,0-1-1,0 0 0,0-1 0,-1 1 1,1-2-1,-1 1 0,12-8 1,-5 0-1,0-1 1,-1-1 0,-1 0-1,0-1 1,0 0 0,18-29-1,53-104 200,-79 139-204,119-265 156,-109 232-56,-2 0 0,-2-2 0,-1 1 1,6-83-1,-15 115-26,-1 0-1,-1 0 1,0 0 0,0 0 0,-1 0-1,0 0 1,-1 0 0,0 0 0,0 1-1,-1-1 1,0 1 0,-1 0 0,-8-12-1,4 9 5,-2 0 0,1 0 0,-1 1 0,-1 1 0,0-1 0,0 2 0,-28-16 0,18 13-57,0 1 0,0 1-1,-1 1 1,-44-11 0,-99-6-2986,108 18-261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4:5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572 484 4548,'-64'37'343,"-99"76"0,136-90-300,1 1 0,1 0 0,1 2 1,2 1-1,-35 52 0,32-34 220,2 1 0,2 1 0,2 0 0,2 2-1,2 0 1,2 1 0,3 0 0,1 1 0,-2 96 0,10-77-68,4 0 0,2-1-1,4 0 1,2 0 0,4-1 0,40 116 0,-38-138-177,3 0-1,1-2 0,2 0 0,3-2 0,35 48 1,-49-75-1,0 0 1,1-1-1,0 0 1,1-1-1,1-1 1,0 0-1,0-1 0,1 0 1,1-2-1,0 0 1,0 0-1,1-2 1,0 0-1,0-1 1,0-1-1,26 4 1,-21-8 57,1-1 0,-1-1 0,1 0 0,-1-2 0,0-1 0,0-1 1,0-1-1,-1 0 0,0-2 0,0-1 0,-1-1 0,0 0 0,34-24 0,3-8 270,-2-1-1,-3-4 0,61-65 1,-50 43-209,-2-2 0,-4-3 0,66-110 1,-92 129 127,-3-1 0,-2-1 0,-3-2 0,-3 0 1,28-124-1,-33 92-79,-4-1 0,-4 0 0,-4-1 0,-9-105 0,0 141-144,-3 1 0,-2-1 0,-2 2 1,-3-1-1,-2 2 0,-3 0 0,-50-96 0,60 132 54,0 1-1,-2 0 0,0 1 1,-1 0-1,0 1 1,-1 0-1,-25-19 0,31 28-64,0 1-1,0 0 0,0 0 0,-1 1 0,0 0 1,0 0-1,0 1 0,0 0 0,0 1 1,-1 0-1,1 1 0,-1 0 0,1 0 0,-1 1 1,0 0-1,1 0 0,-19 4 0,13 0-63,1 0 0,0 1 0,0 1 0,0 0 0,1 1 0,0 0 0,0 1-1,1 1 1,-17 15 0,-8 10-797,-48 59-1,54-59 119,-89 105-2709,-6 9-2391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0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2249 522 6758,'0'0'118,"12"1"-43,24-2-372,1-2 0,-1-1 0,1-2-1,-1-2 1,52-17 0,-34 6 299,-1-2-1,-1-2 0,50-32 0,-90 49-407,-1-1 0,0-1 0,0 0-1,18-18 1,-27 23 383,0 1-1,0-1 1,0 1 0,0-1-1,-1 0 1,1 0-1,-1 0 1,1 0-1,-1 0 1,0 0-1,0 0 1,-1-1-1,1 1 1,0-4 0,-1 5 243,-1-1 1,1 0 0,0 0 0,-1 0-1,0 1 1,1-1 0,-1 0 0,0 1-1,0-1 1,-1 1 0,-2-5 0,-2 0 127,0 0 1,0 1-1,-1 0 0,0 0 1,0 1-1,0 0 0,0 0 1,-1 1-1,0 0 0,0 0 1,-13-4-1,-101-28 1435,118 35-1746,-180-35 833,-307-19-1,358 44-232,-37-1 14,-290 15 1,363 5-642,1 5 1,0 4-1,0 4 1,-131 47 0,188-52-23,2 1-1,0 1 1,1 3 0,1 1 0,1 1 0,1 2 0,1 1-1,1 2 1,1 0 0,2 3 0,1 0 0,-34 52 0,42-52 2,1 0 1,1 2 0,1 0-1,2 0 1,2 2-1,1 0 1,1 0 0,2 0-1,2 1 1,1 1-1,2-1 1,1 1 0,2-1-1,6 49 1,-2-60 11,1 0 0,2-1 0,0 0 1,1 0-1,2 0 0,0-1 0,1-1 1,2 0-1,0-1 0,1 0 0,1 0 1,1-2-1,33 32 0,-25-30 12,1-1-1,0-1 1,1-2 0,2 0-1,-1-2 1,2 0 0,0-2-1,0-2 1,1 0 0,49 9-1,-11-9 13,0-2-1,1-4 0,0-3 0,-1-2 1,108-16-1,-37-7 32,231-69 1,-193 36-10,243-112 0,-331 125-32,-2-4 0,-2-3 0,-3-5 0,110-93 0,-161 120 76,-1 0 0,-1-3 0,-2 0 0,-1-2 0,33-55 1,-51 75 63,-1 0 0,-1 0 0,0 0 0,0-1 0,-2 1 0,0-1 0,0-1 0,-1 1 0,-1 0 0,0-1 0,-1 1 0,-1-1 0,0 0 0,-1 1 0,-1-1 0,0 1 0,-1 0 0,0 0 0,-9-20 0,6 22-78,0 0 0,-2 1 0,1 0-1,-1 0 1,-1 1 0,0 0 0,0 1 0,-1 0-1,0 0 1,-1 1 0,0 0 0,0 1 0,-16-8-1,-6-1-47,-1 2-1,0 1 0,-62-16 1,7 11 43,-1 3 0,-130-4 1,-185 17-3539,313 3 667,25 0-1094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0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3464 572 6983,'-42'-32'248,"-2"2"1,-2 2 0,0 2 0,-75-31-1,35 29-162,0 3 1,-158-24-1,-185 6 147,-362 33-15,671 18-111,0 5-1,0 6 1,-167 48-1,211-44-43,2 3 0,0 4-1,2 3 1,2 3 0,1 3 0,-83 62-1,123-78-78,1 1 0,1 1 0,1 1 0,1 2 0,1 1 0,2 0 0,1 2 0,-27 52 0,40-69 10,2 0 0,0 1-1,0 0 1,2 1 0,0-1 0,0 1-1,2-1 1,0 1 0,0 0-1,2 0 1,0 0 0,1 0 0,0 0-1,2 0 1,-1-1 0,2 1 0,0-1-1,1 1 1,1-1 0,0-1 0,1 1-1,11 17 1,0-7 6,2-1 0,0-1 0,1-1 0,2 0-1,0-2 1,1-1 0,1 0 0,1-2 0,0-1 0,37 16 0,0-4 1,1-3 1,0-3 0,110 23-1,-56-24 37,0-5 0,143 0 1,242-32 289,319-93 191,-614 63-346,380-137 0,-466 133 302,186-105-1,-237 113-153,-2-4-1,-2-2 1,104-99 0,-150 126-239,-1-1 0,0-1 0,-2-1 0,0 0-1,-2-1 1,-1-1 0,-1-1 0,-1 0 0,15-46 0,-24 60-45,-1-1-1,0 1 1,-1-1-1,-1 0 1,0 1 0,0-1-1,-2 0 1,0 0-1,0 0 1,-1 1-1,-1-1 1,0 0-1,-1 1 1,0 0 0,-1 0-1,-1 0 1,0 1-1,-1 0 1,0 0-1,-1 1 1,0-1-1,-16-16 1,-1 5-33,-1 1-1,0 0 1,-2 2 0,-1 1 0,0 2-1,-1 0 1,-1 3 0,-1 0 0,0 2-1,-42-11 1,-5 4-196,-1 3 0,0 4 1,-101-4-1,57 14-600,-166 18 0,-120 41-2733,233-28 343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2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 6919,'0'0'875,"-9"1"-330,-39 1 827,48-2-1084,53 2 1495,11-3-1676,0 3-1,0 3 1,84 17 0,-29 2 98,1-6-1,148 4 1,245-19 918,-252-6-1173,193 4 238,1049-22 307,-23 1 402,-925 22-833,1710 9 27,365-38 42,-1432-15 444,-1112 38-563,320 3-12,-403 1-49,-1 0 0,0 1-1,0-1 1,0 0 0,0 0 0,0 1 0,0-1 0,1 1 0,-1 0-1,0 0 1,0 0 0,-1 0 0,1 0 0,0 0 0,0 0 0,0 0-1,-1 1 1,1-1 0,1 3 0,-2-3 2,-1-1 0,0 1 0,0-1 0,0 1 0,0-1-1,0 1 1,0-1 0,0 1 0,0-1 0,0 1 0,0-1 0,0 1 0,0 0 0,0-1 0,0 1 0,0-1 0,0 1-1,-1-1 1,1 1 0,0-1 0,0 1 0,-1-1 0,1 0 0,0 1 0,-1-1 0,0 1 0,-23 13-1052,-17-3-2303,-3-4-5083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5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 5221,'0'0'5418,"-8"-1"-4227,-28 0 392,20 0 3619,65 8-4808,1-3-1,0-2 1,83-8 0,-96-3-209,-37 9-181,0 0 1,0 0-1,1 0 1,-1 0-1,0 0 1,0 0-1,0 0 1,0 0-1,0 0 1,0 0-1,0 0 1,1 0-1,-1 0 1,0 0-1,0 0 1,0-1-1,0 1 1,0 0-1,0 0 1,0 0-1,0 0 1,1 0-1,-1 0 1,0 0-1,0 0 1,0 0-1,0 0 1,0-1-1,0 1 1,0 0-1,0 0 1,0 0-1,0 0 1,0 0-1,0 0 1,0 0-1,0-1 1,0 1-1,0 0 1,0 0-1,0 0 1,0 0-1,0 0 1,0 0-1,0-1 1,0 1-1,0 0 1,0 0-1,0 0 1,0 0-1,0 0 1,0 0-1,0 0 1,0 0-1,0-1 1,-1 1-1,1 0 1,0 0-1,0 0 1,0 0-1,0 0 1,0 0-1,-21-3 200,-176 8 47,164-2 8,1 2-1,0 1 0,0 1 1,-32 13-1,120-18 36,-16-2-195,9 1-25,1-2 0,0-2 0,72-14 0,-134 19 27,0-2-1,-1 0 1,-18-2 0,-18 0-50,-92 20 648,421-38-1608,-176 10 702,-93 8 290,-14 1-38,-30-1-28,-58 2 14,-129 28 953,161-18-809,52-8-1119,20-2-2100,13-3-3148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6:0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75 4484,'0'0'6945,"-5"-9"-5786,2 5-1287,-1-3 750,-1 0 0,1 1 0,-1-1 0,-1 1 0,-9-10 0,13 15-507,0 0 0,1 0-1,-1-1 1,0 1 0,1 0-1,-1 0 1,0 1 0,0-1-1,0 0 1,0 0 0,0 1-1,0 0 1,0-1 0,0 1-1,0 0 1,0 0 0,0 0-1,0 0 1,0 0 0,0 0-1,0 1 1,0-1 0,0 1-1,0-1 1,0 1 0,0 0-1,0 0 1,0 0 0,0 0-1,1 0 1,-1 0 0,-2 3-1,-3 2-24,2 0 0,-1 1-1,1-1 1,0 1 0,0 0 0,1 1-1,0-1 1,0 1 0,0 0-1,-2 12 1,-4 13 72,-6 42 0,13-57-85,-4 32 235,3 0 0,3 89 0,2-66-292,0-60 12,0 0 1,1 0-1,0 0 1,1 0-1,0-1 1,1 1-1,9 18 1,50 84 858,-14-28-499,-37-63-362,-8-13-13,0-1 1,1 1-1,0-1 0,1 0 0,1-1 1,-1 1-1,1-1 0,1-1 0,10 11 0,-17-19 32,0 0 0,0 1 0,0-1 0,0 0-1,0 0 1,0 1 0,0-1 0,0 0 0,0 0 0,0 0-1,0-1 1,0 1 0,0 0 0,0 0 0,0 0-1,0-1 1,0 1 0,0 0 0,0-1 0,0 1 0,0-1-1,0 0 1,0 1 0,0-1 0,-1 1 0,1-1-1,0 0 1,0 0 0,-1 0 0,1 1 0,0-1-1,-1 0 1,1 0 0,-1 0 0,1-2 0,21-40 227,-19 36-265,37-71 248,15-38 5,-50 102-124,0-1-1,-1 0 1,0 0 0,-2 0-1,1 0 1,-1-22-1,-5 8-62,-1 0 1,-2 0-1,0 0 0,-2 1 0,-2 0 1,-21-47-1,0-3 28,-34-100 263,64 176-406,0-1-1,0 1 1,0 0-1,0-1 1,-1 1-1,1 0 1,0 0-1,-1 0 1,0 0-1,1 0 1,-1 1-1,0-1 1,0 0-1,0 1 0,0-1 1,0 1-1,0 0 1,-1 0-1,1 0 1,0 0-1,-1 0 1,-3-1-1,-11-4-2422,10-3-7159,5-1-5268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6:5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 5733,'0'0'2477,"9"-5"-2375,11-5 5,2 0 0,-1 1 1,1 2-1,1 0 0,-1 1 0,1 2 0,28-3 1,182-5 340,-120 10-425,2410-55 1456,-1864 58-634,1179-9 258,398-77 155,-585 14-1010,1564 32-99,-1438 81-143,-1619-41-3524,-91-5-1319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10730,'0'0'1538,"-23"71"255,18-31-576,5 2 193,11-1-289,23-6-160,12-5-257,9-8-351,17-5-193,3-13-64,0-4-1698,-2-4-4131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3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7655,'10'0'6316,"6"-1"-4736,4 1 1118,0-2 0,0 0 0,35-9 0,-49 9-2242,-1 0 1,1 0 0,-1 0 0,1-1 0,-1 0-1,0 0 1,9-8 0,-12 9-482,1-1 0,-1 1 0,0-1 0,0 0 0,0 0 0,0 1 0,0-2 0,0 1 0,-1 0 0,0 0 1,0 0-1,0-1 0,0 1 0,1-7 0,-2 9 25,0 0 1,0 0 0,0 0-1,0 0 1,-1 0-1,1 0 1,0 0 0,0 0-1,-1 0 1,1 0-1,-1 0 1,1 0 0,-1 0-1,1 0 1,-1 0-1,0 0 1,1 0 0,-1 1-1,0-1 1,0 0-1,1 0 1,-1 1 0,0-1-1,0 1 1,0-1-1,0 1 1,0-1 0,0 1-1,0-1 1,0 1-1,0 0 1,0-1 0,0 1-1,0 0 1,0 0 0,-1 0-1,1 0 1,0 0-1,0 0 1,0 0 0,-1 1-1,-4-1-28,1 0-1,0 1 1,0 0-1,0 0 0,-1 0 1,1 0-1,-8 4 1,7-1 19,1 0 1,-1 0-1,1 0 1,-1 1-1,1-1 1,0 1-1,1 1 1,0-1-1,-1 1 1,2-1-1,-1 1 1,1 0-1,0 1 1,0-1-1,0 1 1,-1 7 0,2-10 17,2-1 1,-1 0-1,0 1 1,0-1-1,1 1 1,0-1-1,0 1 1,0-1-1,0 1 1,1-1 0,-1 1-1,1-1 1,0 1-1,0-1 1,0 1-1,0-1 1,1 0-1,-1 0 1,1 0 0,0 0-1,0 0 1,0 0-1,0 0 1,0-1-1,1 1 1,-1-1-1,1 1 1,0-1-1,0 0 1,-1 0 0,1 0-1,6 2 1,5 1-206,-1-1 0,1 0 1,0 0-1,0-2 1,0 0-1,0 0 0,20-1 1,12-5-3477,-5-5-3508,6-12-9482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6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9833,'0'0'1308,"11"-1"-1206,48-8-117,402-37 5181,302 16-3372,-22 14-652,-194 78-1032,-222-17-44,624 29 7,-406-37-49,76-9 40,651-54 0,-622-20-37,541-17 42,-359 92-69,-374-20-32,-454-9 32,-11-1-48,1 0 1,-1-1-1,1 0 1,0 0-1,0-1 1,-8-4-1,-27-8-233,-28 3-350,0 2 1,-127 1 0,66 5 70,-1138-33 125,564 23 443,-2152-20-643,1205 98-1332,1274-43 592,-1023 119 676,1362-134 719,18-3 42,1 0-1,-1 1 1,1 1-1,0 1 1,-30 13 0,50-19-48,1 0 0,-1 1 1,0-1-1,1 0 0,-1 0 1,1 1-1,-1-1 0,1 0 1,-1 1-1,1-1 0,-1 0 1,1 1-1,-1-1 0,1 1 1,-1-1-1,1 1 0,0-1 1,-1 1-1,1-1 1,0 1-1,0-1 0,-1 1 1,1-1-1,0 1 0,0 0 1,0-1-1,-1 1 0,1-1 1,0 1-1,0 0 0,15 10 182,32-1-93,-45-9-88,104 10-15,0-5 0,110-8 0,-100 0 32,515-30-24,-251 8 91,1518-35 1299,3 41-1314,-1072 13 46,1408 1 909,-1408 4-834,-794 1-198,3-1 31,1-1 1,58-8-1,-176-3 395,-1 7-1286,-100-13-4892,102 3-1323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3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6893 851 6182,'0'0'1607,"-6"-9"-1479,-121-152 1975,105 140-2018,0 2 0,-2 0 0,0 1 0,-1 2 0,-1 1 0,-47-21 0,-3-4 575,24 14-516,-1 2 1,-1 2 0,-70-19 0,-176-29-100,195 48 41,-501-77-60,-6 38-25,264 28 9,-482-22-53,258 35 29,-342-4-14,461 44 47,390-12-60,1 2 1,1 4-1,0 2 1,1 2-1,-70 32 0,52-13 48,0 4-1,3 3 0,2 3 0,2 4 0,2 2 0,-108 110 0,137-121-8,3 3-1,1 1 1,2 1 0,2 2-1,3 1 1,1 2 0,3 0-1,-30 94 1,36-82 131,3 2 0,3 0 0,3 0 0,3 1 0,1 95 0,7-147-119,1 0 0,1 0 1,0 0-1,1 0 0,0-1 1,1 0-1,1 0 0,12 22 1,9 9-30,38 49 1,-1-4 37,-42-56-25,156 231-20,-145-224 11,1 0 0,2-3 0,2 0 0,43 32 0,-31-35 42,1-2 1,1-2-1,2-3 0,1-2 1,1-3-1,79 23 1,362 64 344,-384-90-290,129 19 9,0-11-1,308-3 1,546-111 203,-444 14-114,469-69-193,-866 95 106,-3-12 1,332-119 0,-482 137 183,-2-4 0,133-80-1,-179 90-87,-1-2 0,-2-3 0,-1-2 1,-3-2-1,63-72 0,-98 101-167,0-1 1,-1-1-1,-1 0 1,-1 0-1,0-1 1,-1 0 0,-1-1-1,0 0 1,-1 0-1,-1 0 1,-1-1 0,-1 0-1,-1 0 1,0 0-1,-1 0 1,-1 0 0,-1 0-1,-1 0 1,0 1-1,-1-1 1,-1 0-1,-1 1 1,-1 0 0,-1 0-1,-16-32 1,-6 1 19,-2 0 1,-2 2 0,-3 2-1,-1 1 1,-2 2 0,-2 1-1,-2 3 1,-64-46 0,13 21 76,-3 3-1,-2 5 1,-136-55 0,150 77-243,-143-36 0,11 24-3039,70 21-1140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3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 1 8296,'-11'0'59,"2"1"-63,1 0 0,-1 0 1,0 1-1,1 0 0,-1 1 1,1 0-1,-1 0 0,1 1 1,0-1-1,1 2 0,-1-1 1,1 1-1,0 1 0,0-1 1,-6 7-1,-15 17 141,1 1 0,1 1 0,2 1 0,1 2 0,2 0 0,1 1 0,-28 70 0,25-42 69,2 0 1,4 2-1,-19 128 1,27-125-163,4 0 1,4 96-1,2-142-43,1 0-1,1 1 1,1-1-1,1 0 0,1-1 1,1 0-1,1 0 1,1 0-1,0-1 1,2 0-1,15 22 0,-22-36 13,1 0-1,0 0 0,0 0 0,1-1 0,0 0 0,-1 0 0,2 0 0,-1-1 1,1 0-1,-1 0 0,1 0 0,0-1 0,0 0 0,0-1 0,1 0 0,-1 0 1,1 0-1,-1-1 0,1 0 0,0 0 0,-1-1 0,9-1 0,-2 0 179,0-2 0,-1 0-1,1-1 1,-1 0 0,0-1 0,0-1-1,0 0 1,-1 0 0,0-1 0,0-1-1,13-11 1,18-17 93,-1-2-1,-2-1 0,-2-3 1,-2-1-1,-1-1 0,-2-2 1,-3-2-1,39-79 0,-48 80-206,-1-1-1,-2-1 1,-3-1-1,-1 0 1,-3-1-1,-2 0 1,-3 0-1,-1-1 1,-4-75-1,-2 112-88,0 1 0,-1 0 0,-1 0 0,0-1 0,-1 2 0,-1-1 0,0 0 0,-1 1 0,0 0 0,-10-15 0,11 21-6,0 0 1,0 1-1,-1 0 1,0 0-1,0 0 1,-1 0-1,1 1 1,-1 0 0,-1 1-1,1 0 1,0 0-1,-1 0 1,0 1-1,0 0 1,0 0-1,0 1 1,0 0-1,-14-1 1,3 3-455,0 0 0,1 2-1,-1 0 1,0 1 0,1 0 0,0 2-1,0 0 1,0 1 0,0 1 0,-17 10 0,-42 15-3094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5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8571 559 9289,'0'0'347,"-11"-9"-38,-5-3-226,-2 0 0,1 0 1,-2 2-1,1 0 0,-1 1 0,0 2 0,-1-1 0,-37-7 0,-26 6 40,0 4 0,-94 5 0,47 2-17,-488 2 1305,-724-25 808,-489-232-2336,1057 131 432,-7 71-518,-237 87-475,1006-35 682,-438 46 39,6 32 225,394-68-259,0 3-1,1 2 1,-69 33 0,103-41-22,0 0 0,1 1 0,0 0 0,0 1 0,1 1 0,0 0 0,1 1 0,0 0 0,1 1 0,0 0 0,1 1 0,1 0 0,0 0 0,-10 23-1,2 18 8,1 1 0,3 1-1,3 0 1,-6 97-1,4-31 61,-12 58-4,-16 151 152,32-235 67,8 138 0,2-210-273,2-1 1,0 0-1,1 0 0,1-1 1,2 0-1,0 0 0,1 0 1,1-1-1,2 0 0,0-1 1,1-1-1,1 0 0,0 0 1,2-2-1,29 28 0,-20-24-4,1-1-1,2-1 0,0-1 0,1-2 1,0-1-1,2-1 0,-1-2 0,2 0 1,0-3-1,58 12 0,14-5-91,169 6 0,108-23-191,-128-2 206,1227 25 186,-1251-21-96,1624-22 49,-1383-4-30,504-31-11,-800 44 6,753-73 122,-850 73 362,-11 3-144,0-3 0,89-26 0,-135 30-355,0-1 0,0 0 0,-1-1 0,0-2 0,-1 0 0,0 0 0,-1-2 0,0 0 0,-1-1 0,0-1 0,22-27 0,-13 8-2,-2 0-1,-1-2 1,-1-1-1,-3-1 1,21-57-1,-12 10 243,25-134 0,-2 0 338,-25 123-855,-4-1 1,12-149 0,-32 230 25,-1 0-1,-1 0 1,0 0-1,-1 0 1,0 0 0,-2 0-1,-8-27 1,7 33 416,0-1 0,0 2 0,-1-1 0,-1 0 0,1 1-1,-1 0 1,-1 1 0,0 0 0,0 0 0,-1 0 0,-17-11 0,9 7 548,-1 2 1,-32-14-1,42 20-568,1 1 1,-1 1-1,-1-1 1,1 1-1,0 1 0,0-1 1,-1 1-1,1 1 1,-10 0-1,35 20-1275,-9-16 386,0-1 0,-1 0 1,2 0-1,-1-1 0,0 0 1,0 0-1,1-1 0,9 1 1,37-1-7253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3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0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90 6278,'0'0'8451,"9"0"-7229,33-2 741,59-10 0,20-3-732,-82 13-1154,7 0-29,0-1 1,0-2 0,0-3 0,73-21-1,-120 29-44,1 0 0,0 0 0,0 0 0,0-1 0,0 1 0,0 0 0,0 0-1,-1 0 1,1 0 0,0 0 0,0 0 0,0 0 0,0-1 0,0 1 0,0 0 0,0 0 0,0 0-1,0 0 1,0 0 0,0-1 0,0 1 0,0 0 0,0 0 0,0 0 0,0 0 0,0-1 0,0 1-1,0 0 1,0 0 0,0 0 0,0 0 0,0 0 0,0-1 0,0 1 0,0 0 0,0 0 0,0 0-1,0 0 1,0 0 0,0-1 0,0 1 0,1 0 0,-1 0 0,0 0 0,0 0 0,0 0-1,0 0 1,0 0 0,0 0 0,1-1 0,-32-2 82,-43 1-66,-17 9 122,-167 34 0,7 0 2643,395-74-1712,255-15-1009,-550 51 118,134-1-199,-337 43 866,335-40-851,23-3-174,34-3-895,6-7-3440,46-14 0,-8-1-8295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1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142 267 2659,'0'0'496,"-9"4"401,-1 1-476,-29 12 90,10-6 2934,96-15-786,-28-6-2576,-1-2-1,0-2 1,56-28 0,101-70 24,-161 88-161,-137 88 167,-118 71 249,172-109 268,0-2 0,-88 29 0,209-104 48,30-18-546,4-4-89,200-103 1,-295 171-83,-8 3 18,0 0 1,1 1-1,-1-1 0,0 1 0,0 0 0,1 0 1,-1 0-1,1 0 0,-1 0 0,1 1 0,5-1 1,-26 22-482,-25 11 550,-2-2 1,-1-2 0,-87 41-1,-12 6-280,119-63-1380,6-9-2162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6:0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57 6022,'0'0'6048,"-6"-8"-4756,-17-25-331,22 32-903,0 0-1,0-1 1,0 1 0,0 0 0,0 0-1,0 0 1,-1 0 0,1 0 0,0 1-1,-1-1 1,1 0 0,0 0-1,-1 1 1,1-1 0,-1 1 0,1-1-1,-1 1 1,1 0 0,-1 0 0,0 0-1,1-1 1,-1 2 0,1-1 0,-1 0-1,1 0 1,-1 0 0,1 1-1,-1-1 1,1 1 0,-1-1 0,1 1-1,-3 0 1,0 2-33,1-1 0,-1 1 0,0 0 0,1 0 0,-1 0 0,1 0 0,0 0 0,-3 5 0,-5 9 26,1 1 1,0 0-1,2 0 1,0 1-1,1 0 0,1 0 1,0 1-1,2-1 1,0 1-1,2 0 0,-1 23 1,2-18 2,1 0 0,1 0 0,2 0 1,0-1-1,2 1 0,0-1 0,2 0 1,17 40-1,-21-58 22,0 1 0,0-1 0,1 0 0,0-1 1,0 1-1,0-1 0,1 0 0,0 0 0,0 0 0,0-1 0,1 1 1,-1-1-1,12 6 0,-14-9 8,1 0 0,0 1 1,-1-1-1,1 0 0,0-1 0,0 1 1,-1-1-1,1 1 0,0-1 0,0 0 1,0-1-1,0 1 0,0-1 0,-1 0 1,1 1-1,0-2 0,-1 1 0,1 0 1,0-1-1,-1 0 0,0 1 0,1-1 1,-1-1-1,0 1 0,5-5 0,8-8 149,-2 0 0,0-1-1,0 0 1,-2-1-1,0-1 1,-1 0-1,0 0 1,-2-1 0,0-1-1,-1 1 1,5-23-1,-5 11 19,-1 0-1,-2 0 0,-1-1 0,-1 0 1,-2 0-1,-4-55 0,2 83-223,1 0 1,-1 0-1,0 0 0,0 0 0,0 0 0,-1 0 1,1 0-1,-1 0 0,0 1 0,0-1 0,0 1 0,0-1 1,-1 1-1,0 0 0,1 0 0,-1 0 0,0 0 0,-5-3 1,6 4-110,0 1 0,-1 0 0,1 0 0,0 1 0,0-1 0,-1 0 1,1 1-1,-1 0 0,1-1 0,-1 1 0,1 0 0,0 0 0,-1 0 1,1 1-1,-1-1 0,1 0 0,-1 1 0,1 0 0,0-1 0,0 1 1,-1 0-1,1 0 0,0 0 0,0 1 0,0-1 0,0 1 0,0-1 0,0 1 1,0-1-1,1 1 0,-4 3 0,-20 22-6041,18-16-1495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6:1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1613 399 5093,'0'-11'2183,"0"1"-1995,1-5 416,-1-1 0,0 1 1,-1 0-1,-1-1 0,-1 1 0,0 0 0,0 0 1,-2 1-1,-12-29 0,9 32-435,-1-1 0,0 2 0,-1-1 0,0 1 0,-1 1 0,0 0 0,0 0 0,-1 1 0,0 1 0,-1 0 0,1 0 0,-1 1 1,-24-7-1,-14-2-129,-1 3 0,-67-9 1,35 10-43,0 3 0,-145 6 0,213 4 36,1 0-1,-1 1 0,0 1 1,1 1-1,0 0 0,0 1 1,0 1-1,1 0 0,0 1 1,0 0-1,1 1 0,0 1 1,-21 20-1,-4 8 43,2 2 0,-55 81-1,21-18-9,4 3-1,5 3 1,-54 136-1,99-205-62,1 0-1,3 0 1,1 1 0,2 1 0,2 0-1,-2 53 1,8-78-1,1-1-1,1 1 1,0-1-1,1 1 1,1-1-1,1 0 1,0 0-1,1 0 1,0 0-1,2-1 1,0 0-1,0 0 1,2-1-1,0 0 1,0 0 0,1-1-1,1 0 1,22 20-1,-12-17 41,2 0 0,-1-2-1,2 0 1,0-2 0,0 0 0,1-2-1,1-1 1,-1-1 0,2-1 0,-1-1-1,29 2 1,-1-2 63,0-3 0,1-2-1,-1-3 1,82-12 0,-76 3-50,0-3 0,-1-3 0,-1-1 0,-1-4 0,0-2 0,-2-2 0,-1-3 0,-1-2 0,-2-2 0,-1-3 0,-2-1 0,55-56 0,-71 60 64,-2-1 1,-2-1 0,-1-1 0,-1-2 0,-3-1-1,-1 0 1,25-63 0,-35 68-58,-1-1 0,-1 0 0,-3 0 0,0-1 0,-3 0 0,-1 0 0,-1-1-1,-2 1 1,-2 0 0,-6-38 0,4 53-47,-1 1-1,-1 0 1,-1 0-1,0 0 1,-1 1-1,-2 0 1,0 0-1,0 1 1,-2 1 0,0 0-1,-1 0 1,-24-22-1,24 26-129,0 1 1,-1 1-1,-1 0 0,0 1 0,0 0 1,-1 1-1,-1 1 0,1 1 1,-1 0-1,0 1 0,-1 1 0,1 0 1,-1 1-1,-29-1 0,10 3-3827,-59 7-1,32 6-4545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33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4548,'0'0'7079,"4"-8"-5253,3-2-1080,12-25 3270,-17 53-559,0 29-3119,-11 30 41,4-44-345,2 0 0,0 46 0,13-47 724,-1-15-2628,1-10-8053,-14-7 3432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8808,'0'0'10981,"1"8"-10586,2 46 472,-4 65-1,2 57-282,0-172-519,-1 1 0,1-1 0,0 1 0,0-1 0,0 1 0,1-1 0,-1 0 0,1 0 0,0 0 0,0 0 0,4 5 0,-5-8-17,1 1-1,-1-1 1,1 0 0,-1 0-1,1 0 1,-1 0 0,1 0-1,0 0 1,-1 0 0,1 0-1,0 0 1,0-1 0,0 1 0,-1-1-1,1 0 1,0 1 0,0-1-1,0 0 1,0 0 0,0 0-1,0 0 1,0-1 0,0 1-1,-1 0 1,1-1 0,0 1-1,0-1 1,0 0 0,2-1-1,6-3 194,-2 0 0,1 0 0,-1-1 0,0 0 0,0-1-1,13-14 1,43-53 219,-49 55-396,1-1-41,6-6-16,-2-1 0,34-57-1,-46 64-953,-8 19 735,0 1 0,0-1-1,0 1 1,0-1 0,0 1 0,0-1 0,0 0-1,0 1 1,0-1 0,0 1 0,0-1-1,0 1 1,0-1 0,0 0 0,-1 1 0,1-1-1,0 1 1,0-1 0,-1 1 0,1-1 0,0 1-1,-1-1 1,1 1 0,0-1 0,-1 1 0,1 0-1,-1-1 1,1 1 0,0 0 0,-1-1-1,1 1 1,-1 0 0,0-1 0,-16-3-8789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33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11115,'0'0'6651,"8"1"-5407,34 2-340,-1-1 1,0-3-1,0-1 0,76-15 0,166-53-818,-269 63-2268,-21 0-464,-29-3-3058,26 7 3712,-22-5-3528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3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11307,'0'0'9689,"8"-4"-8734,25-6-426,1 2-1,1 1 1,-1 2 0,1 1-1,41 1 1,12-3-161,147-11-168,-135 13-3587,-85 3-526,-5-4-2403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15 12332,'0'0'6043,"-8"-5"-5104,6 4-902,0 0-1,0-1 1,-1 1-1,1 0 1,0 0-1,-1 1 1,1-1-1,0 0 1,-1 1 0,1 0-1,-1-1 1,1 1-1,-1 0 1,1 0-1,-1 0 1,1 1-1,-1-1 1,1 1-1,-5 1 1,1 1 26,0 0 0,0 1 0,1 0 0,-1 0 0,1 0 0,0 1 0,0 0 0,-5 7 0,-12 14 281,2 0 0,0 1 0,2 1 0,1 1 0,-18 42 0,27-52-183,1 0 0,0 1 1,2 0-1,0 0 1,1 0-1,1 0 0,1 1 1,1 0-1,3 39 1,-1-57-158,-1 1 0,1-1 0,0 1 1,0 0-1,0-1 0,1 0 1,-1 1-1,1-1 0,0 0 0,0 0 1,0 0-1,0 0 0,0 0 0,1 0 1,0-1-1,4 5 0,-2-4 39,1 1 0,0-1 0,0 1 0,0-1 0,1-1 0,-1 0 0,1 0-1,9 2 1,4-1-565,1 0 0,0-2 0,0-1 0,40-4 0,-14-6-3156,-2-7-2643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3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14478,'0'0'8771,"-9"5"-8633,5-3-83,-1 0 0,2 1 0,-1-1 0,0 1 0,0 0 0,1 0 0,0 1-1,-1-1 1,1 1 0,0-1 0,1 1 0,-1 0 0,1 0 0,0 0 0,0 1 0,0-1-1,0 0 1,1 1 0,0-1 0,0 1 0,0 0 0,0-1 0,1 1 0,0 8-1,-1-11-33,1 1 0,0 0-1,-1-1 1,1 1 0,1 0 0,-1-1-1,0 1 1,1 0 0,-1-1-1,1 1 1,0 0 0,0-1-1,0 1 1,0-1 0,0 0-1,0 1 1,1-1 0,-1 0-1,1 0 1,0 0 0,0 0 0,0 0-1,0 0 1,0 0 0,0 0-1,0-1 1,0 1 0,1-1-1,-1 0 1,0 0 0,1 0-1,-1 0 1,1 0 0,0 0-1,-1-1 1,1 1 0,0-1 0,-1 0-1,4 0 1,7 2-54,-1 0 0,1-1 0,20-1 0,-29 0-426,1-1 0,-1 1 0,1-1 0,-1 0 1,0 0-1,1 0 0,-1-1 0,0 0 0,0 0 1,0 0-1,0 0 0,0 0 0,5-5 0,8-12-4959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3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15951,'0'0'9705,"3"-8"-11659,10 16-1633,-1-2-3684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5:3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10250,'0'0'13511,"2"9"-13228,7 11-114,0 1-1,1-1 0,17 26 1,-13-25-26,-1 1 1,-2 1-1,18 47 1,-26-63-145,-2 0 1,1 0-1,-1 0 1,0 0-1,-1 0 1,1 0-1,-1 1 1,-1-1-1,1 0 1,-1 0-1,-1 0 1,1 0-1,-1 0 1,-1 0-1,1 0 1,-1-1 0,0 1-1,-7 9 1,-2 2 40,-1-2 1,-1 0 0,0-1 0,-1 0 0,-33 24-1,11-13-199,-67 35-1,74-49-1896,12-10-3447,11-4-6060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16624,'0'0'7495,"5"73"-6983,-5-35-416,-2 0-64,2-3 0,0-4-64,2-9-1249,9-8-705,-1-11 32,-3-3-2306,-1-10-5060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16047,'0'0'4805,"60"-27"-3844,-29 24-289,6 3-223,-1 0-321,3 0-96,0-1 0,-6 1-705,-8 0-1056,-9 0-1506,-11 0-2627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17553,'0'0'2882,"73"-4"-1697,-25-6-224,9-3-448,4 4-353,-4-2-160,-7 7-256,-12 3-1570,-19 1-2370,-10 0-2306</inkml:trace>
  <inkml:trace contextRef="#ctx0" brushRef="#br0" timeOffset="1">74 193 10378,'0'0'11851,"54"30"-10954,-6-31-577,4-10-192,3-4-96,-3-2-1057,-11 0-2210,-2-1-1153,-7-1-5830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6566,'0'0'4298,"9"-6"-2179,-2 1-1561,1 0 1,0 0-1,0 1 1,0 0-1,1 0 0,-1 1 1,1 0-1,0 1 1,18-3-1,-17 4-189,3-1-40,-1 2 1,1-1-1,-1 2 0,1 0 1,14 2-1,-25-2-267,-1-1 0,1 0 0,0 1 1,0 0-1,0-1 0,-1 1 0,1 0 0,0 0 0,-1 0 1,1 0-1,-1 0 0,1 0 0,-1 0 0,1 1 0,-1-1 1,0 0-1,1 1 0,-1 0 0,0-1 0,0 1 0,0-1 1,-1 1-1,1 0 0,0 0 0,0-1 0,-1 1 0,1 0 1,-1 0-1,0 0 0,0 0 0,1 0 0,-1 0 0,0-1 1,-1 1-1,1 0 0,0 0 0,0 0 0,-1 0 0,1 0 1,-1 0-1,0-1 0,-1 4 0,-1 1 101,0 1 0,0-1 1,0 0-1,-1 0 0,0-1 0,0 1 1,-1-1-1,0 0 0,0 0 0,-8 7 0,-66 42 654,34-24-317,45-30-500,0 0 0,0 0-1,0 0 1,0 0-1,1 0 1,-1 0 0,0 0-1,0 0 1,0 0 0,0 0-1,0 0 1,0 0-1,0 0 1,0 0 0,1 0-1,-1 0 1,0 0 0,0 1-1,0-1 1,0 0-1,0 0 1,0 0 0,0 0-1,0 0 1,0 0 0,0 0-1,0 0 1,0 0-1,1 1 1,-1-1 0,0 0-1,0 0 1,0 0 0,0 0-1,0 0 1,0 0-1,0 0 1,0 1 0,0-1-1,0 0 1,0 0 0,0 0-1,0 0 1,0 0-1,0 0 1,0 0 0,-1 1-1,1-1 1,0 0 0,0 0-1,0 0 1,0 0-1,0 0 1,0 0 0,0 0-1,0 0 1,0 0 0,0 0-1,-1 1 1,21-2 70,25-7 69,123-51-3523,-60 7-5895,-53 21-4301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12492,'0'0'5637,"48"49"-4676,-21-42-833,5 1-32,4-3-32,-2-3-2658,-1-2-3748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22 19410,'0'0'4741,"50"0"-4389,-7 0-256,7-6-64,0 1-576,-6 2-1346,-8-2-1441,-14 3-3267,-15 2-3556</inkml:trace>
  <inkml:trace contextRef="#ctx0" brushRef="#br0" timeOffset="1">1 135 15695,'0'0'5189,"53"17"-4869,-1-23-192,9-6-96,1-6-3843,-1-2-6407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14734,'-8'2'2952,"-34"8"-1829,-45 19-1,76-25-750,0 0 0,0 1 0,0 1-1,1 0 1,0 0 0,0 1 0,1 0-1,0 1 1,-16 17 0,23-23-364,1-1-1,-1 1 1,1 0-1,0 0 1,-1 0 0,1 0-1,0 0 1,0 0-1,0 1 1,1-1 0,-1 0-1,0 0 1,1 1-1,-1-1 1,1 0 0,0 1-1,0-1 1,0 1-1,0-1 1,0 0 0,1 1-1,-1-1 1,1 0-1,1 4 1,0-2 9,0-1 0,1 0-1,-1 0 1,1-1 0,-1 1 0,1 0 0,0-1-1,0 0 1,0 0 0,1 0 0,-1 0-1,0 0 1,8 2 0,5 1-42,1 0 1,0 0-1,0-2 1,0 0-1,26 0 1,-41-3 5,55-5-35,-56 5 61,0 0 1,0 0-1,0 0 0,0 0 1,0 0-1,-1 0 0,1-1 1,0 1-1,0 0 1,0-1-1,0 1 0,0-1 1,0 1-1,0-1 0,-1 1 1,1-1-1,0 0 1,0 1-1,-1-1 0,1 0 1,0 0-1,-1 1 1,1-1-1,-1 0 0,1 0 1,-1 0-1,0 0 0,1 0 1,-1 0-1,0 0 1,1 0-1,-1 0 0,0 0 1,0 0-1,0 0 0,0 0 1,0 0-1,0 0 1,0 1-1,0-1 0,-1 0 1,1 0-1,0 0 1,0 0-1,-1 0 0,1 0 1,-1 0-1,1 0 0,-1 0 1,1 0-1,-1 1 1,1-1-1,-2-1 0,-1-1 56,0 0 0,0 0 0,0 1-1,-1-1 1,1 1 0,-1 0 0,1 0 0,-1 0-1,0 0 1,0 0 0,0 1 0,0 0-1,0 0 1,0 0 0,0 0 0,-6 1 0,-74-3 430,66 4-442,13-1-47,3 0-9,0-1 0,0 1 1,0 0-1,0 0 0,0 0 0,0 0 1,0 0-1,0 1 0,0-1 0,0 1 0,0-1 1,0 1-1,0 0 0,0-1 0,0 1 1,0 0-1,0 0 0,1 1 0,-1-1 1,0 0-1,-2 3 0,4-3-25,0-1 0,0 1 0,0-1 0,1 1 0,-1 0 0,0-1 0,0 1 0,0-1 0,1 0 0,-1 1 0,0-1 0,0 1 0,1-1 0,-1 1 1,0-1-1,1 1 0,-1-1 0,1 0 0,-1 1 0,1-1 0,-1 0 0,0 0 0,1 1 0,-1-1 0,1 0 0,-1 0 0,1 0 0,-1 1 0,1-1 0,0 0 0,-1 0 0,1 0 0,-1 0 0,1 0 0,-1 0 0,1 0 0,-1 0 0,1 0 0,0 0 0,29 1-1462,-27-1 1188,90-2-8584,-34-4-2750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9 16015,'-11'-1'2872,"-5"-1"-2427,-63-3 1287,74 5-1469,0 0 0,0 0 0,0 1 0,0-1-1,0 1 1,0 1 0,0-1 0,0 0-1,0 1 1,1 0 0,-1 0 0,1 1 0,-7 4-1,9-6-237,1 0 0,0 1 0,-1-1 0,1 0 0,0 1 0,0 0 0,0-1 0,0 1 0,0-1 0,1 1 0,-1 0 0,0 0 0,1-1 0,-1 1 0,1 0 0,0 0 0,-1 0 0,1 0 0,0 0 0,0-1 0,0 1 0,1 0 0,-1 0 0,0 0 0,1 0 0,-1 0 0,1-1 0,-1 1 0,1 0 0,0-1 0,0 1 0,0 0 0,0-1 0,0 1 0,0-1 0,0 1 0,1-1 0,-1 0 0,0 1 0,1-1 0,-1 0 0,1 0 0,2 1 0,5 5 8,0-1 0,1 0 0,-1 0 0,1-1 0,21 7 0,-9-6 5,0 0 0,1-2 0,0 0 0,0-2 0,0-1 0,0 0 0,36-5 0,-57 4-22,0 0 0,0 0 0,1-1 0,-1 1 0,0-1 0,0 1 0,0-1 0,0 0 0,0 0 1,0 0-1,0 0 0,-1 0 0,1 0 0,0-1 0,0 1 0,-1 0 0,1-1 0,-1 0 0,1 1 0,-1-1 0,0 0 0,0 0 0,0 1 0,2-5 0,-3 4 1,0 0-1,1 0 1,-2 0-1,1 0 0,0 0 1,0 0-1,0 0 0,-1 0 1,1 0-1,-1 0 0,0 1 1,0-1-1,1 0 1,-1 0-1,0 1 0,-1-1 1,1 0-1,0 1 0,0-1 1,-1 1-1,1-1 1,-1 1-1,1 0 0,-1 0 1,1-1-1,-4 0 0,-8-5-54,1 0 0,-1 1 0,-27-8 0,-24-13-5351,51 17-1108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3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13581,'8'-12'3797,"29"-42"-1711,10-8-754,-3-2 1,-3-2-1,-3-1 1,46-115-1,-109 253-778,-18 89 1,17-2-2732,26-157 2013,-1 0-1,1 0 1,0-1-1,0 1 1,0 0-1,0 0 1,0 0-1,0 0 0,0 0 1,0 0-1,0 0 1,0 0-1,0 0 1,0-1-1,1 1 1,-1 0-1,0 0 1,1 0-1,-1 0 0,1-1 1,-1 1-1,1 0 1,0 1-1,0-2-26,0 0 0,-1 0-1,1-1 1,0 1-1,0 0 1,-1 0 0,1 0-1,0 0 1,0-1 0,-1 1-1,1 0 1,0-1 0,-1 1-1,1 0 1,0-1 0,-1 1-1,1-1 1,-1 1 0,1-1-1,0 0 1,30-36-5225,4-12-13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3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10186,'0'0'4313,"-9"10"-2493,-6 11-1024,1 0 0,-15 31-1,23-41-467,1 0-1,0 0 0,1 1 1,0 0-1,1 0 0,0 0 1,1 0-1,-1 15 0,3-25-320,0-1 0,0 0 0,0 0-1,0 0 1,0 0 0,0 0-1,0 0 1,1 0 0,-1 0-1,0 0 1,1 0 0,-1 0-1,0 0 1,1 0 0,0 0-1,-1 0 1,1 0 0,-1-1-1,1 1 1,0 0 0,0 0-1,-1-1 1,1 1 0,0 0 0,0-1-1,0 1 1,1 0 0,0 0 23,1-1 1,-1 1 0,0-1 0,1 0 0,-1 0-1,0 0 1,1 0 0,-1 0 0,1 0 0,-1-1 0,5 0-1,3-3 107,1 0-1,-1 0 0,0-1 1,13-7-1,-9 3-38,1-1 0,-1 0 0,-1-1-1,0-1 1,15-16 0,-24 22 104,1 0 1,-1 0-1,0-1 0,0 0 0,0 1 0,-1-1 0,0 0 0,-1-1 1,0 1-1,0 0 0,0-1 0,-1 1 0,0-1 0,0-9 0,-1 16-166,0 0 0,0 0 0,0 0 0,0 1 0,0-1 0,-1 0 0,1 0 0,0 1 0,0-1 0,-1 0 0,1 1 0,0-1 0,-1 0-1,1 1 1,0-1 0,-1 0 0,1 1 0,-1-1 0,0 1 0,1-1 0,-1 1 0,1-1 0,-1 1 0,0-1 0,1 1 0,-1 0 0,-1-1 0,-25-1 182,20 3-235,0 0-1,1 0 1,-1 1 0,1 0 0,-13 6-1,-1 5 0,1 1 0,0 1 0,1 0 0,-22 25 0,40-40-66,0 0 0,0 0 1,0 0-1,1 0 0,-1 0 0,0 0 1,0 0-1,0 0 0,0 0 1,0 0-1,0 0 0,0 0 0,0 0 1,0 0-1,0 0 0,0 0 1,0 0-1,0 0 0,0 1 0,0-1 1,0 0-1,0 0 0,0 0 1,0 0-1,0 0 0,0 0 0,0 0 1,0 0-1,0 0 0,0 0 1,0 0-1,0 1 0,0-1 1,0 0-1,0 0 0,14-8-2509,20-16-4922,-12 3-1811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3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90 12332,'0'0'3155,"1"-11"-806,0-53 1916,-1 63-4166,0 1-1,0-1 1,0 1-1,0-1 1,0 1 0,0-1-1,0 1 1,0-1-1,0 1 1,0-1 0,-1 1-1,1-1 1,0 1 0,0-1-1,0 1 1,-1-1-1,1 1 1,0 0 0,-1-1-1,1 1 1,0-1 0,-1 1-1,1 0 1,-1-1-1,1 1 1,0 0 0,-1-1-1,1 1 1,-1 0-1,1 0 1,-1 0 0,1-1-1,-1 1 1,0 0 0,-19 8 998,-12 24-1098,22-17 26,1 0 0,1 1 0,0 0-1,1 0 1,-6 26 0,9-31 45,1 0 0,1 0 0,0 1 0,1-1 0,0 0 0,1 1 0,0-1 0,1 1 0,2 16 0,-2-25-60,0 0 1,0-1-1,1 1 1,-1-1-1,0 1 1,1-1-1,0 1 0,0-1 1,-1 0-1,1 0 1,0 0-1,1 0 1,-1 0-1,0-1 0,1 1 1,-1 0-1,0-1 1,1 0-1,0 0 1,-1 0-1,1 0 0,0 0 1,0 0-1,-1-1 1,1 1-1,0-1 1,0 0-1,0 1 0,0-2 1,3 1-1,1 0 45,1-1-1,0 0 1,0 0 0,-1 0-1,1-1 1,0-1-1,-1 1 1,0-1-1,0 0 1,8-5 0,-3 0 26,0-1 1,-1-1 0,1 0-1,-2 0 1,0-1 0,0-1-1,-1 0 1,0 0 0,-1-1-1,10-20 1,-15 28-53,-1 1 0,-1 0 0,1 0-1,-1 0 1,1-1 0,-1 1 0,0-1 0,-1 1 0,1-1-1,-1 0 1,0 1 0,0-1 0,-1 1 0,1-1 0,-1 1 0,0-1-1,0 1 1,0-1 0,-1 1 0,1 0 0,-1 0 0,0 0-1,-1 0 1,1 0 0,-1 0 0,1 0 0,-1 1 0,0-1-1,-1 1 1,1 0 0,0 0 0,-1 0 0,0 0 0,1 1-1,-1 0 1,0-1 0,-1 1 0,-4-1 0,4 0-35,-1 2-1,1-1 1,0 0 0,-1 1 0,1 0-1,-1 1 1,1-1 0,-1 1 0,-10 0 0,13 1-216,1-1 0,-1 1 1,0-1-1,1 1 1,-1 0-1,1 0 1,-1 0-1,1 0 1,-5 3-1,6-2-219,0-1-1,-1 0 0,1 0 1,0 0-1,0 1 0,0-1 1,0 1-1,0-1 1,0 1-1,1-1 0,-1 1 1,0-1-1,1 1 0,-1 0 1,1-1-1,-1 3 1,0 8-8432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39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12364,'0'0'13009,"-5"10"-12694,-5 10-96,-124 224 587,152-262-5370,15-22 459,-8-1-694,0-2-406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10 2242,'1'0'264,"-1"0"-1,1 0 0,-1 0 1,1 1-1,-1-1 1,1 0-1,-1 0 1,1 0-1,-1 0 0,1-1 1,-1 1-1,1 0 1,-1 0-1,1 0 1,-1 0-1,1 0 0,-1-1 1,0 1-1,1 0 1,-1 0-1,1-1 1,-1 1-1,0 0 1,1-1-1,-1 1 0,0 0 1,1-1-1,-1 1 1,0 0-1,1-1 1,-1 1-1,0-1 0,0 1 1,1-1-1,2-1 4182,-3 17-2794,-2 52 778,0-34-1790,2 0 0,6 56-1,-5-86-615,0 1-1,0 0 1,0 0-1,1-1 0,0 1 1,-1-1-1,1 1 0,1-1 1,-1 0-1,0 0 1,1 0-1,-1 0 0,1 0 1,0 0-1,0-1 0,0 1 1,0-1-1,1 0 1,-1 0-1,1 0 0,-1-1 1,1 1-1,5 1 1,32 3-2579,-53-11-5988,6 4 6737,-20-10-4524</inkml:trace>
  <inkml:trace contextRef="#ctx0" brushRef="#br0" timeOffset="1">0 171 11082,'0'0'10795,"88"-41"-10571,-35 41-128,6 0-64,0-1-2658,-7-12-8041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8552,'0'0'16015,"32"69"-15887,-30-35-64,-2-1-32,3-5-32,-1-3-1313,-2-4-865,6-13-769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13357,'0'0'6886,"54"-54"-5829,-26 53-128,6-2-481,2 3-351,-2 0-33,4 0-32,-8 0-32,-2 0-929,-8 0-1089,-7 0-1602,-12 3-2273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98 512,'0'0'16651,"4"7"-16576,-3-4-67,1-1 1,0 0-1,-1 1 0,1-1 1,0 0-1,0 0 1,0 0-1,1 0 1,-1 0-1,0-1 0,1 1 1,-1-1-1,1 0 1,-1 1-1,1-1 1,0 0-1,-1 0 1,7 0-1,-5 0 40,1-1 1,0 0-1,0 0 1,0 0-1,0-1 0,-1 0 1,1 0-1,0 0 1,0-1-1,-1 1 1,1-1-1,-1 0 0,6-3 1,-2-1 203,1 1-1,-1-1 1,0 0 0,0-1 0,8-10 0,-13 15-130,-1-1 1,1 1 0,-1-1 0,0 0-1,0 0 1,0 0 0,0 0 0,-1 0 0,1-1-1,-1 1 1,0-1 0,0 1 0,0 0-1,-1-1 1,1 1 0,-1-1 0,0 0 0,0-5-1,0 9-111,0-1-1,0 0 0,-1 1 0,1-1 0,0 1 1,-1-1-1,1 1 0,0-1 0,-1 1 0,1-1 1,-1 1-1,1 0 0,-1-1 0,1 1 0,-1-1 1,1 1-1,-1 0 0,1-1 0,-1 1 0,0 0 1,1 0-1,-1 0 0,1-1 0,-1 1 0,0 0 1,1 0-1,-1 0 0,0 0 0,1 0 0,-1 0 1,1 0-1,-1 0 0,0 1 0,1-1 0,-1 0 1,0 0-1,1 0 0,-1 1 0,1-1 0,-1 0 1,1 0-1,-1 1 0,1-1 0,-1 1 0,1-1 1,-2 1-1,-24 19-169,20-11 150,1 0 0,0 0 0,0 1 0,1-1 0,0 1 0,0 0-1,1 0 1,1 1 0,-1-1 0,2 0 0,0 1 0,-1 14 0,2-24 14,1 1 0,-1-1 0,0 0-1,0 0 1,0 0 0,1 1 0,-1-1 0,1 0-1,-1 0 1,1 0 0,-1 0 0,1 0 0,-1 0-1,1 0 1,0 0 0,0 0 0,-1 0 0,1 0-1,0-1 1,0 1 0,0 0 0,0 0 0,0-1-1,0 1 1,0-1 0,0 1 0,0-1 0,1 1-1,-1-1 1,0 0 0,0 0 0,0 1 0,0-1-1,1 0 1,-1 0 0,0 0 0,0 0 0,0 0-1,1 0 1,-1-1 0,0 1 0,0 0 0,0-1-1,0 1 1,1-1 0,0 0 0,5-1 35,0 0 0,-1 0 0,1-1 1,-1 0-1,1 0 0,9-8 0,10-11-73,-2-2 0,35-44 0,-47 55-215,-12 46-1492,-9 11 1732,0 5 585,-3 54 1,11-89-518,1 1 0,0-1 0,1 0 0,1 0 0,0 0 0,1 0 0,0 0 0,9 21 0,-9-27-23,0-1-1,0 1 1,-1 0-1,0 0 1,0 0-1,-1 0 0,0 1 1,-1-1-1,0 14 1,0-19 32,-1-1 0,1 0-1,-1 0 1,1 1 0,-1-1 0,0 0 0,0 0-1,1 0 1,-2 0 0,1 0 0,0 0 0,0 0-1,-1 0 1,1-1 0,-1 1 0,1 0 0,-1-1-1,0 1 1,1-1 0,-1 0 0,0 1 0,0-1-1,0 0 1,0 0 0,0 0 0,0 0 0,-1-1-1,1 1 1,0-1 0,0 1 0,-1-1 0,1 0-1,0 0 1,0 0 0,-1 0 0,1 0 0,0 0-1,-4-2 1,3 2-10,0-1 0,0-1 0,1 1 0,-1 0 0,0-1 0,1 1-1,-1-1 1,1 0 0,0 0 0,-1 0 0,1 0 0,0 0 0,0 0 0,1-1 0,-1 1-1,0-1 1,1 1 0,-1-1 0,1 1 0,0-1 0,0 0 0,0 0 0,0 0 0,0 0-1,0-5 1,-1-5-79,-1-1 0,2 1 0,0 0 0,1-20 0,2 20-84,0 0 0,1 0-1,0 0 1,1 0 0,1 0 0,0 1-1,0 0 1,1 0 0,1 0 0,0 1 0,1 0-1,0 0 1,14-14 0,8-6-1091,2 2-1,65-47 1,-95 74 1176,0 0 0,-1 1 0,1-1 0,0 1 0,0-1 0,1 1 0,-1 0 0,0 0-1,0 0 1,1 0 0,-1 0 0,0 0 0,1 1 0,-1-1 0,1 1 0,-1 0 0,1-1 0,2 2 0,-3 0 29,-1 0 1,0 1-1,0-1 0,1 1 1,-1 0-1,0-1 1,0 1-1,0 0 1,-1 0-1,1-1 0,0 1 1,-1 0-1,1 0 1,-1 0-1,0 0 0,0 0 1,1 0-1,-1 0 1,0 0-1,-1 0 1,1 0-1,-1 2 0,-11 76 3306,21-82-3066,2-7-112,-1-1-1,1 0 0,14-18 0,-19 19-209,1 0 0,0 1-1,1 0 1,0 1 0,0 0 0,1 0-1,0 0 1,17-8 0,-25 15 60,-1-1 1,1 1-1,0 0 0,0 0 0,0 0 1,0-1-1,0 1 0,0 0 0,0 0 1,0 0-1,0 1 0,0-1 0,0 0 1,0 0-1,0 0 0,-1 1 0,1-1 1,0 0-1,0 1 0,0-1 1,0 1-1,0-1 0,-1 1 0,1 0 1,0-1-1,-1 1 0,1 0 0,0-1 1,-1 1-1,1 0 0,-1 0 0,1-1 1,-1 1-1,1 0 0,-1 0 0,0 0 1,1 0-1,-1 0 0,0 0 1,0 0-1,1-1 0,-1 1 0,0 0 1,0 0-1,0 0 0,0 0 0,-1 2 1,1 62 169,-1-44-159,1-20-17,0 0 0,-1 0 0,1 0 1,0 0-1,0-1 0,0 1 0,0 0 0,1 0 0,-1 0 0,0 0 0,0 0 0,0 0 0,1 0 0,-1 0 0,1 0 0,-1 0 0,0 0 0,1-1 0,0 1 1,-1 0-1,1 0 0,-1-1 0,1 1 0,0 0 0,0-1 0,-1 1 0,2 0 0,0-1-167,0 0-1,0 0 1,0 0-1,0 0 1,0 0 0,-1-1-1,1 1 1,0 0 0,0-1-1,0 0 1,-1 0-1,1 1 1,0-1 0,2-2-1,21-14-4197,3-5-4190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42 10442,'0'0'8296,"59"4"-7047,-20-13-512,4-3-609,-4 1-64,-5 2-64,-5 4-417,-13 5-1344,-11 0-1506,-5 5 128,-5 7-225</inkml:trace>
  <inkml:trace contextRef="#ctx0" brushRef="#br0" timeOffset="1">1 240 11339,'0'0'7719,"64"0"-5957,-17-14-385,3-4-672,3-2-513,-5 3-160,-3 2 0,-16 6-1281,-10 6-1858,-8 0-3139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1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15503,'0'0'7335,"9"-8"-6230,18-13-409,19-16-129,57-57 1,-103 94-561,0 0 1,0-1-1,1 1 0,-1 0 1,0-1-1,0 1 1,0 0-1,0 0 0,0 0 1,1-1-1,-1 1 1,0 0-1,0 0 0,0-1 1,1 1-1,-1 0 0,0 0 1,0 0-1,1 0 1,-1 0-1,0-1 0,0 1 1,1 0-1,-1 0 1,0 0-1,1 0 0,-1 0 1,0 0-1,0 0 1,1 0-1,-1 0 0,0 0 1,0 0-1,1 0 1,-1 0-1,0 0 0,1 0 1,-1 0-1,0 0 1,0 1-1,1-1 0,-1 0 1,1 0-1,0 17 72,-9 39-179,5-37 164,1-8-469,0 2 609,1-1 1,0 1 0,1 16 0,0-27-302,0 0 1,1-1 0,-1 1-1,0 0 1,1 0 0,-1-1-1,1 1 1,0-1 0,-1 1-1,1 0 1,0-1 0,0 1-1,2 1 1,-3-2-91,1-1 1,0 1 0,0-1-1,0 1 1,0-1-1,0 0 1,-1 1 0,1-1-1,0 0 1,0 0-1,0 1 1,0-1 0,0 0-1,0 0 1,0 0 0,0 0-1,0 0 1,0 0-1,0-1 1,0 1 0,0 0-1,0 0 1,0-1-1,0 1 1,1-1 0,17-10-6114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18225,'0'0'3460,"61"12"-2051,-15-21-608,6-2-641,7-5-96,-11 1-705,-3-1-2498,-11 2-1505,-20 3-2050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9577,'0'0'10506,"80"12"-9449,-28-17-384,5-7-609,2-1-64,0-5-2499,-6 0-5124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4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40 11723,'-8'3'5344,"-6"2"-4863,1 0-1,0 1 1,1 1 0,-1 0 0,1 1 0,0 0 0,1 1-1,0 0 1,1 0 0,0 2 0,0-1 0,1 1 0,-11 17 0,19-28-482,1 1 0,0-1 0,-1 1 0,1-1 0,0 1 0,0-1 0,-1 1 0,1-1 0,0 1 0,0-1 0,0 1 0,0 0 0,-1-1 0,1 1 0,0-1 0,0 1 0,0-1 0,0 1 0,1-1 0,-1 1 0,0 0 0,0-1 0,0 1 0,0-1 0,0 1 0,1-1 0,-1 1 0,0-1 0,1 1 0,-1-1 0,0 1 0,1-1 0,-1 0 0,0 1 0,1-1 0,-1 1 0,1-1 0,0 1 0,26 1 29,34-15-402,-43 8 125,63-17-653,-73 20 827,-1 1 0,1 0 0,-1 1 0,1-1 0,0 1 0,-1 1 0,1 0 0,11 2 0,-17-2 105,0 0 0,0 0 0,0 0 0,0 0 0,0 1 0,0-1 0,0 1 0,-1-1 0,1 1-1,0 0 1,-1-1 0,0 1 0,1 0 0,-1 0 0,0 0 0,0 0 0,0 0 0,0 0 0,0 0-1,-1 1 1,1-1 0,-1 0 0,1 0 0,-1 1 0,0-1 0,0 0 0,0 1 0,0-1 0,0 0-1,0 0 1,-1 1 0,1-1 0,-2 4 0,0 2 302,0-1 0,0 1 0,-1-1 0,1 1 0,-2-1 0,1 0-1,-1-1 1,-8 13 0,5-13-181,0 1-1,0-1 0,0 0 0,0 0 1,-1-1-1,0 0 0,0-1 1,-1 1-1,1-2 0,-1 1 1,0-1-1,0 0 0,0-1 1,0 0-1,-1-1 0,1 0 1,0 0-1,-12-1 0,18 0-515,0-1 0,0 0 0,-1 0 1,1 0-1,0 0 0,0-1 0,0 1 0,0-1 0,0 1 0,1-1 0,-1 0 0,0 0 0,1 0 0,0-1 0,-1 1 1,1-1-1,0 1 0,0-1 0,0 0 0,-1-3 0,1 4-193,-19-27-7113</inkml:trace>
  <inkml:trace contextRef="#ctx0" brushRef="#br0" timeOffset="1">66 64 11243,'0'0'6630,"72"-20"-4932,-37 16-193,8-1-512,0 2-320,11 0-449,-3-3-160,-1-3-1698,-5-4-4580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16496,'0'0'6438,"12"-5"-5339,5-5-949,1 0-1,-1-2 1,-1 0-1,0 0 1,-1-2-1,-1 0 1,20-24-1,20-26-79,54-83-1,-146 248-1852,34-91 1359,1-1 0,0 1 0,1 0 0,0-1-1,1 1 1,0 0 0,0 0 0,2 11 0,-1-20 252,0 0 0,0 0-1,0 0 1,0 0 0,1 0 0,-1 0-1,0-1 1,1 1 0,-1 0 0,1 0-1,-1 0 1,1-1 0,-1 1 0,1 0 0,-1-1-1,1 1 1,0 0 0,-1-1 0,1 1-1,0-1 1,0 1 0,-1-1 0,1 1-1,0-1 1,0 1 0,0-1 0,0 0 0,0 0-1,-1 1 1,1-1 0,0 0 0,0 0-1,0 0 1,0 0 0,0 0 0,0 0-1,1 0 1,22 0-4499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61 784 11979,'0'0'7853,"-4"8"-6844,-7 13-317,2 0 0,-14 44-1,19-53-470,1 0 0,1 0 0,0 1 0,0-1-1,1 1 1,1-1 0,0 1 0,2 12 0,-1-23-211,-1 0 1,0-1 0,1 1 0,0-1 0,-1 1 0,1-1 0,0 1 0,0-1-1,-1 1 1,1-1 0,0 0 0,1 1 0,-1-1 0,0 0 0,0 0 0,0 0-1,1 0 1,-1 0 0,1 0 0,-1 0 0,0 0 0,1-1 0,0 1 0,-1 0-1,1-1 1,-1 0 0,1 1 0,0-1 0,-1 0 0,1 0 0,0 0 0,-1 0-1,1 0 1,0 0 0,-1 0 0,1 0 0,0-1 0,-1 1 0,1-1 0,-1 1 0,3-2-1,5-1 40,-1 0 0,0 0 0,-1-1 0,1 0 0,-1 0 0,13-11 0,-11 8-1,-1-1 1,0 1 0,0-2-1,-1 1 1,-1-1 0,1-1-1,-1 1 1,-1-1-1,0 0 1,0 0 0,-1 0-1,0-1 1,-1 0 0,0 1-1,-1-1 1,0 0 0,-1-1-1,0 1 1,-1-14 0,1 23-37,-1 1 1,0-1 0,0 1 0,0-1 0,0 1 0,-1-1 0,1 1 0,0-1-1,-1 1 1,1 0 0,-1-1 0,1 1 0,-1 0 0,0-1 0,1 1 0,-1 0-1,0 0 1,0-1 0,0 1 0,0 0 0,0 0 0,0 0 0,0 0 0,-1 0-1,1 1 1,0-1 0,0 0 0,-1 0 0,1 1 0,0-1 0,-1 1 0,1-1-1,-1 1 1,1 0 0,-1-1 0,1 1 0,0 0 0,-1 0 0,1 0 0,-1 0-1,1 0 1,-1 1 0,-1-1 0,-1 2-22,0-1 0,0 1 0,0-1-1,0 1 1,0 0 0,1 0 0,-1 1 0,1-1 0,-1 1 0,1 0 0,0 0-1,0 0 1,-5 6 0,5-4-57,0-1 0,-1 0 0,1 1 0,1-1 0,-1 1 0,1 0 0,0 0 0,0 0 0,0 0 0,1 1 0,-1-1 0,1 0 0,1 1 0,-1-1 0,1 1 0,0 5 0,0-10-71,1 0-1,0 0 1,-1 0-1,1-1 1,-1 1-1,1 0 1,0 0-1,0-1 1,-1 1-1,1 0 1,0-1-1,0 1 1,0-1-1,0 1 1,0-1-1,-1 0 1,1 1-1,0-1 1,0 0-1,0 0 1,0 0-1,0 1 1,0-1-1,0 0 1,0 0-1,0 0 1,2-1-1,30-2-2837,5-12-1590,6-7-1394</inkml:trace>
  <inkml:trace contextRef="#ctx0" brushRef="#br0" timeOffset="1">519 698 14542,'-7'10'2135,"1"1"-1716,-52 92 3117,52-91-2935,0 0-1,2 0 1,-1 0 0,1 0-1,1 1 1,1 0 0,-3 21-1,5-33-583,0 0 0,0-1-1,0 1 1,0 0-1,0 0 1,0 0 0,0 0-1,0 0 1,1-1-1,-1 1 1,0 0-1,1 0 1,-1 0 0,0-1-1,1 1 1,-1 0-1,1 0 1,-1-1 0,1 1-1,-1 0 1,1-1-1,0 1 1,-1-1 0,1 1-1,0 0 1,-1-1-1,1 0 1,0 1-1,0-1 1,1 1 0,0-1 5,0 1 1,1-1-1,-1 0 1,0 0-1,1 0 1,-1-1 0,0 1-1,1 0 1,-1-1-1,0 0 1,3 0-1,4-3 26,0 0 0,-1 0 0,0 0 0,0-1 0,9-7 0,-5 1 3,0-1 0,0 0 0,-1 0 0,-1-2 0,11-16 0,-18 24 58,1 1 0,-1-1 0,0 0 1,0 0-1,-1 0 0,0 0 0,0-1 0,0 1 1,-1-1-1,0 1 0,0-1 0,-1 0 1,0 1-1,0-1 0,0 1 0,-2-9 0,1 14-97,1 0-1,-1-1 0,0 1 0,0 0 1,1 0-1,-1-1 0,0 1 0,0 0 1,0 0-1,0 0 0,-1 0 0,1 0 0,0 0 1,0 1-1,-1-1 0,1 0 0,0 1 1,-1-1-1,1 1 0,0-1 0,-1 1 1,1-1-1,-1 1 0,1 0 0,-1 0 0,1 0 1,-1 0-1,1 0 0,-1 0 0,1 0 1,-1 0-1,1 1 0,0-1 0,-1 1 1,1-1-1,-3 2 0,0-1-141,0 0 0,0 0 0,1 1 0,-1-1-1,0 1 1,1 0 0,-1 1 0,1-1 0,0 0 0,-1 1 0,1 0 0,-3 4 0,0 7-1781,5-5-2552</inkml:trace>
  <inkml:trace contextRef="#ctx0" brushRef="#br0" timeOffset="2">1374 619 18898,'0'0'3299,"78"5"-2018,-33-5-544,10-2-545,6-9-160,-4 0 32,-5-1-128,-11 3-1826,-12 4-1121,-15 3-800,-32 5-7143</inkml:trace>
  <inkml:trace contextRef="#ctx0" brushRef="#br0" timeOffset="3">1395 742 9225,'0'0'10378,"63"-1"-9386,-13-14-287,10 0-545,5-1-160,1 3 32,-4 1 0,-6-1-1793,-12-2-5190</inkml:trace>
  <inkml:trace contextRef="#ctx0" brushRef="#br0" timeOffset="4">2593 126 6822,'0'0'14863,"0"57"-14863,6-26 32,4-1 0,6-2-96,2-6-1090,0-8-415,2-8-1250,-8-6-800,-5-4-1570</inkml:trace>
  <inkml:trace contextRef="#ctx0" brushRef="#br0" timeOffset="5">2609 71 12268,'0'0'8199,"73"-53"-7366,-30 47-64,0 1-289,7 2-320,-5 0-127,-6 2-1,-7 1-97,-12 0-1248,-9 0-801,-8 0-1249,-23 0-4100</inkml:trace>
  <inkml:trace contextRef="#ctx0" brushRef="#br0" timeOffset="6">2661 159 13068,'0'0'2979,"50"3"-897,-11-3-256,4-6-257,4-3-384,-1-1-928,-3 1-225,-9 3-64,-15 4-1410,-4 2-1504</inkml:trace>
  <inkml:trace contextRef="#ctx0" brushRef="#br0" timeOffset="7">2636 297 13741,'0'0'6887,"70"-12"-6055,-20-2 65,7-2-545,5-1-287,4-1-65,-5 3-1474,-7 1-2626,-4 2-1281</inkml:trace>
  <inkml:trace contextRef="#ctx0" brushRef="#br0" timeOffset="8">2415 490 9801,'0'0'9006,"12"-3"-7613,522-99 3492,-199 46-5250,-8-24-3562,-326 80 3880,12-4-1447,-1 0 0,1-1 0,-1 0 0,13-8 1,-8-1-6179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26 309 10730,'-6'8'1372,"4"-6"-962,0 1-1,0 0 1,0 0 0,0 0 0,0 0-1,1 0 1,-1 0 0,1 1 0,0-1-1,0 0 1,0 7 2231,26-51 3819,-23 38-6292,1 1 0,-1-1 0,1 1 0,-1-1 0,1 1 1,0 0-1,0 0 0,0 0 0,0 1 0,0-1 0,0 1 0,5-2 0,21-12 156,14-19-11,55-55-1,-82 71-274,0 0 1,-1-1-1,0 0 0,-2-2 0,20-37 0,-42 117-120,2-1 0,4 118 0,3-174 69,3 35-1493,-3-35 1391,0-1 1,0 0-1,1 0 1,-1 0-1,0 0 1,0 0 0,0 1-1,1-1 1,-1 0-1,1 0 1,-1 0-1,1 0 1,-1 0 0,1 0-1,0 0 1,-1 0-1,1 0 1,0-1-1,0 1 1,-1 0 0,1 0-1,0-1 1,0 1-1,0 0 1,2 0-1,0-3-4123,0-8-2307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13004,'0'0'8504,"1"11"-6683,-7 227 2508,3-175-4310,2-36-3417,-10-31-4455,-1-11-21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15278,'0'0'4517,"49"-6"-2948,-23 4-95,8-3-65,0-1-704,2-2-417,-2 2-224,-2-3 0,-3 2-801,-8-1-2049,-5 2-1795,-7-5-3907</inkml:trace>
  <inkml:trace contextRef="#ctx0" brushRef="#br0" timeOffset="1">486 1 17168,'0'0'4308,"-5"11"-3229,-3 9-278,1 1 1,-8 40-1,13-47-651,0-1 0,0 0 0,1 1 0,1-1-1,0 1 1,1-1 0,3 16 0,-3-26-134,-1-1 0,1 0 0,0 0 0,0 0-1,1 0 1,-1 0 0,0 0 0,1 0 0,-1 0 0,1-1 0,-1 1 0,1 0 0,0-1-1,0 1 1,0-1 0,0 0 0,0 0 0,0 0 0,0 0 0,0 0 0,0 0-1,1 0 1,-1-1 0,0 1 0,1-1 0,-1 1 0,0-1 0,1 0 0,-1 0-1,0 0 1,1 0 0,-1-1 0,0 1 0,1-1 0,-1 1 0,4-2 0,40-17-891,-41 17 345,-2 0-1,1-1 0,0 0 1,0 0-1,-1 0 0,0 0 0,4-4 1,5-15-4398,-3-3-3186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16720,'-11'3'2237,"-130"43"3720,166-37-7092,21-1 759,-30-6 144,-2-1 112,0 1 0,0 0 0,19 7 0,-31-9 115,0 1-1,1 0 0,-1-1 1,0 1-1,0 0 1,0 0-1,0 1 0,0-1 1,0 0-1,-1 1 0,1-1 1,0 1-1,-1-1 0,1 1 1,-1 0-1,1-1 0,-1 1 1,0 0-1,1 0 1,-1 0-1,0 0 0,-1 1 1,1-1-1,0 0 0,-1 0 1,1 0-1,0 4 0,-2 1 210,0 0-1,-1 0 1,0 0 0,0 0-1,0-1 1,-1 1-1,0-1 1,0 0-1,-1 1 1,0-2-1,0 1 1,0 0 0,0-1-1,-1 0 1,0 0-1,0 0 1,-1 0-1,1-1 1,-1 0-1,0 0 1,0-1 0,-12 6-1,18-9-227,-1 0 0,1 0 0,0 0 0,0 0 0,-1 0 0,1 0 0,0 0 0,-1 0 0,1 0 0,0 0 0,0 0 0,-1 0-1,1 0 1,0 0 0,0 0 0,-1 0 0,1 0 0,0 0 0,0 0 0,-1 0 0,1 0 0,0 0 0,0-1 0,0 1 0,-1 0 0,1 0 0,0 0 0,0 0 0,0-1 0,-1 1 0,1 0 0,0 0 0,0 0 0,0-1-1,0 1 1,0 0 0,-1 0 0,1-1 0,0 1 0,0 0 0,0 0 0,0-1 0,0 1 0,0 0 0,0 0 0,0-1 0,0 1 0,0 0 0,0 0 0,0-1 0,0 1 0,0 0 0,0-1 0,0 1 0,1 0-1,-1 0 1,0 0 0,0-1 0,0 1 0,0 0 0,0 0 0,1-1 0,-1 1-169,23-46-9411,-4 14 1452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18193,'0'0'8328,"-11"6"-10378,16-6-2498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12332,'0'0'1868,"4"-11"-501,-2 4-1105,20-54 2122,-20 58-1965,0-1 0,-1 0 0,1 1-1,0-1 1,1 1 0,-1 0 0,0 0 0,1 0 0,0 0-1,0 0 1,0 0 0,0 1 0,0-1 0,0 1-1,5-2 1,-7 44 2368,-1-30-2578,-1 0 0,0 0-1,0 0 1,-1 0 0,0 0 0,0 0 0,-5 9 0,10-22-112,1 9-7020,-1 5 917,-4-3 16984,0-14-6951,-1-3-6496,1 2-7768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79 10698,'0'0'5467,"0"-8"-3049,4-25-123,-4 32-2206,0 0 0,0 1 0,0-1-1,0 1 1,0-1 0,-1 0 0,1 1-1,0-1 1,0 1 0,-1-1 0,1 0-1,0 1 1,-1-1 0,1 1 0,0-1-1,-1 1 1,1-1 0,-1 1 0,1 0-1,-1-1 1,1 1 0,-1-1 0,1 1-1,-1 0 1,1 0 0,-1-1-1,1 1 1,-1 0 0,0 0 0,1 0-1,-1-1 1,1 1 0,-1 0 0,0 0-1,1 0 1,-1 0 0,0 0 0,1 0-1,-1 0 1,1 0 0,-1 1 0,0-1-1,1 0 1,-1 0 0,-1 1 0,-27 8-24,20-4 10,0 0 0,0 1 0,1 0 0,0 0 0,0 1 0,1 0 0,-1 0 0,2 0 0,-1 1 0,1 0 0,0 1 0,1-1 0,0 1 0,0 0 0,1 1 0,0-1 0,1 1 0,0 0 0,0-1 0,-2 19 0,5-26-64,0 0 0,0 0-1,0 0 1,0 0 0,1 0 0,-1 0-1,0 0 1,1 0 0,0 0 0,-1 0 0,1 0-1,0 0 1,0 0 0,0 0 0,0-1-1,0 1 1,1 0 0,-1-1 0,0 1-1,1-1 1,-1 1 0,4 1 0,-1-1 12,0 1 1,1-1-1,-1 0 1,1 0-1,0-1 1,0 0-1,-1 1 1,1-2 0,7 2-1,6-1 53,-1-1 1,1-1-1,0 0 1,25-6-1,-26 3-49,-1-1-1,0-1 1,0 0-1,0-1 1,-1-1-1,0-1 1,20-14-1,-28 18 9,-1 0 0,0 0-1,0-1 1,-1 0 0,1 0-1,-1-1 1,8-13 0,-11 16 8,0 0 1,-1 0-1,1 0 0,-1 0 1,0 0-1,0 0 1,-1 0-1,1 0 1,-1 0-1,0-1 0,0 1 1,0 0-1,0 0 1,-1 0-1,0 0 0,-1-6 1,1 7-58,-1-1 1,0 1 0,1-1-1,-1 1 1,-1 0 0,1-1-1,0 1 1,-1 0 0,1 1-1,-1-1 1,0 0 0,0 1-1,0-1 1,-1 1 0,1 0-1,0 0 1,-1 0 0,1 1-1,-1-1 1,0 1 0,1 0-1,-7-1 1,-7-1-1826,0 0 1,0 1-1,-29 1 1,45 1 1683,-30 0-6341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7623,'0'0'12081,"-6"8"-10794,3-5-1451,-24 36 2279,25-37-1904,1 1-1,0 0 0,-1 0 1,1-1-1,0 1 1,1 0-1,-1 0 0,0 0 1,1 0-1,0 0 1,0 1-1,0-1 0,0 0 1,0 0-1,0 0 0,1 0 1,1 4-1,-1-6-209,0 0-1,0 0 1,0 0 0,0 0-1,0 0 1,0-1-1,1 1 1,-1 0-1,0-1 1,1 1 0,-1 0-1,0-1 1,1 0-1,-1 1 1,1-1-1,-1 0 1,1 0 0,-1 0-1,2 0 1,38 2 26,-31-2-7,11 0 42,-6-1-53,0 2-1,0 0 1,24 4 0,-36-4-13,-1-1-1,1 1 1,-1 0-1,1-1 1,-1 1 0,1 0-1,-1 1 1,0-1-1,1 0 1,-1 1-1,0-1 1,0 1 0,0-1-1,0 1 1,0 0-1,0 0 1,-1 0-1,1 0 1,-1 0 0,1 1-1,-1-1 1,0 0-1,0 1 1,0-1 0,0 1-1,0-1 1,0 4-1,0 7 149,-1 0 0,-1-1 0,0 1 0,-1 0-1,0 0 1,-1-1 0,0 1 0,-1-1 0,0 0-1,-1 0 1,0-1 0,-1 1 0,-1-1 0,-8 12-1,9-15 70,1-1 0,-1 0 0,-1-1 0,1 1 0,-1-1 0,0 0 0,-1-1 0,1 0 0,-12 6 0,13-9-122,1 1 0,-1-1 0,0-1 0,0 1 0,0-1 0,0 0 1,0 0-1,0-1 0,0 1 0,0-1 0,0-1 0,0 1 0,0-1 0,0 0 0,-6-2 0,8 1-186,0-1-1,0 1 1,0 0-1,0-1 0,0 0 1,0 0-1,1 0 1,-1-1-1,1 1 0,0-1 1,0 0-1,0 0 1,1 0-1,-1 0 0,1 0 1,0 0-1,0-1 1,1 1-1,-1-1 0,1 1 1,0-1-1,0 0 1,0-5-1,-1-2-1363,1 1 0,0-1 0,2-20 0,-1 24-296,1 1 1,1-1-1,-1 0 1,1 0-1,3-7 1,11-17-6521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13677,'0'0'7239,"18"-52"-5766,-3 41-31,1 4-257,3 0-641,8 2-384,2 0-96,4 3-32,7 2-32,-1 0-576,6 0-2179,-4 0-1441,0 0-3779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 14606,'0'0'1927,"-8"6"64,-7 7-986,-1 1 0,2 1 0,0 0 0,1 1 0,-21 33 0,28-40-860,1-1 0,0 1 0,0 1 0,1-1 0,0 1 0,1-1 0,0 1 0,1 0 0,0 0 0,0 1 0,1-1 0,1 0 0,-1 0 0,3 19 0,-1-27-136,0 1-1,1-1 0,-1 1 1,0-1-1,1 1 1,0-1-1,0 0 0,0 0 1,-1 0-1,2 0 0,-1 0 1,0 0-1,0-1 1,1 1-1,-1-1 0,1 1 1,-1-1-1,1 0 0,-1 0 1,1 0-1,0 0 1,0-1-1,-1 1 0,1-1 1,0 0-1,0 1 0,3-1 1,6 0 64,-1 1 0,1-2 0,0 1 0,-1-2 0,18-3 0,-18 2-44,-1 0 1,0-1-1,0 0 0,-1-1 1,1 0-1,-1 0 0,0-1 0,0 0 1,-1-1-1,0 0 0,0 0 1,9-11-1,-13 12 70,1 0-1,-1 0 1,0 0-1,0-1 1,-1 0-1,0 1 1,0-1-1,-1 0 1,0-1-1,0 1 1,0 0-1,-1-1 1,0 1-1,-1-1 1,1 1-1,-2-1 1,1 1-1,-2-11 1,-1 11-46,1 1 1,-1 0 0,0 0-1,0 0 1,-1 0-1,0 0 1,0 1 0,0 0-1,-1-1 1,1 2-1,-1-1 1,0 0 0,-1 1-1,-8-6 1,9 7-233,0 0-1,-1 0 1,1 1 0,0 0-1,-1-1 1,0 2 0,-10-3-1,13 3-228,0 1-1,0 0 0,0 0 0,0 0 0,1 0 0,-1 0 1,0 1-1,0-1 0,1 1 0,-1 0 0,0 0 0,1 0 1,-1 0-1,0 0 0,1 1 0,-4 2 0,-7 6-5650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14029,'2'8'6332,"1"25"-3555,6 101-1844,-8-108-1126,7 74 623,-7-92-882,1-1 1,0 1-1,0 0 1,1-1 0,5 12-1,-7-18 211,0 3-4985,-6-8 80,-9-9-3438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13997,'0'0'8104,"59"-24"-7560,-19 19-255,11 1-225,3-4 0,-1-2-192,-3-6-3203,-3-2-6150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0 321 8872,'0'0'10560,"3"-9"-9130,52-95 4944,-50 95-6230,1 0 0,0 0 0,13-14-1,2-3-13,6-10-105,-12 18 18,-1-1 0,22-40 1,-41 65-70,0 0 1,1 0-1,0 0 1,0 0-1,0 1 1,1-1-1,0 1 1,-2 8-1,5-15-11,-1-5-7006,7-8-595,3 1-3076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13869,'0'0'6492,"-8"1"-5014,-1 1-1334,0 1 0,1 0 0,0 0 0,0 1-1,0 0 1,0 1 0,0 0 0,1 0 0,0 0-1,0 1 1,1 0 0,-1 0 0,1 1 0,1 0-1,-7 10 1,0-2-41,0 1-1,2 1 1,0 0-1,1 0 1,0 1-1,2 0 1,0 0-1,1 1 1,1 0-1,0 0 1,2 0-1,0 1 1,2-1-1,0 34 1,1-50-72,1 0 1,0 1 0,-1-1-1,1 0 1,1 0 0,-1 0-1,0 1 1,1-1 0,-1-1-1,1 1 1,0 0 0,0 0-1,0-1 1,1 1 0,-1-1-1,0 1 1,1-1 0,0 0-1,-1 0 1,1 0 0,0 0 0,0-1-1,0 1 1,0-1 0,0 0-1,1 0 1,-1 0 0,0 0-1,1 0 1,-1-1 0,0 0-1,1 1 1,-1-1 0,0-1-1,1 1 1,-1 0 0,1-1-1,2 0 1,-1 0 38,0 1 1,-1-1-1,1 0 1,-1 0-1,1-1 1,-1 1-1,1-1 1,-1 0-1,0 0 1,0-1-1,0 1 1,0-1-1,0 0 1,-1 0-1,1 0 0,-1 0 1,0 0-1,0-1 1,0 0-1,0 0 1,-1 1-1,0-2 1,1 1-1,-1 0 1,-1 0-1,1-1 1,2-8-1,-4 11-26,0-1 0,0 0 0,0 1 0,0-1 0,-1 0 0,1 1 0,0-1 0,-1 1 0,0-1 0,0 1 0,0-1 0,0 1 0,0-1 0,0 1 0,-1 0 0,1 0 0,-1 0 0,1 0 0,-1 0 1,0 0-1,0 0 0,0 0 0,0 1 0,0-1 0,0 1 0,-1-1 0,1 1 0,0 0 0,-5-2 0,0 1-152,1 0 0,-1 1 0,0-1 0,1 1 0,-1 0 0,0 1 0,0 0 0,0 0 0,0 0 0,-12 3 0,19-3 1,-1 0-1,1 0 0,0 0 1,-1 0-1,1 0 0,0 0 1,-1 1-1,1-1 0,-1 0 1,1 0-1,0 0 0,-1 0 1,1 0-1,0 0 0,-1 1 0,1-1 1,0 0-1,0 0 0,-1 0 1,1 1-1,0-1 0,0 0 1,-1 1-1,1-1 0,0 0 1,0 0-1,0 1 0,-1-1 1,1 0-1,0 1 0,0-1 1,0 0-1,0 1 0,0-1 0,0 1 1,0-1-1,0 1-235,0-1 1,1 1-1,-1-1 0,1 1 1,-1-1-1,1 0 0,-1 1 1,1-1-1,-1 0 0,1 1 1,-1-1-1,1 0 0,-1 0 0,1 0 1,0 1-1,-1-1 0,1 0 1,-1 0-1,1 0 0,0 0 1,-1 0-1,1 0 0,1 0 1,20-1-5867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94 8072,'0'0'11018,"-11"68"-9609,4-42 65,-2-1-257,4-2-448,5-1-577,0-9-160,0-3-32,0-9-833,5-1-640,4-8-833,2-12-2787,-4-6-4004</inkml:trace>
  <inkml:trace contextRef="#ctx0" brushRef="#br0" timeOffset="1">33 0 14830,'0'0'8520,"-12"49"-13036,26-33-2563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5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40 13837,'0'0'8333,"-8"-5"-6742,5 3-1553,1 1 0,-1-1 0,1 1 0,-1-1 0,1 1 0,-1 0 0,0 0 0,0 0 0,1 1 0,-1-1 0,0 0 0,0 1-1,0 0 1,0 0 0,0 0 0,0 0 0,1 0 0,-1 1 0,0-1 0,0 1 0,0-1 0,0 1 0,1 0 0,-1 1 0,0-1 0,1 0 0,-1 1 0,1-1 0,-1 1 0,1 0-1,0 0 1,0 0 0,0 0 0,0 0 0,0 0 0,-3 5 0,-3 3 29,0 0-1,1 0 1,0 1-1,0 0 1,1 1-1,1 0 1,0-1-1,-4 14 1,8-22-54,0 1 0,0-1 1,0 0-1,0 0 0,0 0 1,1 1-1,0-1 0,-1 0 1,1 1-1,1-1 0,-1 0 1,0 1-1,1-1 0,-1 0 1,1 0-1,0 1 0,0-1 1,1 0-1,-1 0 0,1 0 1,-1 0-1,1 0 0,0-1 1,0 1-1,0 0 0,0-1 1,1 0-1,-1 1 0,1-1 0,-1 0 1,1 0-1,0 0 0,0-1 1,0 1-1,5 1 0,2 0 60,1-1 0,-1 0-1,0 0 1,1-2 0,-1 1-1,1-1 1,-1-1 0,1 0-1,-1 0 1,0-1 0,1 0-1,-1-1 1,0 0 0,0-1-1,-1 0 1,16-8 0,-17 8 11,-1 0 0,0-1-1,0 1 1,0-1 0,0-1 0,-1 1 0,0-1 0,0 0 0,0-1-1,-1 1 1,0-1 0,0 0 0,-1 0 0,0-1 0,0 1 0,-1-1-1,0 0 1,0 0 0,0 0 0,-1 0 0,1-9 0,-3 13-62,0 1 0,0 0 1,0 0-1,-1-1 1,1 1-1,-1 0 0,1 0 1,-1-1-1,0 1 0,0 0 1,-1 0-1,1 0 1,-1 0-1,1 1 0,-1-1 1,0 0-1,0 1 0,0-1 1,-4-3-1,2 3-10,-1 0 0,0 0-1,1 0 1,-1 0 0,0 1-1,0 0 1,0 0 0,0 0-1,-1 1 1,1 0 0,-7-1-1,3 1-309,-1 0-1,1 1 1,-1 0-1,1 0 0,-1 1 1,1 0-1,-1 1 1,1 0-1,0 0 0,0 1 1,0 1-1,0-1 1,-13 8-1,-43 45-6191,25-14-1257,6-6-3074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6822,'0'0'14772,"14"-1"-14559,68-11 1160,-1-3 0,120-39 0,-96 25-1264,665-165-904,-757 190 437,-10 3 147,0 0-1,0 0 1,1 0-1,-1 0 1,0 0-1,1 1 1,-1 0-1,0 0 1,1 0-1,-1 0 1,1 0-1,5 2 1,-9-2 130,0 1 1,0 0-1,0 0 1,0 0-1,-1 0 0,1 0 1,0-1-1,-1 1 1,1 0-1,0 0 0,-1-1 1,1 1-1,-1 0 1,0 0-1,1-1 0,-1 1 1,1-1-1,-1 1 1,0-1-1,1 1 0,-1-1 1,0 1-1,0-1 1,0 1-1,1-1 1,-3 1-1,-21 14-1133,-60 17-6035,33-17 976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0 387 16047,'0'0'4282,"8"-3"-2628,11-6-1128,-1 0-1,0-1 0,0-1 0,-1-1 1,-1 0-1,0-1 0,23-26 0,98-117 840,-136 155-1353,80-110 282,-102 163-483,10-18 105,-41 101 274,46-118-573,1 1 0,1 0 0,1-1 0,0 1 0,1 35 0,2-52 311,0-1 1,-1 1-1,1-1 1,1 1-1,-1-1 0,0 1 1,0 0-1,0-1 1,0 1-1,0-1 1,0 1-1,0-1 1,1 1-1,-1-1 0,0 0 1,0 1-1,1-1 1,-1 1-1,0-1 1,1 1-1,-1-1 1,1 0-1,-1 1 0,0-1 1,1 0-1,-1 1 1,1-1-1,-1 0 1,1 0-1,-1 1 1,1-1-1,-1 0 0,1 0 1,19-6-2616,16-21-4301,-7-7-1318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13068,'0'0'8649,"-34"67"-7464,14-28-385,1 4-255,-1 1-385,2 3-128,7-2 32,4-3-96,2-8-1537,5-7-1058,0-11-1248</inkml:trace>
  <inkml:trace contextRef="#ctx0" brushRef="#br0" timeOffset="1">0 205 11659,'0'0'10474,"72"-25"-10346,-31 28-64,5-3-352,4 0-2883,0-9-6278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15791,'0'0'8744,"-45"73"-7847,36-38-481,2-1-351,5-2-33,2-4 0,6-9 32,8-8-64,13-9 64,1-2-192,4-14-929,-7-12-1346,2-5-1825,-11-9-4324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1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16303,'0'0'6567,"-39"62"-6535,53-44-32,6-5-1506,3-5-992,2-7-2467,-6-1-3843</inkml:trace>
  <inkml:trace contextRef="#ctx0" brushRef="#br0" timeOffset="1">395 38 14798,'0'0'2306,"5"68"-352,-3-33-673,3 3-160,-3 6-128,3 2-576,-5 4-161,0 3-128,-14 3 32,-11 2-32,-5 1 32,-15-3-96,-5-2-64,-7-8-960,-4-10-1443,-6-14-1793,2-13-4708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2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 5605,'0'0'11841,"-8"5"-11185,-17 15-446,1 0 0,0 2 0,2 1 0,0 0 0,2 2 0,-26 39 0,33-44-86,0 1-1,2 0 1,0 1 0,2 0-1,0 1 1,1 0 0,2 0 0,0 1-1,-3 35 1,8-54-121,1 0 0,0 0 0,0-1 1,1 1-1,-1 0 0,1-1 0,0 1 0,1 0 0,-1-1 0,1 0 1,0 1-1,0-1 0,0 0 0,0 0 0,1 0 0,5 7 0,-3-6 6,1 0 0,-1-1 0,1 0 0,0 0 0,0 0 0,0 0-1,0-1 1,1 0 0,-1-1 0,10 3 0,9 1-19,1-2 0,0 0 0,1-2 0,51-1 0,-43-3-1001,0-1-1,0-2 1,67-18-1,5-13-4545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90 10346,'0'0'1607,"0"-10"266,0 6-1798,-1 2 73,1-1 0,0 1 0,0-1 1,0 1-1,0-1 0,0 1 0,0-1 1,1 1-1,-1-1 0,1 1 0,0-1 0,-1 1 1,1 0-1,0-1 0,1 1 0,-1 0 1,0 0-1,1 0 0,-1 0 0,1 0 1,-1 0-1,1 0 0,0 0 0,0 0 1,0 1-1,0-1 0,0 1 0,0 0 0,1 0 1,-1-1-1,0 1 0,1 1 0,4-3 1,8 1 343,-1 0 0,1 0 0,0 2 0,0 0 0,22 2-1,-31-1-376,0 0-1,0 0 0,0 1 0,-1 0 0,1 0 0,0 0 0,7 5 0,-11-6-67,0 1 1,0-1-1,0 0 1,-1 1-1,1 0 1,0-1 0,-1 1-1,1 0 1,-1 0-1,0 0 1,1 0-1,-1 0 1,0 0-1,0 0 1,0 1 0,-1-1-1,1 0 1,0 0-1,-1 3 1,1-2 60,-1 0 0,0 0-1,0-1 1,0 1 0,0 0 0,-1 0 0,1 0 0,-1-1 0,0 1 0,0 0 0,0 0 0,0-1-1,0 1 1,0-1 0,-1 1 0,1-1 0,-5 5 0,-39 29 758,40-33-817,0 0 1,0 1-1,1-1 0,-1 1 0,1 0 1,-1 0-1,1 0 0,0 0 0,1 1 1,-1-1-1,1 1 0,-4 7 0,7-12-49,0 1-1,0 0 0,0-1 1,0 1-1,0-1 0,-1 1 1,1 0-1,0-1 0,0 1 0,0-1 1,1 1-1,-1-1 0,0 1 1,0 0-1,0-1 0,0 1 1,0-1-1,1 1 0,-1-1 1,0 1-1,0-1 0,1 1 0,-1-1 1,1 1-1,-1-1 0,0 1 1,1-1-1,-1 0 0,1 1 1,-1-1-1,1 1 0,-1-1 1,1 0-1,-1 0 0,1 1 0,-1-1 1,1 0-1,-1 0 0,1 0 1,0 1-1,26 2 20,-23-3-10,25 1-673,0-1 0,51-8 0,10-13-6841,-20-4-7031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14990,'0'0'2045,"-1"9"-1421,0-2-403,0 0 0,1 0 0,0 0-1,1 0 1,0 0 0,0 0-1,0 0 1,1-1 0,0 1 0,0 0-1,0-1 1,1 1 0,0-1 0,1 0-1,-1 0 1,1 0 0,0-1 0,1 1-1,-1-1 1,1 0 0,0 0-1,9 6 1,-6-6-120,0-1-1,0-1 1,1 1 0,-1-2-1,1 1 1,0-1 0,0 0-1,0-1 1,0 0 0,0 0-1,0-1 1,0 0 0,0-1-1,0 0 1,0 0 0,16-5-1,-6 0-486,-1 0 0,0-1-1,0-1 1,-1-1 0,0 0 0,28-21-1,-24 10-3588,-11 6-2609,-4 0-4536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9993,'0'0'7346,"10"-1"-6326,-7 0-976,10-1 607,1 0-1,-1 0 1,1 2 0,27 1 0,-38-1-593,1 1 1,-1-1 0,1 1-1,-1 0 1,0 0-1,0 0 1,1 0-1,-1 0 1,0 1 0,0 0-1,0-1 1,0 1-1,-1 0 1,1 0-1,0 1 1,-1-1 0,1 1-1,-1-1 1,0 1-1,0 0 1,0-1 0,0 1-1,-1 0 1,1 0-1,-1 1 1,1-1-1,-1 0 1,0 0 0,0 5-1,0 0 40,0 1 0,-1-1 1,0 1-1,-1-1 0,0 0 0,0 1 0,-1-1 0,0 0 0,0 0 0,-1 0 1,0 0-1,-4 9 0,-8 10-87,-35 50 1,30-48-366,17-24-409,0-1-1,0 0 1,0 0-1,-1 0 1,1-1 0,-7 6-1,5-7-6079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8360,'0'0'6326,"-8"6"-3369,-3 1-2338,-61 45 2948,67-49-3394,1 1 0,0 0 0,0 0 0,0 0 0,1 0 0,-1 1 0,1-1-1,0 1 1,0 0 0,1 0 0,-1 0 0,1 1 0,0-1 0,-1 6 0,3-10-173,0 0 0,0-1 0,0 1 1,0 0-1,0-1 0,0 1 0,0 0 0,0-1 0,0 1 0,0 0 0,0-1 0,1 1 1,-1 0-1,0-1 0,1 1 0,-1-1 0,0 1 0,1-1 0,-1 1 0,0-1 0,1 1 1,-1-1-1,1 1 0,-1-1 0,1 1 0,-1-1 0,1 0 0,0 1 0,0-1 0,24 4 134,24-15-121,-38 5-432,-1 0 0,1 0 0,-1-1 0,18-15 0,-18 13 303,0 1 1,1 0-1,16-9 1,-26 17 205,-8 76 1811,7-75-1881,1-1 0,-1 1 0,1-1 0,-1 1 0,1-1 0,-1 1 0,1-1 1,-1 1-1,1-1 0,0 0 0,-1 1 0,1-1 0,0 0 0,-1 0 0,1 0 0,0 1 0,0-1 1,-1 0-1,1 0 0,0 0 0,-1 0 0,1 0 0,0 0 0,0 0 0,-1 0 0,2-1 1,23-2 252,-16-1-266,-1 0 0,0 0-1,0-1 1,0 0 0,-1 0-1,0-1 1,0 0 0,9-9-1,-7 6-180,-1 2 0,1-1 0,0 1-1,16-9 1,-32 50 201,0 20 828,7-53-839,0 0 1,0 0-1,0 1 1,0-1-1,0 0 1,0 0 0,0 0-1,0 1 1,1-1-1,-1 0 1,0 0-1,1 0 1,-1 0-1,1 1 1,0-1 0,-1 0-1,1 0 1,0 0-1,-1 0 1,1 0-1,0-1 1,0 1-1,0 0 1,0 0 0,0-1-1,0 1 1,0 0-1,0-1 1,0 1-1,0-1 1,1 1 0,-1-1-1,0 0 1,0 1-1,0-1 1,1 0-1,1 0 1,4-1-65,1 0 1,-1-1-1,0 0 1,1-1 0,-1 0-1,0 0 1,0 0-1,-1-1 1,1 0-1,-1 0 1,0-1-1,0 0 1,0 0-1,0 0 1,-1-1 0,0 1-1,6-10 1,-6 8 9,-20 24-317,-4 6 330,15-2-3033,4-26-2189,5-10-2051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92 13933,'0'0'3385,"-6"-8"-1506,4 5-1766,0-1 1,-1 1-1,0 0 1,1 0-1,-1 1 0,0-1 1,0 0-1,0 1 1,-1 0-1,1 0 1,-1 0-1,1 0 1,-1 0-1,0 1 0,1-1 1,-1 1-1,0 0 1,0 0-1,0 1 1,0-1-1,0 1 1,0 0-1,0 0 0,0 0 1,0 1-1,0-1 1,0 1-1,1 0 1,-1 0-1,0 0 0,0 1 1,0-1-1,1 1 1,-1 0-1,-5 4 1,0 1-11,0 0 0,1 0 0,0 1 0,0 1 0,1-1 0,0 1 0,0 1 0,1-1 1,0 1-1,1 0 0,0 1 0,0-1 0,1 1 0,1 0 0,-5 21 0,8-31-97,0 0 0,0-1 0,0 1-1,0 0 1,0 0 0,0-1 0,0 1-1,0 0 1,0 0 0,0-1 0,0 1-1,0 0 1,1 0 0,-1-1 0,0 1-1,0 0 1,1-1 0,-1 1 0,0 0-1,1-1 1,-1 1 0,1 0 0,-1-1 0,1 1-1,-1-1 1,1 1 0,0-1 0,-1 1-1,1-1 1,-1 0 0,1 1 0,0-1-1,-1 0 1,1 1 0,0-1 0,0 0-1,-1 0 1,1 0 0,0 1 0,0-1-1,-1 0 1,1 0 0,0 0 0,0 0 0,-1 0-1,1-1 1,0 1 0,0 0 0,0 0-1,4-1 28,0-1 0,-1 1 0,1-1-1,-1 0 1,0 0 0,1 0-1,4-4 1,11-8 6,-1-1 0,-1-1 0,0-1-1,-2 0 1,0-1 0,0-1 0,-2 0 0,0-1 0,-2-1-1,17-35 1,-56 99-130,-3 31 238,3 2-1,3 2 1,-25 141 0,35-149-162,38-136-13812,-5 22 6935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74 4612,'0'0'17745,"-2"13"-17019,-2 2-555,0-2-99,1 1-1,0 0 0,1 0 1,0 0-1,1 1 0,1-1 1,1 19-1,-1-32-67,0-1 1,0 1-1,1 0 0,-1-1 0,0 1 0,0-1 0,0 1 1,1 0-1,-1-1 0,0 1 0,1-1 0,-1 1 0,0-1 1,1 1-1,-1-1 0,1 1 0,-1-1 0,1 0 0,-1 1 1,1-1-1,-1 0 0,1 1 0,-1-1 0,1 0 0,-1 1 1,1-1-1,0 0 0,-1 0 0,1 0 0,0 0 0,0 0 1,22-8 174,15-26 101,-25 19-153,-1-1 0,0 0 0,-1-1 0,-1 0 0,0-1 0,-2 0 0,0 0 0,-1-1 0,8-30 0,-38 123 434,17-58-503,0 0-1,2 0 0,-5 24 0,9-39-63,-1 5 37,0 1 0,0-1-1,1 0 1,0 1-1,1-1 1,0 7-1,0-12-39,-1 0-1,0 0 1,1 0-1,-1 0 1,1 0 0,-1 0-1,1 0 1,0-1-1,-1 1 1,1 0-1,0 0 1,-1-1-1,1 1 1,0 0-1,0-1 1,0 1-1,0-1 1,-1 1-1,1-1 1,0 1-1,0-1 1,0 0-1,0 1 1,0-1-1,0 0 1,0 0-1,0 0 1,0 0-1,0 0 1,0 0-1,0 0 1,1 0-1,-1 0 1,0 0-1,0-1 1,0 1-1,-1 0 1,1-1-1,0 1 1,0-1-1,0 1 1,0-1-1,0 1 1,1-2 0,2 0-654,0-1 0,0 0 0,0 0 0,0 0 0,-1-1 0,1 1 0,3-6 0,-5 6-279,17-22-7957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11050,'0'0'11563,"-11"2"-11077,5-1-447,1 0 1,-1 1-1,0 0 0,1 0 1,-1 1-1,1-1 0,-1 1 1,1 0-1,0 1 0,1-1 1,-1 1-1,0 0 0,1 0 1,0 0-1,0 1 0,0 0 0,1-1 1,-1 1-1,1 1 0,0-1 1,-2 7-1,3-8-2,-6 9 97,1 1 1,0 0 0,1 0-1,-8 28 1,14-42-131,0 1-1,-1-1 1,1 1-1,0-1 1,0 1-1,-1 0 1,1-1 0,0 1-1,0-1 1,0 1-1,0-1 1,0 1-1,0 0 1,0-1 0,0 1-1,0-1 1,0 1-1,0-1 1,0 1-1,0 0 1,0-1-1,0 1 1,1-1 0,-1 1-1,0-1 1,0 1-1,1-1 1,-1 1-1,0-1 1,1 1 0,-1-1-1,1 0 1,-1 1-1,0-1 1,1 1-1,-1-1 1,1 0 0,-1 1-1,1-1 1,-1 0-1,1 0 1,-1 1-1,1-1 1,0 0-1,-1 0 1,1 0 0,-1 0-1,1 0 1,-1 0-1,1 0 1,0 0-1,-1 0 1,1 0 0,-1 0-1,1 0 1,-1 0-1,1 0 1,0-1-1,-1 1 1,1 0 0,-1 0-1,1-1 1,-1 1-1,1-1 1,35-21 330,-13-4-253,-1 0-1,-2-1 1,0-1 0,20-41 0,-38 67-74,-12 49-391,2-26 154,1-1 0,1 1 1,0 0-1,2 1 1,1-1-1,1 1 1,0 37-1,2-58 117,0 1 1,0-1-1,1 0 0,-1 0 1,0 0-1,1 0 0,-1 0 1,1 0-1,-1 0 0,1 0 1,-1 0-1,1 0 0,0 0 1,0-1-1,-1 1 0,1 0 1,0 0-1,0-1 0,0 1 1,0 0-1,0-1 0,0 1 1,0-1-1,0 1 0,0-1 1,0 0-1,0 1 0,0-1 1,0 0-1,0 0 0,0 0 1,0 0-1,0 1 0,1-2 1,-1 1-1,0 0 0,0 0 0,0 0 1,0 0-1,0-1 0,0 1 1,0-1-1,0 1 0,0 0 1,0-1-1,0 0 0,0 1 1,1-2-1,6-2-901,-1 1 0,0-2 0,0 1 0,-1-1 0,9-8 0,24-27-5782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42 9513,'0'0'5312,"-8"4"-3551,-2 3-1391,1 0 0,0 0 0,0 1 0,0 0 0,1 1 0,0 0 0,-12 20 0,14-21-187,0 1 0,1-1-1,0 1 1,1 1 0,0-1 0,1 1-1,-1-1 1,2 1 0,-1 0 0,0 17-1,3-27-177,0 1-1,0-1 0,0 1 1,0-1-1,0 1 0,1-1 1,-1 1-1,0-1 0,0 1 1,1-1-1,-1 0 0,0 1 1,0-1-1,1 1 0,-1-1 1,1 0-1,-1 1 0,0-1 1,1 0-1,-1 0 0,1 1 1,-1-1-1,1 0 0,-1 0 1,1 0-1,-1 1 0,1-1 1,-1 0-1,1 0 0,-1 0 1,1 0-1,-1 0 0,1 0 1,-1 0-1,1 0 0,-1 0 1,1 0-1,-1 0 0,1 0 1,-1-1-1,0 1 0,1 0 1,-1 0-1,1 0 0,-1-1 1,1 1-1,-1 0 0,1-1 1,-1 1-1,1-1 0,25-14 251,-7-2-219,0 0 1,-1-1 0,-1-1 0,-1 0-1,-1-1 1,-1-1 0,-1-1 0,17-34-1,-22 28 48,-8 28-81,0 0 0,0-1 1,0 1-1,0 0 0,0 0 0,0 0 0,-1 0 0,1 0 0,0-1 0,0 1 1,0 0-1,0 0 0,0 0 0,-1 0 0,1 0 0,0 0 0,0 0 1,0 0-1,0 0 0,-1 0 0,1 0 0,0-1 0,0 1 0,0 0 1,-1 0-1,1 0 0,0 0 0,0 0 0,0 0 0,0 1 0,-1-1 0,1 0 1,0 0-1,0 0 0,0 0 0,-1 0 0,1 0 0,0 0 0,0 0 1,0 0-1,0 0 0,0 0 0,-1 1 0,1-1 0,0 0 0,0 0 1,0 0-1,0 0 0,0 0 0,0 1 0,0-1 0,-1 0 0,1 0 0,0 0 1,0 0-1,0 1 0,0-1 0,-5 5 52,1 0-1,-1 1 1,1 0-1,0 0 1,-4 8-1,-2 6 58,0-2 60,1 0 0,0 0 0,1 1 0,2 1 0,0-1 0,0 1 0,2 0 0,-2 21 0,6-40-162,0-1 0,0 1 0,0-1 0,0 1 0,0 0 0,0-1 0,0 1-1,1-1 1,-1 1 0,0-1 0,0 1 0,0-1 0,1 0 0,-1 1 0,0-1 0,1 1-1,-1-1 1,0 1 0,1-1 0,-1 0 0,0 1 0,1-1 0,-1 0 0,1 1 0,-1-1-1,1 0 1,-1 0 0,1 1 0,-1-1 0,1 0 0,-1 0 0,1 0 0,-1 0-1,1 0 1,-1 0 0,1 1 0,27-6 302,24-19 57,-22 4-300,-21 12-73,1 1 0,0 1-1,0 0 1,0 0-1,1 1 1,-1 0 0,1 1-1,1 0 1,-1 1-1,13-3 1,-23 6-3,0 0 0,-1 0 0,1 0 0,0 1-1,-1-1 1,1 0 0,-1 0 0,1 1 0,0-1 0,-1 0 0,1 0 0,-1 1 0,1-1 0,-1 1 0,1-1-1,-1 0 1,1 1 0,-1-1 0,1 1 0,-1-1 0,0 1 0,1 0 0,-1-1 0,0 1 0,1-1-1,-1 1 1,0 0 0,0-1 0,1 2 0,2 28 166,-12 25 370,8-53 403,2-8-259,5-21 39,3-18-864,5-53 0,-14 98-141,1 0 1,0 0-1,0 0 1,-1 0 0,1 0-1,0 0 1,0 0-1,-1 0 1,1 0-1,0 0 1,0 0 0,-1 1-1,1-1 1,0 0-1,-1 1 1,1-1-1,0 0 1,-1 1 0,1-1-1,-1 1 1,1-1-1,0 1 1,-1-1 0,1 1-1,-1-1 1,1 2-1,10 5-3935,6-4-1954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215 199 13357,'-11'2'4249,"-1"0"-3830,1 1 0,-1 0 0,1 1 0,0 1 0,1-1 0,-1 2 0,1-1 0,0 2 1,0-1-1,0 1 0,1 1 0,0 0 0,-13 15 0,-12 26 753,33-48-1138,-1 2 0,1-1 0,0 0-1,0 0 1,0 0 0,0 0 0,0 1 0,0-1 0,1 0 0,-1 1 0,1-1 0,-1 1 0,1-1 0,0 1 0,0-1 0,0 1 0,1-1 0,-1 0-1,0 1 1,2 4 0,-1-6-29,0 0 1,0-1-1,1 1 0,-1 0 0,0 0 0,0-1 0,0 1 0,1-1 0,-1 1 0,0-1 1,1 1-1,-1-1 0,0 0 0,1 0 0,-1 0 0,1 0 0,-1 0 0,0 0 1,1 0-1,-1 0 0,1 0 0,-1-1 0,0 1 0,1 0 0,1-2 0,34-14 177,-22 8-281,0-2-1,-1 0 0,-1 0 0,1-2 0,-2 1 1,0-2-1,0 0 0,-1 0 0,-1-1 0,0 0 1,-1-1-1,13-28 0,-26 53-463,-22 56 140,24-60 416,0-1-1,0 0 0,1 1 0,0 0 0,0-1 0,1 1 0,-1 0 0,1-1 0,1 1 0,0 8 0,-1-13 3,1-1 0,-1 1 0,1-1 0,-1 1 0,1-1-1,-1 1 1,1-1 0,0 1 0,-1-1 0,1 0 0,-1 1 0,1-1 0,0 0 0,-1 1 0,1-1 0,0 0-1,0 0 1,-1 0 0,1 0 0,0 1 0,-1-1 0,1 0 0,0 0 0,0 0 0,-1-1 0,1 1-1,0 0 1,0 0 0,-1 0 0,1 0 0,0-1 0,-1 1 0,1 0 0,0-1 0,-1 1 0,1-1 0,0 0-1,26-14 125,-7-2-121,-1 0-1,-1-1 0,-1 0 1,-1-2-1,0 0 0,-2-1 1,0 0-1,-1-1 0,-2-1 1,0 0-1,-1 0 0,-1-1 1,8-40-1,-48 119 318,7-3-321,-25 64 267,44-101-130,0-1 0,1 1 0,1 1 0,0-1 0,-1 25 0,4-39-122,0-1-1,0 0 1,0 1 0,0-1-1,0 1 1,0-1-1,0 0 1,0 1 0,0-1-1,0 0 1,1 1 0,-1-1-1,0 0 1,0 1 0,0-1-1,0 0 1,0 1 0,1-1-1,-1 0 1,0 1 0,0-1-1,1 0 1,-1 0 0,0 1-1,0-1 1,1 0 0,-1 0-1,0 1 1,0-1 0,1 0-1,-1 0 1,0 0 0,1 0-1,-1 0 1,1 1-1,-1-1 1,0 0 0,1 0-1,-1 0 1,0 0 0,1 0-1,0 0 1,19-9 401,16-19-7,-24 15-388,-2 1 0,0-2 0,0 0 0,-1 0-1,-1 0 1,0-1 0,-1 0 0,-1-1 0,0 0 0,-1 0 0,-1 0-1,0 0 1,1-23 0,-6 48-48,0 0-1,-1-1 0,0 1 1,-1-1-1,0 1 0,-5 10 0,-10 35 99,17-50-46,0 0-1,0 1 0,1-1 0,0 0 1,-1 1-1,2-1 0,-1 0 0,0 1 0,1-1 1,0 0-1,1 5 0,-1-8-8,0 1-1,0-1 1,1 1 0,-1-1 0,0 0-1,1 0 1,-1 0 0,1 0-1,-1 0 1,1 0 0,-1 0-1,1 0 1,0 0 0,-1-1 0,1 1-1,0-1 1,0 1 0,-1-1-1,1 0 1,0 0 0,0 0-1,0 0 1,-1 0 0,1 0-1,0 0 1,3-1 0,4-1 16,0 0 1,-1 0 0,1-1-1,-1 0 1,0 0 0,0-1-1,0 0 1,0 0-1,-1-1 1,1 0 0,-1 0-1,0-1 1,6-7 0,-1 1-13,0 0 0,-1-2 1,0 1-1,-1-1 1,14-27-1,-61 146 34,36-102-33,-5 10 89,0-1 0,1 2 0,1-1-1,0 0 1,1 1 0,-3 25 0,6-38-110,0 0 1,0-1-1,0 1 1,0-1-1,0 1 0,0-1 1,0 1-1,0-1 1,0 1-1,1-1 0,-1 1 1,0-1-1,0 1 1,0-1-1,1 1 0,-1-1 1,0 1-1,1-1 1,-1 0-1,0 1 1,1-1-1,-1 1 0,1-1 1,-1 0-1,0 1 1,1-1-1,-1 0 0,1 0 1,-1 1-1,1-1 1,-1 0-1,1 0 0,-1 0 1,1 0-1,-1 0 1,1 1-1,-1-1 0,1 0 1,0 0-1,-1 0 1,1 0-1,-1-1 0,1 1 1,-1 0-1,1 0 1,-1 0-1,1 0 0,-1 0 1,1-1-1,-1 1 1,1 0-1,-1 0 0,1-1 1,-1 1-1,0 0 1,1-1-1,-1 1 0,1-1 1,-1 0-1,31-22-1799,-23 13-5,1-1 0,-1 1-1,-1-1 1,0 0-1,0-1 1,-1 0 0,8-24-1,1-13-6725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0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11691,'0'0'5653,"-7"10"-5055,2-4-508,2-3-50,1 0 1,-1 0-1,0 1 1,1-1 0,0 1-1,0-1 1,0 1-1,0 0 1,0 0-1,1 0 1,0 0-1,0 0 1,0 0-1,0 0 1,1 1-1,-1-1 1,1 0-1,1 6 1,0-9-97,0 0 1,0 1-1,0-1 1,1 0-1,-1 0 1,0 0-1,1 0 1,-1 0-1,1 0 1,-1 0-1,1-1 1,-1 1 0,1-1-1,0 1 1,-1-1-1,1 1 1,0-1-1,-1 0 1,1 0-1,0 0 1,0 0-1,-1 0 1,1 0-1,0 0 1,2-1-1,45-8-1368,-25-1 775,-2 2 2531,-22 13-599,-11 9-249,-25 34 1191,35-45-2150,-1 0 0,0-1 0,1 1 0,0 0 0,-1 0 0,1 0 1,0 0-1,1 0 0,-1 0 0,1 0 0,-1 0 0,1 1 1,0-1-1,0 0 0,0 0 0,1 4 0,2-5-46,-1-1 1,1 0-1,-1-1 0,1 1 1,0 0-1,0-1 0,0 0 1,-1 1-1,1-1 0,0 0 1,0 0-1,0-1 0,-1 1 1,6-2-1,-8 2-21,47-14-51,-41 12-26,-1 0-1,0-1 0,1 2 0,-1-1 1,1 1-1,0-1 0,-1 1 0,1 1 1,0-1-1,0 1 0,0 0 0,-1 1 1,12 1-1,-17-1 74,1-1-1,0 1 1,-1 0 0,1-1-1,0 1 1,-1 0 0,1-1 0,-1 1-1,1 0 1,-1 0 0,1-1 0,-1 1-1,0 0 1,1 0 0,-1 0-1,0 0 1,0 0 0,0 0 0,0-1-1,0 1 1,0 0 0,0 0 0,0 0-1,0 0 1,0 0 0,0 0-1,0 0 1,-1 0 0,1-1 0,0 1-1,-1 0 1,1 0 0,0 0-1,-2 1 1,-16 27 923,9-20-745,0 0 0,-1-1 0,1 0 0,-2-1 0,1 0 0,-1-1 0,0 0 0,-1 0 0,1-1 0,-18 4 0,28-9-208,1 0 1,0 1 0,0-1 0,-1 0-1,1 0 1,0 0 0,0 0-1,0 0 1,-1 0 0,1 0 0,0 0-1,0 0 1,-1 0 0,1 0-1,0 0 1,0-1 0,0 1 0,-1 0-1,1 0 1,0 0 0,0 0-1,0 0 1,-1 0 0,1 0 0,0-1-1,0 1 1,0 0 0,0 0-1,-1 0 1,1 0 0,0-1-1,0 1 1,0 0 0,0 0 0,0 0-1,0-1 1,0 1 0,-1 0-1,1 0 1,0 0 0,0-1 0,0 1-1,0 0 1,4-14-1578,9-10-1836,9-1-837,7-4-935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93 14286,'0'0'5156,"-12"12"-3901,0 0-1044,-51 51 1885,58-58-1892,1 0 0,-1 0 0,1 1 0,1-1 0,-1 1 0,1 0 1,0 0-1,0 0 0,1 1 0,-1-1 0,0 8 0,3-13-196,1 0-1,-1-1 1,0 1-1,1 0 1,-1-1-1,1 1 1,0 0 0,-1-1-1,1 1 1,-1-1-1,1 1 1,0-1-1,-1 0 1,1 1-1,0-1 1,0 0-1,-1 1 1,1-1-1,0 0 1,0 0-1,-1 1 1,1-1-1,0 0 1,0 0-1,0 0 1,-1 0-1,1 0 1,0 0-1,0-1 1,0 1-1,-1 0 1,1 0-1,1-1 1,31-4 233,-16-2-312,0-1 1,0 0-1,-1-1 1,0 0-1,0-2 0,-1 1 1,15-16-1,1-3-152,-2-1 1,28-35-1,-56 63 223,2 0 1,-1-1-1,0 0 1,1 0 0,-1 0 0,-1 0 0,1 0 0,0 0-1,-1-1 1,1 1 0,-1-1 0,0 1 0,1-6-1,-17 23-213,-2 7 645,0 0 1,-23 43-1,33-52-250,1 0 0,0 0 1,1 1-1,1 0 0,0 0 0,1 0 0,-3 21 0,6-33-172,0 0 0,0 0 0,0 0 0,0 0 0,0 1-1,0-1 1,0 0 0,0 0 0,1 0 0,-1 0 0,0 0-1,1 0 1,-1 0 0,1 0 0,-1 0 0,1 0-1,0 0 1,-1 0 0,1 0 0,0 0 0,0 0 0,-1 0-1,1-1 1,0 1 0,0 0 0,2 0 0,0 0 12,-1 1 1,1-2-1,0 1 1,0 0 0,0-1-1,0 1 1,0-1 0,0 0-1,1 0 1,2 0-1,6-1 37,0-1-1,0-1 1,0 0-1,15-6 1,-1-1-76,0-2 0,0-1 1,-2-1-1,0-2 1,0 0-1,-2-1 1,0-1-1,-1-1 1,21-25-1,-42 44 18,1 0-1,0-1 1,-1 1-1,1-1 1,-1 1-1,0-1 1,1 1 0,-1-1-1,1 1 1,-1-1-1,0 1 1,1-1-1,-1 1 1,0-1 0,1 0-1,-1 1 1,0-1-1,0 0 1,0 1-1,0-1 1,0 1 0,0-1-1,0 0 1,0 1-1,0-1 1,0 0-1,0 1 1,0-1-1,0-1 1,-19 4 38,-26 20 33,39-18-56,-52 36 232,54-37-182,0 0 0,0 1 0,0-1 0,1 1 0,0-1 0,0 1 1,0 0-1,0 0 0,1 0 0,-1 1 0,-2 5 0,5-8-57,0-1-1,0 0 1,0 0-1,0 0 1,1 1-1,-1-1 1,0 0-1,1 0 1,-1 0-1,0 0 1,1 0-1,-1 0 1,1 1 0,0-1-1,-1 0 1,1 0-1,0-1 1,0 1-1,-1 0 1,1 0-1,0 0 1,0 0-1,0-1 1,0 1-1,0 0 1,0-1-1,0 1 1,0-1-1,1 1 1,-1-1-1,0 0 1,0 1-1,0-1 1,0 0-1,1 0 1,-1 0 0,0 0-1,0 0 1,2 0-1,59 2-24,-52-2-111,10 0-338,50-2-3209,-26-8-2570,-8-6-4209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225 220 4068,'8'-2'2765,"1"-1"-2653,1-1 1,-1 0-1,0 0 0,0-1 1,0 0-1,0-1 0,8-7 1,12-23 3109,-24 27-1876,-1 0 0,0-1 0,0 0 0,-1 1 0,0-1-1,2-12 1,-5 20-1212,1 0-1,-1 0 1,0 0-1,0 0 1,1 0-1,-2 0 1,1 0-1,0 0 1,0 0-1,0 0 1,-1 0-1,1 1 1,-1-1-1,0 0 1,1 0-1,-1 0 1,0 0-1,0 1 1,0-1-1,0 0 1,-1 1-1,1-1 1,0 1-1,-1-1 1,1 1-1,-1 0 1,1-1-1,-1 1 1,0 0-1,1 0 1,-1 0-1,0 0 1,0 1-1,0-1 1,0 0-1,0 1 1,0-1-1,-2 1 1,-5-1-67,-1 1 1,1 0-1,-1 1 1,1 0-1,-1 1 1,1 0-1,0 0 1,0 1-1,0 0 1,0 0-1,0 1 1,1 0-1,-1 1 1,1 0-1,1 0 1,-13 11-1,-1 2-42,0 1 0,1 1-1,2 1 1,-24 32-1,36-44 1,0 0-1,0 0 0,1 0 1,1 1-1,-1 0 1,2 0-1,-1 0 1,-2 13-1,6-21-13,0 0-1,-1 1 0,1-1 1,0 1-1,0-1 0,1 1 1,-1-1-1,0 0 1,1 1-1,-1-1 0,1 0 1,0 1-1,0-1 0,0 0 1,0 0-1,3 4 1,-2-4 1,0 0 0,1 0 1,-1 0-1,0 0 0,1-1 1,0 1-1,-1-1 1,1 0-1,0 1 0,0-1 1,0 0-1,0-1 0,0 1 1,0-1-1,0 1 1,0-1-1,3 0 0,15 1 50,-1-1-1,1 0 1,0-2 0,36-8-1,-48 8-45,-1 0 0,1 0 1,-1-1-1,1-1 0,-1 1 0,0-1 0,-1-1 0,1 0 0,-1 0 0,0 0 1,0-1-1,0 0 0,-1 0 0,6-7 0,-11 12-7,0 0 1,0 0-1,0 0 0,0-1 0,-1 1 0,1 0 0,0 0 1,-1 0-1,1-1 0,-1 1 0,1 0 0,-1 0 0,0-1 1,1 1-1,-1 0 0,0-1 0,0 1 0,0-1 1,0 1-1,0 0 0,0-1 0,-1-1 0,0 2-6,1 0-1,-1 0 0,0 0 1,0 1-1,0-1 0,0 0 1,0 1-1,0-1 0,0 1 1,0-1-1,0 1 0,0-1 1,0 1-1,0 0 0,0 0 1,0-1-1,0 1 0,-1 0 1,1 0-1,-2 0 0,-3 0-10,0 1 0,0-1-1,0 1 1,0 1-1,0-1 1,1 1 0,-1 0-1,0 0 1,-5 3-1,7-3 18,1 0-1,-1 0 1,1 1-1,-1-1 1,1 1-1,0 0 1,0 0-1,0 0 1,0 0-1,1 1 1,-1-1-1,1 1 1,0-1-1,0 1 1,0 0-1,-2 7 0,4-10-3,1 0 0,0 0-1,0 0 1,0 0-1,0 0 1,0 0-1,0 0 1,0 0-1,0-1 1,0 1 0,0-1-1,0 1 1,0-1-1,1 1 1,-1-1-1,0 1 1,0-1-1,1 0 1,-1 0-1,0 0 1,0 1 0,1-1-1,-1-1 1,0 1-1,1 0 1,-1 0-1,0 0 1,2-1-1,43-4 158,-30 1-123,-1-1-1,31-15 1,24-7-582,-70 27 516,1 0 0,-1 0-1,0 0 1,1 0 0,-1 0 0,1 0 0,-1-1-1,1 1 1,-1 0 0,0 0 0,1 0 0,-1 0-1,1 1 1,-1-1 0,1 0 0,-1 0 0,0 0-1,1 0 1,-1 0 0,1 0 0,-1 1 0,0-1-1,1 0 1,-1 0 0,0 1 0,1-1 0,-1 0-1,0 0 1,1 1 0,-1-1 0,0 0 0,1 1-1,-1-1 1,0 1 0,0 18-461,-18 31-1695,13-37-344,3-2-189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26 8520,'0'0'6107,"-4"2"-5925,4-1 15,-1-1 1,0 0 0,1 1-1,-1-1 1,0 0 0,1 0-1,-1 1 1,0-1 0,1 0 0,-1 0-1,0 0 1,0 0 0,1 0-1,-1 0 1,0 0 0,0 0-1,1 0 1,-1 0 0,0-1-1,0 1 1,1 0 0,-1 0-1,0-1 1,1 1 0,-1 0 0,1-1-1,-1 1 1,0-1 0,1 1-1,-1-1 1,1 1 0,-1-1-1,1 1 1,-1-2 0,7-15-599,-6 17 382,0 0 0,0-1-1,0 1 1,0 0 0,0 0 0,0-1 0,0 1 0,0 0-1,1 0 1,-1-1 0,0 1 0,0 0 0,0 0 0,0 0-1,1-1 1,-1 1 0,0 0 0,0 0 0,0 0 0,1 0-1,-1-1 1,0 1 0,0 0 0,1 0 0,-1 0-1,0 0 1,0 0 0,1 0 0,-1 0 0,0 0 0,0 0-1,1-1 1,-1 1 0,0 0 0,0 0 0,1 1 0,-1-1-1,0 0 1,1 0 0,-1 0 0,0 0 0,0 0 0,1 0-1,-1 0 1,0 0 0,0 0 0,0 1 0,1-1 0,-1 0-1,0 0 1,0 0 0,0 0 0,1 1 0,-1-1 0,0 0-1,0 0 1,0 0 0,0 1 0,1-1 0,3 17-7234,-4-12 1728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11723,'0'0'6785,"-2"8"-5899,-9 49 1073,-22 63-1,20-77-1213,1 0-1,2 0 1,2 1-1,-3 62 1,10-106-798,1 1 0,0-1 0,0 0 1,0 1-1,0-1 0,0 0 1,0 1-1,0-1 0,0 0 1,0 0-1,0 1 0,0-1 0,0 0 1,1 1-1,-1-1 0,0 0 1,0 1-1,0-1 0,0 0 0,0 0 1,1 1-1,-1-1 0,0 0 1,0 0-1,0 0 0,1 1 1,-1-1-1,0 0 0,0 0 0,1 0 1,-1 1-1,0-1 0,0 0 1,1 0-1,-1 0 0,0 0 0,1 0 1,-1 0-1,0 0 0,0 0 1,1 0-1,-1 0 0,0 0 1,1 0-1,-1 0 0,0 0 0,1 0 1,-1 0-1,0 0 0,1 0 1,-1 0-1,0 0 0,0 0 0,1 0 1,-1-1-1,0 1 0,0 0 1,1 0-1,-1 0 0,0-1 1,0 1-1,1 0 0,-1 0 0,0-1 1,18-15-3265,1-9-2091,-1-8-3133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16143,'0'0'3844,"43"53"-7624,-18-42-2626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5 112 15599,'0'0'1196,"-1"8"304,-1-1-1326,0 31 2217,3-37-2302,-1 0 0,1 1 0,-1-1 0,1 0 0,-1 1 0,1-1 0,0 0 0,0 0 0,0 0 0,-1 0 0,1 1 0,0-1 0,1 0 0,-1-1 0,0 1 0,0 0 0,0 0 0,0 0 0,1-1 0,-1 1 0,0-1 0,1 1 0,-1-1 0,0 1 0,1-1 0,-1 0 0,1 1 0,1-1 0,4 1-53,-1 0 1,0-1 0,1 0-1,-1 0 1,1 0-1,-1-1 1,0 0 0,1 0-1,-1-1 1,0 1-1,0-1 1,0-1-1,0 1 1,0-1 0,0 0-1,-1 0 1,1-1-1,-1 0 1,0 1 0,0-2-1,-1 1 1,1-1-1,-1 1 1,0-1 0,0-1-1,0 1 1,-1 0-1,0-1 1,0 0-1,0 0 1,-1 0 0,0 0-1,0 0 1,0 0-1,-1 0 1,0-1 0,0 1-1,-1 0 1,0-1-1,0-8 1,-1 13-38,1 1 1,0 0 0,0-1-1,0 1 1,-1 0-1,1-1 1,-1 1-1,1 0 1,-1 0-1,1-1 1,-1 1-1,0 0 1,0 0 0,1 0-1,-1 0 1,0 0-1,0 0 1,0 0-1,0 0 1,0 0-1,0 1 1,0-1-1,-1 0 1,1 1 0,0-1-1,0 1 1,-1-1-1,1 1 1,0-1-1,0 1 1,-1 0-1,1 0 1,0 0-1,-1 0 1,-2 0 0,2 0-5,-1 0 0,1 1 0,-1-1-1,1 1 1,-1 0 0,1 0 0,-1-1 0,1 2 0,0-1 0,-1 0 0,1 0 0,0 1 0,0-1 0,0 1 0,0 0 0,0 0 0,-2 2 0,-2 4 47,1 0-1,0 1 1,0-1 0,1 1-1,0 0 1,0 0 0,1 0-1,1 0 1,-1 1 0,1-1-1,1 1 1,0-1-1,0 1 1,1 11 0,1-19-30,-1-1 0,0 1 0,0-1-1,1 1 1,-1-1 0,1 1 0,0-1 0,-1 0 0,1 1 0,0-1 0,0 0 0,0 0 0,0 1 0,0-1 0,0 0 0,0 0 0,0 0-1,0 0 1,0 0 0,1 0 0,-1-1 0,2 2 0,1-1 20,0 1 1,0-1-1,0 0 0,0 0 0,0 0 1,0-1-1,0 1 0,5-1 0,5-1 45,-1 0 1,0 0-1,0-1 0,18-6 0,-7 0-59,-1-2 0,0 0 0,-1-1 1,0-2-1,-1 0 0,-1-1 0,0-1 0,0-1 0,17-19 0,-53 79-402,13-38 437,0 1 0,0-1-1,0 0 1,1 1 0,0-1 0,0 1 0,1 0-1,-2 12 1,4-18-32,0 0-1,-1-1 0,1 1 0,-1 0 1,1-1-1,0 1 0,0-1 1,-1 1-1,1-1 0,0 1 0,0-1 1,0 0-1,-1 1 0,1-1 1,0 0-1,0 1 0,0-1 1,0 0-1,0 0 0,0 0 0,0 0 1,0 0-1,-1 0 0,1 0 1,0 0-1,1-1 0,29-1 190,-26 0-390,0 1 0,0-1 0,0 0-1,0 0 1,-1 0 0,1-1 0,-1 0 0,0 0-1,0 0 1,6-5 0,-7 5-534,0-1 1,0 1-1,0-1 1,0 1-1,-1-1 1,1 0-1,-1 0 0,0 0 1,0 0-1,0 0 1,-1 0-1,2-6 1,2-19-5795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10570,'0'0'8584,"50"43"-16656,-25-39-2498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104 207 14862,'0'0'2546,"-10"8"-1243,1 0-1083,0-2 364,0 1 0,0 0 0,1 0-1,0 1 1,0 0 0,1 0 0,0 1 0,0 0 0,-6 11 0,13-19-576,0 0-1,0-1 1,0 1-1,0-1 1,0 1-1,0-1 1,0 1-1,0-1 1,0 1-1,1-1 1,-1 1-1,0-1 1,0 1-1,0-1 1,1 1 0,-1-1-1,0 1 1,0-1-1,1 0 1,-1 1-1,0-1 1,1 1-1,-1-1 1,1 0-1,-1 1 1,0-1-1,1 0 1,-1 1-1,1-1 1,-1 0-1,1 0 1,-1 0-1,1 1 1,-1-1-1,1 0 1,-1 0 0,1 0-1,-1 0 1,1 0-1,-1 0 1,1 0-1,-1 0 1,1 0-1,0 0 1,31-1 191,-29 0-160,15-1-145,-1-2 1,0 0 0,0-1 0,0 0 0,-1-2 0,1 0-1,25-15 1,-30 15 3,0-1 0,-1 0 0,0 0 0,0-1 0,-1-1 0,0 0-1,-1 0 1,0-1 0,0 0 0,9-15 0,-16 20 96,1 0-1,-1 0 1,0 0-1,0 0 1,0 0-1,-1 0 1,0-1-1,0 1 1,-1 0-1,0-1 1,0 1-1,0 0 1,-1-1 0,0 1-1,0 0 1,-4-11-1,5 15 7,-1 0-1,-1-1 1,1 1-1,0 0 1,0 0-1,-1 1 1,1-1 0,-1 0-1,1 0 1,-1 1-1,0-1 1,0 1-1,0-1 1,0 1-1,0 0 1,0 0-1,0 0 1,-4-2 0,3 3 1,-1-1 1,0 1 0,0 0 0,1 0-1,-1 0 1,0 0 0,0 0-1,1 1 1,-1 0 0,0 0 0,1 0-1,-1 0 1,1 1 0,-1-1 0,-4 3-1,-4 3 49,0 0-1,0 1 0,-11 9 0,20-15-22,0 0 1,1 0-1,-1 0 0,1 0 0,0 1 1,0-1-1,0 1 0,0-1 0,0 1 1,1 0-1,-1 0 0,1 0 0,-1 0 0,1 0 1,0 0-1,1 0 0,-1 0 0,0 0 1,1 0-1,-1 4 0,2-6-22,-1 0 0,1 0-1,-1 1 1,1-1 0,-1 0 0,1 0-1,0 0 1,-1 0 0,1 0 0,0-1-1,0 1 1,0 0 0,0 0 0,0 0-1,0-1 1,0 1 0,0 0 0,0-1-1,0 1 1,0-1 0,0 0 0,1 1-1,-1-1 1,1 1 0,35 5 103,-28-5-84,41 4 74,44 8-982,-85-12 815,0 2 1,0-1-1,-1 1 1,1 0-1,-1 1 1,1 0-1,12 9 0,-18-11 120,-1 0-1,0 1 0,0-1 1,0 0-1,0 1 0,0-1 1,-1 1-1,1 0 0,-1-1 0,0 1 1,1 0-1,-1 0 0,-1 0 1,1 0-1,0 0 0,-1 0 1,1 0-1,-1 0 0,0 0 0,0 0 1,0 0-1,-1 0 0,1 0 1,-1 0-1,1 0 0,-1 0 1,0 0-1,0 0 0,-2 3 0,-1 4 53,-1-1 0,1 1 0,-2-1 0,1-1 0,-1 1 0,-1-1 0,-9 10 0,6-10-858,0-6-4559,0-2-6111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16143,'0'0'4586,"2"11"-3545,3 56 891,-4 102 0,-2-80-1947,1-86 20,0-1 1,0 1-1,0 0 1,0 0 0,1 0-1,-1 0 1,1 0-1,0 0 1,0-1-1,0 1 1,0 0-1,0-1 1,1 1-1,-1-1 1,1 1-1,-1-1 1,4 3-1,-4-3 13,2-1 0,-1 0 0,0 0 0,0 0 1,0 0-1,0 0 0,1-1 0,-1 1 0,0 0 0,1-1 0,-1 0 0,0 0 0,1 0 0,-1 0 0,1 0 0,-1 0 0,0 0 0,1-1 0,-1 1 0,0-1 0,5-1 0,3-2-356,0 0 0,0-1-1,-1 0 1,15-10-1,34-29-6614,-50 38 5327,21-19-7748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16848,'0'0'1126,"-9"3"385,5-2-1377,0 0 1,0 1-1,0-1 0,0 1 0,0 0 0,0 0 1,1 0-1,-1 1 0,1-1 0,-1 1 1,1 0-1,0 0 0,0 0 0,1 0 0,-1 1 1,1-1-1,-1 1 0,1-1 0,0 1 1,0 0-1,1 0 0,-1 0 0,1 0 0,0 0 1,0 0-1,0 0 0,0 9 0,1-13-124,0 0-1,-1 1 1,1-1 0,0 0-1,0 0 1,0 1-1,0-1 1,0 0 0,0 1-1,0-1 1,0 0-1,0 0 1,0 1-1,1-1 1,-1 0 0,0 0-1,0 1 1,0-1-1,0 0 1,0 0-1,0 0 1,0 1 0,1-1-1,-1 0 1,0 0-1,0 0 1,0 1-1,1-1 1,-1 0 0,0 0-1,0 0 1,0 0-1,1 1 1,-1-1-1,0 0 1,0 0 0,1 0-1,-1 0 1,0 0-1,0 0 1,1 0 0,11-7 592,8-16 246,-8-10-720,-12 33-156,0 0 0,0 0 0,0 0 0,0 0 0,0 1 0,0-1 0,-1 0 0,1 0 0,0 0 0,0 0 0,0 0 0,0 0 0,0 0 0,0 0 0,0 0 0,0 0 0,0 0 0,0 0 0,0 0 0,0 0 0,0 0 0,0 0 0,-1 0 0,1 0 0,0 0 0,0 0 0,0 0 0,0 0 0,0 0 0,0 0 0,0 0 0,0 0 0,0 0 0,0 0 0,-1 0 0,1 0 0,0 0 0,0 0 0,0 0 0,0 0 0,0 0 0,0 0 0,0 0 0,0 0 0,0 0 0,0 0 0,0 0 0,0 0 0,-1 0 0,1 0 0,0 0 0,0 0 0,0 0 0,0-1 0,0 1 0,0 0 0,0 0 0,0 0 0,0 0 0,0 0 0,0 0 0,0 0 0,0 0 0,0 0 0,0-1 0,-11 19-3495,10-15 2837,-5 2-9214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75 9065,'50'20'4852,"-49"-20"-4755,-1 0-1,0 0 1,1 0-1,-1 0 1,0 0-1,1 0 1,-1 0-1,1 0 1,-1 0-1,0 0 1,1 0-1,-1 0 1,1 0-1,-1 0 1,0 0-1,1-1 1,-1 1-1,0 0 1,1 0-1,-1 0 1,0-1-1,1 1 1,-1 0-1,0 0 1,0-1-1,1 1 1,-1 0-1,0 0 1,0-1-1,1 1 1,-1 0-1,0-1 1,0 1-1,0 0 1,0-1-1,1 1 1,-1-1-1,0 1 1,0 0-1,0-1 1,0 1-1,0-1 1,0 1-1,0 0 1,0-1-1,0 1 1,0 0-1,-1-1 1,-5-17 3870,2 17-3844,1-1-1,-1 1 1,0-1-1,0 1 1,0 1-1,0-1 1,0 0-1,0 1 0,0 0 1,0 0-1,0 0 1,0 1-1,0-1 1,0 1-1,0 0 1,1 0-1,-1 0 0,0 1 1,0-1-1,1 1 1,-1 0-1,1 0 1,-1 0-1,1 0 1,-6 6-1,-2 1-108,0 1 0,1 0 0,0 0 0,0 1 0,-15 23-1,20-25 16,0-1 0,1 1-1,0 0 1,0 0 0,1 0-1,-4 16 1,7-24-26,-1 1 0,1-1 0,0 1 1,-1-1-1,1 1 0,0-1 0,0 1 0,0-1 1,0 1-1,1-1 0,-1 1 0,0-1 1,1 1-1,-1-1 0,1 1 0,-1-1 0,1 0 1,0 1-1,-1-1 0,1 0 0,0 0 0,0 1 1,0-1-1,0 0 0,0 0 0,0 0 1,1 0-1,-1 0 0,0 0 0,0 0 0,1-1 1,-1 1-1,0 0 0,1-1 0,-1 1 0,1-1 1,-1 1-1,1-1 0,-1 0 0,1 0 0,-1 0 1,1 0-1,-1 0 0,1 0 0,-1 0 1,1 0-1,-1 0 0,4-2 0,3 1 24,1-1 1,0-1-1,-1 1 0,0-2 0,1 1 1,-1-1-1,-1 0 0,1-1 1,0 0-1,-1 0 0,0 0 0,0-1 1,5-7-1,3-1 5,-2-1 1,0 0 0,-1-1-1,17-30 1,-26 41 1,0-1 0,-1 0 0,0 0 1,-1 0-1,1 0 0,0-9 0,-2 15-73,0-1-1,1 0 1,-1 0-1,0 1 1,0-1-1,0 0 1,0 1-1,0-1 1,1 0-1,-2 0 1,1 1-1,0-1 1,0 0-1,0 0 1,0 1-1,0-1 1,-1 0-1,1 1 1,0-1-1,0 0 1,-1 1-1,1-1 1,-1 0-1,1 1 0,0-1 1,-1 1-1,1-1 1,-1 1-1,1-1 1,-1 1-1,0-1 1,1 1-1,-1 0 1,0-1-1,1 1 1,-1 0-1,0-1 1,1 1-1,-1 0 1,0 0-1,1 0 1,-1 0-1,0-1 1,0 1-1,1 0 1,-1 0-1,0 0 1,1 1-1,-1-1 1,0 0-1,0 0 1,1 0-1,-1 0 1,0 1-1,1-1 1,-1 0-1,0 1 1,1-1-1,-1 0 1,1 1-1,-2 0 1,0 0-256,1 1 0,-1-1 0,1 1 0,-1-1 1,1 1-1,-1-1 0,1 1 0,0 0 1,0-1-1,0 1 0,0 0 0,0 0 1,0 0-1,1 0 0,-2 4 0,0 18-5719,5-15 1429</inkml:trace>
  <inkml:trace contextRef="#ctx0" brushRef="#br0" timeOffset="1">383 0 9449,'0'0'8536,"-9"6"-7554,-38 34-191,44-37-735,0 1 1,0-1-1,0 1 1,1 0 0,-1-1-1,1 1 1,0 0-1,0 0 1,0 1-1,1-1 1,-1 0-1,1 0 1,0 1 0,-1 7-1,37-10 398,-14-3-384,-6 1-97,1 0 0,-1 0 0,17 4 0,-28-3 15,0 0-1,-1 0 0,1 0 1,-1 0-1,1 0 0,-1 1 1,1-1-1,-1 1 1,0 0-1,0 0 0,0 1 1,0-1-1,0 0 0,-1 1 1,1 0-1,-1 0 1,1-1-1,1 5 0,-3-5 31,0-1 0,-1 0-1,1 1 1,0-1-1,-1 1 1,0-1 0,1 1-1,-1-1 1,0 1 0,0 0-1,1-1 1,-1 1 0,-1-1-1,1 1 1,0-1-1,0 1 1,0 0 0,-1-1-1,1 1 1,-1-1 0,1 0-1,-1 1 1,-1 1-1,0 0 62,0 0 0,-1 1 0,0-1 0,0 0-1,0 0 1,0-1 0,0 1 0,-7 3 0,-1 1 28,-1-1 1,0 0 0,0-1-1,-22 6 1,33-11-163,0 1-1,0-1 1,0 0-1,0 1 1,-1-1-1,1 0 1,0 0-1,0 0 1,0 0-1,-1 0 0,1 0 1,0 0-1,0 0 1,-1 0-1,1 0 1,0-1-1,0 1 1,0-1-1,-2 0 1,3 0-274,-1 0 0,0-1 0,1 1-1,-1 0 1,1-1 0,0 1 0,0-1 0,-1 1 0,1-1 0,0 1 0,0-1 0,0 1 0,0-1 0,1 1-1,-1 0 1,1-4 0,5-21-4849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10282,'0'0'10383,"1"0"-10339,-1 0 0,1 1 0,-1-1 1,1 0-1,-1 0 0,1 0 0,-1 0 1,1 0-1,0 1 0,-1-1 0,1 0 0,-1 0 1,1 0-1,-1 0 0,1-1 0,0 1 0,-1 0 1,1 0-1,-1 0 0,1 0 0,-1-1 0,1 1 1,-1 0-1,2-1 0,-2 1-4,-1 0-1,1 0 1,0 0-1,0 0 1,0 0-1,0 0 1,0 0 0,0 0-1,-1 0 1,1 0-1,0 0 1,0 0-1,0 0 1,0 0 0,0 0-1,0 0 1,0 0-1,-1 0 1,1 0 0,0 0-1,0 0 1,0 0-1,0 0 1,0 0-1,0-1 1,0 1 0,0 0-1,-1 0 1,1 0-1,0 0 1,-6 26 138,5-24-174,0-1 0,1 1-1,0-1 1,-1 1-1,1 0 1,0-1-1,0 1 1,0 0 0,0-1-1,0 1 1,0-1-1,0 1 1,1 0-1,-1-1 1,0 1 0,1-1-1,0 1 1,-1-1-1,1 1 1,0-1-1,0 1 1,0-1-1,0 0 1,0 1 0,0-1-1,0 0 1,0 0-1,0 0 1,0 0-1,1 0 1,-1 0 0,1 0-1,-1 0 1,0 0-1,1-1 1,2 2-1,5-3 61,0 1-1,1-1 1,-1-1-1,0 0 1,0 0-1,-1-1 1,1 0-1,0 0 1,-1-1-1,0 0 1,0 0-1,13-10 1,-12 8-66,1 0 1,-1 1-1,1 0 0,0 0 1,0 1-1,1 1 1,-1 0-1,17-3 1,-25 6 18,-1 0-1,0 0 1,0 0 0,0 1 0,0-1 0,0 0 0,1 1-1,-1-1 1,0 1 0,0-1 0,0 1 0,0 0 0,0-1-1,0 1 1,0 0 0,-1 0 0,1 0 0,0-1 0,0 1-1,-1 0 1,1 0 0,0 0 0,-1 0 0,1 1 0,-1-1-1,1 0 1,-1 0 0,0 0 0,1 0 0,-1 0 0,0 0-1,0 1 1,0-1 0,0 0 0,0 0 0,0 2 0,-3 58 1601,1-39-1211,2-21-393,1-1 1,-1 1-1,0-1 0,0 1 1,1-1-1,-1 1 1,0-1-1,1 1 1,-1-1-1,1 0 1,-1 1-1,0-1 1,1 0-1,-1 1 0,1-1 1,-1 0-1,1 0 1,-1 1-1,1-1 1,-1 0-1,1 0 1,-1 0-1,1 0 0,-1 0 1,1 1-1,0-1 1,-1 0-1,1 0 1,-1 0-1,1-1 1,-1 1-1,1 0 0,-1 0 1,1 0-1,-1 0 1,1 0-1,-1-1 1,1 1-1,-1 0 1,2-1-1,23-9 189,-20 8-384,54-37-75,-36 12-3329,-22 25 2892,0 0 1,0 0 0,0 0 0,0 0-1,-1 0 1,1 0 0,-1 0-1,0 0 1,1 0 0,-1 0 0,0 0-1,0 0 1,0-3 0,-5-13-9344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14125,'0'0'5381,"47"-21"-5381,-22 18-2210,-2 0-7078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12460,'0'0'9636,"0"11"-8537,0 127 1389,0-137-2476,0 0 1,0 0-1,0 0 0,0 0 1,0 0-1,0 0 0,0 0 1,1 0-1,-1 1 1,0-1-1,1 0 0,-1 0 1,1 0-1,-1 0 0,1 0 1,-1-1-1,1 1 0,0 0 1,-1 0-1,1 0 0,0 0 1,0-1-1,-1 1 1,1 0-1,0-1 0,0 1 1,0-1-1,0 1 0,0-1 1,0 1-1,0-1 0,0 0 1,0 1-1,0-1 0,1 0 1,-1 0-1,0 0 1,0 0-1,0 0 0,0 0 1,0 0-1,0 0 0,0 0 1,0-1-1,0 1 0,0 0 1,0-1-1,2 0 0,4-1 46,0 0 0,0-1-1,-1 0 1,1 0 0,-1-1-1,7-4 1,27-24 46,39-40-1,-7 6-27,-72 65-75,0 1 0,0 0 0,0 0 0,0 0 0,0 0 1,0-1-1,0 1 0,0 0 0,0 0 0,1 0 0,-1 0 0,0 0 0,0-1 0,0 1 1,0 0-1,0 0 0,1 0 0,-1 0 0,0 0 0,0 0 0,0 0 0,0 0 0,1 0 1,-1 0-1,0 0 0,0 0 0,0 0 0,1-1 0,-1 1 0,0 0 0,0 1 0,0-1 1,0 0-1,1 0 0,-1 0 0,0 0 0,0 0 0,0 0 0,1 0 0,-1 0 0,0 0 1,0 0-1,0 0 0,0 0 0,0 1 0,1-1 0,-1 0 0,0 0 0,0 0 1,0 0-1,0 0 0,0 1 0,0-1 0,1 0 0,-1 0 0,0 0 0,0 0 0,0 1 1,0-1-1,-1 18 133,-10 23 300,-1-6-39,7-22-322,0 1 0,1 0 0,0 0 0,1 0 0,-2 23 0,6-37-67,-1 1-1,1-1 1,-1 0-1,1 0 1,-1 1 0,1-1-1,-1 0 1,1 0-1,-1 0 1,1 0 0,-1 0-1,1 0 1,-1 0 0,1 0-1,0 0 1,-1 0-1,1 0 1,-1 0 0,1 0-1,-1 0 1,1 0 0,-1 0-1,1-1 1,-1 1-1,1 0 1,-1 0 0,1-1-1,-1 1 1,1 0-1,0-1 1,16-8 28,31-30-2773,-5-6-5161,-23 19 682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12684,'0'0'3219,"-8"3"-1052,-3 2-1835,-51 25 1763,59-29-2079,1 1-1,-1-1 1,1 1-1,-1 0 1,1 0 0,0 0-1,0 0 1,-1 0 0,1 0-1,1 0 1,-1 1-1,0-1 1,1 1 0,-1-1-1,1 1 1,0 0 0,0 0-1,0-1 1,0 1-1,0 4 1,1-7-133,0 1-1,1 0 1,-1 0-1,1-1 1,-1 1 0,1 0-1,-1-1 1,1 1 0,0 0-1,-1-1 1,1 1-1,0-1 1,-1 1 0,1-1-1,0 1 1,0-1-1,-1 0 1,1 1 0,0-1-1,0 0 1,0 0-1,0 1 1,-1-1 0,1 0-1,0 0 1,0 0-1,0 0 1,1 0 0,32 1-2197,-28-1 1621,44-2-2971,19 1 1240,-23 5 6980,-45-4-4336,-1 0 0,1 0 1,0 0-1,0 0 0,0 0 1,0 0-1,0 1 1,-1-1-1,1 0 0,0 0 1,0 1-1,0-1 1,-1 0-1,1 1 0,0-1 1,-1 1-1,1-1 0,0 1 1,-1 0-1,1-1 1,0 1-1,-1 0 0,1-1 1,-1 1-1,1 0 1,-1-1-1,0 1 0,1 1 1,-1 0-8,0-1 1,0 1 0,-1-1-1,1 0 1,-1 1 0,1-1-1,-1 0 1,1 0-1,-1 1 1,0-1 0,0 0-1,0 0 1,1 0 0,-1 0-1,-2 2 1,-45 33 2241,46-35-2297,-9 7 49,5-3-198,0-1 0,-1 1 0,0-1 0,0 0 0,0-1 1,0 1-1,-1-1 0,1-1 0,-1 0 0,0 0 0,1 0 0,-15 0 1,22-2-153,-1 0 0,1 0 1,0 0-1,-1 0 1,1-1-1,-1 1 1,1 0-1,-1 0 1,1-1-1,0 1 0,-1 0 1,1-1-1,0 1 1,-1 0-1,1-1 1,0 1-1,0 0 0,-1-1 1,1 1-1,0-1 1,0 1-1,0-1 1,-1 1-1,1-1 1,0 1-1,0-1 0,0 1 1,0 0-1,0-1 1,0 1-1,0-1 1,0 1-1,0-1 1,0 1-1,0-1 0,0 1 1,0-1-1,1 0 1,-1-3-1543,0-19-6835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68 15567,'0'0'4735,"1"-8"-3176,0-26 37,-1 34-1521,0-1 0,0 1 0,0-1 0,1 1 1,-1-1-1,0 1 0,0-1 0,0 1 0,0-1 0,0 1 0,-1-1 0,1 1 1,0 0-1,0-1 0,0 1 0,0-1 0,0 1 0,-1-1 0,1 1 1,0 0-1,0-1 0,0 1 0,-1-1 0,1 1 0,0 0 0,-1-1 1,1 1-1,0 0 0,-1 0 0,1-1 0,-1 1 0,1 0 0,0 0 0,-1-1 1,-15 8 457,-12 20-874,28-26 402,-8 7-33,1 1 0,0 0 0,0 0 0,1 0 0,0 1 0,1 0 0,0 0 0,1 1 0,0-1 0,1 1 0,-4 18 0,7-28-21,0 0 1,0 0 0,0 0-1,1 0 1,-1 0-1,0-1 1,0 1-1,1 0 1,-1 0-1,1 0 1,-1-1-1,1 1 1,-1 0 0,1 0-1,-1-1 1,1 1-1,0 0 1,-1-1-1,1 1 1,0-1-1,-1 1 1,1-1-1,0 1 1,0-1 0,0 0-1,0 1 1,-1-1-1,1 0 1,0 1-1,0-1 1,0 0-1,0 0 1,0 0-1,0 0 1,0 0 0,-1 0-1,1 0 1,0 0-1,0 0 1,0-1-1,0 1 1,0 0-1,0-1 1,0 1-1,44-14 246,-27 4-253,0 0-1,-2-1 0,1-1 0,-1 0 0,-1-1 0,0-1 0,-1 0 0,-1-1 0,0-1 0,16-25 0,-20 24-715,-17 27-697,-18 29-510,25-38 1752,-20 49-1912,19-25-405,2-24 2286,1-1 0,-1 1 0,0 0 0,0-1 0,1 1 0,-1-1 0,0 1 0,1-1-1,-1 1 1,0-1 0,1 1 0,-1-1 0,1 1 0,-1-1 0,1 1 0,-1-1 0,1 1-1,0-1 1,-1 0 0,1 1 0,-1-1 0,1 0 0,0 0 0,-1 0 0,1 1-1,-1-1 1,1 0 0,0 0 0,0 0 0,18 0-5184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115 143 12716,'0'0'2338,"-12"10"-427,5-4-1655,-45 42 1115,47-43-1177,0 0-1,1 0 1,0 1-1,0-1 0,0 1 1,0 0-1,1 0 0,0 0 1,-3 13-1,5-18-167,1-1-1,0 1 1,0 0 0,-1-1-1,1 1 1,0-1 0,0 1-1,0 0 1,0-1 0,0 1-1,0-1 1,0 1 0,0 0-1,0-1 1,1 1-1,-1-1 1,0 1 0,0 0-1,0-1 1,1 1 0,-1-1-1,0 1 1,1-1 0,-1 1-1,0-1 1,1 1 0,-1-1-1,1 1 1,-1-1 0,1 0-1,-1 1 1,1-1-1,-1 1 1,1-1 0,-1 0-1,1 0 1,0 1 0,29-5 572,28-22-174,-29 8-421,0-2 1,-1 0 0,-1-2 0,-1-1 0,-1-1 0,38-48-1,-60 69 6,0-1-1,-1 0 0,0 0 0,0 0 0,0 0 1,0 0-1,0 0 0,-1 0 0,1-6 0,-2 9-8,0 1 0,0-1 0,0 0-1,0 0 1,0 0 0,0 0-1,0 0 1,-1 0 0,1 0 0,0 1-1,-1-1 1,1 0 0,-1 0 0,1 0-1,-1 1 1,1-1 0,-1 0 0,1 0-1,-1 1 1,0-1 0,1 1-1,-1-1 1,0 1 0,0-1 0,1 1-1,-1-1 1,0 1 0,0-1 0,0 1-1,0 0 1,0 0 0,1-1-1,-1 1 1,0 0 0,0 0 0,0 0-1,0 0 1,0 0 0,0 0 0,0 0-1,0 0 1,0 1 0,1-1-1,-1 0 1,0 0 0,-1 1 0,-6 1-4,1 0 1,-1 0 0,1 1-1,0-1 1,0 2-1,0-1 1,1 1 0,-1 0-1,-11 9 1,-56 53 302,56-48-36,-3 5 714,45-22-566,69-16-235,-55 8-1401,68-4 0,-91 11 676,-1 0 1,1 1-1,0 0 1,23 6-1,-34-6 420,-1 0 1,0 0-1,0 0 1,1 0-1,-1 0 1,0 1-1,0-1 1,-1 1-1,1 0 0,0 0 1,0 0-1,-1 1 1,1-1-1,-1 0 1,0 1-1,0 0 1,0-1-1,0 1 1,0 0-1,-1 0 0,1 0 1,-1 0-1,0 0 1,0 1-1,0-1 1,1 5-1,-1-1 8,-1-1 0,1 1 0,-1-1 0,-1 1 0,1-1 0,-1 1 0,0-1 0,-3 9 0,3-11-370,0-1 0,-1 1 1,0-1-1,0 1 1,0-1-1,0 0 1,0 0-1,-1 0 1,-4 4-1,-8 4-5237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17328,'0'0'1944,"-9"8"-850,1 0-952,-15 16 2044,-37 44 0,56-62-1967,-1-1 1,1 1 0,0 0-1,0 0 1,1 0 0,0 1-1,0-1 1,1 1-1,-1-1 1,1 1 0,1 0-1,-1 0 1,1 0 0,1 0-1,-1 0 1,1 8 0,1-13-200,1-1 0,-1 1 1,0 0-1,1-1 1,-1 1-1,1-1 0,-1 0 1,1 1-1,0-1 0,-1 0 1,1 0-1,0 0 0,0 0 1,0-1-1,0 1 1,0 0-1,0-1 0,0 1 1,0-1-1,0 0 0,0 0 1,0 0-1,0 0 0,0 0 1,0 0-1,3-1 1,59-5 368,-47 3-1298,0-1-1,-1-1 0,0-1 1,20-9-1,-30 12 380,0 0 1,0 0-1,-1 0 1,1-1-1,-1 0 1,0 0-1,0-1 0,0 1 1,-1-1-1,1 0 1,-1 0-1,0-1 1,-1 1-1,4-7 0,1-20-7691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19346,'0'0'4388,"51"2"-19506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1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1 787 12908,'0'0'2605,"9"5"-3267,3 0 668,-1 0-1,1-1 0,0-1 1,0 0-1,1 0 0,-1-2 1,1 1-1,-1-1 0,1-1 1,23-2-1,63-12 1221,146-38-1,-120 23-649,577-131-255,477-103 1090,10 54 33,-713 159-1500,-321 36-1270,-63 3-2833,-20-3-4975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12364,'0'0'10324,"3"11"-9598,0 2-680,0 1-1,-1 0 1,-1 0 0,-1 0 0,0 0-1,0 0 1,-2 0 0,-2 16-1,-12 84 117,12-74-1722,-10 43 1,13-80 822,0 1-1,0-1 1,0 1 0,-1-1 0,1 0 0,-1 1-1,0-1 1,0 0 0,0 0 0,-5 5 0,-7 5-6321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0 416 9513,'0'0'11435,"73"-17"-10538,-23 12-257,6-2-416,2-4-127,1 0-97,-10-2-161,-5 1-1280,-12-2-1506,-12-1-1409,-11-1-1826</inkml:trace>
  <inkml:trace contextRef="#ctx0" brushRef="#br0" timeOffset="1">48 18 14990,'0'0'6054,"59"0"-5061,-14 0-64,7-1-705,3-3-160,-3 2-416,-2-3-2371,-11 2-2818,-10 0-3876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11979,'-1'8'2403,"-2"2"-1390,1-3-181,0 0 0,0 0 0,0 0-1,1 0 1,0 0 0,1 1 0,0-1 0,0 0-1,1 11 1,1-16-775,-1-1 0,1 0-1,-1 0 1,1 1 0,-1-1 0,1 0-1,0 0 1,-1 0 0,1-1 0,0 1-1,0 0 1,0-1 0,-1 1 0,1-1-1,0 1 1,0-1 0,0 0 0,0 0-1,0 0 1,0 0 0,0 0 0,0 0-1,0-1 1,2 0 0,50-9-13,-30 0-143,0-1 0,37-21-1,18-10-574,-78 42 674,0-1 0,1 0 0,-1 1 0,0-1 0,1 1 0,-1-1 0,0 1 0,1-1 0,-1 1 0,1 0 0,-1 0 0,0 0 0,1 0 0,-1 0 0,1 0 0,-1 0 0,1 0 1,-1 1-1,0-1 0,1 0 0,-1 1 0,1 0 0,1 0 0,-2 1 47,0-1 0,0 0 1,0 1-1,-1-1 0,1 0 0,0 1 1,-1-1-1,1 1 0,-1-1 1,1 1-1,-1 0 0,0-1 1,0 1-1,1-1 0,-1 1 1,0 0-1,-1 2 0,-1 11 477,-1 0 0,0 0 1,-9 22-1,9-28-355,1-1-256,0-1-1,0 1 1,0 0 0,1 0 0,0 12 0,6-21-7942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38 8200,'-3'24'10474,"-2"10"-5727,5 25-3163,0-56-1550,1 0 1,-1 0-1,1 0 0,-1-1 1,1 1-1,0 0 0,0 0 1,0-1-1,1 1 0,-1-1 1,1 1-1,-1-1 1,1 1-1,0-1 0,0 0 1,0 0-1,0 0 0,0 0 1,0 0-1,1 0 1,-1-1-1,1 1 0,-1-1 1,1 0-1,0 0 0,-1 0 1,1 0-1,0 0 1,0 0-1,-1-1 0,4 1 1,4 0 7,-1-1 0,1 0 0,-1-1 0,0 0 0,1 0 0,-1-1-1,0 0 1,0-1 0,0 0 0,0 0 0,0-1 0,13-8 0,-17 9-4,0 0-1,0 0 1,0-1 0,-1 0-1,0 1 1,1-2-1,-2 1 1,1 0-1,0-1 1,-1 0-1,0 1 1,0-1 0,0-1-1,-1 1 1,1 0-1,-1-1 1,-1 1-1,1-1 1,-1 0 0,0 1-1,1-12 1,-3 16-15,1-1 0,-1 1 0,1-1 1,-1 1-1,1-1 0,-1 1 0,0 0 1,0-1-1,0 1 0,0 0 0,0 0 1,0-1-1,0 1 0,0 0 0,0 0 1,-1 0-1,1 0 0,0 1 0,-1-1 0,1 0 1,-1 1-1,1-1 0,0 0 0,-1 1 1,1 0-1,-1-1 0,0 1 0,1 0 1,-1 0-1,1 0 0,-1 0 0,1 0 1,-1 0-1,1 0 0,-1 0 0,0 1 1,-1 0-1,2-1-22,-1 0 1,0 0-1,1 0 1,-1 0-1,1 1 1,-1-1-1,1 0 0,-1 1 1,1-1-1,-1 1 1,1 0-1,-1-1 1,1 1-1,0 0 1,0 0-1,-1 0 0,1 0 1,0 0-1,0 0 1,0 0-1,0 1 1,0-1-1,0 0 1,0 1-1,0-1 0,1 0 1,-1 1-1,0-1 1,1 1-1,-1-1 1,1 1-1,0-1 1,-1 1-1,1-1 0,0 1 1,0 0-1,0-1 1,1 4-1,1-4 2,0 0-1,0 0 1,0 0-1,0 0 1,1 0 0,-1-1-1,0 1 1,1-1-1,-1 0 1,0 1-1,1-1 1,-1 0 0,0 0-1,1-1 1,-1 1-1,3-1 1,2 1 7,19 0-39,0-2 0,0 0 0,0-2 0,-1-1 0,0-1 0,49-17 0,-73 22 29,0 1 0,0 0-1,0-1 1,0 1 0,0-1 0,0 1 0,0-1 0,-1 1 0,1-1 0,0 0 0,0 1 0,0-1-1,-1 0 1,1 0 0,0 1 0,-1-1 0,1 0 0,-1 0 0,1 0 0,-1 0 0,1 0 0,-1 0-1,0 0 1,1 0 0,-1 0 0,0 0 0,0 0 0,0 0 0,0 0 0,0 0 0,0 0-1,0 0 1,0 0 0,0 0 0,0 0 0,0 0 0,-1 0 0,1-1 0,-1 0 1,0 1-1,0 0 1,0-1 0,0 1 0,0 0 0,0 0 0,-1 0 0,1 0 0,0-1-1,0 2 1,-1-1 0,1 0 0,-1 0 0,1 0 0,-1 1 0,1-1 0,-1 1-1,1-1 1,-1 1 0,0-1 0,1 1 0,-4 0 0,-1 1 28,-1 0 0,1 0 1,0 1-1,0-1 1,0 1-1,0 1 0,0-1 1,0 1-1,1 0 0,-1 1 1,-7 5-1,10-7-15,1 0 0,-1 0 0,1 0 0,-1 0 1,1 1-1,0-1 0,-1 0 0,1 1 0,1 0 0,-1 0 0,0-1 0,1 1 0,-1 0 0,1 0 0,0 0 1,0 1-1,0-1 0,0 0 0,1 0 0,-1 0 0,1 1 0,0-1 0,0 0 0,0 6 0,2-5-38,0-1-1,0 0 1,0 1-1,0-1 1,1 0 0,-1 0-1,1-1 1,0 1-1,-1 0 1,1-1-1,1 0 1,4 4-1,-1-2-873,0 1-1,1-1 1,0 0 0,13 4 0,0-5-3389,1-3-1927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 12620,'0'0'10218,"-9"-5"-9514,5 4-669,1-1 0,0 0 1,-1 1-1,1 0 0,-1 0 0,1 0 0,-1 0 0,0 0 0,1 1 0,-1 0 0,0-1 1,0 1-1,1 1 0,-1-1 0,0 1 0,1-1 0,-1 1 0,1 0 0,-1 0 0,1 0 1,-1 1-1,1 0 0,-1-1 0,1 1 0,-4 4 0,2-4 51,-29 22 359,33-23-432,-1 1-1,1-1 0,0 0 1,0 0-1,0 1 1,0-1-1,0 1 1,0-1-1,0 1 0,0-1 1,0 1-1,0-1 1,1 1-1,-1 0 0,1-1 1,0 1-1,-1 0 1,1-1-1,0 4 1,2-3-11,-1-1 0,1 0 0,0 0 0,0-1 0,0 1 0,0 0 0,0-1 0,1 1 1,-1-1-1,0 1 0,0-1 0,0 0 0,0 0 0,0 0 0,1 0 0,-1-1 0,3 0 1,1 1-4,157 0-1723,-162 0 1725,0 0 1,0 0 0,0 0-1,0 0 1,0 0 0,0 0 0,0 0-1,0 0 1,0 1 0,0-1 0,0 0-1,0 1 1,0-1 0,0 0-1,0 1 1,0-1 0,0 1 0,0 0-1,-1-1 1,1 1 0,0 0-1,0-1 1,-1 1 0,1 0 0,0 0-1,-1 0 1,1-1 0,-1 1-1,1 0 1,-1 0 0,0 0 0,1 0-1,-1 0 1,0 0 0,1 0-1,-1 0 1,0 0 0,0 0 0,0 0-1,0 0 1,0 0 0,0 0 0,0 0-1,-1 0 1,1 0 0,0 0-1,0 0 1,-1 0 0,1 0 0,-1 0-1,1 0 1,-1 0 0,1 0-1,-2 1 1,-1 4 116,0 0-1,0-1 1,0 1 0,-1 0-1,0-1 1,0 0 0,-6 6-1,8-10-92,-10 10 113,0 0 1,-1-1-1,0 0 1,-1-1-1,0-1 0,0 0 1,-1-1-1,-20 8 1,35-15-164,-1 0 0,1 0 1,0 0-1,0 0 0,0 0 1,-1 0-1,1 0 0,0 0 0,0 0 1,0 0-1,0 0 0,-1 0 1,1 0-1,0 0 0,0 0 1,0 0-1,0 0 0,-1 0 0,1-1 1,0 1-1,0 0 0,0 0 1,0 0-1,-1 0 0,1 0 1,0 0-1,0 0 0,0-1 0,0 1 1,0 0-1,0 0 0,-1 0 1,1 0-1,0 0 0,0-1 1,0 1-1,0 0 0,0 0 0,0 0 1,0-1-1,0 1 0,0 0 1,0 0-1,0 0 0,0 0 0,0-1 1,0 1-1,4-14-1360,11-13-1767,11-6-1610,1-7-1703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16 256 8488,'0'0'4746,"-1"9"-2146,-1-2-2011,-9 49 2449,11-54-2954,-1 0 0,1-1-1,0 1 1,-1 0 0,1-1-1,0 1 1,0 0 0,0-1-1,0 1 1,1 0 0,-1-1-1,0 1 1,1-1 0,-1 1-1,1 0 1,0-1 0,-1 1-1,1-1 1,0 1-1,0-1 1,0 0 0,0 1-1,0-1 1,0 0 0,0 0-1,0 0 1,1 1 0,1 0-1,5 0-62,1-1 0,-1 0 0,1-1 0,0 1 0,-1-2 0,1 1 0,0-1 0,-1 0 0,1-1 0,-1 0 0,0 0 0,1-1-1,-1 0 1,0-1 0,-1 0 0,1 0 0,-1 0 0,0-1 0,0 0 0,0 0 0,0-1 0,-1 0 0,0 0 0,7-10 0,-5 6-3,1 0 1,-2-1 0,1-1-1,-2 1 1,1-1 0,-1 0-1,-1-1 1,-1 1 0,1-1-1,-2 0 1,0 0 0,-1-1-1,0 1 1,0 0 0,-2-15-1,0 25-15,0-1-1,0 0 0,-1 1 1,1-1-1,-1 0 0,0 1 1,0-1-1,0 1 0,-1-1 0,1 1 1,-1-1-1,0 1 0,0 0 1,0 0-1,0 0 0,-1 0 1,1 0-1,-1 1 0,0-1 0,1 1 1,-1 0-1,0-1 0,-1 1 1,1 1-1,0-1 0,-1 0 1,1 1-1,0 0 0,-1-1 0,0 1 1,1 1-1,-1-1 0,0 0 1,1 1-1,-7 0 0,2 0 8,0 1-1,1-1 1,-1 2 0,0-1-1,0 1 1,0 0-1,1 1 1,-1 0-1,1 0 1,0 0 0,0 1-1,0 0 1,0 0-1,1 1 1,0 0-1,-6 6 1,9-8 27,0 0-1,0 1 1,0-1 0,0 1-1,1 0 1,-1-1 0,1 1-1,0 0 1,1 1 0,-1-1 0,1 0-1,-1 0 1,1 1 0,-1 6-1,3-9-32,-1 0 0,0 0 0,1 0 0,-1 1-1,1-1 1,0 0 0,0 0 0,0 0 0,0 0 0,0 0-1,0-1 1,0 1 0,0 0 0,1 0 0,-1-1-1,1 1 1,0-1 0,-1 1 0,1-1 0,0 0 0,0 1-1,0-1 1,0 0 0,0 0 0,0-1 0,0 1 0,0 0-1,0-1 1,0 1 0,0-1 0,4 1 0,19 3-1061,1 0 1,30-1 0,-28-2-1734,54 9-1,-73-8 2762,0 1-1,0 0 1,0 0 0,-1 1-1,15 7 1,-21-9 221,1 0 0,-1 0 0,1 0 1,-1 0-1,0 1 0,0-1 0,1 1 0,-2-1 0,1 1 0,0 0 1,-1-1-1,1 1 0,-1 0 0,0 0 0,0 0 0,0 0 0,1 4 1,1 57 765,-4-43-2829,16-20-10156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11499,'0'0'12609,"-6"13"-11349,-6 15-937,1 0 0,2 1 0,1 1 0,1-1 0,-4 41 0,14-21-287,-3-49-34,0 1-1,0 0 1,0 0 0,0 0-1,0 0 1,1 0-1,-1 0 1,0-1-1,1 1 1,-1 0-1,1 0 1,-1 0 0,1-1-1,-1 1 1,1 0-1,-1 0 1,1-1-1,0 1 1,-1-1-1,1 1 1,0-1 0,0 1-1,-1-1 1,1 1-1,0-1 1,0 1-1,0-1 1,-1 0-1,1 0 1,0 1 0,0-1-1,0 0 1,0 0-1,0 0 1,0 0-1,0 0 1,0 0-1,-1 0 1,1 0 0,0 0-1,0-1 1,0 1-1,0 0 1,0-1-1,0 1 1,-1 0-1,1-1 1,0 1 0,0-1-1,-1 1 1,2-2-1,1-1 1,1 0-1,-1-1 1,0 1 0,0-1-1,0 0 1,-1 0 0,1 0-1,-1 0 1,0 0-1,0-1 1,1-4 0,15-49-4,-15 49 0,-4 32 3,1-16 0,-1 0 1,1-1-1,1 1 1,-1 0-1,1 0 0,3 12 1,-3-17-1,0 0-1,0 0 1,0-1 0,0 1 0,0 0 0,1 0-1,-1-1 1,1 1 0,-1-1 0,1 1 0,0-1-1,-1 0 1,1 0 0,0 1 0,0-1 0,0 0-1,0-1 1,0 1 0,0 0 0,0-1 0,0 1-1,0-1 1,0 1 0,0-1 0,0 0 0,4 0-1,4 0 3,1 0 0,-1 0 0,0-1 0,1-1 0,-1 0 0,0 0 0,0-1 0,0 0 0,0-1 1,-1 0-1,1-1 0,-1 0 0,0 0 0,0-1 0,-1 0 0,0 0 0,0-1 0,0 0 0,-1 0 0,0-1 0,0 0 0,6-11 0,-31 44-3,-14 23-2,31-45-3,-1 0 1,1 0-1,0-1 0,0 1 0,0 1 0,0-1 0,1 0 0,-1 0 0,1 0 0,0 0 0,0 0 0,0 1 0,0-1 0,0 0 1,2 4-1,-1-6-68,-1 0 0,1 0 0,0 0 0,0-1 0,0 1 0,-1 0 0,1-1 0,0 1 0,0-1 0,0 1 0,0-1 0,0 1 0,0-1 0,0 0 0,0 1 0,0-1 1,0 0-1,1 0 0,-1 0 0,0 0 0,0 0 0,0 0 0,0 0 0,0 0 0,0 0 0,0-1 0,0 1 0,0 0 0,0-1 0,0 1 0,2-1 0,32-14-3283,-24 6 1972,-1 0 1,-1 0-1,1-1 0,-2 0 0,1 0 1,-1-1-1,-1 0 0,0-1 1,6-13-1,6-16-1905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49 3555,'1'-8'3988,"2"-25"-977,-5 25 3718,-7 16-4551,-7 16-1177,6-6-456,0 1-1,2 0 1,0 1-1,-6 26 0,11-34-453,0 0-1,1 0 0,1 1 0,0-1 0,0 1 1,1-1-1,1 1 0,3 19 0,-4-31-88,0 0 0,0-1-1,-1 1 1,1 0 0,0-1-1,1 1 1,-1 0 0,0-1 0,0 1-1,0 0 1,0-1 0,0 1 0,1-1-1,-1 1 1,0 0 0,0-1 0,1 1-1,-1-1 1,0 1 0,1-1-1,-1 1 1,1-1 0,-1 1 0,1-1-1,-1 1 1,1-1 0,-1 1 0,1-1-1,-1 0 1,1 0 0,0 1 0,-1-1-1,1 0 1,-1 0 0,1 1 0,0-1-1,-1 0 1,1 0 0,0 0-1,-1 0 1,1 0 0,0 0 0,-1 0-1,1 0 1,0 0 0,-1 0 0,1-1-1,0 1 1,-1 0 0,1 0 0,-1-1-1,1 1 1,0 0 0,-1-1 0,1 1-1,-1 0 1,1-1 0,-1 1-1,1-1 1,-1 1 0,0-1 0,1 0-1,3-2-12,-1-1-1,0 0 0,0 0 0,0 0 0,-1 0 1,4-8-1,24-70 209,-31 86-125,1 1 0,0 0 0,0 0-1,1 0 1,0-1 0,-1 1 0,2 0-1,-1 0 1,0-1 0,1 1 0,0-1-1,3 7 1,-2-9-61,-1 1 0,1-1-1,0 0 1,-1 0 0,1 0 0,0-1-1,0 1 1,1-1 0,-1 1 0,0-1-1,0 0 1,1 0 0,-1 0 0,0-1-1,1 1 1,-1-1 0,1 0 0,4 0-1,-1 0 3,0 0-1,0-1 1,0 1-1,0-1 1,0-1-1,0 1 1,0-1-1,-1-1 0,1 1 1,-1-1-1,1 0 1,-1-1-1,0 1 1,0-1-1,0 0 1,-1-1-1,0 1 1,0-1-1,0 0 0,0-1 1,-1 1-1,1-1 1,4-10-1,-11 20 104,-31 59 1303,30-59-1335,1 1-1,1 0 1,-1-1-1,1 1 1,0 0-1,0 0 1,0-1 0,1 1-1,-1 0 1,1 0-1,0 0 1,2 9-1,-2-13-98,1 0 0,-1 0 0,0-1-1,1 1 1,-1 0 0,1-1-1,-1 1 1,1 0 0,0-1-1,-1 1 1,1-1 0,0 1-1,-1-1 1,1 1 0,0-1 0,-1 1-1,1-1 1,0 0 0,0 1-1,-1-1 1,1 0 0,0 0-1,0 1 1,0-1 0,0 0 0,-1 0-1,1 0 1,0 0 0,0 0-1,0 0 1,0-1 0,-1 1-1,1 0 1,0 0 0,0 0 0,0-1-1,-1 1 1,1 0 0,0-1-1,0 1 1,-1-1 0,2 0-1,0 0-384,0 0 0,0 0 1,0-1-1,0 1 0,0-1 0,0 1 0,-1-1 0,1 1 0,0-1 0,-1 0 0,1 0 0,-1 0 0,0 0 0,0 0 0,2-4 0,0-16-5130,2-4-1960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13837,'0'0'4516,"0"8"-3272,0-1-1153,1-1 0,0 0 1,0 1-1,0-1 0,0 0 0,1 0 0,0 0 0,1 0 0,-1 0 1,1-1-1,0 1 0,4 5 0,-4-7-517,1 0 0,-1 0 0,1-1-1,-1 1 1,1-1 0,0 0 0,0 0 0,1 0 0,-1-1-1,0 1 1,9 2 0,46 19 3524,-26-10 29,-23-11-3285,1-1 0,-1-1 0,1 1 1,0-2-1,-1 0 0,1 0 0,-1-1 0,1 0 1,0-1-1,-1 0 0,13-4 0,36-5-3447,-28 7 534,-9-1-1876,0-1-3429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9641,'0'0'8488,"-9"2"-7260,7-1-1119,-31 6 676,32-7-753,0 1 0,-1-1 0,1 1 0,0-1 0,0 1 0,0-1 0,-1 1 0,1 0 0,0-1-1,0 1 1,0 0 0,0 0 0,0 0 0,0 0 0,1 0 0,-1 0 0,0 0 0,0 0 0,1 0 0,-1 0 0,0 0 0,1 1-1,-1-1 1,1 0 0,-1 3 0,2-4-78,-1 1-1,1 0 0,0 0 1,-1-1-1,1 1 0,0 0 0,0-1 1,0 1-1,-1-1 0,1 1 1,0-1-1,0 0 0,0 1 1,0-1-1,0 0 0,0 1 0,0-1 1,0 0-1,0 0 0,0 0 1,0 0-1,0 0 0,1 0 1,35 1-1670,-29-1 1136,2 0 354,0 1 0,-1 1 0,1-1 0,-1 1 0,0 1 0,12 4 0,-19-6 354,1 0 0,-1 1-1,0-1 1,1 1 0,-1-1 0,0 1 0,0 0 0,0 0-1,0-1 1,0 2 0,0-1 0,1 2 0,-2-2 106,0-1 0,0 1 0,-1-1 0,1 1 0,-1 0 1,0-1-1,1 1 0,-1 0 0,0-1 0,0 1 0,0 0 1,0-1-1,0 1 0,-1 0 0,1-1 0,0 1 0,-1 0 1,1-1-1,-1 1 0,0-1 0,-1 4 0,0-2 15,-1 0 0,1-1-1,-1 1 1,0 0-1,0-1 1,0 0 0,0 1-1,0-1 1,0 0 0,-1 0-1,1-1 1,-1 1-1,1-1 1,-1 0 0,0 0-1,-7 1 1,-3 1 257,-1-1 0,-30 1-1,39-3-539,-27-4-498,17-9-2676,5-6-2824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162 213 9929,'0'0'8387,"-10"-3"-5809,10 3-2577,-5-2 157,1 0 0,-1 1 0,0-1 0,1 1-1,-1 0 1,0 0 0,0 1 0,0-1-1,0 1 1,0 0 0,0 0 0,0 1-1,1 0 1,-1-1 0,0 2 0,0-1-1,0 0 1,1 1 0,-1 0 0,1 0-1,0 0 1,-1 1 0,1 0 0,-7 5 0,9-5-123,-1-1 1,1 1 0,-1 0 0,1 0 0,0 0 0,0 0-1,0 1 1,1-1 0,-1 0 0,1 1 0,0-1 0,0 1-1,0 0 1,0-1 0,1 1 0,-1 0 0,1-1 0,0 1-1,0 0 1,0 0 0,2 5 0,-2-8-26,0 1-1,1-1 1,0 0-1,-1 1 1,1-1 0,0 0-1,0 0 1,-1 0 0,1 1-1,0-1 1,0 0-1,0 0 1,1 0 0,-1 0-1,0 0 1,0-1 0,0 1-1,1 0 1,-1-1-1,0 1 1,2 0 0,0 0 3,0-1 1,0 0 0,0 0 0,0 0-1,0 0 1,0 0 0,-1 0 0,1-1-1,0 1 1,0-1 0,0 0 0,0 0-1,-1 0 1,5-2 0,1-1 18,0-1 0,0 0 0,0-1 1,0 0-1,-1 0 0,0 0 0,0-1 0,6-8 0,-10 11-27,0 1 0,0-1-1,-1 1 1,0-1 0,1 0 0,-1 0 0,-1 0-1,1 0 1,0 0 0,-1 0 0,0-1-1,0 1 1,0 0 0,-1-1 0,1 1-1,-1 0 1,0-1 0,0 1 0,-2-9-1,2 13-4,-1-1-1,1 0 1,0 1 0,-1-1-1,1 1 1,-1-1-1,1 0 1,-1 1-1,1-1 1,-1 1-1,1-1 1,-1 1-1,1-1 1,-1 1-1,0 0 1,1-1 0,-1 1-1,0 0 1,1-1-1,-1 1 1,0 0-1,0 0 1,1 0-1,-1 0 1,0 0-1,0-1 1,1 1 0,-1 1-1,0-1 1,0 0-1,1 0 1,-1 0-1,0 0 1,1 0-1,-1 1 1,0-1-1,0 0 1,1 1 0,-1-1-1,0 0 1,1 1-1,-1-1 1,1 1-1,-2 0 1,-1 1-6,0 0 0,1 0 0,-1 0 0,0 0 0,1 0 0,-1 0 0,1 1 0,-4 5 0,5-7-71,0 0 0,1 1 0,-1-1 1,0 0-1,0 1 0,1-1 0,-1 1 1,1 0-1,-1-1 0,1 1 0,0-1 1,-1 1-1,1 0 0,0-1 0,0 1 1,0-1-1,0 1 0,1 0 0,-1-1 0,0 1 1,1 0-1,-1-1 0,1 1 0,-1-1 1,1 1-1,0-1 0,0 0 0,0 1 1,0-1-1,0 0 0,0 1 0,0-1 1,0 0-1,0 0 0,0 0 0,1 0 1,-1 0-1,0 0 0,1 0 0,-1 0 1,1-1-1,-1 1 0,1-1 0,-1 1 1,1-1-1,2 1 0,1 0-559,0 0 1,0-1-1,0 1 0,0-1 1,0 0-1,0-1 0,0 1 0,0-1 1,0 0-1,0 0 0,-1 0 1,1-1-1,0 0 0,8-4 0,-4-1-220,0 0 0,-1 0 0,1-1-1,11-15 1,-12 14 1420,-2 0-1,1-1 1,-1 1 0,7-18 0,-18 35 6680,3-4-7129,-1-1 1,1 1-1,0 0 1,0-1-1,1 1 1,-1 0-1,1 0 1,0 0-1,0 0 1,-1 6 0,25-17-1713,-17 1 1513,0-1-1,0 0 1,-1 0-1,1-1 1,-2 1-1,1-1 1,-1 0 0,-1 0-1,1-1 1,-1 1-1,-1-1 1,3-11-1,17-41 1856,-22 61-1040,-4 6-433,0 1-1,1 0 1,0 1-1,0-1 1,1 0-1,-1 1 1,2 0-1,-1-1 1,1 1-1,0 8 1,15 25-186,-14-29 121,1 0 1,-2 0-1,1 0 0,-2 0 1,0 0-1,-5 19 1,5-26-65,1 0 0,-1 0 0,0 0 0,0 0 0,-1 0 0,1 0 0,-1-1 0,0 1 0,0-1 0,-1 0 0,1 1 0,-1-2 0,0 1 0,0 0 0,0-1 0,-1 0 0,-4 3 0,4-4-154,1-1 1,0 0-1,-1 0 0,1 0 0,-1-1 0,1 1 0,-1-1 0,1 0 0,-1 0 1,1-1-1,-1 0 0,1 1 0,0-1 0,-1-1 0,1 1 0,0-1 0,-8-3 1,8-8-1594,5 12 936,-1 0 0,1 0 0,0 0-1,-1 1 1,1-1 0,0 0 0,-1 0-1,1 1 1,0-1 0,0 0 0,0 1-1,0-1 1,0 1 0,0-1 0,0 1-1,0-1 1,1 1 0,6-3-1451,9-1-3555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1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110 220 10474,'0'0'12305,"-6"8"-11494,2-3-740,0 0 0,1 0 0,0 1 0,0-1 0,0 1-1,1 0 1,0-1 0,0 1 0,0 1 0,1-1 0,0 0 0,0 0-1,1 0 1,-1 1 0,1-1 0,1 0 0,-1 0 0,1 1 0,0-1-1,0 0 1,5 11 0,-1-4-164,1 1 0,-2 0 0,0 0 1,-1 0-1,0 0 0,-1 1 0,0 24 0,-2-35 159,0 0 0,0 0 0,0 0 0,0 1 0,-1-1 0,0 0 0,0 0 0,0 0 0,0 0 0,0 0 0,-1 0 0,0-1 0,0 1 0,0 0 0,0-1 0,-1 1 0,1-1 0,-1 0 0,0 0 0,0 0 0,0 0 0,0-1 0,-1 1 0,1-1 0,-1 0 0,1 1 0,-1-2 0,0 1 0,0 0 0,-7 1 0,9-2-34,1-1-1,0 0 1,0 0 0,0 0 0,0 0 0,0 0 0,0 0 0,0 0 0,0 0 0,0 0-1,0 0 1,0 0 0,0-1 0,0 1 0,0 0 0,0-1 0,0 1 0,0-1-1,0 1 1,0-1 0,0 0 0,0 1 0,1-1 0,-1 0 0,0 1 0,0-1 0,1 0-1,-1 0 1,1 0 0,-1 0 0,0-1 0,-1-2-3,1 0 0,0 0-1,0 0 1,0 0 0,0 0 0,1-1 0,0 1-1,0-8 1,1-1-117,1 0-1,0 0 0,0 0 0,2 0 1,4-13-1,-2 14-60,1 0 1,0 0-1,1 0 1,0 1-1,1 0 1,17-16-1,68-51-1337,-11 10 836,-82 67 656,1-1 1,-1 0-1,1 1 1,-1-1 0,0 0-1,1 0 1,-1 0-1,0 0 1,0 0-1,0 0 1,0-3-1,-4 2 60,-11 13-13,10-7-3,0 1 0,0-1 0,1 1 0,-1 0 0,1 0 0,0 0 0,0 1 0,0-1 0,1 1 0,0 0 0,-1-1 0,2 1 0,-1 0 0,1 0 0,-1 0 0,1 1 0,1-1 0,-1 9 0,1-12-26,1-1 0,0 0 0,-1 0 0,1 0 0,0 0 0,0 0 0,0 0 0,0 0 0,0 0 0,0 0 0,0 0 0,0 0 0,0-1 0,0 1 0,0 0 0,1-1 0,-1 1 0,0-1 0,0 0 0,1 1 0,-1-1 0,0 0 0,1 0 0,-1 0 0,0 1 0,1-1 0,-1-1 0,0 1 0,3 0 0,43-7 217,-34 2-278,0 0-1,-1-1 1,1-1-1,-1 0 1,-1-1 0,1 0-1,-1 0 1,-1-1-1,0-1 1,0 0-1,16-21 1,-15 16-488,-1 0 1,-1 0 0,0-1 0,-1 0 0,-1 0-1,0-1 1,-1 0 0,6-32 0,-12 49 513,1 0 1,-1-1 0,0 1-1,0-1 1,0 1-1,0 0 1,0-1 0,0 1-1,1 0 1,-1-1-1,0 1 1,0-1 0,0 1-1,0 0 1,0-1-1,-1 1 1,1-1-1,0 1 1,0 0 0,0-1-1,0 1 1,0-1-1,0 1 1,-1 0 0,1-1-1,0 1 1,0 0-1,0-1 1,-1 1-1,1 0 1,0 0 0,-1-1-1,0 1 1,-11 7-238,-11 19 54,14-14-519,1 0 0,1 0 0,0 1 0,1 0 0,0 0 0,1 0 0,0 1 0,1 0 0,1 0 0,0 0 0,1 0 0,0 1 0,1 14 0,1-14-3387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8808,'0'0'6198,"7"0"-4180,4-3-1822,-1 0 0,0 0 0,0-1 0,0-1 0,0 1 0,-1-2 0,0 1 1,0-1-1,0 0 0,-1-1 0,1 0 0,-2-1 0,12-12 0,11-15-271,48-73 0,-72 99 25,3-4-64,0 0-1,-1-1 1,-1 0-1,0 0 0,6-18 1,-41 67 637,20-19-194,0 0 0,1 0 1,0 0-1,2 1 0,0 0 0,0 0 0,2 0 1,0 1-1,1-1 0,1 1 0,2 30 0,-1-45-317,1-1 0,-1 1 0,1-1-1,-1 0 1,1 1 0,0-1-1,0 0 1,0 1 0,0-1 0,1 0-1,-1 0 1,0 0 0,1 0 0,-1 0-1,1 0 1,0-1 0,0 1-1,0-1 1,0 1 0,0-1 0,3 2-1,-1-1-100,1 0 0,0 0-1,0 0 1,0-1 0,0 0-1,0 0 1,0-1 0,0 1-1,6-1 1,-11 0 40,1 0 0,0 0 1,-1 0-1,1-1 0,0 1 0,-1 0 0,1 0 0,0-1 0,-1 1 0,1 0 1,-1-1-1,1 1 0,-1 0 0,1-1 0,-1 1 0,1-1 0,-1 1 1,1-1-1,-1 1 0,1-1 0,-1 1 0,0-1 0,1 0 0,-1 1 0,0-1 1,0 1-1,1-1 0,-1 0 0,0 1 0,0-1 0,0 0 0,0 1 0,0-1 1,0 0-1,0 1 0,0-1 0,0 0 0,0 1 0,0-1 0,0 0 1,-1 1-1,1-1 0,0 0 0,0 1 0,-1-1 0,0 0 0,-15-31-1220,-8 8 1226,-1 2 0,-28-19 0,-17-15 5372,60 42-4394,18 7 226,31 6 727,-27 1-1687,90 7-2240,13-1-4682,-75-7-3929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9769,'0'0'5483,"8"-9"-3812,-8 9-1671,3-5 192,0 0-1,1 0 1,0 1-1,0-1 1,0 1 0,1 0-1,-1 0 1,1 1-1,0 0 1,0-1-1,0 2 1,1-1-1,-1 0 1,1 1 0,-1 0-1,1 1 1,10-3-1,-9 3-23,-1 0 1,1 1-1,0-1 0,0 1 0,0 1 0,0-1 0,12 4 0,-17-3-151,0 0 0,-1 0 0,1 0-1,0 0 1,0 0 0,-1 1 0,1-1-1,0 1 1,-1-1 0,0 1 0,1 0-1,-1 0 1,0-1 0,0 1 0,0 0 0,0 0-1,0 0 1,0 0 0,-1 0 0,1 0-1,-1 0 1,1 0 0,-1 1 0,0-1-1,0 0 1,0 0 0,0 0 0,0 4-1,-1 0 82,0 0-1,0 1 1,-1-1-1,0 0 1,0 0-1,0 0 1,-1 0-1,-3 6 1,3-7 39,0 0 1,1 0 0,0 0-1,0 0 1,0 0 0,1 1-1,-1-1 1,1 1 0,1-1-1,-1 10 1,1-14-127,1 0 0,-1-1 0,1 1 0,-1-1-1,1 1 1,0-1 0,-1 1 0,1-1 0,0 0 0,-1 1 0,1-1 0,0 0 0,-1 0 0,1 1 0,0-1-1,0 0 1,-1 0 0,1 0 0,0 0 0,0 0 0,0 0 0,-1 0 0,1 0 0,0 0 0,0 0 0,-1 0-1,1-1 1,0 1 0,0 0 0,1-1 0,24-7 249,-9-1-221,0-2 1,-1 1-1,-1-2 1,0 0-1,0-1 1,-1-1-1,-1 0 1,-1 0-1,22-33 1,-19 26-119,-21 32-110,-20 38 46,12 9 156,14-56 4,-1-1 1,1 1 0,-1-1 0,1 1 0,0-1-1,0 1 1,0-1 0,0 1 0,0-1 0,0 1-1,0-1 1,0 1 0,1-1 0,-1 1-1,1-1 1,-1 1 0,1-1 0,-1 0 0,1 1-1,0-1 1,0 0 0,-1 1 0,1-1-1,0 0 1,0 0 0,0 0 0,1 0 0,-1 0-1,0 0 1,0 0 0,1 0 0,-1 0 0,0-1-1,2 2 1,6-2 90,0 0-1,0-1 1,0 0-1,0 0 1,0 0-1,0-1 1,-1-1-1,1 0 1,0 0-1,-1 0 1,0-1-1,0 0 1,0-1-1,-1 0 1,13-10-1,-6 5-82,-1-2 1,-1 1-1,0-2 0,0 1 0,-1-2 0,-1 1 1,13-23-1,-22 34-114,-4 8 33,-13 28 10,13-28 39,0 0 1,0 1-1,1-1 0,0 1 0,1-1 0,-1 1 1,1 0-1,0 0 0,1 0 0,0 0 0,0 7 1,2-13-132,-1 1 1,0-1-1,1 0 0,-1 1 1,1-1-1,-1 0 1,1 0-1,0 0 1,0 0-1,-1-1 0,1 1 1,0 0-1,0-1 1,0 1-1,0-1 1,-1 0-1,1 1 0,0-1 1,0 0-1,0 0 1,0 0-1,0-1 0,0 1 1,0 0-1,2-1 1,-1 1-680,22-3-4441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22 330 12236,'0'0'9683,"-3"12"-8876,0 4-543,-10 51 670,12-61-862,0 0 0,1 0 1,0 0-1,0 0 1,0 0-1,1 0 0,0 1 1,0-1-1,2 6 0,-2-11-49,1 1 0,-1 0 0,0-1 0,1 1 0,-1-1 0,1 1-1,0-1 1,0 0 0,-1 0 0,1 0 0,0 0 0,0 0 0,0 0 0,0 0-1,0-1 1,0 1 0,0-1 0,0 1 0,1-1 0,-1 0 0,0 0-1,0 0 1,0 0 0,0 0 0,0 0 0,0-1 0,1 1 0,2-2 0,3 1 68,-1-1 0,1 0 1,-1-1-1,1 1 0,-1-1 1,12-8-1,-9 4-50,0-1 0,-1 0 0,1-1 0,-2 0 0,1-1 1,-1 0-1,-1 0 0,0-1 0,6-11 0,-23 71-324,8-46 276,1 0-1,0 1 1,0-1 0,1 0 0,-1 1-1,1-1 1,-1 0 0,1 1 0,0-1-1,0 1 1,1-1 0,-1 1 0,1-1-1,-1 0 1,1 1 0,2 3 0,-2-5 27,1-1 1,0 1-1,-1-1 1,1 1-1,0-1 1,0 0-1,-1 0 1,1 0 0,0 0-1,0 0 1,0 0-1,0 0 1,1-1-1,-1 1 1,0-1-1,0 1 1,0-1 0,0 0-1,1 0 1,-1 0-1,0 0 1,0 0-1,0-1 1,0 1 0,5-2-1,-2 1 10,0-1 0,0 1 0,0-1-1,0-1 1,0 1 0,0 0 0,-1-1 0,1 0 0,-1 0 0,0-1-1,0 1 1,0-1 0,0 0 0,0 0 0,-1 0 0,0-1-1,0 1 1,5-10 0,-3 5-1,-1 0 0,0-1-1,-1 0 1,0 1 0,0-1-1,-1 0 1,0 0 0,-1-1-1,1-9 1,-15 49-552,13-28 524,0 1 0,0-1-1,-1 1 1,1 0 0,0-1 0,0 1 0,0 0-1,1-1 1,-1 1 0,0-1 0,1 1-1,-1-1 1,1 1 0,-1-1 0,1 1 0,-1-1-1,1 1 1,0-1 0,0 0 0,0 1 0,0-1-1,0 0 1,0 0 0,0 0 0,1 1 0,-1-1-1,2 0 1,2 1 34,0-1-1,0 1 1,0-2-1,0 1 1,1 0-1,-1-1 1,8-1-1,-12 1-33,7 0 16,0-1 0,0 0 0,0-1 0,-1 0 0,1 0 0,0 0 0,-1-1 0,0-1 0,1 1 0,12-9 0,-16 10-10,-1-1 1,1 0 0,0 0-1,-1 0 1,1 0-1,-1 0 1,0-1 0,0 1-1,-1-1 1,1 0 0,-1 0-1,1 0 1,-1 0 0,-1 0-1,1 0 1,0-1-1,-1 1 1,0-1 0,0 1-1,0-7 1,-1 11-88,0 0-103,0 0 188,0 0 0,0 0 0,0 0 0,0 0 0,0 1 0,0-1-1,0 0 1,0 0 0,0 0 0,0 0 0,0 0 0,0 0 0,0 0-1,0 0 1,0 0 0,0 0 0,0 0 0,0 0 0,0 0 0,0 0-1,0 1 1,0-1 0,0 0 0,0 0 0,0 0 0,0 0 0,0 0-1,0 0 1,14-6 133,-4-3-122,-1 0 1,-1-1-1,0 0 0,0-1 1,-1 0-1,-1 0 1,0 0-1,0-1 0,-1 0 1,0 0-1,-1 0 0,-1 0 1,0-1-1,2-23 1,-5 36-20,0 0 0,0 0 0,-1-1 0,1 1 0,0 0 0,0 0 0,-1-1 0,1 1 0,0 0 0,-1 0 0,1 0 0,0 0 0,-1 0 0,1 0 0,0-1 1,0 1-1,-1 0 0,1 0 0,0 0 0,-1 0 0,1 0 0,-1 0 0,1 0 0,0 0 0,-1 0 0,1 1 0,0-1 0,0 0 0,-1 0 0,1 0 0,0 0 1,-1 0-1,1 0 0,0 1 0,-1-1 0,1 0 0,0 0 0,0 1 0,-1-1 0,1 0 0,0 0 0,0 1 0,0-1 0,-1 0 0,1 0 0,0 1 0,0 0 0,-16 12-64,-3 6 53,2 1 0,0 0 0,1 1-1,1 1 1,1 1 0,1 0 0,1 1-1,-9 26 1,19-43 22,0-1 0,0 1 0,0-1 0,1 1 0,0 0 0,1 0-1,0-1 1,0 1 0,0 0 0,1 0 0,1 7 0,-1-11 3,0 0 1,0-1-1,0 1 1,0-1-1,0 1 1,1-1-1,-1 1 1,1-1-1,0 0 1,-1 0-1,1 0 1,0 0-1,0 0 1,1 0-1,-1 0 1,0-1-1,1 1 1,-1-1-1,1 0 1,-1 1-1,1-1 1,-1 0-1,1-1 1,0 1-1,0 0 1,-1-1-1,5 1 1,1 0 15,1-1 0,-1 0 0,0 0 0,1-1 1,-1 0-1,0 0 0,0-1 0,0 0 0,0 0 1,0-1-1,0 0 0,-1 0 0,1-1 0,-1 0 1,8-6-1,-2 0-8,-1-1-1,0 0 1,-1 0 0,0-1-1,-1-1 1,17-27 0,0-3-221,-3-2 0,-1-1 0,-2-1 0,21-72 1,-42 118 199,1 1 0,-1-1 0,1 0 0,-1 0 0,1 1 1,-1-1-1,0 0 0,0 0 0,1 1 0,-1-1 0,0 0 1,0 0-1,0 0 0,0 0 0,0 1 0,0-1 0,0 0 1,0 0-1,0 0 0,0 1 0,0-1 0,-1 0 0,1 0 1,0 0-1,-1 1 0,1-1 0,0 0 0,-1 1 0,1-1 1,-1 0-1,1 1 0,-2-2 0,1 2-7,-1 1-1,0-1 0,0 1 1,1-1-1,-1 1 1,0 0-1,1 0 0,-1 0 1,1 0-1,-1 0 1,1 0-1,0 0 0,-2 2 1,-47 48-202,30-26 167,1 1 0,-28 52 0,41-65 99,0 0 0,0 0 0,2 1 0,0-1 0,0 1 0,1 0 0,1 0 0,-1 25 0,3-36-47,0-1 1,0 0-1,0 0 0,1 0 1,-1 0-1,1 0 1,-1 1-1,1-1 0,0 0 1,0 0-1,0 0 0,0-1 1,0 1-1,1 0 1,-1 0-1,0-1 0,1 1 1,-1 0-1,1-1 0,2 2 1,1 0 25,-1 0 0,1-1 0,0 1 0,0-1 0,0-1 0,0 1 0,0 0 0,7 0 0,0 0-404,0-1-1,1 0 1,-1-1 0,0 0 0,1-1 0,21-4 0,-29 3-378,0 1-1,-1-1 1,1-1-1,-1 1 0,1 0 1,-1-1-1,0 0 1,5-5-1,8-9-5748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4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79 157 13293,'-5'3'409,"0"0"0,-1 0-1,2 0 1,-1 1 0,0-1 0,1 1 0,-1 1 0,1-1 0,0 0 0,0 1 0,1 0 0,0 0 0,0 0 0,0 0 0,0 1 0,1-1 0,-1 1 0,2-1 0,-1 1 0,0 0 0,1 0 0,0 8 0,1-13-387,0 0 0,0-1 0,0 1 0,0 0 0,0-1 0,0 1 0,1 0 0,-1-1 0,0 1 0,1-1 1,-1 1-1,0 0 0,1-1 0,-1 1 0,0-1 0,1 1 0,-1-1 0,1 1 0,-1-1 0,1 0 0,0 1 0,-1-1 0,1 1 0,-1-1 0,1 0 1,0 0-1,-1 1 0,1-1 0,0 0 0,28 2 468,28-14 7,-43 5-562,0-1-1,-1-1 1,1 0 0,-1-1-1,-1 0 1,0-1-1,-1 0 1,0-1-1,0 0 1,-1-1-1,-1 0 1,0-1-1,-1 1 1,-1-2-1,0 1 1,0-1-1,-2 0 1,7-27 0,-12 42 77,0-1 0,1 0 1,-1 1-1,0-1 1,0 0-1,0 0 1,1 1-1,-1-1 0,0 0 1,0 1-1,0-1 1,0 0-1,-1 0 1,1 1-1,0-1 0,0 0 1,0 1-1,-1-1 1,1 0-1,0 1 1,0-1-1,-1 0 0,1 1 1,-1-1-1,1 1 1,0-1-1,-1 0 1,1 1-1,-1-1 0,0 1 1,1 0-1,-1-1 1,1 1-1,-1-1 1,0 1-1,1 0 0,-1-1 1,0 1-1,-2 0 11,0 0-1,1 1 1,-1-1-1,1 0 1,-1 1-1,1 0 0,-1 0 1,1 0-1,-1 0 1,-4 3-1,-54 38 667,57-39-540,0 0 0,0 1 0,0-1 0,1 1 0,-1 0 0,1-1 0,0 2 0,0-1 0,0 0 0,1 1 1,-1-1-1,1 1 0,-3 8 0,5-12-147,1 0 0,-1 0 0,0-1 0,0 1 0,1 0 0,-1-1 0,0 1 0,1 0 0,-1-1 0,0 1 0,1-1-1,-1 1 1,1-1 0,-1 1 0,1-1 0,-1 1 0,1-1 0,0 1 0,-1-1 0,1 1 0,-1-1 0,1 0 0,0 1 0,-1-1 0,1 0 0,0 0 0,0 0 0,-1 1 0,2-1 0,28 5 114,-21-4-120,2 0-281,0 1 1,0 0 0,0 1 0,0 1-1,0-1 1,11 7 0,-19-9 232,0 1-1,0 0 1,-1 0-1,1 0 1,0 1 0,-1-1-1,1 1 1,-1-1 0,0 1-1,0 0 1,0 0-1,0 0 1,0 0 0,-1 0-1,1 0 1,-1 0 0,0 0-1,0 1 1,0-1-1,0 1 1,-1-1 0,0 1-1,1-1 1,-1 4 0,0 68 105,1-74-52,-1-1 0,1 1 0,0 0 0,-1-1-1,1 1 1,0-1 0,-1 1 0,1-1 0,0 1 0,0-1 0,0 1 0,-1-1 0,1 0 0,0 0 0,0 1 0,0-1-1,0 0 1,0 0 0,0 0 0,-1 0 0,1 0 0,0 0 0,0 0 0,2 0 0,25-3 157,-9-3-288,-1-1-1,1-1 1,-1 0-1,-1-1 0,21-15 1,38-18-475,-74 45 1819,-5 6-427,-12 18 102,10-17-447,4-9-392,0 0 1,1 0 0,-1 0-1,1 0 1,-1 0 0,1 0 0,-1 1-1,1-1 1,-1 0 0,1 0-1,0 1 1,0-1 0,0 0-1,0 0 1,0 1 0,0-1 0,0 0-1,0 0 1,0 1 0,0-1-1,1 0 1,-1 0 0,1 0-1,-1 0 1,1 1 0,-1-1 0,2 2-1,0-2-9,0 0 0,-1 0 0,1 0 0,0 0 0,0 0 0,0 0 0,1 0 0,-1-1 0,0 1 0,0-1 0,0 1 0,0-1 0,1 0 0,2 0 0,13-1 2,0 0-1,1-2 1,17-4-1,-29 6-20,3-1-13,20-5-277,1 2 0,45-3-1,-74 9 305,-1-1 0,0 1 0,1 0 0,-1-1 0,0 1 0,0 0 0,0 0 0,1 0-1,-1 0 1,0-1 0,0 2 0,0-1 0,-1 0 0,1 0 0,0 0 0,0 0 0,-1 0 0,1 1-1,0-1 1,-1 0 0,1 1 0,-1-1 0,0 0 0,1 1 0,-1-1 0,0 1 0,0-1 0,0 0-1,0 1 1,0-1 0,0 2 0,7 23-472,-6-26 193,-1 1-1,1-1 0,0 0 1,-1 0-1,1 1 0,0-1 1,0 0-1,-1 0 0,1 0 1,0 0-1,0 1 0,-1-1 1,1 0-1,0-1 0,0 1 1,0 0-1,-1 0 0,1 0 1,0 0-1,0-1 0,-1 1 1,1 0-1,0 0 0,-1-1 1,1 1-1,0-1 0,-1 1 1,1-1-1,0 1 0,-1-1 1,1 1-1,-1-1 0,1 1 1,0-2-1,16-15-14164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2382 7015,'0'0'6913,"12"4"-6283,-8-2-559,0-1-1,1 1 1,-1-1 0,0 0 0,1 0 0,0 0-1,-1-1 1,1 1 0,0-1 0,-1 0-1,1-1 1,-1 1 0,1-1 0,0 0 0,-1 0-1,0 0 1,1-1 0,-1 1 0,0-1 0,1 0-1,-1 0 1,6-6 0,114-83 1207,140-134-1,-154 126-1067,1655-1273 191,-1428 1150-329,133-91 5,-464 308-120,25-17 141,-30 22-124,0-1 0,0 0 1,0 1-1,0-1 1,0 1-1,0-1 0,-1 0 1,1 0-1,0 0 0,-1 1 1,1-1-1,0 0 1,-1 0-1,1 0 0,-1 0 1,1 0-1,-1 0 0,0 0 1,1 0-1,-1 0 0,0 0 1,0 0-1,1-1 1,-3 1-205,1 1 0,-1-1 1,1 1-1,-1-1 0,1 1 1,-1 0-1,1 0 0,-1 0 1,1 0-1,-1 0 0,1 0 1,-1 0-1,-2 1 0,-2-1-809,-29 2-4006,-7 5-3283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5:2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18097,'0'0'4863,"8"0"-3608,65 4 336,-48-2-1321,-1 0 0,1-2 0,-1 0 0,43-7 0,-64 6-276,-1 0-1,0 0 1,1 0-1,-1 0 0,0 0 1,0 0-1,0-1 1,0 1-1,0-1 1,0 1-1,0-1 0,-1 0 1,3-3-1,-3 5-4,-1-1 0,0 1 0,1-1 0,-1 1 0,0-1 0,0 1 0,0-1 0,1 0 0,-1 1 0,0-1 0,0 0 0,0 1 0,0-1 0,0 1 0,0-1 0,0 0 0,0 1-1,0-1 1,0 1 0,-1-1 0,1 0 0,0 1 0,0-1 0,-1 1 0,1-1 0,0 1 0,0-1 0,-1 0 0,1 1 0,-1 0 0,1-1 0,0 1 0,-1-1 0,1 1 0,-1-1 0,1 1 0,-1 0 0,0-1-1,1 1 1,-1 0 0,1 0 0,-1-1 0,1 1 0,-1 0 0,0 0 0,1 0 0,-1 0 0,1 0 0,-1 0 0,0 0 0,1 0 0,-1 0 0,0 0 0,-10-2-2,0 1 0,0 0 1,0 0-1,-1 1 0,1 1 1,0-1-1,-13 4 0,21-3 19,0-1 0,0 1-1,1-1 1,-1 1 0,0 0-1,0 0 1,0 1 0,1-1-1,-1 0 1,1 1 0,-1 0-1,1 0 1,0-1 0,-1 1-1,1 1 1,0-1 0,0 0-1,0 0 1,1 1 0,-1-1-1,1 1 1,-1-1 0,1 1-1,0 0 1,0 0 0,0-1-1,0 1 1,0 0 0,1 0-1,-1 0 1,1 4 0,0-5-47,0-1-1,0 1 1,1 0 0,-1 0-1,0 0 1,1-1 0,0 1 0,-1 0-1,1 0 1,0-1 0,0 1 0,0-1-1,0 1 1,0-1 0,0 1-1,0-1 1,1 1 0,-1-1 0,1 0-1,-1 0 1,1 0 0,-1 0 0,3 1-1,1 1-774,0-1-1,0 0 1,0 0 0,0-1-1,0 1 1,0-1-1,6 0 1,26 0-9306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13837,'0'0'3427,"8"-8"-2455,-3 3-828,1 0 1,0 0-1,0 1 1,0-1-1,0 2 1,0-1-1,1 1 1,0-1-1,0 2 1,0-1-1,0 1 1,0 0-1,0 1 1,13-2-1,-12 3-75,0-1 0,0 1 0,0 1 0,0-1 0,0 2 0,0-1 0,-1 1 0,1 0 0,0 0 0,-1 1 0,15 7 1,-20-8 9,1 0 0,0 1 0,0-1 0,-1 1 0,1-1 0,-1 1 0,0 0 1,0 0-1,0 0 0,0 0 0,0 0 0,-1 1 0,0-1 0,1 0 0,-1 1 1,0-1-1,-1 1 0,1-1 0,-1 1 0,1-1 0,-1 1 0,0 0 1,0-1-1,-1 1 0,1-1 0,-1 1 0,0 0 0,-2 6 0,-1 1 182,-1 0-1,0 0 0,-1 0 1,-1-1-1,1 0 1,-1 0-1,-1-1 1,0 0-1,0 0 0,-16 12 1,9-7 419,1 1 1,-17 21-1,31-35-670,0-1-1,-1 1 1,1-1-1,0 0 1,0 1 0,0-1-1,-1 1 1,1-1-1,0 1 1,0-1-1,0 1 1,0-1-1,0 1 1,0-1 0,0 1-1,0-1 1,0 1-1,0 0 1,0-1-1,0 1 1,0-1-1,1 0 1,-1 1 0,0-1-1,0 1 1,1-1-1,-1 1 1,0-1-1,0 1 1,1-1-1,-1 0 1,0 1-1,1-1 1,-1 0 0,1 1-1,-1-1 1,0 0-1,1 1 1,-1-1-1,1 0 1,-1 0-1,1 0 1,-1 1 0,1-1-1,-1 0 1,1 0-1,-1 0 1,1 0-1,-1 0 1,1 0-1,-1 0 1,1 0 0,-1 0-1,1 0 1,-1 0-1,2-1 1,40 2 81,-34-1-22,29 0-291,1-1 1,-1-2-1,0-2 1,0-1-1,40-13 1,-75 19-19,0-1 1,0 0-1,0 0 0,0 0 1,0 0-1,0 0 1,0 0-1,0 0 1,-1-1-1,1 1 0,2-3 1,-4 3-33,0 1-1,1-1 1,-1 0 0,0 1 0,1-1 0,-1 0 0,0 0-1,0 1 1,0-1 0,1 0 0,-1 0 0,0 0 0,0 1-1,0-1 1,0 0 0,0 0 0,-1 0 0,1 1-1,0-1 1,0 0 0,0 0 0,-1 1 0,1-1 0,0 0-1,-1 1 1,1-1 0,-1 0 0,1 1 0,-1-1 0,1 0-1,-1 1 1,1-1 0,-2 0 0,-14-11-6951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10922,'0'0'5328,"12"1"-4805,198 2-2659,-111-5-3815,-98 2 6194,1 1 1,-1-1 0,0 0 0,0 0 0,1 1 0,-1-1 0,0 0 0,0 1 0,0 0 0,0-1 0,1 1-1,-1-1 1,0 1 0,0 0 0,0 0 0,0 0 0,-1 0 0,1 0 0,0 0 0,0 0 0,0 0-1,-1 0 1,1 0 0,-1 0 0,1 0 0,-1 0 0,1 1 0,-1-1 0,1 0 0,-1 0 0,0 1 0,0-1-1,0 2 1,1 52 5459,-3-35-4836,3-19-836,-1 0 1,1 0 0,0 0-1,-1 0 1,1 0 0,0 0-1,-1 0 1,1 0 0,0-1 0,0 1-1,0 0 1,0-1 0,0 1-1,0 0 1,0-1 0,0 1-1,0-1 1,0 0 0,0 1-1,0-1 1,0 0 0,0 0 0,0 0-1,0 1 1,1-1 0,-1 0-1,0-1 1,0 1 0,0 0-1,2 0 1,40-3 64,-24-2-219,0 0 0,-1-1 1,27-12-1,-32 12-207,1 0 1,0 1-1,1 0 0,-1 1 1,1 1-1,0 0 0,16-1 1,-30 4 346,-1 0 1,1 0 0,-1 0-1,1 0 1,-1 0-1,1 0 1,-1 0 0,0 0-1,1 0 1,-1 1-1,1-1 1,-1 0 0,1 0-1,-1 0 1,1 0-1,-1 1 1,0-1 0,1 0-1,-1 0 1,0 1 0,1-1-1,-1 0 1,0 1-1,1-1 1,-1 0 0,0 1-1,1-1 1,-1 1-1,0-1 1,0 0 0,0 1-1,1-1 1,-1 1 0,0-1-1,0 1 1,0-1-1,0 1 1,0-1 0,0 1-1,-7 23 1061,-21 18-63,23-36-1602,9-13-3513,3-8-2279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7591,'0'0'10730,"9"6"-10644,39 21-929,-2-15-5014,-37-12 3953,23 3-3123,-18 1 6003,-8 2 4894,-6-5-5416,0 0 0,0 0-1,-1 0 1,1 0 0,-1 1 0,1-1 0,-1 0 0,1 0 0,-1 0 0,0 0 0,1-1 0,-1 1 0,0 0 0,0 0 0,1 0 0,-1 0 0,0-1-1,0 1 1,0 0 0,-2 0 0,-27 17 1331,19-12-584,1 0-556,7-4-467,0-1 0,0 1 1,0 0-1,0 0 0,1 0 0,-1 0 0,1 0 1,-1 1-1,1-1 0,-4 6 0,60-5-509,-45-2 66,1-1 0,-1 2 0,1-1 0,-1 1 0,11 4 0,-19-6 268,1 0 0,0 1 0,-1-1 0,1 0 0,-1 1 0,0 0 0,1-1 0,-1 1 0,1 0 0,-1-1 0,0 1 0,0 0 0,1 0 0,-1 0 0,0 0 0,0 0 0,0 1 0,0-1 1,0 0-1,0 0 0,0 1 0,-1-1 0,1 0 0,0 1 0,-1-1 0,1 1 0,-1-1 0,0 1 0,1-1 0,-1 1 0,0-1 0,0 1 0,0 0 0,0-1 0,0 1 0,0-1 0,0 1 0,-1-1 0,1 1 1,0-1-1,-2 3 0,-1-2 132,0 1 1,-1-1-1,1 0 1,-1 0-1,0 0 1,0 0-1,1 0 1,-1-1-1,0 0 1,0 0-1,-1 0 1,1 0-1,0-1 1,-7 1-1,1 0 112,-79 4 105,89-5-413,0 0 1,0 0-1,-1 0 0,1 0 0,0 0 0,0 0 0,0 0 0,0 0 0,0 0 0,-1 0 0,1 0 0,0 0 0,0 0 0,0 0 0,0 0 0,0 0 1,-1 0-1,1 0 0,0 0 0,0 0 0,0 0 0,0 0 0,0-1 0,0 1 0,-1 0 0,1 0 0,0 0 0,0 0 0,0 0 0,0 0 0,0 0 1,0 0-1,0-1 0,0 1 0,0 0 0,-1 0 0,1 0 0,0 0 0,0 0 0,0-1 0,0 1 0,0 0 0,0 0 0,0 0 0,0 0 0,0 0 1,0-1-1,0 1 0,0 0 0,0 0 0,0 0 0,0 0 0,0 0 0,0-1 0,1 1 0,7-10-2953,13-8-3105,4 4-2032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12236,'0'0'8311,"-8"0"-6127,-3 0-1571,-1 1 0,1 1 1,0 0-1,-13 3 0,20-4-533,1 0-1,-1 0 0,0 0 0,1 1 0,-1-1 0,1 1 1,0-1-1,-1 1 0,1 0 0,0 1 0,0-1 0,0 0 0,1 1 1,-1 0-1,1 0 0,-1 0 0,1 0 0,0 0 0,-3 5 1,5-7-88,1 0 0,-1 0 0,0 0 0,0 0 0,1-1 0,-1 1 0,0 0 0,1 0 0,-1 0 0,1 0 0,0 0 0,-1-1 0,1 1 0,0 0 0,-1 0 0,1-1 0,0 1 0,-1-1 0,1 1 0,0-1 0,0 1 0,0-1 0,0 1 0,0-1 0,0 0 1,0 1-1,0-1 0,-1 0 0,1 0 0,0 0 0,0 1 0,1-1 0,50 10-1208,-31-6 773,-2 6 748,-17-5 245,-12-3-412,1-1-163,-1 0 1,1 1-1,0-1 0,-10 5 1,19-6-13,40-3-8750,-25-2 3486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7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57 6278,'0'0'11552,"-3"-9"-9315,3 7-2133,0-1-1,-1 1 1,0 0-1,0-1 1,1 1 0,-1 0-1,-1 0 1,1 0-1,0 0 1,0 0 0,-1 0-1,1 0 1,-1 0-1,0 0 1,0 1-1,1-1 1,-1 1 0,0-1-1,0 1 1,0 0-1,-1 0 1,1-1 0,0 2-1,0-1 1,-1 0-1,1 0 1,0 1 0,-1-1-1,1 1 1,0 0-1,-1 0 1,1 0 0,-1 0-1,1 0 1,-1 0-1,-2 1 1,0 1-21,-1-1 1,0 1-1,1 1 0,-1-1 1,1 1-1,-1 0 0,1 0 1,0 0-1,-5 6 0,8-9-64,0 1-1,0 1 1,1-1-1,-1 0 0,1 0 1,-1 1-1,1-1 1,0 0-1,-1 1 0,1-1 1,0 1-1,0 0 1,0 0-1,0-1 0,0 1 1,1 0-1,-1 0 1,0 0-1,1 0 0,-1-1 1,1 1-1,0 0 1,0 0-1,-1 0 1,2 0-1,-1 0 0,0 0 1,0 0-1,0 0 1,2 4-1,-1-5-9,1 0-1,-1 0 1,1 0 0,-1 0 0,1 0 0,-1 0-1,1 0 1,0-1 0,-1 1 0,1-1-1,0 1 1,0-1 0,-1 0 0,1 1-1,0-1 1,0 0 0,2 0 0,37-2-153,-34 2-20,1-1-44,0 1-1,-1-2 1,1 1-1,0-1 0,-1 0 1,0 0-1,1-1 0,-1 0 1,0-1-1,0 1 0,7-6 1,-47 24 1692,14 5-862,17-16-461,0-1 0,0 0 1,-1 0-1,0 0 0,1 0 1,-1 0-1,0-1 0,-1 1 1,1-1-1,0 0 0,-1 0 1,1 0-1,-1 0 0,0 0 1,-5 1-1,9-5-440,1 0 0,0 1 1,0-1-1,0 1 0,0-1 0,0 1 1,0-1-1,0 1 0,1-1 0,-1 1 1,0 0-1,1 0 0,1-1 1,15-13-4855,-6 4-2221,-4 5 761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0 1 10025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193 179 10025,'-1'-2'9,"-4"-4"1333,0-1-1,-1 1 1,0 0 0,0 1 0,-13-9 0,17 12-911,0 1 1,-1 0 0,1 0-1,-1 0 1,1 0-1,-1 1 1,0-1-1,1 1 1,-1-1 0,0 1-1,-4 0 1,-22 8-362,21-3 242,1-1 0,0 1 1,0 0-1,0 1 0,1-1 0,-12 13 0,16-16-237,0 0 0,1 0-1,-1 0 1,0 0 0,1 1-1,-1-1 1,1 0 0,0 1-1,-1-1 1,1 1 0,0-1-1,1 1 1,-1 0 0,0-1-1,1 1 1,-1 0 0,1-1-1,0 1 1,0 0 0,0-1-1,0 1 1,1 0 0,-1-1-1,1 1 1,1 5 0,0-7-60,0 0 0,-1 0 1,1 1-1,0-1 0,0-1 0,0 1 1,0 0-1,0 0 0,0-1 1,0 1-1,0-1 0,0 1 1,0-1-1,0 0 0,0 0 0,0 0 1,3-1-1,40-3 110,-30 0-250,-1-2-1,1 0 1,-1-1-1,0 0 1,0-1-1,-1 0 1,0-1-1,-1-1 1,1 0 0,-2-1-1,14-15 1,-20 17 41,-9 6-28,-12 11 3,15-6 109,-27 31-23,27-31 20,0-1 1,-1 1-1,1-1 1,0 1-1,0 0 0,1-1 1,-1 1-1,0 0 1,1 0-1,-1 0 1,1-1-1,-1 1 1,1 0-1,0 0 0,-1 0 1,1 0-1,0 0 1,1 0-1,-1 3 1,3-4-2,0 0 0,0 0 0,-1 0 0,1 0 0,0 0 0,0-1 0,0 1 0,0-1 0,0 0 0,0 0 0,0 0 0,0 0 0,0-1 0,0 1 0,5-2 0,4-2-757,-1 0 0,0-1 0,0 0 0,0 0 1,0-1-1,-1 0 0,0-1 0,0 0 0,15-16 1,35-44-3460,-29 22 4223,-21 21 471,-10 24-396,0-1 0,0 1 0,0 0 0,0-1-1,0 1 1,0 0 0,0-1 0,0 1 0,0 0 0,0-1 0,0 1 0,0 0 0,0-1-1,0 1 1,0 0 0,-1 0 0,1-1 0,0 1 0,0 0 0,0-1 0,0 1-1,-1 0 1,1 0 0,0-1 0,0 1 0,0 0 0,-1 0 0,1-1 0,0 1 0,0 0-1,-1 0 1,1 0 0,-1-1 0,-1 2 100,0-1 0,0 1 0,0-1 0,0 1 0,0-1 0,0 1 0,0 0 0,0 0 0,0 0 0,1 0 0,-1 0 0,0 1 0,1-1 0,-1 1 0,1-1 0,-1 1 0,-1 2 0,-8 7 92,-8 8 676,-28 39 1,43-52-837,0 0 0,0 0 0,1 1-1,0-1 1,0 1 0,0 0 0,1 0-1,0 0 1,0 0 0,1 0 0,-1 12 0,2-18-108,1 0-1,-1 0 1,0 0 0,1 0 0,-1 0 0,1 0 0,-1 0 0,1-1 0,0 1 0,-1 0 0,1 0-1,0-1 1,0 1 0,-1 0 0,1-1 0,0 1 0,0-1 0,0 1 0,0-1 0,0 1 0,0-1 0,0 0-1,0 0 1,0 1 0,0-1 0,0 0 0,0 0 0,0 0 0,0 0 0,0 0 0,0 0 0,1 0-1,38-3-608,-23-1-165,-1-2-1,26-11 1,-33 12 796,1 1 1,-1 0-1,1 0 1,0 1-1,-1 0 1,1 1-1,1 0 1,-1 0-1,0 1 1,0 0-1,19 2 1,-28 0 74,0 0 0,0 0 0,0 1 0,0-1 0,0 0 0,0 0 0,-1 1 0,1-1 0,-1 1 0,1-1 0,-1 0-1,1 1 1,-1-1 0,0 1 0,1-1 0,-1 1 0,0-1 0,0 1 0,0-1 0,0 1 0,-1-1 0,1 2 0,-5 37 1111,-8 7 108,47-44-880,-9-3-432,9 1-108,-1-2 1,1-1-1,61-12 1,-94 14 57,0 0 0,1-1 1,-1 1-1,0 0 0,0-1 0,0 1 1,0-1-1,1 1 0,-1-1 0,0 1 1,0-1-1,0 0 0,0 0 0,-1 0 1,1 1-1,0-1 0,1-2 0,-2 3-64,0-1-1,0 0 0,1 1 0,-1-1 0,0 1 1,0-1-1,0 0 0,-1 1 0,1-1 0,0 1 1,0-1-1,0 1 0,0-1 0,0 0 0,-1 1 1,1-1-1,0 1 0,-1-1 0,1 1 0,0-1 1,-1 1-1,1-1 0,0 1 0,-2-1 0,-33-23-7284,-1 8-956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12780,'0'-1'3491,"1"-2"-864,23-1-1538,15 4-513,9 0-95,6 0-257,8 0-192,1 0-96,-4 0-3107,-11 0-10442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 10282,'0'0'13538,"-11"-4"-13319,8 2-214,-1 0 0,0 1 0,0-1 0,1 1 0,-1 0 0,0 0 1,0 1-1,0-1 0,0 1 0,0 0 0,-1 0 0,1 0 0,0 0 0,0 1 0,0 0 1,0 0-1,1 0 0,-1 0 0,0 0 0,0 1 0,0 0 0,1 0 0,-6 3 1,7-4-1,-1 1 12,0-1 0,1 1 0,-1-1 0,1 1 0,-1 0 0,1 0 0,0 0 0,-1 0 0,1 0 0,0 0 0,0 1 0,1-1 0,-1 1 0,0-1 0,-1 6 0,41-7-28,14-8-1015,-39 4 735,1 1-1,0 0 1,-1 1-1,1 1 1,0 0 0,0 1-1,26 4 1,-38-4 313,0-1 0,-1 0 1,1 1-1,0-1 0,-1 0 1,1 1-1,0 0 1,-1-1-1,1 1 0,0 0 1,-1 0-1,0 0 0,1 0 1,-1 0-1,1 1 0,-1-1 1,0 0-1,0 0 0,0 1 1,0-1-1,0 1 1,0-1-1,0 1 0,0 0 1,-1-1-1,1 1 0,0 0 1,-1-1-1,0 1 0,1 0 1,-1 0-1,0-1 1,0 1-1,0 0 0,0 0 1,0-1-1,0 1 0,0 0 1,-1 0-1,1-1 0,-1 1 1,1 0-1,-2 2 1,-2 3 302,0 0 0,0-1 1,0 0-1,-1 0 1,0 0-1,0 0 1,0-1-1,-1 0 1,-6 5-1,-24 12 1214,35-21-1481,-1 0 1,0 0 0,1 0-1,-1 0 1,0 0 0,0-1-1,0 1 1,0-1 0,0 1-1,0-1 1,0 0 0,0 0-1,0 0 1,0 0 0,0 0-1,0 0 1,1 0 0,-5-1-1,6-2-94,0 1 0,-1 0-1,1-1 1,0 1-1,0 0 1,0-1-1,0 1 1,1 0-1,-1 0 1,1-1-1,-1 1 1,1 0-1,0 0 1,0 0-1,0 0 1,0 0-1,2-3 1,6-9-590,1 1-1,0 0 1,1 1 0,0 0 0,1 1-1,1 0 1,0 1 0,0 0 0,1 1 0,0 0-1,1 1 1,18-7 0,-32 15 643,-1-1 1,1 0-1,0 1 1,0-1-1,0 1 1,0-1 0,0 1-1,0 0 1,0-1-1,1 1 1,-1 0-1,0 0 1,0 0-1,0 0 1,0 0-1,0 0 1,0 0-1,0 0 1,0 0-1,1 0 1,-1 1-1,0-1 1,0 0-1,0 1 1,0-1 0,0 1-1,1 0 1,-1 1 71,0 0 1,-1 0 0,1 0 0,-1-1 0,1 1 0,-1 0 0,0 0-1,0 0 1,0 0 0,0 0 0,-1 3 0,3 25 934,-1-29-1004,-1 0-1,1 0 0,-1 0 1,1 0-1,-1 0 1,1 0-1,0 0 0,-1-1 1,1 1-1,0 0 1,0 0-1,0-1 1,0 1-1,0 0 0,-1-1 1,1 1-1,0-1 1,0 1-1,0-1 0,1 0 1,-1 1-1,0-1 1,0 0-1,0 0 1,0 0-1,2 0 0,7 0 34,0 0 0,-1-1 0,1 0 0,0-1 0,-1 0 0,0-1 0,1 0 0,11-6 0,-11 5-51,0 0 0,0 1 0,0 0 0,0 1 0,0 0 0,17-1 1,-26 3 26,0 1 0,-1-1 1,1 1-1,0-1 0,0 1 0,-1-1 1,1 1-1,0 0 0,-1-1 1,1 1-1,-1 0 0,1-1 1,-1 1-1,1 0 0,-1 0 1,1-1-1,-1 1 0,0 0 1,0 0-1,1 0 0,-1 0 1,0-1-1,0 1 0,0 0 0,0 0 1,0 0-1,0 0 0,0 0 1,0 0-1,0 40 1213,0-26-662,0-14-555,0 0 0,0-1 0,0 1 0,0 0 0,0 0 0,0-1 0,0 1 0,1 0 0,-1-1 0,0 1 0,1 0 0,-1-1 0,0 1 0,1-1-1,-1 1 1,1 0 0,-1-1 0,1 1 0,-1-1 0,1 1 0,-1-1 0,1 0 0,-1 1 0,1-1 0,0 1 0,-1-1 0,1 0 0,0 0 0,-1 1 0,2-1 0,26-3 341,23-20-288,-50 22-79,64-38-1538,-6-6-3312,-50 31 3096,-16 8 1210,-24 4-886,25 2 101,-7 0-3533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20083,'0'0'4004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3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7751,'0'0'2963,"12"0"-2915,312-1 3459,783 12-1814,391-39-834,-682 0-675,-789 28-176,22-2 258,-1-1-1,56-11 0,-70 7 1374,59-22 0,-56 22-2367,24 8-4991,-27 0 1510,5-1-2923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26 12204,'0'0'3587,"8"-5"-2402,24-15-470,-32 20-700,0 0 0,0 0 0,1 0 0,-1-1 0,0 1 0,0 0-1,1 0 1,-1 0 0,0 0 0,0 0 0,1 0 0,-1 0 0,0 0-1,0 0 1,0 0 0,1 0 0,-1 0 0,0 0 0,0 0 0,1 1-1,-1-1 1,0 0 0,0 0 0,1 0 0,-1 0 0,0 0 0,0 0-1,0 1 1,0-1 0,1 0 0,-1 0 0,0 0 0,0 0 0,0 1-1,0-1 1,1 0 0,-1 0 0,0 1 0,0-1 0,0 0 0,0 0-1,0 0 1,0 1 0,0-1 0,0 0 0,0 0 0,0 1 0,0-1-1,0 0 1,0 0 0,0 1 0,0-1 0,0 0 0,0 0 0,0 1 0,0-1-1,0 0 1,0 0 0,0 0 0,-1 1 0,1-1 0,0 0 0,-5 18 618,-8 11-86,-2-1 0,-1-1 0,-2 0 1,0-2-1,-1 0 0,-31 31 0,-31 40 155,143-145-4268,17-45-5173,-40 40-443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4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10922,'0'0'2082,"-41"66"-1345,25-27-32,3 5 384,6 2 160,2-5-512,5-2-449,0-8-128,5-6-128,4-6 32,2-8-32,-2-1 64,-2-7-320,-5-3-1602,-2-5-3106,-9-7 447</inkml:trace>
  <inkml:trace contextRef="#ctx0" brushRef="#br0" timeOffset="1">47 250 7623,'0'0'8744,"-47"-39"-5284,56 39-3588,11 8 288,7 0-32,7-2-32,5 0 0,0-6-897,0 0-2914,-5-11-2980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4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14830,'0'0'1361,"-9"7"-432,-1 3-668,0 0 1,1 1-1,0 0 0,1 0 0,0 1 0,1 0 0,0 1 1,1-1-1,1 1 0,0 0 0,0 1 0,-3 18 0,7-28-248,0 0 0,0 0 0,1 0 0,-1 0 0,1 1 0,0-1 0,0 0 0,1 0 0,-1 0 0,1 1 0,0-1 0,0 0 0,2 5 0,-1-7 1,-1-1 0,1 1 1,0 0-1,0-1 0,0 1 1,0-1-1,0 0 0,1 1 1,-1-1-1,0 0 0,1 0 1,-1-1-1,1 1 0,-1 0 1,0-1-1,1 1 0,0-1 1,-1 0-1,1 0 0,-1 0 1,5-1-1,94-11-265,-100 12 252,-1 0 0,0 0 1,1 0-1,-1 0 0,0 0 0,1 0 0,-1 0 0,0 0 1,1 0-1,-1 0 0,0 0 0,1 0 0,-1 0 0,0 1 1,1-1-1,-1 0 0,0 0 0,1 0 0,-1 1 0,0-1 1,0 0-1,1 0 0,-1 1 0,0-1 0,0 0 1,0 0-1,1 1 0,-1-1 0,0 0 0,0 1 0,0-1 1,0 0-1,0 1 0,1-1 0,-1 0 0,0 1 0,-4 17 737,-16 13 1022,13-24-1503,-1 0 0,0 0 0,0-1-1,-1 0 1,1-1 0,-2 1 0,1-2 0,0 1 0,-1-1-1,0-1 1,0 0 0,0 0 0,0-1 0,0 0 0,-1-1-1,1 0 1,-14-1 0,24 0-295,-1 0-1,1 0 1,-1 0-1,1 0 1,-1 0-1,1 0 1,-1 0-1,0 0 0,1 0 1,-1 0-1,1 0 1,-1-1-1,1 1 1,-1 0-1,1 0 1,-1-1-1,1 1 1,-1 0-1,1-1 1,0 1-1,-1 0 1,1-1-1,-1 1 1,1-1-1,0 1 1,-1 0-1,1-1 1,0 1-1,0-1 1,-1 1-1,1-1 1,0 1-1,0-2 1,8-17-2881,26-14-3375,-4 14 828,1 2-1538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4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34 16047,'0'0'1367,"-8"-1"-278,-72-7 683,78 8-1775,1 0-1,0 1 1,0-1 0,0 1-1,0-1 1,0 1-1,-1 0 1,1-1-1,0 1 1,0 0 0,0 0-1,1 0 1,-1 0-1,0 0 1,0 0 0,0 0-1,1 0 1,-1 0-1,0 0 1,1 0-1,-1 0 1,1 0 0,0 0-1,-1 1 1,1-1-1,0 0 1,-1 0 0,1 1-1,0 1 1,-2 44-145,3-39 131,-1-4 10,0-1-1,0 1 0,1-1 0,0 0 1,-1 1-1,1-1 0,1 0 1,-1 0-1,0 0 0,1 0 0,-1 0 1,1 0-1,0 0 0,0 0 1,3 3-1,43 33-85,-43-36 84,1 0 1,-1 1-1,0-1 1,0 1-1,-1 0 1,1 0 0,-1 1-1,0-1 1,0 1-1,0 0 1,-1 0-1,1 0 1,-1 0 0,-1 1-1,1-1 1,-1 1-1,3 8 1,-5-10 123,1 0-1,-1 0 1,0 0 0,0 0 0,0 0 0,-1 0-1,1 0 1,-1 0 0,0 0 0,0 0-1,0 0 1,-1 0 0,1-1 0,-1 1 0,0 0-1,0-1 1,0 1 0,-1-1 0,1 0-1,-1 0 1,0 0 0,0 0 0,0 0 0,0-1-1,0 1 1,-1-1 0,1 0 0,-1 0-1,1 0 1,-1 0 0,0-1 0,0 0 0,1 1-1,-1-1 1,0-1 0,0 1 0,0-1-1,0 1 1,-1-1 0,1 0 0,0 0 0,0-1-1,0 1 1,0-1 0,-4-2 0,4 2-111,1-1 1,0 0-1,0 1 0,0-1 1,1-1-1,-1 1 1,0 0-1,1-1 1,-1 0-1,1 1 1,0-1-1,0 0 1,0 0-1,0 0 1,1 0-1,-1 0 0,1-1 1,0 1-1,0-1 1,0 1-1,0 0 1,1-1-1,-1 1 1,1-1-1,0 0 1,0 1-1,0-1 1,1-3-1,-1-1-133,1 1 0,0-1 0,0 0 0,0 1 0,1-1 0,1 1 0,-1-1 0,1 1 0,0 0 0,1 0 0,0 1 0,5-8-1,7-2 33,1 0 0,0 2 0,1 0-1,1 1 1,0 1 0,23-10-1,-17 8 81,-1 0-1,0-2 0,26-22 0,-42 24 243,-19 9 293,-22 9 89,27-1-577,1 0 0,-1 0 0,0 1 0,1 0 0,0 0 0,0 0 0,0 1 0,1-1 0,-1 1 0,1 0 0,0 1 0,1-1 0,-1 1 0,1-1 0,0 1 0,0 0 0,1 0 0,0 1 0,0-1 0,0 0 0,1 1 0,0-1 0,0 1 0,1-1 0,0 12 0,0-16-32,0 0 0,0 0-1,1 0 1,-1 0 0,1 0 0,-1 0 0,1 0 0,0 0 0,0 0 0,0 0-1,0 0 1,0-1 0,0 1 0,0 0 0,0-1 0,1 1 0,-1-1 0,1 0-1,-1 1 1,4 1 0,-1 0-11,1-1-1,-1 0 1,1 0 0,-1-1-1,1 1 1,0-1-1,-1 0 1,10 1 0,44-3-2402,-12-10-4513,-6-8-4790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4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17873,'0'0'3593,"11"1"-3428,5-1-120,0 2-1,-1 0 1,1 1-1,-1 0 0,26 10 1,-38-12-40,0 0 0,0 0-1,0 0 1,-1 0 0,1 1 0,0-1 0,0 1 0,-1 0-1,1 0 1,-1 0 0,0 0 0,0 0 0,1 0 0,-1 1-1,-1-1 1,1 1 0,0-1 0,0 1 0,-1 0 0,0 0-1,0 0 1,1 0 0,-2-1 0,1 2 0,0-1 0,-1 0-1,1 0 1,-1 0 0,0 0 0,0 0 0,0 0 0,0 0-1,-1 0 1,1 0 0,-1 1 0,0-1 0,1-1 0,-2 1-1,1 0 1,0 0 0,-3 4 0,-4 6 383,-1-1 0,0 0 1,0-1-1,-1 0 0,-1 0 0,0-1 1,0-1-1,-24 16 0,8-5 842,22-12-621,16-6-463,20-7-52,107-40-429,-115 36-2359,40-24 0,-58 30 1837,10-7-2920,-9 0-2057,-4-3-3791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4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14638,'0'0'3395,"68"6"-2786,-34-6-289,5 0-256,-5 0-1505,3-8-6054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4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16143,'0'0'1580,"-9"9"49,5-4-1460,-38 43 2038,40-45-2063,0 0 0,0 0 0,0 0 1,1 0-1,-1 0 0,1 0 0,-1 0 0,1 1 0,0-1 0,0 0 0,1 1 0,-1-1 0,1 1 0,0-1 0,0 1 1,0-1-1,0 1 0,1 3 0,0-6-134,0 0 0,0 1 1,0-1-1,1 0 0,-1 0 0,0 0 1,1 0-1,-1 0 0,1-1 0,-1 1 1,1 0-1,-1-1 0,1 1 0,-1-1 1,1 1-1,0-1 0,-1 0 0,1 1 0,0-1 1,-1 0-1,1 0 0,0 0 0,2-1 1,43-4 213,-29 0-321,1-2-1,23-10 1,-30 11-89,0 0-1,0 1 1,1 1 0,0 0-1,0 1 1,0 0-1,16-1 1,-28 5 192,0-1-1,0 0 1,0 1 0,0-1 0,-1 1 0,1 0 0,0-1 0,0 1 0,-1 0 0,1-1 0,0 1 0,-1 0 0,1 0 0,-1-1 0,1 1 0,-1 0 0,1 0 0,-1 0-1,1 0 1,-1 0 0,0 0 0,0 0 0,1 0 0,-1 0 0,0-1 0,0 1 0,0 0 0,0 0 0,0 0 0,0 1 0,-1 41 1065,1-32-816,-1 4 65,1-14-301,0 0 0,-1 0 0,1-1 0,0 1 0,0 0 0,0 0 0,-1 0 0,1 0 0,0 0 0,0 0 0,0 0 0,0 0 0,1 0 0,-1 0 0,0 0 0,0-1 0,1 1 0,-1 0 0,0 0 0,1 0 0,-1 0 0,1 0 0,-1-1 0,1 1 0,-1 0 0,1 0 0,-1-1 0,1 1 0,0-1 0,-1 1 0,1 0 0,0-1 0,0 1 0,0-1 0,-1 1 0,1-1 0,0 0 0,0 1 0,0-1 0,0 0 0,0 0 0,0 0 0,0 1 0,0-1 0,-1 0 0,1 0 0,0 0 0,0-1 0,0 1 0,0 0 0,2 0 0,12 0-28,-4 1-80,0-1 0,0-1 0,0 0 0,11-2-1,-20 3-171,0 0-1,0-1 1,0 1-1,0-1 1,-1 1-1,1-1 1,0 0-1,0 0 1,-1 0-1,1 0 0,-1 0 1,1 0-1,-1 0 1,1-1-1,-1 1 1,0 0-1,1-1 1,-1 1-1,0-1 0,0 1 1,0-1-1,0 0 1,-1 1-1,1-1 1,0 0-1,-1 0 1,1 0-1,-1 1 1,1-1-1,-1-2 0,0-15-5583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10346,'0'0'2487,"8"4"-2124,9 2-548,-1 0 0,2-2 0,-1 0 0,0 0 0,1-2 0,0 0 0,-1-1 0,25-2 0,-47 4 4793,-10 5-3186,10-6-699,0 1-367,1 1-1,-1-1 1,1 1-1,0 0 1,0 1-1,0-1 1,0 1 0,-5 9-1,8-13-337,1 0 0,-1 0 0,1 0 0,-1 0 0,1 0 0,0 0 0,-1 0 0,1 1 0,0-1 0,0 0 0,0 0 0,0 0 0,0 0 0,0 1 0,0-1 0,0 0 0,0 0 0,1 0 0,-1 0 0,0 0 0,1 0 0,-1 0 0,1 1 0,-1-1 0,1 0 0,0-1 0,-1 1 0,1 0 0,0 0 0,0 0 0,0 0 0,-1 0 0,1-1 0,0 1 0,0 0 0,0-1 0,0 1 0,0-1 0,0 1 0,0-1 0,1 1 0,-1-1 0,0 0 0,0 0 0,0 1 0,0-1 0,0 0 0,1 0 0,1 0 0,34 4-131,31 6-2045,-65-9 2077,0-1-1,1 1 0,-1 0 1,0 0-1,0 0 0,0 1 1,0-1-1,0 1 1,-1 0-1,1-1 0,0 1 1,-1 1-1,0-1 0,1 0 1,2 4-1,-4-5 155,-1 1-1,1-1 1,0 0 0,-1 1-1,1-1 1,-1 1-1,1-1 1,-1 1 0,0-1-1,0 1 1,0-1 0,0 1-1,0-1 1,0 1-1,0-1 1,0 1 0,0-1-1,-1 1 1,1-1 0,-1 1-1,1-1 1,-1 1-1,0-1 1,1 0 0,-1 1-1,0-1 1,0 0 0,0 0-1,0 1 1,0-1-1,0 0 1,0 0 0,0 0-1,-3 1 1,-4 4 426,0-1 0,0 0 1,-1-1-1,-12 5 0,13-5-359,3-2 2,-8 4 130,-1 0 1,1-1 0,-1 0-1,0-1 1,0 0 0,-26 2-1,40-6-345,0 0 0,-1-1-1,1 1 1,0 0 0,-1 0 0,1 0-1,0 0 1,-1-1 0,1 1-1,0 0 1,-1 0 0,1-1 0,0 1-1,0 0 1,-1-1 0,1 1-1,0 0 1,0-1 0,0 1 0,-1 0-1,1-1 1,0 1 0,0 0 0,0-1-1,0 1 1,0 0 0,0-1-1,0 1 1,0-1 0,0 1 0,0 0-1,0-1 1,0 1 0,0-1-1,0 1 1,0 0 0,0-1 0,0 1-1,0 0 1,1-1 0,-1 1-1,0 0 1,0-1 0,0 1 0,1 0-1,-1-1 1,0 1 0,0 0-1,1 0 1,-1-1 0,0 1 0,1 0-1,-1 0 1,1-1 0,13-19-4710,5-3-2317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5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12492,'0'0'6854,"-5"9"-5583,-5 10-544,1 1-1,1 0 1,0 1 0,2 0 0,1 0 0,-6 43-1,-6 104 162,14-140-716,3-22-123,0-9-31,4-156-1246,-3 162 1228,0 0 1,0-1-1,0 1 1,1 0-1,-1 0 0,1-1 1,0 1-1,0-1 1,0 1-1,0-1 1,0 0-1,0 0 0,1 0 1,-1 0-1,1 0 1,-1 0-1,4 1 1,0-1 1,0 0 0,0 1 0,0-2 0,1 1 1,-1-1-1,0 0 0,13 0 0,-3-1 3,0-1 0,0 0 0,0-2-1,-1 0 1,1 0 0,15-7 0,-30 10 18,-1 0 1,0-1 0,1 1 0,-1 0 0,1 0-1,-1 0 1,1-1 0,-1 1 0,1 0-1,-1 0 1,1 0 0,-1 0 0,1 0 0,-1 0-1,1 0 1,-1 0 0,1 0 0,-1 0-1,1 0 1,-1 0 0,1 0 0,-1 1 0,1-1-1,-1 0 1,1 0 0,-1 0 0,0 1-1,1-1 1,-1 0 0,1 1 0,-1-1 0,0 0-1,1 1 1,-1-1 0,0 0 0,1 1-1,-1-1 1,1 1 0,0 24 1129,-1-24-1105,-1 1-1,1 0 1,0 0-1,0 0 1,0-1 0,-1 1-1,2 0 1,-1 0-1,0 0 1,0 0-1,0 0 1,1-1 0,-1 1-1,1 0 1,0 0-1,-1-1 1,1 1-1,0 0 1,0-1 0,0 1-1,0-1 1,0 1-1,1-1 1,-1 0 0,0 1-1,1-1 1,-1 0-1,1 0 1,-1 0-1,3 2 1,10-1-44,0-1-1,1 0 1,-1-1-1,0 0 1,0-1 0,0-1-1,0 0 1,0-1 0,-1 0-1,26-11 1,-18 7-460,0 1 0,1 1 1,28-3-1,-49 8 456,-1 0 0,1 0-1,-1-1 1,0 1 0,1 0 0,-1 0 0,1 0-1,-1 0 1,1 0 0,-1 0 0,1 0 0,-1 0-1,0 0 1,1 1 0,-1-1 0,1 0 0,-1 0 0,1 0-1,-1 0 1,0 1 0,1-1 0,-1 0 0,1 0-1,-1 1 1,0-1 0,1 0 0,-1 1 0,0-1-1,0 0 1,1 1 0,-1-1 0,0 0 0,0 1 0,1-1-1,-1 1 1,0-1 0,0 0 0,0 1 0,0-1-1,0 1 1,0-1 0,1 1 0,-1-1 0,0 0-1,0 1 1,-1 0 0,-8 26 842,0-1-3576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176 226 6278,'0'0'5520,"-1"-11"-2664,-1 1-2041,-1 1-1,1-1 1,-1 1 0,-1 0-1,1 0 1,-10-14 0,12 21-711,0 0 0,0-1 0,0 1 1,0 1-1,-1-1 0,1 0 0,-1 0 1,0 0-1,0 1 0,1-1 1,-1 1-1,0 0 0,0-1 0,0 1 1,0 0-1,0 0 0,-1 0 0,1 0 1,0 1-1,0-1 0,-1 0 0,1 1 1,0 0-1,-1 0 0,1 0 0,-1 0 1,1 0-1,0 0 0,-1 0 0,1 1 1,0-1-1,-1 1 0,1-1 0,0 1 1,0 0-1,0 0 0,-1 0 0,1 1 1,0-1-1,-2 2 0,-2 2 3,1 1-1,0 0 1,0 0-1,0 0 1,0 1-1,1-1 1,0 1-1,1 0 1,0 1-1,0-1 0,0 0 1,1 1-1,0-1 1,0 1-1,1 0 1,0 0-1,0 8 1,1-15-96,0-1 1,0 0 0,0 1 0,0-1-1,0 1 1,0-1 0,0 1 0,0-1-1,0 0 1,1 1 0,-1-1-1,0 0 1,0 1 0,0-1 0,1 1-1,-1-1 1,0 0 0,0 1-1,1-1 1,-1 0 0,0 0 0,1 1-1,-1-1 1,0 0 0,1 0-1,-1 1 1,0-1 0,1 0 0,-1 0-1,0 0 1,1 0 0,-1 1-1,1-1 1,-1 0 0,0 0 0,1 0-1,21-4 295,17-16 129,-18 4-380,0-1 1,-1-1-1,-1-1 0,-1 0 0,-1-1 0,-1-1 0,0-1 1,12-23-1,-17 12 78,-12 28-109,-7 19-101,-3 8 105,2 0 0,1 0 0,0 1 0,1 0 0,2 1 0,1-1 0,-3 30 0,7-52-25,1-1 1,-1 0-1,0 1 1,0-1-1,1 0 1,-1 1-1,0-1 1,1 0-1,-1 0 1,0 1-1,1-1 1,-1 0-1,0 0 1,1 0-1,-1 1 1,1-1-1,-1 0 1,0 0-1,1 0 1,-1 0-1,1 0 1,-1 0-1,1 0 1,-1 0-1,0 0 1,1 0-1,-1 0 1,1 0-1,-1 0 1,0 0-1,1 0 1,-1 0-1,1 0 1,-1-1-1,0 1 1,1 0-1,-1 0 1,0-1-1,1 1 1,0-1-1,19-8 174,-7-2-274,-1 0 0,0-1 0,-1 0 0,0-1 0,14-21 0,-36 66 105,2 0-1,-8 54 0,17-86 5,-1 1-1,1-1 1,0 0 0,0 1 0,0-1-1,0 0 1,0 1 0,0-1 0,0 0-1,0 1 1,0-1 0,0 0 0,0 1-1,1-1 1,-1 0 0,0 1 0,0-1-1,0 0 1,0 1 0,0-1 0,1 0-1,-1 1 1,0-1 0,0 0 0,1 0-1,-1 1 1,0-1 0,0 0 0,1 0-1,-1 0 1,0 1 0,1-1 0,-1 0-1,0 0 1,1 0 0,-1 0 0,0 1-1,1-1 1,-1 0 0,1 0 0,17-6 263,16-17-66,-20 8-241,-1 0 1,0-1-1,18-30 0,-16 23-289,-14 22 230,-5 33-331,-29 69 443,33-101-89,0 0 0,0 1 0,0-1 0,0 0 0,0 0 0,1 0 0,-1 1 0,0-1 0,0 0 0,0 0 0,0 0 0,0 0 0,0 1 0,1-1 0,-1 0 0,0 0 0,0 0 0,0 0 0,1 0-1,-1 0 1,0 0 0,0 0 0,0 0 0,1 0 0,-1 1 0,0-1 0,0 0 0,0 0 0,1 0 0,-1 0 0,0 0 0,0 0 0,0-1 0,1 1 0,-1 0 0,0 0 0,0 0 0,0 0 0,1 0 0,-1 0-1,0 0 1,0 0 0,0 0 0,0 0 0,1-1 0,-1 1 0,0 0 0,0 0 0,0 0 0,0 0 0,0-1 0,1 1 0,-1 0 0,0 0 0,0 0 0,0 0 0,0-1 0,0 1 0,0 0 0,14-10-2923,2-7-3068,0-6-5082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7:5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355 103 4644,'-80'5'697,"-194"23"5546,274-28-6207,0 0-1,0 0 1,0 0 0,0 0-1,0 0 1,0 0-1,0 0 1,1 0-1,-1 1 1,0-1 0,0 0-1,0 0 1,0 0-1,0 0 1,0 0-1,0 0 1,0 0-1,0 0 1,0 1 0,0-1-1,0 0 1,0 0-1,0 0 1,0 0-1,0 0 1,-1 0 0,1 0-1,0 0 1,0 1-1,0-1 1,0 0-1,0 0 1,0 0 0,0 0-1,0 0 1,0 0-1,0 0 1,0 0-1,0 0 1,0 0 0,-1 0-1,1 0 1,0 1-1,22 3 291,30 3-183,589 1 1934,-325-10-1629,687-18 743,-453 13-1123,304-20 56,-451 10-161,-458 28-289,-507 7-51,255-18-15,-488 29-860,-398 7 1581,899-36-41,419-14-84,-17 0-216,645-28 2,6 35-12,-1-1 0,-4-33 12,-692 35 21,211-12 1062,-290 18-1025,11 0-557,0 0 1,0 0 0,0-1-1,0 0 1,0 0 0,0 0-1,0-1 1,-8-3 0,-21-14-4697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17521,'0'0'6918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114 132 8520,'0'0'2098,"3"-9"870,-2 6-2584,14-40 3199,-15 41-3177,1 0 1,0-1-1,0 1 0,-1-1 0,0 1 1,1-1-1,-1 1 0,0-1 1,0 1-1,0-1 0,-1 1 0,1-1 1,-1 1-1,1-1 0,-1 1 1,0-1-1,-1-2 0,1 4-356,0 0-1,0 0 1,0 0-1,0 1 1,0-1-1,0 1 1,-1-1-1,1 1 1,0-1-1,0 1 1,0 0-1,0-1 1,-1 1-1,1 0 1,0 0 0,0 0-1,-1 0 1,1 0-1,0 0 1,0 0-1,-1 0 1,1 1-1,0-1 1,0 0-1,0 1 1,-1-1-1,1 1 1,0-1-1,0 1 1,0 0-1,0-1 1,0 1-1,0 0 1,0 0-1,-1 1 1,-31 33-71,26-26 78,1 1 1,0 0-1,0 1 0,1-1 1,0 1-1,1 0 1,0 0-1,1 0 0,0 1 1,0 0-1,0 14 1,3-26-44,0 0 1,0 1-1,0-1 1,0 0-1,0 1 1,0-1-1,0 0 1,0 0-1,0 1 1,0-1-1,1 0 1,-1 1-1,0-1 1,0 0-1,0 0 1,0 1-1,0-1 1,1 0 0,-1 0-1,0 1 1,0-1-1,0 0 1,1 0-1,-1 0 1,0 0-1,0 1 1,1-1-1,-1 0 1,0 0-1,1 0 1,-1 0-1,0 0 1,0 0-1,1 0 1,-1 0-1,0 0 1,1 0 0,-1 1-1,0-2 1,1 1-1,17-5 496,14-15 135,-13 5-575,-1-2-1,-1 0 1,0-2-1,-1 0 0,-1 0 1,-1-1-1,-1-1 1,12-24-1,-33 91 182,3-30-242,2 0-1,0 0 1,0 0 0,2 1-1,0-1 1,1 0 0,3 28-1,-3-42-154,1 0-1,-1-1 1,1 1-1,0 0 0,0 0 1,0 0-1,0 0 0,0-1 1,0 1-1,0 0 0,1-1 1,-1 1-1,1-1 1,-1 1-1,1-1 0,-1 0 1,1 0-1,0 0 0,0 0 1,-1 0-1,1 0 1,0 0-1,0 0 0,0-1 1,0 1-1,0-1 0,0 0 1,0 1-1,4-1 1,15 1-6058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14830,'0'0'5862,"0"57"-4613,-5-24-384,-4 2 128,3 3-577,5-2-96,1-7-160,0-4-32,0-6-63,1-9-1,8-10 64,4 0 64,-1-14-160,-1-9-2082,-7-4-1890,-4-7-3299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11979,'0'0'10442,"54"-21"-9385,-22 19-352,2 0-193,1 2-191,3-2-225,-8 0-64,-1 2-1217,-9 0-993,-10 0-929,-10 8-7559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9033,'0'0'13612,"62"30"-12971,-17-30-353,3-7-128,-3 1-63,-8-1-65,-6 7-1858,-17 0-1473,-9 0-1570</inkml:trace>
  <inkml:trace contextRef="#ctx0" brushRef="#br0" timeOffset="1">1 188 10730,'0'0'11659,"53"30"-10666,-13-40-448,4 1-385,-1-1-128,-5 2-192,-1 2-3236,-10 3-3906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3171,'0'0'769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13293,'0'0'10954,"-7"11"-10292,-2 7-131,1 1-1,0 1 1,1-1-1,-8 41 1,1 0 400,7-29-522,0 0 1,2 0-1,-1 39 0,6-69-402,0 0 1,0-1-1,0 1 1,1 0-1,-1 0 1,0 0-1,0 0 0,1-1 1,-1 1-1,0 0 1,1 0-1,-1 0 1,1-1-1,-1 1 1,1 0-1,0-1 0,-1 1 1,1 0-1,-1-1 1,1 1-1,0-1 1,0 1-1,-1-1 1,1 1-1,0-1 1,0 0-1,0 1 0,-1-1 1,1 0-1,0 0 1,0 1-1,0-1 1,0 0-1,0 0 1,-1 0-1,1 0 0,0 0 1,0 0-1,0-1 1,0 1-1,0 0 1,-1 0-1,1 0 1,0-1-1,1 0 0,41-16 89,-19 2-53,37-33 1,-47 35-120,1 1-1,0 1 1,0 0-1,1 1 0,1 1 1,19-9-1,-35 17 73,1 1 1,-1-1-1,0 0 0,1 1 0,-1-1 1,1 1-1,-1-1 0,1 1 0,-1 0 1,1-1-1,-1 1 0,1 0 0,-1 0 1,1 0-1,-1 0 0,1 0 0,-1 1 0,1-1 1,-1 0-1,0 1 0,1-1 0,-1 1 1,1 0-1,-1-1 0,0 1 0,1 0 1,-1 0-1,0 0 0,0 0 0,0 0 1,0 0-1,1 0 0,-2 0 0,1 0 1,0 0-1,0 1 0,0-1 0,0 0 1,-1 1-1,1-1 0,0 3 0,1 3-1,-1 1-1,-1 0 0,1 0 1,-1 0-1,0 0 0,-3 14 1,3-16 27,-1 0 0,0 0 1,0 0-1,-1-1 0,1 1 1,-1 0-1,0 0 0,-1-1 1,0 1-1,-4 6 0,6-12 234,-1-7-217,0-1-1,1 0 0,0 1 0,0-1 0,1 0 0,0 0 0,0 0 0,1 0 0,2-11 0,0-20-50,-6-36 33,7 73-31,1 1 0,-1 0 0,1 0 0,0 1 1,0 0-1,-1 0 0,1 0 0,7 1 0,-5-1 3,62 0-1100,-22 0-7544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3972,'0'0'-353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6887,'0'0'15353,"-5"10"-14451,-4 8-346,0 1 0,2 0 1,1 0-1,-9 40 0,6-5 302,-2 2-169,2 2 0,0 66 1,9-123-557,10-44 129,-9 23-651,1-13-2881,0 23-1704,2-1-3311,-2 4-3176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57 7207,'0'0'9347,"-1"-8"-7142,-4-25-395,4 32-1726,1 0 1,-1 0 0,0 0 0,1 0-1,-1 0 1,0 0 0,0 0-1,0 1 1,1-1 0,-1 0-1,0 1 1,0-1 0,0 0-1,0 1 1,0-1 0,0 1 0,0-1-1,-1 1 1,1 0 0,0-1-1,0 1 1,0 0 0,0 0-1,0 0 1,-1 0 0,1 0-1,0 0 1,0 0 0,0 0 0,0 1-1,-2-1 1,-30 9 760,26-4-712,0 0 1,1 0-1,0 0 0,0 1 1,0 0-1,1 0 0,0 1 1,0-1-1,-5 11 0,7-13-52,1 0-1,-1 0 1,1 0-1,0 0 1,1 0-1,-1 1 0,1-1 1,0 1-1,0-1 1,0 1-1,0-1 1,1 1-1,0 0 1,0-1-1,0 1 1,1 0-1,1 7 0,-1-11-69,0 1-1,0-1 0,0 0 0,1 0 0,-1 0 0,0 0 0,1 0 0,-1 0 1,1-1-1,-1 1 0,1 0 0,-1-1 0,1 1 0,-1-1 0,1 1 0,0-1 0,-1 0 1,1 0-1,0 0 0,-1 0 0,1 0 0,0 0 0,-1 0 0,1 0 0,-1-1 1,1 1-1,0-1 0,1 0 0,47-17 70,-38 11-99,0 0-1,0-1 1,-1 0-1,0-1 1,-1 0 0,0-1-1,0 0 1,-1-1-1,0 0 1,12-19 0,-52 78-243,22-30 318,2 1 0,0 1 0,1-1 0,0 1 0,2 0 0,1 1 0,0-1 0,2 1 1,0-1-1,1 1 0,3 22 0,3-20 77,-5-19-119,0 0 0,0 1 0,0-1-1,0 1 1,-1-1 0,0 0 0,0 7 0,0-9-11,-1 0 1,0 0-1,1-1 1,-1 1-1,0 0 1,0 0 0,0-1-1,0 1 1,0-1-1,0 1 1,0-1-1,-1 1 1,1-1-1,-1 0 1,1 0-1,-1 0 1,1 0 0,-1 0-1,1 0 1,-1 0-1,0 0 1,-2 0-1,1 1 3,0 0-1,0-1 1,0 1-1,0-1 1,0 0-1,-1 0 1,1 0-1,0-1 1,-1 1-1,1-1 1,-1 0-1,1 0 1,-1 0-1,1 0 1,0 0-1,-1-1 1,1 0-1,-1 1 1,-3-3-1,5 1-3,0 0 0,0 0 0,0 0 0,0 0 0,1 0 0,-1-1 0,1 1 0,-1-1 0,1 1 0,0-1 0,0 0 0,0 0 0,0 1 0,0-1 0,1 0-1,-1 0 1,1 0 0,0 0 0,0 1 0,0-1 0,0 0 0,1-5 0,0 1-49,0 0-1,0-1 0,1 1 1,0 0-1,0 0 1,1 0-1,0 1 1,0-1-1,1 0 0,0 1 1,0 0-1,0 0 1,1 0-1,0 1 0,0-1 1,8-5-1,12-10-122,2 0 0,40-23 0,-10 8 240,-51 31-79,57-45 2,-60 46 11,0 1 0,0 0 0,-1-1 0,1 1 0,-1-1 0,1 0 0,-1 1 0,0-1 0,0 0 0,-1-1 0,0 1 0,1 0 0,-1 0 0,0-1 0,0-6 0,-1 10 1,0 1 0,0-1-1,-1 0 1,1 1 0,0-1 0,0 0-1,0 0 1,-1 1 0,1-1 0,0 0-1,-1 1 1,1-1 0,-1 0 0,1 1-1,-1-1 1,1 1 0,-1-1 0,1 1-1,-1-1 1,1 1 0,-1-1 0,0 1 0,1 0-1,-1-1 1,0 1 0,1 0 0,-1-1-1,0 1 1,1 0 0,-1 0 0,0 0-1,0 0 1,1 0 0,-1 0 0,0 0-1,0 0 1,1 0 0,-1 0 0,0 0 0,0 0-1,1 0 1,-1 0 0,0 1 0,0-1-1,1 0 1,-1 1 0,0-1 0,1 0-1,-1 1 1,1-1 0,-2 2 0,-2-1-6,0 1 1,0 0 0,0 1 0,0-1-1,1 1 1,-1 0 0,-6 6 0,5-2 30,0 1 0,1 0 0,-1 0 0,2 0 0,-1 1 0,1-1 0,0 1 0,1 0 1,0 0-1,-1 13 0,3-20-16,0 1 0,-1 0 0,1-1 0,0 1 0,1 0 0,-1-1 0,0 1 1,1 0-1,0-1 0,-1 1 0,1-1 0,0 1 0,0-1 0,0 1 0,1-1 0,-1 0 0,1 1 0,-1-1 1,1 0-1,0 0 0,0 0 0,0 0 0,0-1 0,0 1 0,0 0 0,0-1 0,0 1 0,1-1 0,-1 0 1,1 0-1,-1 0 0,1 0 0,-1 0 0,1-1 0,0 1 0,-1-1 0,1 0 0,5 1 0,-2-1-327,0 0 0,0 0 0,0 0 0,1 0 0,-1-1-1,12-3 1,15-15-5956,-15 2-340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7:5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371 342 3940,'-175'88'2832,"-3"-8"4089,161-70-6114,36-12-856,37-17 262,-2-2 1,63-35-1,-55 26-138,579-312 400,-631 336-468,-7 5 33,1-1-1,-1 0 0,0 1 1,0-1-1,1 0 1,-1-1-1,0 1 1,-1 0-1,1-1 0,0 0 1,-1 0-1,0 1 1,1-2-1,2-5 0,-11 7 880,-9 2-840,-1 1 1,1 1-1,-1 1 1,1 0-1,0 1 1,-23 9 0,-91 45-137,84-36 117,-336 183 191,361-189-294,20-15 40,0-1 1,0 0-1,0 0 1,0 0-1,0 0 1,0 1-1,0-1 1,0 0-1,0 0 1,0 0-1,1 0 1,-1 1 0,0-1-1,0 0 1,0 0-1,0 0 1,0 0-1,1 0 1,-1 0-1,0 1 1,0-1-1,0 0 1,0 0-1,1 0 1,-1 0 0,0 0-1,0 0 1,0 0-1,1 0 1,-1 0-1,0 0 1,0 0-1,0 0 1,1 0-1,-1 0 1,0 0 0,0 0-1,0 0 1,0 0-1,1 0 1,-1 0-1,0 0 1,0-1-1,0 1 1,1 0-1,-1 0 1,0 0-1,0 0 1,0 0 0,0 0-1,0-1 1,46-16-3,415-226 240,-436 228-205,-35 18 40,-44 21-26,-403 245-55,433-255 17,16-10-10,-1 0-1,1 1 1,0 0 0,1 1 0,-1-1 0,1 2 0,0-1-1,-11 15 1,18-21-11,0 0 0,0 0 1,0 0-1,0 1 0,0-1 0,0 0 0,0 0 0,0 0 0,0 1 0,0-1 1,0 0-1,0 0 0,0 0 0,0 0 0,0 1 0,0-1 0,0 0 0,1 0 1,-1 0-1,0 0 0,0 1 0,0-1 0,0 0 0,0 0 0,1 0 1,-1 0-1,0 0 0,0 0 0,0 0 0,1 1 0,-1-1 0,0 0 0,0 0 1,0 0-1,0 0 0,1 0 0,-1 0 0,0 0 0,0 0 0,0 0 0,1 0 1,-1 0-1,0 0 0,0 0 0,0 0 0,1 0 0,-1 0 0,0-1 0,0 1 1,0 0-1,1 0 0,-1 0 0,0 0 0,0 0 0,0 0 0,36-5-3310,14-20-2510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0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56 7335,'1'-1'344,"1"0"0,-1 0 1,0 1-1,0-1 0,0 0 0,0 0 0,-1 0 1,1 0-1,0 0 0,0 0 0,0 0 0,-1 0 1,1 0-1,-1-1 0,1 1 0,-1 0 0,1 0 0,-1-1 1,0 1-1,1 0 0,-1 0 0,0-1 0,0 1 1,0 0-1,0-1 0,0 1 0,0 0 0,-1-1 1,1 1-1,0 0 0,-1-2 0,-14-9 4026,-11 8-3339,12 4-670,0 1 0,-1 0 0,1 0 0,0 2 0,0-1 0,0 2 0,0 0 0,1 1 0,-1 0 0,1 1 0,1 0 0,-18 12 0,29-17-332,0 0 0,-1 0-1,1 0 1,0 0 0,0 0 0,0 0 0,0 1-1,0-1 1,0 0 0,0 0 0,0 1 0,1-1-1,-1 1 1,0-1 0,1 1 0,-1-1 0,1 1-1,0-1 1,-1 1 0,1 0 0,0-1 0,0 1-1,0-1 1,0 1 0,0 2 0,1-2-16,0 1 0,0-1 0,0 1 0,0 0 0,1-1 0,-1 0 1,1 1-1,-1-1 0,1 0 0,0 0 0,0 0 0,0 0 0,4 4 0,-4-4-10,0 0 0,1-1 1,-1 1-1,1 0 0,-1-1 0,1 1 0,0-1 0,0 0 0,-1 0 0,1 0 0,0 0 0,0 0 0,0-1 1,0 1-1,0-1 0,0 0 0,0 0 0,0 0 0,0 0 0,0-1 0,0 1 0,0-1 0,0 0 0,0 1 0,0-1 1,0-1-1,-1 1 0,1 0 0,4-3 0,4-7 6,49-48 63,-55 54-68,-1-1 1,0 1 0,0 0 0,0-1-1,-1 0 1,0 0 0,0 0 0,0 0-1,3-12 1,-11 34 49,-1-1 0,-1 0 1,0-1-1,-11 17 0,-6 13 54,13-25-63,8-14 65,0 0 0,0 1 0,0-1 0,0 1 0,1 0 0,0-1 1,0 1-1,-1 9 0,6-15-86,-1 0 0,0-1 0,1 1 0,-1 0 0,0-1 0,0 1 0,1-1 0,-1 0 0,0 0 0,0 0 0,4-2 0,6-4-334,3-3-2185,-1-3-5334,-7 2-857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86 11050,'0'0'6972,"4"-8"-5295,3-1-1029,-5 6-391,1 0 0,-1 0 0,0-1 0,0 1 0,0-1 0,-1 1 0,1-1 0,-1 1 0,0-1 0,1-4 0,-2 8-189,1-1-1,-1 1 1,0-1 0,0 0-1,0 1 1,0-1 0,0 1 0,0-1-1,0 1 1,0-1 0,0 1-1,0-1 1,0 1 0,0-1 0,0 1-1,0-1 1,-1 1 0,1-1-1,0 1 1,0-1 0,-1 1-1,1-1 1,0 1 0,-1-1 0,1 1-1,0 0 1,-1-1 0,1 1-1,-1-1 1,1 1 0,0 0 0,-1 0-1,1-1 1,-1 1 0,1 0-1,-1 0 1,0-1 0,-25 3 889,-23 20-585,41-16-296,1 1 0,-1 1-1,1-1 1,0 1-1,1 0 1,0 1 0,0-1-1,1 1 1,0 0 0,0 1-1,-5 14 1,10-23-73,0-1 0,0 0 0,0 1 0,0-1 0,0 0 0,0 1 0,0-1 0,0 1 0,-1-1 0,1 0 1,0 1-1,1-1 0,-1 0 0,0 1 0,0-1 0,0 0 0,0 1 0,0-1 0,0 0 0,0 1 0,0-1 0,1 0 0,-1 1 0,0-1 1,0 0-1,0 1 0,1-1 0,-1 0 0,0 0 0,0 1 0,1-1 0,-1 0 0,0 0 0,1 1 0,-1-1 0,1 0 0,15-1 81,16-12-41,-13-3-27,-16 13-13,0 0 0,1 0-1,-1 0 1,0 1 0,1-1-1,-1 1 1,1 0-1,0 0 1,0 0 0,0 1-1,6-2 1,-9 5-7,0 0-1,0 0 1,0 1-1,0-1 1,-1 0-1,1 1 1,-1-1 0,1 1-1,-1-1 1,0 1-1,0-1 1,0 1-1,0-1 1,0 0 0,-1 5-1,0 0-9,2 24 44,-2 0 1,-1 0 0,-2 0-1,-1 0 1,-9 31 0,11-52 15,0-1 0,0 0-1,-1 0 1,-1 0 0,0-1 0,0 1 0,0-1 0,-1 0 0,0-1 0,-1 1 0,0-1-1,0 0 1,0-1 0,-1 0 0,0 0 0,0-1 0,0 0 0,-1 0 0,0-1 0,-12 5-1,16-7-31,0 0 0,0-1-1,0 1 1,-1-1 0,1 0-1,0-1 1,0 1 0,-1-1-1,1 0 1,0-1 0,-1 1-1,1-1 1,0 0 0,-6-1-1,9 0-4,-1 1 0,0-1 0,1 0 0,-1 0 0,1 0 0,0 0 0,0 0-1,-1 0 1,1-1 0,1 1 0,-1-1 0,0 1 0,1-1 0,-1 0 0,1 1 0,0-1-1,0 0 1,0 0 0,0 0 0,0 0 0,1 0 0,-1 0 0,1 0 0,0-7-1,0 6-8,0-1-1,0 0 1,0 0-1,1 0 1,0 0-1,0 0 0,0 0 1,1 0-1,-1 1 1,1-1-1,0 1 1,1-1-1,-1 1 0,4-5 1,0 2-1,0 0 1,0 0 0,1 1-1,0-1 1,0 2 0,0-1-1,10-4 1,12-6-8,1 2 0,1 1 0,40-12 0,-54 20-2,14-5-47,-1-1 0,-1-2 0,0 0 0,35-24 0,-54 31 62,-1-1 1,0 0-1,0 0 0,-1-1 0,0 0 0,0-1 0,-1 1 0,0-2 0,-1 1 0,0-1 1,-1 0-1,1 0 0,-2 0 0,0-1 0,5-16 0,-9 27-6,0-1 0,0 1 0,1 0 0,-1 0 0,0-1 0,0 1-1,0 0 1,0-1 0,0 1 0,0 0 0,0-1 0,0 1 0,0 0 0,0 0 0,0-1 0,0 1-1,0 0 1,0-1 0,0 1 0,0 0 0,0-1 0,0 1 0,0 0 0,-1 0 0,1-1-1,0 1 1,0 0 0,0-1 0,-1 1 0,1 0 0,0 0 0,0 0 0,0-1 0,-1 1-1,1 0 1,0 0 0,0 0 0,-1 0 0,1-1 0,0 1 0,-1 0 0,1 0 0,0 0 0,-1 0-1,1 0 1,-19 6-36,-16 16 24,19-9-1,2 2 0,-19 21 0,30-33 53,0 0 1,1 1-1,-1-1 0,1 1 0,-1 0 0,1 0 0,0 0 0,1 0 0,-1 0 0,1 1 0,-1-1 0,1 0 0,1 1 0,-1-1 1,1 1-1,-1-1 0,1 5 0,1-8-28,-1 0 1,1 0-1,-1 0 1,1 0 0,0 0-1,-1 0 1,1-1-1,0 1 1,-1 0-1,1 0 1,0-1-1,0 1 1,0-1-1,0 1 1,0-1 0,-1 1-1,1-1 1,0 1-1,0-1 1,0 0-1,0 1 1,0-1-1,0 0 1,1 0-1,-1 0 1,1 0 0,34 0 101,-25 0-84,3-1-392,0 1 0,-1-2 1,27-6-1,11-10-8143,-32 8-174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10410,'0'0'15337,"8"7"-15241,-5-4-94,0 0 0,0 0 0,0-1 0,1 1 0,-1-1 0,1 0 0,-1 0 0,1 0 0,0 0 0,0-1 0,-1 1 0,1-1 0,0 0 0,0-1 0,0 1 0,1 0 0,-1-1 0,0 0 0,0 0 0,0 0 0,0-1 0,0 1 0,0-1 0,0 0 0,0 0 0,6-3 0,14-7-510,-1 0 1,42-28 0,-65 39 508,0 0 0,1 0 0,-1 0 0,0 0 1,1 1-1,-1-1 0,0 0 0,1 0 0,-1 0 0,0 0 0,1 1 0,-1-1 0,0 0 0,0 0 0,1 1 0,-1-1 1,0 0-1,0 0 0,0 1 0,1-1 0,-1 0 0,0 1 0,0-1 0,0 0 0,0 1 0,0-1 0,0 0 1,0 1-1,1-1 0,-1 0 0,0 1 0,0-1 0,0 0 0,0 1 0,0-1 0,-1 0 0,1 1 0,0-1 0,0 0 1,0 1-1,0 20 124,0-19-92,0 8-21,-1 0 1,0 0-1,0 0 0,-4 13 1,-6-1-6647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13997,'0'0'10538,"77"-11"-10121,-38 16-321,0-1-32,-1 0-64,-1-3 0,-5 3-96,-7-3-1474,-12 1-736,-8-2-2114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14157,'0'0'8040,"50"30"-7079,-6-31-609,5 1-224,8-5-64,-4-4-992,-3-1-5158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 10602,'0'0'12422,"-5"11"-11413,-110 179 1078,100-165-2076,58-78-1944,-22 30-95,-1-1 0,19-31-1,-7-11-349,-24 50 3713,-23 56 423,5-10-1266,0 0-1,2 1 0,2 0 0,0 1 0,2-1 0,1 48 0,3-78-458,-1 0-9,1 0-1,0 0 0,0 0 1,0 0-1,0 0 1,0 0-1,-1-1 0,2 1 1,-1 0-1,0 0 0,0 0 1,0 0-1,0 0 0,0 0 1,1-1-1,-1 1 1,0 0-1,1 0 0,-1 0 1,1-1-1,-1 1 0,1 0 1,-1-1-1,1 1 1,-1 0-1,1-1 0,0 1 1,0 0-1,-1-1 0,1 1 1,0-1-1,-1 0 1,3 1-1,-6-24 148,-13-20-1245,13 36 1075,0 0 0,0 0 0,1 0 0,0-1-1,0 1 1,-1-15 0,47 19 634,7-4-434,-28 3-171,-1 2 0,1 0 0,33 1 0,-54 1-40,-1 0 1,1 0 0,-1 1 0,1-1 0,-1 0-1,1 1 1,-1-1 0,1 1 0,-1 0 0,1-1-1,-1 1 1,0 0 0,1 0 0,-1 0-1,0 0 1,0 0 0,0 0 0,0 0 0,0 0-1,0 0 1,0 0 0,0 1 0,0-1 0,1 3-1,-1-1 73,0 0 0,-1 1 0,1-1 0,-1 1 0,1 0-1,-1-1 1,0 1 0,0-1 0,-1 1 0,0 4 0,-3 8 908,0 0 0,-1 0 0,-11 22 0,50-64 321,1-10-1255,18-17-1067,-53 53 982,1-1 0,-1 1 0,0-1 0,1 1 0,-1 0 0,1-1 0,-1 1 1,0 0-1,1 0 0,-1-1 0,1 1 0,-1 0 0,1 0 0,-1-1 0,1 1 0,-1 0 0,1 0 0,-1 0 0,1 0 0,-1 0 0,1 0 0,0 0 1,-1 0-1,1 0 0,-1 0 0,1 0 0,-1 0 0,1 1 0,-1-1 0,1 0 0,-1 0 0,1 0 0,-1 1 0,1-1 0,-1 0 0,0 1 1,1-1-1,6 24-346,-10 32 495,3-56-128,-1 5 33,-3 30-1847,5-35 1693,-1 0 1,0-1-1,0 1 1,0 0 0,1 0-1,-1-1 1,0 1-1,0 0 1,1 0-1,-1 0 1,0 0-1,1-1 1,-1 1-1,0 0 1,0 0-1,1 0 1,-1 0-1,0 0 1,1 0-1,-1 0 1,0 0-1,1 0 1,-1 0-1,0 0 1,1 0-1,-1 0 1,0 0-1,1 0 1,-1 0 0,0 0-1,1 0 1,-1 0-1,0 0 1,1 1-1,-1-1 1,0 0-1,0 0 1,1 0-1,-1 1 1,0-1-1,0 0 1,1 0-1,-1 1 1,0-1-1,0 0 1,1 0-1,-1 1 1,0-1-1,0 0 1,0 1-1,0-1 1,0 0-1,0 1 1,0-1 0,1 0-1,-1 1 1,0-1-1,0 0 1,0 1-1,0 0 1,10-17-4364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10602,'0'0'7346,"-8"13"-6711,-5 8-56,2 1 0,0 0 0,1 1 0,2 0 0,0 0-1,1 1 1,2 0 0,-5 34 0,9-39-240,1 58 251,1-72-569,-1 1-1,1 0 0,1 0 1,-1-1-1,1 1 0,0-1 1,0 1-1,0-1 1,1 0-1,4 8 0,4-2 240,-7-11-136,-9-23-139,-19-38-92,-42-67 112,68 121-159,8 9 87,11 6 32,35 18-1975,3-6-5653,-33-11 1027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11819,'0'0'12439,"-8"1"-12237,3-1-193,0 1-1,0 0 0,1 0 0,-1 0 0,0 1 0,1-1 0,-1 1 1,1 0-1,-9 6 0,11-7 14,-1 1-1,1 0 1,-1 0 0,1 0 0,0 0 0,0 1-1,0-1 1,0 0 0,0 1 0,1-1-1,-1 1 1,1 0 0,0 0 0,0-1 0,0 1-1,0 0 1,0 0 0,0 0 0,1 0-1,-1 0 1,1 4 0,0-7-11,1 1 0,-1 0-1,1 0 1,-1-1 0,1 1 0,0 0-1,-1-1 1,1 1 0,0-1 0,-1 1 0,1 0-1,0-1 1,0 0 0,-1 1 0,1-1-1,0 1 1,0-1 0,0 0 0,0 0 0,0 1-1,-1-1 1,1 0 0,0 0 0,0 0-1,0 0 1,0 0 0,0 0 0,0 0 0,1-1-1,32-1 190,-21 0-176,-1-2-1,1 1 1,17-8-1,-20 6-91,0 2 1,0-1-1,0 1 1,0 1-1,1 0 1,15-1-1,-25 9 96,0 0 1,0 0-1,-1 0 0,0 1 0,0-1 0,-1 9 1,0-15-19,1 0 0,0 0 1,0 0-1,0 1 0,0-1 1,0 0-1,0 0 0,0 0 1,0 0-1,0 1 0,0-1 1,0 0-1,0 0 0,0 0 1,0 0-1,1 0 0,-1 1 1,0-1-1,0 0 0,0 0 1,0 0-1,0 0 1,0 0-1,0 1 0,0-1 1,0 0-1,1 0 0,-1 0 1,0 0-1,0 0 0,0 0 1,0 0-1,0 0 0,0 0 1,1 1-1,-1-1 0,0 0 1,0 0-1,0 0 0,0 0 1,1 0-1,-1 0 0,0 0 1,0 0-1,0 0 0,0 0 1,0 0-1,1 0 0,-1 0 1,0 0-1,0 0 0,0 0 1,0-1-1,1 1 0,-1 0 1,0 0-1,15-8-68,19-20-1907,-29 24 906,8-9-1391,-11 10 1700,0 0 0,1 0 0,-1 1 0,1-1 0,0 1-1,-1 0 1,1 0 0,0 0 0,0 0 0,1 0 0,2-1 0,-12 22 6009,0-2-3835,6-11-1429,-1 0-1,2 0 0,-1 0 0,0 0 0,1 0 0,0-1 0,0 1 0,1 0 0,0-1 0,0 1 0,0-1 0,1 1 0,-1-1 0,1 0 0,4 5 0,-3-4 189,-1-1-1,1 0 0,-1 1 0,-1 0 0,1 0 0,-1 0 0,0 0 1,-1 0-1,1 1 0,-1-1 0,0 0 0,-1 1 0,1-1 0,-2 10 1,0-14 72,0 1 0,0-1 0,-1 1 1,1-1-1,-1 1 0,1-1 1,-1 0-1,0 0 0,0 0 0,0 0 1,0 0-1,0 0 0,-1-1 0,1 1 1,-1-1-1,1 1 0,-1-1 1,1 0-1,-1 0 0,-3 1 0,4-1-157,0 0 0,0-1 0,0 1-1,0-1 1,0 1 0,0-1 0,0 1 0,0-1-1,0 0 1,0 0 0,0 0 0,0 0-1,0-1 1,0 1 0,0-1 0,0 1-1,0-1 1,0 1 0,1-1 0,-1 0 0,0 0-1,0 0 1,0 0 0,1 0 0,-1 0-1,1-1 1,-4-2 0,3 0-220,0 0 0,0 0 0,0 0-1,0 0 1,0-1 0,1 1 0,0 0 0,0-1 0,0 1 0,0-1 0,1 0 0,0 1-1,0-1 1,0 1 0,0-1 0,2-8 0,15-25-4450,13 4-3365,-6 15 1435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13453,'0'0'5995,"-10"3"-4260,0 1-1278,0-1 0,0 2 0,0-1 0,-10 7 1,17-9-339,1 0 1,-1-1 0,0 1 0,0 1 0,1-1 0,-1 0-1,1 1 1,0-1 0,0 1 0,0-1 0,0 1 0,0 0-1,1 0 1,-1 0 0,1 0 0,0 0 0,0 0-1,0 1 1,0-1 0,0 0 0,0 5 0,5-7-85,-1 0 0,0 0 0,1 0 1,-1 0-1,1 0 0,-1-1 0,1 0 1,-1 1-1,1-1 0,0-1 0,6 0 1,-6 1-27,18-1-213,-17 0 78,0 0 0,0 0 0,0 1 0,1 0 0,-1 0 0,0 1 0,0-1 0,1 1-1,-1 0 1,9 4 0,-13-5 132,-1 0 0,1 1-1,-1-1 1,0 0-1,1 1 1,-1-1 0,0 1-1,1-1 1,-1 0-1,0 1 1,1-1 0,-1 1-1,0-1 1,0 1 0,0-1-1,1 1 1,-1-1-1,0 1 1,0-1 0,0 1-1,0-1 1,0 1-1,0-1 1,0 1 0,0-1-1,0 1 1,0-1 0,0 1-1,-1 0 1,1-1-1,0 0 1,-1 2 0,-15 14 327,-30 7 46,42-22-423,-25 10-1127,9-8-5751,12-3-4667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6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10154,'2'9'8155,"4"0"-3324,15 8-2018,-16-14-2798,1 0-1,-1-1 1,1 0-1,-1 0 1,1 0-1,0 0 0,0-1 1,11 1-1,-14-2-9,1 0-1,-1 0 1,1 0 0,-1 1-1,1-1 1,-1 1-1,0 0 1,0 0-1,1 0 1,-1 0 0,0 1-1,0-1 1,0 1-1,0 0 1,0 0-1,0 0 1,-1 0 0,5 4-1,-5-2 51,0 1 0,0-1 0,0 1 0,0-1 0,-1 1 0,0 0 0,0 0-1,0-1 1,0 1 0,-1 0 0,0 0 0,0 7 0,0-12-46,0 0 0,0 1 0,0-1 0,0 0-1,0 1 1,0-1 0,1 0 0,-1 0 0,0 1 0,0-1-1,0 0 1,1 0 0,-1 1 0,0-1 0,0 0 0,1 0 0,-1 0-1,0 1 1,1-1 0,-1 0 0,0 0 0,0 0 0,1 0 0,-1 0-1,0 0 1,1 1 0,-1-1 0,0 0 0,1 0 0,-1 0 0,0 0-1,1 0 1,-1 0 0,0 0 0,1-1 0,-1 1 0,0 0 0,1 0-1,-1 0 1,0 0 0,1 0 0,-1 0 0,0-1 0,0 1 0,1 0-1,-1 0 1,0 0 0,1-1 0,-1 1 0,0-1 0,17-10-178,-12 5-1300,-1-1 0,-1 1 0,1-1 0,-1 0 0,5-13 0,-1-4-5097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7:5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671 153 6887,'0'-20'319,"1"9"224,-1 0-1,0 1 1,-1-1-1,0 1 0,-6-21 1,6 28-470,0 0 0,0 0 0,-1 1 0,1-1 0,-1 0 0,1 1 0,-1 0 0,0-1 0,0 1 0,-1 0 0,1 0 0,0 0 0,-1 0 0,1 0 0,-1 0 0,1 1 0,-1 0-1,0-1 1,0 1 0,0 0 0,0 0 0,1 0 0,-1 1 0,-1-1 0,-4 0 0,-5 1-62,0 0-1,-1 0 0,1 1 0,0 1 0,-1 0 0,1 1 1,1 1-1,-1 0 0,0 0 0,1 1 0,0 1 0,0 0 1,0 1-1,-18 14 0,0 2 49,1 1 0,0 2 1,-48 58-1,51-51 61,1 1 0,2 0 0,1 2 0,2 1 0,1 1 0,3 0 0,0 1 0,3 1 0,1 0 0,2 1 0,2 0 0,2 1-1,1-1 1,3 1 0,1 0 0,7 70 0,-3-93-126,1 0 1,0-1-1,1 1 0,1-1 0,1 0 0,1-1 1,0 0-1,1 0 0,1 0 0,0-2 0,2 1 0,20 22 1,-20-26 11,0-1 1,0-1 0,2 0 0,-1-1 0,1 0 0,0-1-1,1 0 1,0-1 0,0-1 0,0-1 0,1 0 0,0 0-1,0-2 1,32 3 0,-26-5 115,0-1 1,1-1-1,-1-1 1,0-1-1,0-1 0,0-1 1,0-1-1,21-9 1,-13 2 115,0-1 0,-1-1 0,-1-2 0,-1 0 0,28-24 0,-19 10 28,-1-1 0,-2-2-1,-2-1 1,-1-2-1,-2-1 1,-1-1-1,38-74 1,-50 80-137,0-1 0,-3-1 0,0 0 0,-3-1 1,0 0-1,-3 0 0,-1-1 0,-1 0 0,-3 0 0,-3-46 0,2 72-92,-2 0 0,0 0 0,0 0-1,-1 0 1,-1 0 0,1 1 0,-2-1 0,1 1 0,-2 0-1,1 0 1,-1 1 0,-1 0 0,-11-14 0,10 16-38,1 0-1,-1 1 1,0 0 0,-1 1 0,1 0 0,-1 0-1,0 0 1,-1 1 0,1 1 0,0 0 0,-1 0-1,0 1 1,0 0 0,0 0 0,-13 0 0,7 2-57,0 0 1,0 0 0,0 2 0,0 0-1,0 1 1,1 0 0,-1 1 0,-15 6-1,22-6-352,0 1-1,0 0 0,0 0 1,1 0-1,-15 13 1,17-12-384,0 0 1,0 0-1,1 1 1,0 0 0,0 0-1,1 0 1,-6 13-1,1 6-5628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7911,'0'0'13389,"17"59"-17585,-6-47-1826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12300,'0'0'8045,"-4"8"-6892,4-7-1146,-22 55 2144,21-52-2041,0-1-1,0 1 1,1-1-1,-1 1 1,1-1-1,-1 1 1,1 0-1,0-1 0,0 1 1,1 0-1,-1-1 1,1 1-1,0 0 1,0-1-1,0 1 1,3 4-1,-3-7-94,0 1-1,0-1 1,0 0-1,1 1 1,-1-1-1,1 0 1,-1 0-1,1 0 1,-1 0-1,1-1 1,-1 1-1,1 0 1,0-1-1,0 1 1,-1-1-1,1 1 1,0-1-1,0 0 1,-1 0-1,1 0 1,0 0-1,0 0 1,0 0-1,-1 0 1,1 0-1,0-1 1,0 1-1,-1-1 1,1 0-1,3-1 0,-1 0 13,1 0 0,-1 0-1,1-1 1,-1 1 0,0-1-1,0 0 1,0-1 0,-1 1-1,7-7 1,4-20 77,-14 29-103,0 1 1,0-1 0,1 1-1,-1-1 1,0 1-1,0-1 1,0 1-1,0-1 1,0 0 0,0 1-1,0-1 1,0 1-1,0-1 1,0 1 0,0-1-1,0 1 1,0-1-1,-1 1 1,1-1-1,0 1 1,0-1 0,0 1-1,-1 0 1,1-1-1,0 1 1,-1-1-1,1 1 1,0 0 0,-1-1-1,1 1 1,-1 0-1,1-1 1,0 1-1,-1 0 1,1-1 0,-1 1-1,1 0 1,-1 0-1,1 0 1,-1-1-1,1 1 1,-1 0 0,1 0-1,-1 0 1,1 0-1,-1 0 1,1 0-1,-1 0 1,1 0 0,-1 0-1,0 0 1,1 1-1,-1-1 1,1 0-1,-1 0 1,0 1 2,0-1 1,1 0-1,-1 1 1,0-1-1,0 1 0,1-1 1,-1 1-1,1-1 0,-1 1 1,0-1-1,1 1 1,-1-1-1,1 1 0,-1 0 1,1-1-1,0 1 1,-1 0-1,1 0 0,0-1 1,-1 1-1,1 0 0,0 0 1,0-1-1,-1 1 1,1 0-1,0 0 0,0 0 1,0 0-1,0-1 0,0 1 1,1 0-1,-1 0 1,0 0-1,0-1 0,0 1 1,1 0-1,-1 0 1,0-1-1,1 1 0,-1 0 1,1-1-1,-1 1 0,0 0 1,1-1-1,0 1 1,-1 0-1,1-1 0,-1 1 1,1-1-1,0 1 1,-1-1-1,1 0 0,0 1 1,0-1-1,-1 0 0,1 1 1,0-1-1,0 0 1,-1 0-1,1 0 0,0 1 1,0-1-1,0 0 0,-1 0 1,1 0-1,1-1 1,12 1 53,0 0 0,0-1 0,24-5 0,-34 5-49,0 0 1,0 0 0,-1-1-1,1 1 1,0-1 0,-1 0-1,1 0 1,-1 0 0,1 0-1,-1 0 1,0-1-1,0 0 1,0 1 0,-1-1-1,1 0 1,-1-1 0,5-6-1,-7 10-4,0 0 0,0 0 0,0 0-1,0 0 1,0 0 0,0 0-1,1 0 1,-1 0 0,0 0 0,0 0-1,0 0 1,0 0 0,0 0 0,0-1-1,0 1 1,0 0 0,0 0-1,0 0 1,0 0 0,0 0 0,0 0-1,0 0 1,0 0 0,0 0-1,0-1 1,0 1 0,0 0 0,0 0-1,0 0 1,0 0 0,0 0 0,0 0-1,0 0 1,0 0 0,0 0-1,0-1 1,0 1 0,0 0 0,0 0-1,0 0 1,0 0 0,0 0 0,0 0-1,0 0 1,0 0 0,0 0-1,-1 0 1,1 0 0,0 0 0,0-1-1,0 1 1,0 0 0,0 0 0,0 0-1,0 0 1,0 0 0,0 0-1,-1 0 1,1 0 0,0 0 0,0 0-1,0 0 1,0 0 0,0 0 0,0 0-1,0 0 1,0 0 0,0 0-1,-1 0 1,-9 5 88,-11 9-47,-11 25 418,30-38-449,1 1 0,0-1-1,0 1 1,0-1 0,0 1-1,0 0 1,0-1 0,1 1-1,-1 0 1,0 0 0,1 0-1,0-1 1,-1 1 0,1 0 0,0 0-1,0 0 1,0 0 0,0 0-1,0 0 1,0 0 0,1-1-1,-1 1 1,1 3 0,1-4-167,0 0 0,0 0-1,0 0 1,0 0 0,0-1 0,0 1 0,0 0 0,0-1-1,0 0 1,1 1 0,-1-1 0,0 0 0,0 0 0,4-1 0,33-1-5622,-12-5-1635,1-4-5121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7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4933,'0'0'17985,"-9"1"-17222,6-1-752,-38 3 819,39-2-800,1-1 0,0 0 0,-1 0 0,1 1 0,-1-1 0,1 1 0,0-1 0,0 1 0,-1-1 1,1 1-1,0 0 0,0 0 0,-1 0 0,1 0 0,0 0 0,0 0 0,0 0 0,0 0 0,1 0 0,-1 0 0,0 0 0,0 0 0,1 1 0,-1-1 0,0 0 0,1 1 0,0-1 0,-1 0 0,1 1 0,-1 1 0,3-1-196,-1 0 0,1 0 0,-1 0 0,1-1 0,0 1 0,0 0 0,0-1 0,0 1 0,0-1 0,0 0 0,0 1-1,0-1 1,1 0 0,-1 0 0,0-1 0,1 1 0,-1 0 0,0-1 0,4 1 0,6 3-548,-5-1 410,4 1-110,0 1 1,-1 0-1,20 14 1,-28-19 493,-1 1 1,0-1-1,0 1 1,0 0-1,0 0 1,0-1-1,0 1 1,0 0-1,0 0 1,0 0-1,-1 0 1,1 0-1,0 0 1,-1 1-1,1-1 1,0 0-1,-1 0 1,1 0-1,-1 1 1,0-1-1,1 0 1,-1 0-1,0 1 1,0-1-1,0 0 1,0 1-1,0-1 1,0 0-1,0 0 1,0 1-1,-1-1 1,1 0-1,0 0 1,-1 1-1,1-1 1,-1 0-1,0 0 1,1 0-1,-1 0 1,0 1-1,1-1 0,-1 0 1,0 0-1,0-1 1,0 1-1,0 0 1,-1 1-1,-2 2-13,0-1 0,-1 1 0,1-1-1,0 0 1,-1 0 0,0 0 0,0-1-1,0 0 1,0 0 0,0 0-1,0 0 1,0-1 0,-8 1 0,13-2-145,-1 0-1,1 0 1,-1 0 0,1 0 0,-1 0 0,1 0 0,0-1 0,-1 1 0,1 0 0,-1 0 0,1-1 0,0 1 0,-1 0 0,1 0 0,0-1 0,-1 1 0,1 0-1,0-1 1,-1 1 0,1 0 0,0-1 0,0 1 0,-1-1 0,1 1 0,0 0 0,0-1 0,0 1 0,0-1 0,-1 1 0,1-1 0,0 1 0,0-1 0,0 1-1,0-1 1,1-21-4385,0 17 3010,3-25-7334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14542,'0'0'1799,"-5"9"-118,-5 10-1290,3-7 156,0 0 0,1 0 0,0 0 0,1 1 0,0-1 1,1 1-1,0 0 0,2 1 0,-4 25 0,7-36-517,5 39 204,-6-42-228,0 1 0,0 0 0,1 0 0,-1-1 0,0 1 0,0 0 0,1-1 0,-1 1 0,1 0 0,-1-1 0,1 1 0,-1-1 0,1 1 0,-1-1 0,1 1 0,-1-1 0,1 1 0,-1-1 0,1 1 0,0-1 0,-1 0 0,1 1 0,0-1 0,0 0 0,-1 0 0,1 1 0,0-1 0,-1 0 0,1 0 0,0 0 0,0 0 0,0 0 0,-1 0 0,1 0 0,0 0 0,-1 0 0,1-1 0,0 1 0,0 0 0,-1 0 0,1-1 0,0 1 0,-1 0 0,1-1 0,0 1 0,-1-1 0,1 1 0,-1-1 0,1 1 0,-1-1 0,2 0 0,2-3-50,0-1 0,0 1 0,0-1 0,-1 0 0,0 0 0,0-1 0,0 1 0,0-1 0,-1 1 0,0-1 0,2-10 0,-4 15 322,-10 36 570,10-33-831,1-1 0,-1 0 0,1 0 0,-1 1 0,1-1 0,0 0 0,-1 0 0,1 0 0,0 0 0,0 1 0,0-1 0,0 0 0,0-1 0,0 1 0,0 0 0,0 0 0,1 0 0,-1-1 0,0 1 0,0 0 0,1-1 0,-1 0 0,0 1 1,1-1-1,-1 0 0,0 1 0,1-1 0,-1 0 0,1 0 0,-1 0 0,0 0 0,1 0 0,-1 0 0,0-1 0,3 0 0,2 1 9,0 0 1,1-1 0,-1 0 0,0-1 0,0 1 0,0-1 0,9-4 0,66-51 85,-87 91-368,3-25 376,0 0 1,1 0 0,0 0 0,0 1 0,1-1-1,1 0 1,-1 11 0,1-20-119,0 1-1,0-1 1,0 1 0,1-1 0,-1 1-1,0-1 1,0 0 0,0 1-1,0-1 1,0 1 0,0-1 0,1 0-1,-1 1 1,0-1 0,0 1-1,1-1 1,-1 0 0,0 1 0,0-1-1,1 0 1,-1 0 0,0 1-1,1-1 1,-1 0 0,0 0 0,1 1-1,-1-1 1,1 0 0,-1 0-1,0 0 1,1 0 0,-1 0 0,1 1-1,0-1 1,20-3-570,17-15-2378,-31 13 1543,-1 0 0,0-1 0,0 0 0,-1 0-1,7-9 1,6-13-5905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15791,'0'0'1612,"-6"10"486,-48 89 2672,48-86-4396,1 2 0,0-1 0,0 1 0,1-1 0,1 1 0,-2 22 0,5-35-379,-1 50 194,3-47-141,2-33-290,2-71-1488,-6 98 1682,1 3 81,-1 0 0,1 1-1,-1-1 1,1 0 0,-1 1-1,0-1 1,0 1 0,0-1 0,0 0-1,0 1 1,-1 3 0,0-5-9,1 0 0,0 1 0,-1-1 1,1 0-1,0 1 0,0-1 0,0 1 1,0-1-1,0 0 0,0 1 0,0-1 1,0 1-1,0-1 0,1 0 0,-1 1 1,1-1-1,-1 0 0,1 1 0,-1-1 0,1 0 1,0 1-1,0-1 0,-1 0 0,1 0 1,0 0-1,0 0 0,0 0 0,0 0 1,0 0-1,1 0 0,-1-1 0,0 1 1,0 0-1,1-1 0,0 2 0,4 0-3,1 0 0,-1-1-1,1 1 1,-1-1 0,1 0-1,-1-1 1,1 0 0,0 0-1,-1 0 1,1 0 0,0-1-1,-1-1 1,1 1 0,-1-1-1,10-4 1,4-3-105,-1-1-1,-1-1 1,26-18 0,-13 8 154,-40 29 256,2 0-1,-1 1 1,1 0 0,0 0-1,1 0 1,-9 18-1,12-22-153,0 0-60,1 0 0,-1 0 0,1 0 0,0 1 0,0-1 0,1 1 0,-1 0 1,1-1-1,0 1 0,0 6 0,2-11-119,-1-1 0,0 1 0,0-1 0,0 0 0,0 1 0,1-1 1,-1 0-1,0 1 0,0-1 0,0 1 0,1-1 0,-1 0 0,0 0 0,1 1 0,-1-1 0,0 0 0,1 0 1,-1 1-1,0-1 0,1 0 0,-1 0 0,1 0 0,-1 1 0,0-1 0,1 0 0,-1 0 0,1 0 1,-1 0-1,0 0 0,1 0 0,-1 0 0,1 0 0,-1 0 0,1 0 0,-1 0 0,0 0 0,1 0 1,-1-1-1,1 1 0,-1 0 0,0 0 0,1 0 0,-1 0 0,0-1 0,1 1 0,-1 0 0,0 0 1,1-1-1,20-12-2250,8-32-6839,-19 15 859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11371,'0'0'8952,"-7"10"-7863,-21 31-320,27-40-775,0 0 1,0 0-1,0 0 1,0 0-1,0 0 0,1 1 1,-1-1-1,0 0 0,1 0 1,-1 1-1,1-1 1,-1 0-1,1 1 0,0-1 1,0 0-1,0 1 1,0-1-1,-1 1 0,2-1 1,-1 0-1,0 1 0,0-1 1,0 1-1,1-1 1,-1 0-1,1 1 0,-1-1 1,1 0-1,-1 1 1,1-1-1,0 0 0,0 0 1,-1 0-1,1 0 0,0 0 1,0 0-1,0 0 1,0 0-1,1 0 0,-1 0 1,0 0-1,0-1 1,0 1-1,1 0 0,-1-1 1,0 1-1,1-1 0,1 1 1,6 1-1516,0 0 1,1-1 0,-1 0-1,1 0 1,11-1 0,-16 0-16,3 0-520,11 0 1380,6 4 5551,-24-4-4664,-1 0 0,0 0 0,1 1 0,-1-1 0,1 0 0,-1 0 0,1 1 0,-1-1 0,0 0 0,1 1 0,-1-1 0,0 0 0,1 1 0,-1-1 0,0 0 0,1 1 0,-1-1 0,0 1 0,0-1 0,0 1 0,1-1 0,-1 1 0,0-1 0,0 0 0,0 1 0,0-1-1,0 2 1,-12 20 3927,7-17-3464,2-2-397,-1 0-1,1 0 1,0 1 0,0-1-1,0 1 1,1 0-1,0 0 1,-1 0 0,1 0-1,0 0 1,1 0 0,-2 6-1,45-8 279,-25-5-1001,-1-1-1,1 0 0,19-8 0,-23 7 25,0 0 0,1 2 0,0-1 1,0 2-1,22-3 0,-35 5 444,-1 0 1,0 0 0,0 0-1,0 0 1,1 0 0,-1 0-1,0 1 1,0-1 0,0 0-1,0 0 1,1 0 0,-1 0-1,0 0 1,0 0 0,0 0-1,0 0 1,1 0 0,-1 0 0,0 1-1,0-1 1,0 0 0,0 0-1,0 0 1,0 0 0,1 0-1,-1 1 1,0-1 0,0 0-1,0 0 1,0 0 0,0 0-1,0 1 1,0-1 0,0 0-1,0 0 1,0 0 0,0 0-1,0 1 1,0-1 0,0 0-1,0 0 1,0 0 0,0 1-1,0-1 1,0 0 0,0 0-1,-6 14 894,-9 7 284,13-19-1081,-23 30 1010,24-31-1079,0 1 0,0-1 0,0 0 0,0 0 0,1 1 0,-1-1 0,0 0 0,1 1 0,-1-1 0,1 1 0,-1-1 0,1 1 0,0-1 0,0 1 0,-1-1 0,1 1-1,0-1 1,0 1 0,1 0 0,-1-1 0,0 1 0,1 2 0,1-3-41,-1 0 1,0 0-1,1-1 0,-1 1 0,1 0 1,0-1-1,-1 1 0,1-1 0,-1 0 0,1 1 1,0-1-1,-1 0 0,1 0 0,0 0 1,-1 0-1,1 0 0,0 0 0,-1-1 0,1 1 1,-1 0-1,3-2 0,35-11-1343,-26 6-631,0 0 0,-1 0 1,14-13-1,8-9-6779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16592,'0'0'12684,"0"54"-12300,0-27-224,0 1-96,0 0-32,0-1 0,0 0-128,0-4-1281,1-2-1602,8-4-3971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16688,'0'0'11242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11147,'0'0'4820,"3"-8"-2829,-2 5-1876,0 0-1,0 0 1,0 0-1,1 1 1,-1-1-1,1 0 1,0 1-1,0-1 1,0 1-1,0 0 1,0 0 0,1-1-1,-1 1 1,0 1-1,1-1 1,0 0-1,-1 1 1,1-1-1,0 1 1,0 0-1,0 0 1,0 0-1,0 0 1,0 0-1,0 1 1,0 0-1,0-1 1,0 1-1,1 0 1,4 1-1,0-1 131,23-1 1150,63 5 0,-87-3-1332,0-1 0,0 2 0,0-1 0,-1 1 0,1 0 0,0 0 0,-1 1-1,0 0 1,1 0 0,-1 1 0,0-1 0,-1 1 0,1 1 0,-1-1 0,7 7-1,-11-10-55,0 1-1,0-1 0,0 1 0,0 0 0,0-1 1,-1 1-1,1 0 0,0 0 0,-1 0 0,0-1 1,1 1-1,-1 0 0,0 0 0,0 0 0,0 0 1,0 0-1,0 0 0,0-1 0,0 1 0,-1 0 1,1 0-1,-1 0 0,1 0 0,-1-1 0,0 1 1,0 0-1,0-1 0,0 1 0,0 0 0,0-1 1,0 0-1,0 1 0,-1-1 0,1 1 0,-1-1 1,1 0-1,-1 0 0,1 0 0,-3 1 0,-9 7 92,1-2-1,-1 1 1,-27 9-1,29-12-56,-153 59 722,164-64-750,0 0 0,-1 0 0,1 0 0,-1 0 0,1 0 0,0 1 0,-1-1 0,1 0 0,-1 0 0,1 0 0,0 0 0,-1 0 0,1 0 0,0 1 1,-1-1-1,1 0 0,0 0 0,-1 1 0,1-1 0,0 0 0,-1 0 0,1 1 0,0-1 0,0 0 0,0 1 0,-1-1 0,1 0 0,0 1 0,0-1 0,0 0 0,0 1 0,-1-1 0,1 1 0,0-1 0,0 0 0,0 1 1,0-1-1,0 1 0,18 4 188,39-4-163,-50-1-12,143 0-2287,-51 0-5781,-62 0-387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0:1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13004,'0'0'14190,"63"-12"-13614,-33 0-255,8-1-289,-10 3-1506,-6-3-4291,-3 0-7336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7:5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12460,'0'0'496,"-4"8"-207,-8 35 584,1 0 1,-8 64 0,4-21 257,-15 61-202,-49 284 1780,65-325-1985,5 0-1,4 118 1,5-219-702,0 0 1,1-1 0,-1 1 0,1 0-1,0-1 1,0 1 0,0 0 0,1-1 0,0 0-1,0 1 1,0-1 0,0 0 0,1 0 0,-1 0-1,1 0 1,0 0 0,0-1 0,6 5-1,-5-5-1,0 0 0,1-1 0,0 1 1,-1-1-1,1-1 0,0 1 0,0-1 0,0 1 0,0-1 0,0-1 0,0 1 0,0-1 0,1 0 0,-1 0 0,0 0 0,10-3 0,1 0 38,-1-1 0,1-1 1,-1 0-1,0-2 0,0 1 1,15-11-1,86-59 41,-68 43-178,-25 18-245,176-126-3557,-159 109-875,40-42-1,-52 42-2392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6694,'4'-12'4918,"3"-5"939,-5 16-3515,-1 10-645,-11 124-554,10-131-1136,0-1 0,0 0 0,0 1 0,0-1 1,0 1-1,0-1 0,0 0 0,1 1 0,-1-1 0,1 0 0,-1 0 1,1 1-1,-1-1 0,1 0 0,0 0 0,0 0 0,0 1 1,-1-1-1,1 0 0,0 0 0,0 0 0,0-1 0,1 1 1,-1 0-1,0 0 0,2 0 0,0 0 17,-1 0-1,1-1 1,0 0 0,-1 1-1,1-1 1,0 0 0,-1-1-1,1 1 1,0 0 0,-1-1 0,1 1-1,4-3 1,4-1 30,-1 0 1,0-1-1,0 0 0,-1-1 1,14-10-1,78-75 213,-101 91-254,1-1 0,-1 1 0,1 0 0,-1-1 0,1 1 0,-1-1 0,1 1 1,-1 0-1,1 0 0,-1-1 0,1 1 0,0 0 0,-1 0 0,1 0 0,0-1 0,-1 1 0,1 0 0,0 0 0,-1 0 0,1 0 0,0 0 0,-1 0 0,1 0 0,0 1 0,-1-1 0,1 0 0,-1 0 1,1 0-1,0 1 0,0-1 0,7 20 269,-7 41 164,-2-48-260,1-3-129,3 24 428,-3-33-467,0-1 1,1 1 0,-1 0 0,1-1-1,-1 1 1,0 0 0,1-1 0,-1 1-1,1-1 1,0 1 0,-1-1 0,1 1-1,-1-1 1,1 0 0,0 1 0,-1-1-1,1 0 1,0 1 0,-1-1 0,1 0-1,0 0 1,0 0 0,-1 0 0,1 1-1,0-1 1,0 0 0,-1 0 0,1 0-1,0-1 1,0 1 0,-1 0 0,1 0-1,0 0 1,-1 0 0,1-1 0,0 1-1,-1 0 1,1-1 0,1 0 0,9-5 95,0-1 0,0 0 1,0-1-1,-1 0 0,0 0 0,16-19 1,-8 8-77,1-1-13,-14 14-17,0 1-1,0-1 1,0 1-1,1 0 1,0 1-1,0-1 1,12-6-1,-17 11-10,-1 0 0,1 0 0,-1 1 0,1-1 0,-1 0-1,0 0 1,1 0 0,-1 1 0,1-1 0,-1 0 0,1 0 0,-1 1 0,0-1 0,1 0 0,-1 1-1,0-1 1,1 0 0,-1 1 0,0-1 0,1 1 0,-1-1 0,0 0 0,0 1 0,0-1-1,1 1 1,-1-1 0,0 1 0,0-1 0,0 1 0,0-1 0,0 1 0,0-1 0,0 1-1,0-1 1,0 1 0,0-1 0,0 1 0,0-1 0,0 1 0,0 28-165,0-23 156,-4 34 22,2-32-12,1 0 0,0 0 0,1 0 0,0 0 0,0 0 0,0 0 0,4 13 1,-4-20 1,1 0 1,0 0 0,0 0 0,0 0 0,0-1 0,-1 1 0,1 0 0,0-1-1,0 1 1,1-1 0,-1 1 0,0-1 0,0 1 0,0-1 0,0 0 0,0 0 0,0 1-1,1-1 1,-1 0 0,0 0 0,0 0 0,0 0 0,0-1 0,1 1 0,-1 0 0,0 0-1,0-1 1,2 0 0,33-11-662,-27 7-799,0 0 0,-1-1 0,16-14 0,-1-4-5037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9769,'0'0'1548,"2"-9"897,-1 3-1845,12-36 1339,4 15 2873,-15 58-1796,-19 142-165,16-168-2825,1-1 1,0 1-1,1-1 0,-1 1 0,1-1 1,0 0-1,0 1 0,3 6 0,-3-10-24,-1 0-1,0-1 0,1 1 0,-1 0 0,1-1 1,0 1-1,-1-1 0,1 1 0,-1-1 0,1 1 1,0-1-1,-1 1 0,1-1 0,0 1 0,0-1 1,-1 0-1,1 0 0,0 1 0,0-1 0,-1 0 1,2 0-1,0 0-5,0 0-1,1 0 1,-1-1 0,0 1 0,0-1 0,0 1 0,0-1-1,-1 0 1,1 0 0,0 0 0,0 0 0,2-1-1,4-4-443,-1-1 0,1 1-1,-2-1 1,1 0-1,-1-1 1,0 0 0,0 0-1,-1 0 1,7-13-1,33-85-7697,1-45-331,-29 89 9440,1 2 5830,-18 61-6593,-31 92 7024,6 1-4712,19-67-2265,2-1 0,0 1 0,2-1 1,1 1-1,3 35 0,0-51-453,0 0 0,1-1 1,0 1-1,1-1 0,1 0 0,7 14 1,-9-18-587,-61-105-5532,37 67 7019,2-2 1,-19-45-1,37 78-559,0 0-1,1 0 1,-1-1 0,1 1 0,-1 0 0,1 0 0,-1-1 0,1 1-1,0 0 1,0-1 0,-1 1 0,1-1 0,0 1 0,0 0-1,0-1 1,1 1 0,-1 0 0,0-1 0,1 1 0,-1 0 0,0-1-1,1 1 1,-1 0 0,1 0 0,0 0 0,-1-1 0,1 1 0,0 0-1,0 0 1,0 0 0,0 0 0,0 0 0,0 0 0,0 1-1,0-1 1,0 0 0,0 0 0,1 1 0,-1-1 0,0 1 0,0-1-1,3 0 1,5-1 16,0 1 0,0 0 0,1 0 0,-1 1 0,12 1 0,0-1-72,26 1-13,6 1-933,-20-6-3364,-33 4 4019,0 0 0,1-1 0,-1 1 0,0 0 1,0 0-1,1-1 0,-1 1 0,0 0 0,0-1 0,1 1 0,-1 0 0,0-1 0,0 1 0,0-1 0,1 1 0,-1 0 1,0-1-1,0 1 0,0 0 0,0-1 0,0 1 0,0-1 0,0 1 0,0 0 0,0-1 0,0 1 0,0-1 0,0 1 0,0 0 1,0-1-1,-1 1 0,1-1 0,0 0 0,-1 0-556,-3-14-6023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11659,'0'0'10730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51 12204,'0'0'11643,"-6"11"-10586,-21 37-600,-50 64 1,-24 38-98,96-135-456,15-21-167,17-19-600,113-147-3644,-17-12 3665,-133 235 1301,-40 91 1119,45-122-1111,0 0-1,2 0 1,0 0-1,2 0 1,0 30-1,1-48-516,1 1 0,-1 0-1,0-1 1,1 1 0,0 0-1,0-1 1,0 1 0,0-1-1,0 0 1,0 1 0,1-1-1,-1 0 1,1 0-1,0 0 1,-1 0 0,1 0-1,0 0 1,0 0 0,0-1-1,0 1 1,1-1 0,-1 1-1,0-1 1,1 0 0,-1 0-1,1 0 1,-1 0 0,1 0-1,-1-1 1,1 1-1,0-1 1,-1 0 0,1 1-1,0-1 1,-1 0 0,4-1-1,-6 1-100,1 0 0,-1 0 0,0 0 0,1 1-1,-1-1 1,0 0 0,1 0 0,-1 0 0,0 0 0,1 0-1,-1 0 1,1-1 0,-1 1 0,0 0 0,1 0 0,-1 0-1,0 0 1,1 0 0,-1 0 0,0-1 0,1 1-1,-1 0 1,0 0 0,0 0 0,1-1 0,-1 1 0,0 0-1,0 0 1,1-1 0,-1 1 0,0 0 0,0-1-1,0 1 1,1 0 0,-1-1 0,0 1 0,0 0 0,0-1-1,0 1 1,0 0 0,0-1 0,0 1 0,0 0-1,0-1 1,0 1 0,0-1 0,1-13-6068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65 9385,'0'0'7591,"-54"-25"-5221,51 25 2435,13 0-3716,8 0-288,14 0-353,4 0-192,9-5-128,5-4-128,-4 2-128,-3 2-1569,-13 0-1731,-5 2-1344,-16-1-1314,-3 3-928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8968,'0'0'5729,"8"-6"-3226,-2 1-1967,0 0 0,1 0 0,0 1 0,0 0 0,0 0 1,8-2-1,-13 5-464,-1 1-1,1-1 1,0 1 0,-1-1 0,1 1 0,0 0 0,-1 0 0,1 0 0,0 0 0,0 0 0,-1 0 0,1 0 0,0 1 0,0-1 0,-1 0 0,1 1 0,-1 0 0,1-1 0,0 1 0,-1 0 0,1 0 0,-1 0 0,1 0-1,-1 0 1,0 0 0,0 0 0,1 0 0,-1 1 0,0-1 0,0 0 0,0 1 0,0-1 0,0 1 0,0-1 0,-1 1 0,1 0 0,-1-1 0,1 1 0,-1 0 0,1-1 0,-1 3 0,2 6 40,0 0 1,-1 0 0,-1 0 0,0 1 0,0-1-1,-1 0 1,0 0 0,0 0 0,-2 0 0,-4 16-1,-4 24 1023,11-49-1121,-1-1-1,1 0 0,0 0 0,0 1 1,0-1-1,-1 0 0,1 0 1,0 1-1,0-1 0,0 0 1,0 1-1,0-1 0,0 0 0,0 1 1,0-1-1,-1 0 0,1 1 1,0-1-1,0 0 0,0 1 1,1-1-1,-1 0 0,0 1 0,0-1 1,0 0-1,0 1 0,0-1 1,0 0-1,0 0 0,0 1 1,1-1-1,-1 0 0,0 1 0,0-1 1,0 0-1,1 0 0,-1 0 1,0 1-1,0-1 0,1 0 0,-1 0 1,0 0-1,0 1 0,1-1 1,-1 0-1,0 0 0,1 0 1,-1 0-1,0 0 0,1 0 0,-1 0 1,0 0-1,1 0 0,-1 0 1,0 0-1,1 0 0,-1 0 1,0 0-1,1 0 0,-1 0 0,0 0 1,1 0-1,-1 0 0,0 0 1,0 0-1,1-1 0,-1 1 1,0 0-1,1 0 0,20-17 2,-18 14 32,41-39-61,-28 25-159,0 0-1,2 2 1,0 0 0,39-23-1,-56 37 122,0 0 0,1 0-1,-1 0 1,1 1-1,-1-1 1,1 1-1,-1-1 1,1 1-1,-1 0 1,1-1 0,-1 1-1,1 0 1,-1 0-1,1 0 1,1 0-1,-2 1 88,-1-1-1,1 0 1,-1 1-1,1-1 1,-1 0-1,0 1 1,1-1-1,-1 1 1,1-1 0,-1 1-1,0-1 1,1 0-1,-1 1 1,0-1-1,1 1 1,-1 0-1,0-1 1,0 1-1,0-1 1,1 1-1,-1-1 1,0 1-1,0 0 1,0-1-1,0 1 1,0 0-1,-1 8-122,0-1 0,0 0 0,-1 0 0,-5 14 1,0 9-9069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6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7303,'0'0'14942,"5"14"-13976,1-1-814,-1 1-1,-1-1 1,0 1-1,-1-1 1,-1 1-1,0 0 1,0 23-1,-12 117 1234,-3 75-266,16-224-1029,3-13-15,4-13-37,-4-5-148,-1-1 1,-2 0-1,-1 0 0,-1 0 1,-2-28-1,0 9 175,6 51-102,-1-1-1,1 0 1,0 0 0,0-1 0,0 1-1,7 3 1,-11-7 31,6 4-210,1 0-1,0-1 0,0 0 1,0 0-1,14 2 0,-11-3-918,1 0 0,0-1-1,0 0 1,-1-1-1,1-1 1,0 0-1,15-3 1,-21 2 640,1 1 0,-1-1 1,1-1-1,-1 1 0,0-1 0,0 0 0,0 0 0,0-1 1,0 0-1,7-7 0,-10 8 578,0 0 0,0 0-1,-1-1 1,1 1 0,-1-1 0,1 0-1,1-5 1,-2 5 446,-1-1 0,0 1 0,1-1 0,-1 0 0,-1 0-1,1 1 1,-1-7 0,0 10-451,0 1 1,0-1-1,1 1 0,-1 0 0,0-1 1,0 1-1,0-1 0,0 1 0,-1-1 0,1 1 1,0 0-1,0-1 0,0 1 0,0-1 1,0 1-1,0 0 0,-1-1 0,1 1 1,0-1-1,0 1 0,-1 0 0,1-1 1,0 1-1,0 0 0,-1-1 0,1 1 0,0 0 1,-1 0-1,1-1 0,-1 1 0,1 0 1,0 0-1,-1 0 0,1 0 0,-1-1 1,1 1-1,0 0 0,-1 0 0,1 0 0,-1 0 1,1 0-1,-1 0 0,1 0 0,0 0 1,-1 0-1,1 0 0,-1 0 0,1 0 1,0 1-1,-1-1 0,1 0 0,-1 0 0,1 0 1,0 0-1,-1 1 0,1-1 0,0 0 1,-1 1-1,1-1 0,0 0 0,-1 0 1,1 1-1,0-1 0,0 0 0,-1 1 0,1 0 1,-23 22 637,20-19-626,-1 1 0,2-1 1,-1 1-1,0 0 1,1 0-1,0 0 0,0 0 1,1 0-1,-1 1 0,1-1 1,0 1-1,0 6 0,2-11-76,-1 0 1,1 0-1,-1-1 0,1 1 0,0 0 1,-1-1-1,1 1 0,0-1 0,-1 1 1,1-1-1,0 1 0,0-1 0,-1 0 1,1 1-1,0-1 0,0 0 0,0 0 0,0 1 1,-1-1-1,1 0 0,0 0 0,0 0 1,0 0-1,0 0 0,0 0 0,0 0 1,-1 0-1,1-1 0,0 1 0,1 0 0,31-6 90,8-12-651,-35 14 209,1 1-1,-1-1 0,1 2 0,0-1 1,0 1-1,0 0 0,14-2 0,-20 4 313,0 1 0,0-1-1,-1 0 1,1 1 0,0-1 0,0 1-1,0-1 1,-1 1 0,1-1-1,0 1 1,-1 0 0,1-1-1,-1 1 1,1 0 0,0-1-1,-1 1 1,1 0 0,-1 0-1,0-1 1,1 1 0,-1 0 0,0 0-1,1 0 1,-1 0 0,0 0-1,0-1 1,0 1 0,0 0-1,0 0 1,0 0 0,0 0-1,0 1 1,-1 40 295,0-35-193,-4 24 866,0-1 1,-3 0-1,0 0 0,-2-1 0,-19 40 1,28-66-876,-1-1 0,1 1 0,-1 0 0,1 0 0,-1-1 0,0 1 1,0-1-1,0 1 0,0-1 0,0 0 0,-1 0 0,1 0 1,-1 0-1,0 0 0,1-1 0,-1 1 0,0-1 0,-3 1 0,5-1-44,0-1-1,0 0 1,0 0 0,0 0-1,1 0 1,-1 0-1,0 0 1,0 0-1,0 0 1,0 0-1,0-1 1,1 1-1,-1 0 1,0 0-1,0-1 1,0 1 0,0-1-1,1 1 1,-1-1-1,0 1 1,1-1-1,-1 1 1,-1-2-1,1 0-6,0 0 0,0 0 0,0 0 0,0 0 0,0 0 0,0 0 0,1-1-1,-1 1 1,1 0 0,0 0 0,-1-1 0,1 1 0,0-4 0,1-1-17,0 0-1,0 1 1,0-1 0,1 0-1,-1 0 1,2 1 0,-1-1 0,1 1-1,0 0 1,0 0 0,1 0 0,0 0-1,5-7 1,9-7-11,1 0 1,23-19-1,-12 12 1,-8 7-56,-11 11-44,1-1 0,-2-1-1,1 1 1,-1-1 0,-1-1-1,0 0 1,-1 0 0,0-1-1,10-22 1,-20 41 128,0-1 0,-1 0 1,1 1-1,-1-1 0,0 0 0,0-1 0,-1 1 1,-5 6-1,8-11 68,22 0-12000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37 10762,'0'-1'332,"0"-1"0,0 1 0,0 0 0,0 0 0,-1-1 0,1 1 0,-1 0 0,1 0 0,-1 0 0,1-1-1,-1 1 1,0 0 0,1 0 0,-1 0 0,0 0 0,0 0 0,0 0 0,0 0 0,0 1 0,0-1 0,0 0 0,0 0 0,0 1 0,-1-1-1,-3-1 113,1 0 0,0 1-1,-1-1 1,1 1 0,-1 0-1,1 1 1,-7-1 0,3 0-212,1 1 0,-1 0 1,0 1-1,0 0 0,1 0 1,-1 0-1,0 1 0,-10 4 1,16-5-227,0 0 1,0 0 0,1 0 0,-1 0 0,0 0-1,0 0 1,1 0 0,-1 0 0,1 1 0,-1-1-1,1 1 1,0-1 0,0 1 0,-1 0 0,1-1-1,0 1 1,1 0 0,-1 0 0,0 0 0,0-1-1,0 5 1,3-5 4,0 0-1,1 0 1,-1 0 0,1-1-1,-1 1 1,1-1 0,-1 1-1,1-1 1,-1 0 0,1 0-1,0 0 1,3-1 0,-1 1 10,24 0 3,-5-1-130,1 1-1,24 4 0,-44-4 93,1 1 0,0 0 0,-1 1 0,1-1 0,-1 1 0,0 0 0,0 0 0,1 1 0,-1 0 0,-1 0-1,1 0 1,0 0 0,-1 1 0,5 4 0,-7-6 40,-1-1 1,1 1-1,-1 0 0,0-1 1,0 1-1,0 0 0,0 0 1,0-1-1,0 1 0,-1 0 1,1 0-1,0 0 0,-1 0 0,0 0 1,1 0-1,-1 0 0,0 1 1,0-1-1,0 0 0,0 0 1,-1 3-1,-1-2 69,1 0 0,0 0 0,-1 0 0,0 0 0,1 0 0,-1 0 0,0-1 0,-1 1 0,1-1 0,0 0 0,-1 1-1,-3 1 1,-4 3 250,-1 0 0,0-1-1,0 0 1,-1-1 0,-23 7-1,29-10-270,-1-1 0,0 0 0,1 0 0,-1 0 0,0-1 0,0 0 0,0 0 0,-9-2 0,15 2-108,0 0 0,0-1 0,0 1 0,0 0 0,0-1 1,0 1-1,0 0 0,0-1 0,0 1 0,1-1 0,-1 0 0,0 1 0,0-1 0,0 0 1,1 1-1,-1-1 0,0 0 0,1 0 0,-1 0 0,1 0 0,-1 0 0,1 1 1,-1-3-1,1 1-170,0 0 1,0 0 0,0 0 0,0 0-1,0 0 1,1 0 0,-1 0 0,1 1-1,0-1 1,-1 0 0,1 0 0,0 0-1,0 0 1,0 1 0,0-1-1,1 1 1,1-3 0,45-45-8403,-18 23 2211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3011,'0'0'16805,"-4"11"-15193,-6 10-1064,-17 48 1975,25-63-2310,0 0 1,1 0-1,-1 0 1,1 0-1,1 0 0,-1 0 1,1 0-1,0 1 1,1 9-1,0-15-197,0 1 1,0 0-1,0 0 0,1-1 0,-1 1 0,0-1 0,1 1 1,-1-1-1,1 1 0,0-1 0,-1 0 0,1 0 0,0 0 1,0 0-1,0 0 0,-1 0 0,1 0 0,0-1 1,0 1-1,0-1 0,0 1 0,1-1 0,-1 0 0,0 0 1,0 0-1,0 0 0,0 0 0,2 0 0,6-1 10,0 1 0,0-1 0,0-1-1,15-4 1,-13 1-88,1 0 1,-1-1-1,0-1 0,15-11 1,-15 10 23,1 0 0,0 1 1,16-8-1,-29 15 46,1 0-1,-1 0 1,0 0 0,0 0-1,1 0 1,-1 0 0,0 0 0,1-1-1,-1 1 1,0 0 0,0 0-1,1 0 1,-1 0 0,0 0-1,1 0 1,-1 0 0,0 0-1,1 1 1,-1-1 0,0 0 0,0 0-1,1 0 1,-1 0 0,0 0-1,1 0 1,-1 1 0,0-1-1,0 0 1,1 0 0,-1 0-1,0 0 1,0 1 0,0-1 0,1 0-1,-1 0 1,0 1 0,0-1-1,0 0 1,0 1 0,0-1-1,1 0 1,-1 0 0,0 1-1,1 19 472,-2-19-439,1 0-1,0 1 1,0-1 0,-1 0 0,1 0 0,0 1 0,0-1 0,0 0 0,0 1 0,1-1 0,-1 0 0,0 0 0,1 1 0,-1-1 0,0 0 0,1 0 0,-1 1 0,1-1 0,0 0-1,-1 0 1,1 0 0,0 0 0,0 0 0,0 0 0,0 0 0,1 1 0,8-1 54,0 0-1,0 0 1,0-1-1,1 0 1,-1-1 0,0 0-1,0-1 1,12-3-1,-2 0-818,0-2-1,37-16 1,-55 22 365,-1 1 0,0-1 0,0 1 0,0-1 0,1 0 0,-1 0 0,0 1 0,0-1 0,0 0 0,0 0 0,0 0 0,0 0 0,0 0 0,-1 0 0,1 0 0,0-1 0,0 1 0,-1 0 0,1 0 0,-1 0 0,1-1 0,-1 1 0,0 0 0,1-1 1,-1 1-1,0 0 0,0-3 0,0-10-6516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12011,'0'0'11275,"52"44"-11884,-27-28-1569,-2-2-2210,-3-2-1121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7:5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14446,'0'0'5770,"11"0"-5540,-2-1-204,0 1 1,0 1-1,0 0 1,0 0-1,0 1 1,0 0-1,0 1 0,0 0 1,-1 0-1,0 1 1,1 0-1,-1 0 1,0 1-1,-1 0 0,1 0 1,-1 1-1,0 0 1,-1 0-1,8 9 1,-8-4-7,0-1 1,0 1-1,-1 0 1,-1 1 0,0-1-1,0 1 1,-1 0-1,-1 0 1,0 0 0,0 0-1,-2 0 1,0 22-1,-1-6 33,-2-1-1,-1 1 0,-1-1 0,-13 41 0,-16 28-192,-48 93 0,23-74-4753,34-71-3782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73 10474,'0'0'10324,"-1"10"-8808,0-4-1378,-2 44 1972,3-49-2046,0 1-1,0 0 0,0-1 1,0 1-1,1 0 0,-1-1 0,0 1 1,1-1-1,-1 1 0,1-1 1,0 1-1,-1-1 0,1 1 1,0-1-1,0 1 0,0-1 1,0 0-1,0 0 0,0 1 1,0-1-1,1 0 0,-1 0 0,0 0 1,1 0-1,-1 0 0,0-1 1,1 1-1,2 1 0,6-1-52,-1 0-1,1-1 1,-1 0 0,1-1-1,-1 0 1,1 0-1,-1-1 1,0 0-1,0 0 1,1-1 0,-2-1-1,14-6 1,-17 8-9,0 0 0,0-1 0,-1 0 0,1 0 0,-1 0 0,0 0 0,1-1 0,-2 0 0,1 0 0,0 0 0,-1 0 0,0 0 1,1-1-1,-2 1 0,1-1 0,-1 0 0,1 0 0,-1 0 0,-1 0 0,1 0 0,-1-1 0,0 1 0,1-8 0,-2 13-3,0 0 1,0-1-1,0 1 0,0 0 0,0 0 0,0-1 1,0 1-1,0 0 0,0-1 0,0 1 0,0 0 1,0 0-1,0-1 0,-1 1 0,1 0 0,0 0 1,0-1-1,0 1 0,0 0 0,0 0 0,-1-1 1,1 1-1,0 0 0,0 0 0,-1 0 0,1-1 1,0 1-1,0 0 0,-1 0 0,1 0 0,0 0 1,0 0-1,-1 0 0,1 0 0,0-1 0,0 1 1,-1 0-1,1 0 0,0 0 0,-1 0 0,1 0 1,0 0-1,0 0 0,-1 0 0,1 0 1,0 1-1,-1-1 0,1 0 0,0 0 0,0 0 1,-1 0-1,1 0 0,0 0 0,0 1 0,-1-1 1,1 0-1,0 0 0,0 0 0,0 0 0,-1 1 1,1-1-1,-14 16-9,13-14 24,1-1-1,0 0 0,-1 0 0,1 0 0,0 1 0,0-1 0,0 0 0,0 0 0,0 0 0,0 1 1,0-1-1,0 0 0,0 0 0,0 0 0,1 1 0,-1-1 0,1 0 0,-1 0 0,1 0 1,-1 0-1,1 0 0,0 0 0,-1 0 0,1 0 0,0 0 0,0 0 0,0 0 0,0 0 0,-1 0 1,2 0-1,2 1 6,-1-1 1,1 1-1,-1-1 1,1 0 0,0 0-1,-1 0 1,1-1-1,0 1 1,-1-1 0,6 0-1,1 0-23,0 0 0,0-1-1,0-1 1,0 1 0,0-2-1,-1 1 1,17-8 0,19-20-315,-43 29 313,1-1 0,-1 0 0,0 0 0,0 0 0,0 0 0,-1 0 0,1 0 0,0 0 0,-1-1 0,0 1-1,1 0 1,-1-1 0,0 1 0,0-1 0,0 0 0,0-5 0,-1 8-1,0-1 0,0 1 0,0-1 0,0 1 0,0-1 0,0 1 0,0 0 0,0-1 0,0 1 0,-1-1 0,1 1 0,0-1 0,0 1 0,0-1 0,-1 1 0,1 0 0,0-1 0,-1 1 0,1 0 0,0-1 0,-1 1 1,1 0-1,-1-1 0,1 1 0,0 0 0,-1 0 0,1-1 0,-1 1 0,1 0 0,-1 0 0,1 0 0,-1 0 0,-21 1-116,-19 15 81,32-10 131,1 0 1,-1 1-1,2 0 0,-9 9 1,14-15-69,1 0 0,-1 1 0,1 0 0,-1-1 0,1 1 0,0 0 0,0-1 0,0 1 0,0 0 0,0 0 0,0 0 0,0 0 0,0 0 0,1 0 0,-1 0 0,1 0 0,0 1 0,-1-1 0,1 0 0,0 0 0,0 0 0,1 0 0,-1 0 0,0 1 0,1-1 0,0 3 0,1-3-80,0-1 0,1 1 0,-1-1 0,0 1 0,1-1 0,-1 0 0,1 0 0,-1 0 0,1-1 0,0 1 0,-1-1 0,1 1 0,0-1 1,-1 0-1,1 0 0,0 0 0,2 0 0,51-4-4111,-18-6-961,-3-6-2113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 13325,'0'0'7585,"-8"-3"-5652,0 2-1615,1-1 0,-1 1 0,0 0 0,0 1 0,-8 0 0,14 0-261,0 0-1,0 0 1,1 0-1,-1 0 0,0 0 1,0 1-1,0-1 0,0 1 1,1-1-1,-1 1 1,0 0-1,1-1 0,-1 1 1,0 0-1,1 0 0,-1 1 1,1-1-1,-1 0 1,1 0-1,0 1 0,0-1 1,-1 0-1,1 1 0,0 0 1,0-1-1,0 1 1,1-1-1,-1 1 0,0 0 1,1 0-1,-1-1 0,0 5 1,1-4-89,1-1 0,-1 1 0,1 0 0,-1-1 0,1 1 0,0 0 0,-1-1 0,1 1 0,0-1 0,0 1 0,0-1 0,0 1 0,0-1 0,1 0 1,-1 0-1,0 1 0,1-1 0,-1 0 0,1 0 0,-1 0 0,1-1 0,-1 1 0,3 1 0,50 20-1425,-37-16 889,-5-1 240,3 1-173,0 0 0,25 15 1,-38-20 512,0 0 0,-1 0 0,1 0 0,0 1 0,0-1 0,-1 0 0,1 1 0,0-1 0,-1 1 0,0-1 0,1 1 1,-1 0-1,0-1 0,0 1 0,0 0 0,0 0 0,0 0 0,0 0 0,0 0 0,-1 0 0,1 0 0,-1 0 0,0 0 0,1 0 0,-1 0 1,0 1-1,0-1 0,0 0 0,-1 3 0,0-3 127,-1 0 0,1 0-1,-1 0 1,1 0 0,-1-1 0,0 1 0,0-1 0,1 1-1,-1-1 1,0 0 0,0 1 0,-1-1 0,1 0 0,0 0 0,0-1-1,-5 2 1,-43 10 986,45-11-996,-2 0-38,-1 1 0,1-1 0,-1 0 0,0-1 1,1 0-1,-16-2 0,22 2-174,-1-1 0,1 1 1,-1-1-1,1 0 0,-1 1 1,1-1-1,-1 0 0,1 0 1,0 0-1,-1 0 0,1 0 1,0 0-1,0 0 0,0-1 1,0 1-1,0 0 0,0-1 1,0 1-1,0 0 0,1-1 1,-1 1-1,0-1 0,1 1 1,-1-1-1,1 0 0,0 1 1,-1-1-1,1 1 0,0-1 0,0 0 1,0 1-1,0-1 0,0 0 1,1 1-1,-1-1 0,0 1 1,1-1-1,-1 1 0,2-3 1,0-4-805,1 1 0,0 0 0,0-1 0,1 1 0,7-10 1,-2 1-861,16-30-3656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14029,'0'0'7100,"2"11"-5968,-2 8-626,0 0 0,-1 0 0,-1 1 0,-7 31 0,5-33-218,0 0 0,1 1-1,1-1 1,1 1-1,1 0 1,1-1 0,3 23-1,-4-40-278,0 0-1,0 1 0,0-1 1,0 0-1,0 0 0,0 0 0,1 0 1,-1 0-1,0 0 0,1 0 1,-1 0-1,1 0 0,-1 0 1,1 0-1,-1 0 0,1 0 0,0-1 1,0 1-1,-1 0 0,1 0 1,0-1-1,0 1 0,0 0 1,0-1-1,0 1 0,0-1 0,0 1 1,0-1-1,0 1 0,0-1 1,0 0-1,0 0 0,0 1 1,0-1-1,0 0 0,0 0 0,0 0 1,0 0-1,0 0 0,0 0 1,1-1-1,-1 1 0,0 0 1,0 0-1,0-1 0,1 0 0,2-1 19,-1 0-1,0 0 0,0-1 0,0 1 1,0-1-1,-1 0 0,1 0 0,0 0 0,-1 0 1,0 0-1,3-5 0,-2 1-18,2-1 0,-1-1 0,0 1 0,-1-1 0,1 1 0,-2-1 0,1 0 0,-1 0 0,1-17 0,-17 43-88,13-15 98,1 0 0,-1 0-1,0 0 1,1 0 0,-1 0 0,1 0 0,0 1-1,-1-1 1,1 0 0,0 0 0,0 0 0,1 0-1,-1 0 1,0 0 0,1 0 0,-1 0 0,1 0-1,0 0 1,-1 0 0,1 0 0,0 0 0,2 3 0,-1-3 5,1 0 1,-1 0 0,0 0-1,1-1 1,-1 1 0,1-1-1,0 1 1,-1-1 0,1 0-1,0 0 1,0 0 0,0 0 0,0-1-1,3 1 1,4 0 3,0 0 0,0-1 0,0 0 0,0-1 1,-1 0-1,1 0 0,0-1 0,18-6 0,36-25-71,-60 30 28,1 0-1,-1 0 1,0 0 0,1-1-1,-2 0 1,1 0-1,0 0 1,-1 0 0,0 0-1,5-9 1,-35 48-182,26-32 227,-1 0-1,1 0 1,0 1-1,0-1 1,0 1-1,1-1 1,-1 1 0,1-1-1,0 1 1,0-1-1,0 1 1,0-1-1,1 1 1,-1-1-1,2 4 1,-1-5-52,-1 0-1,1-1 1,0 1-1,0 0 1,0-1 0,0 1-1,1-1 1,-1 1 0,0-1-1,1 0 1,-1 0 0,0 1-1,1-1 1,0 0-1,-1 0 1,1 0 0,0-1-1,-1 1 1,1 0 0,0 0-1,0-1 1,-1 0 0,1 1-1,0-1 1,0 0-1,0 0 1,4 0 0,-5 0-321,1-1 0,0 1 0,0-1 1,-1 1-1,1-1 0,-1 0 0,1 0 0,0 0 1,-1 0-1,0 0 0,1 0 0,-1 0 1,0-1-1,1 1 0,-1 0 0,0-1 0,0 1 1,0-1-1,0 1 0,0-1 0,-1 0 1,1 1-1,0-1 0,-1 0 0,1 0 1,-1 1-1,1-3 0,0 0-616,8-25-8473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10250,'0'0'12780,"-29"49"-15823,36-34-8648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2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13741,'0'0'5525,"-10"2"-4681,6-2-762,-50 13 963,51-12-973,0 0 0,0 1 1,0-1-1,0 1 0,0-1 1,1 1-1,-1 0 0,0 0 1,1 0-1,-1 0 0,1 0 1,0 0-1,0 1 0,0 0 1,0-1-1,0 1 0,-3 5 1,10-6 116,-1-1 1,0-1 0,0 1 0,0 0 0,1-1 0,-1 0-1,0 0 1,7-1 0,62-11 70,-58 8-270,1 1-1,-1 0 1,1 2-1,-1 0 1,26 1-1,-40 0 19,-1 1 0,1-1 0,-1 0 0,0 0 0,1 1 0,-1-1-1,1 1 1,-1-1 0,0 0 0,1 1 0,-1-1 0,0 1 0,1-1-1,-1 1 1,0-1 0,0 1 0,1-1 0,-1 1 0,0-1 0,0 1-1,0 0 1,0-1 0,0 1 0,0-1 0,0 1 0,0-1 0,0 1-1,0-1 1,0 1 0,0-1 0,0 1 0,-1 0 0,1-1 0,0 1-1,0-1 1,-1 1 0,1 0 28,-1-1-1,1 1 1,0 0-1,0-1 0,-1 1 1,1 0-1,0 0 1,0-1-1,0 1 1,0 0-1,0 0 1,0-1-1,0 1 1,0 0-1,0-1 1,0 1-1,0 0 0,0 0 1,1-1-1,-1 1 1,0 0-1,0-1 1,1 1-1,-1 0 1,0-1-1,1 1 1,-1 0-1,1-1 0,-1 1 1,1-1-1,-1 1 1,1-1-1,0 1 1,-1-1-1,1 0 1,-1 1-1,1-1 1,0 0-1,-1 1 1,1-1-1,0 0 0,-1 0 1,1 1-1,0-1 1,1 0-1,12-1 270,0 0 0,1 0 0,24-7 0,-24 4-316,1 2 0,-1-1-1,18 1 1,-32 2 7,0 1 0,1-1 0,-1 1 1,0-1-1,1 1 0,-1-1 0,0 1 0,0 0 1,1 0-1,-1 0 0,0 0 0,0-1 0,0 2 1,0-1-1,0 0 0,-1 0 0,1 0 0,0 0 1,0 0-1,-1 1 0,1-1 0,-1 0 0,1 1 1,-1-1-1,1 0 0,-1 1 0,0-1 0,0 1 1,1 1-1,9 20 81,-9-23-101,1 0 0,-1 0 0,0 1 0,0-1 0,0 0 0,0 0 0,0 0 0,0 0 0,0-1 0,1 1 0,-1 0 0,0 0-1,0-1 1,0 1 0,0-1 0,0 1 0,0-1 0,0 1 0,0-1 0,0 1 0,0-1 0,-1 0 0,1 0 0,0 1 0,0-1 0,-1 0 0,2-1 0,16-17-2443,-3-6-2615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56 15310,'0'0'9257,"-9"11"-8210,-252 247 890,367-344-5455,-83 65 2945,-1-2 0,-1 0 0,-1-1 0,-2-1-1,0-1 1,-2-1 0,20-43 0,-50 111 2364,-11 50-1,21-77-1424,2 0 0,0 0 0,0 0-1,2 1 1,0-1 0,0 0-1,5 24 1,-3-30-310,2 0 0,-1 0 0,1 0 0,0-1 0,1 1 0,0-1 0,0 0 0,0-1 0,1 1 0,0-1-1,0 0 1,1-1 0,0 1 0,9 5 0,-10-7-839,0-1 0,1 1 0,-1-1 0,1-1 0,13 5 0,-16-7-1267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10314,'0'0'9705,"72"30"-7911,-26-30-161,6 0-512,1 0-416,-4 0-385,-7-2-224,-6-2-96,-4 0-448,-9-3-1282,-5-2-1857,-7-1-7784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34 5669,'0'0'8953,"8"-6"-6108,30-18-896,-38 23-1895,0 1 0,1 0 0,-1 0 0,0-1 0,1 1 0,-1 0-1,0 0 1,1-1 0,-1 1 0,1 0 0,-1 0 0,1 0 0,-1 0 0,0-1 0,1 1 0,-1 0 0,1 0 0,-1 0 0,1 0 0,-1 0 0,1 0 0,-1 0 0,0 0 0,1 0 0,-1 1 0,1-1 0,-1 0 0,1 0 0,-1 0 0,0 0 0,1 1 0,-1-1 0,1 0 0,-1 0 0,0 1 0,1-1-1,-1 0 1,0 1 0,1-1 0,-1 0 0,0 1 0,0-1 0,1 1 0,-1-1 0,0 0 0,0 1 0,0-1 0,0 1 0,1-1 0,-1 1 0,0-1 0,0 0 0,0 1 0,0-1 0,0 1 0,0-1 0,0 1 0,0-1 0,0 1 0,-1 0 0,-2 26 978,-6-7-690,0-1 1,-2 0-1,0 0 1,-1-1 0,0-1-1,-28 29 1,27-30-318,-77 74 326,62-65-2575,24-22 724,47-44-4586,-15 15 336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11499,'0'0'10084,"-2"9"-9251,-1 11-305,0 1 0,2-1 0,0 1 0,1-1 1,1 0-1,7 39 0,-5-49-465,0 0 0,0 0 0,0 0 0,2-1 0,-1 0 0,1 1-1,0-2 1,1 1 0,0-1 0,1 1 0,-1-2 0,1 1 0,1-1 0,0 0 0,0-1 0,13 9 0,-2-6-1533,-5-9-4662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1017 32 12812,'-13'-6'221,"-1"1"-1,0 0 0,0 1 1,0 1-1,-1 0 1,1 0-1,-1 2 0,0 0 1,1 0-1,-26 4 1,18 0 124,0 1 0,0 1 0,0 1 0,0 2 0,1 0 1,-27 14-1,4 3-97,1 3 1,1 1-1,2 2 1,1 1-1,-52 57 0,45-40-137,2 3 0,2 1 0,-63 108 0,86-126-9,1 1 0,2 0 0,2 2 0,1 0 0,2 0 0,2 1 0,-9 74 0,17-99-70,0 0 1,2 0-1,-1 1 0,1-1 0,1 0 0,1 0 1,0 0-1,1-1 0,0 1 0,1-1 0,8 17 1,-7-21-18,0 0 0,0 0 0,1 0 0,0-1 1,1 0-1,-1 0 0,2-1 0,-1 0 0,1 0 0,0-1 1,0 0-1,1-1 0,0 0 0,20 7 0,-3-4 8,0-1 1,0-2-1,1-1 0,-1 0 0,1-3 1,0 0-1,0-2 0,-1 0 0,1-2 1,38-9-1,-4-3 49,-1-3 0,-1-3 1,84-40-1,-73 26 138,-2-3 1,-1-3-1,105-84 1,-133 91-105,-2-2 0,-1-1 0,-1-1 1,-3-2-1,-1-2 0,41-71 0,-61 92-89,-2-1 0,0-1 0,-1 0-1,-1 0 1,-1 0 0,-1-1 0,3-36 0,-8 51-22,0 0 1,-1 0-1,0-1 1,0 1-1,-1 0 1,-1 0-1,0-1 1,0 1 0,0 0-1,-1 1 1,-1-1-1,1 0 1,-1 1-1,-1 0 1,0 0-1,0 0 1,0 1 0,-1-1-1,0 1 1,-1 1-1,1-1 1,-11-7-1,0 3-151,-1 0 0,0 2 0,0 0 0,-1 0 0,0 2 0,-1 1 0,0 0 0,-37-5 0,-2 4-2404,-103 0 1,96 7-2438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7:5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10250,'0'0'10271,"0"8"-9508,-2 57-104,3-1 0,3 1-1,3-1 1,15 69 0,-17-115-778,13 76-2159,-19-30-4523,-7-40 1729,-9-2-1937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0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49 10378,'0'0'4762,"-8"2"-2568,-26 9-422,22-2 272,16-3-656,18 1-95,29-4-831,1-3 0,-1-2 0,86-14 0,51-26-7014,-150 30 1513,-11-2-1778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06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 15246,'0'0'5729,"8"0"-4785,26-3-638,96 0 1332,-119 3-1525,1 1 1,-1 0 0,1 1 0,-1 0 0,0 1 0,0 0 0,0 1 0,20 10 0,-29-13-111,0 0 0,0 0 0,0 1 0,0 0 0,0-1 0,-1 1 0,1 0 0,0 0 0,-1-1 1,1 1-1,-1 1 0,0-1 0,0 0 0,0 0 0,0 0 0,0 1 0,0-1 0,-1 0 1,1 1-1,-1-1 0,1 0 0,-1 1 0,0-1 0,0 1 0,0-1 0,0 1 0,-1-1 0,1 0 1,0 1-1,-1-1 0,0 0 0,0 1 0,0-1 0,0 0 0,0 0 0,0 0 0,0 1 0,-1-1 1,-1 2-1,-6 8 27,1-1 0,-1 0 0,-1-1 0,0 0 0,-16 12 0,-103 65 714,73-52-2031,1 3-4555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15567,'0'0'3059,"-5"10"-1741,0 2-1155,1 0 1,0 0-1,1 0 0,1 0 1,0 1-1,0-1 0,1 19 1,1-27-156,0-1 0,0 1 0,0 0 0,0 0 0,1-1 0,0 1 0,0 0 0,0-1 0,0 1 0,0-1 0,1 1 0,-1-1 0,1 1 0,0-1 0,0 0 0,0 0 0,0 0 0,1 0 1,0 0-1,-1-1 0,1 1 0,0-1 0,0 0 0,0 0 0,0 0 0,1 0 0,-1 0 0,0 0 0,1-1 0,-1 0 0,1 0 0,0 0 0,6 1 0,-1-2 16,0 0-1,0 0 0,0-1 0,0 0 0,0-1 0,0 0 0,0 0 1,0-1-1,-1 0 0,1 0 0,-1-1 0,0 0 0,0-1 1,0 0-1,-1 0 0,13-12 0,4-4 64,-1-2 0,-1-1 0,26-37 0,-47 60-55,13-16 1889,-13 32-423,-2-3-1815,-1 21 514,0-25-166,1 1 0,1-1 0,0 1 0,0 0 0,0-1 0,3 14 0,-2-19-25,0-1-1,0 0 0,0-1 1,0 1-1,0 0 1,0 0-1,1 0 0,-1-1 1,0 1-1,1 0 1,0-1-1,-1 1 1,1-1-1,0 0 0,-1 0 1,1 0-1,0 1 1,0-2-1,0 1 0,0 0 1,0 0-1,0-1 1,1 1-1,-1-1 0,0 1 1,0-1-1,0 0 1,0 0-1,0 0 0,5-1 1,0 1 4,0-1-1,-1 0 1,1 0 0,0-1 0,-1 0-1,1 0 1,-1 0 0,0-1 0,1 0-1,6-4 1,55-45 120,-54 40-111,0 0 1,0 1-1,24-12 1,-38 22-20,1 1 1,0-1-1,0 1 1,-1-1-1,1 1 1,0-1-1,0 1 1,0 0-1,0-1 1,-1 1-1,1 0 1,0 0-1,0-1 1,0 1-1,0 0 1,0 0-1,0 0 1,0 0-1,0 0 1,0 1-1,-1-1 1,1 0-1,0 0 1,0 1-1,0-1 1,0 0-1,0 1 1,-1-1-1,1 1 1,0-1-1,0 1 1,-1-1-1,1 1 1,0 0-1,-1-1 1,1 1-1,0 0 0,-1-1 1,1 1-1,-1 0 1,1 0-1,-1 0 1,2 6 1,0 0 1,-1-1-1,0 1 1,0 0-1,0 9 1,-1-12-12,0 1 0,0 0 1,1 0-1,-1 0 0,1-1 0,0 1 1,1 0-1,2 6 0,-2-9-130,0 0 0,0 0 0,0 0 0,0-1 0,0 1 0,1-1 0,-1 0 0,0 1 0,1-1 0,-1 0 0,1-1 0,0 1 0,-1 0 0,1-1 0,0 1 0,-1-1 0,1 0 0,0 0 0,-1 0 0,1 0 1,0 0-1,-1-1 0,1 1 0,0-1 0,2-1 0,8-2-1145,0 0 0,0-1 0,19-10 0,17-11-3462,2-2-102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155 209 6374,'0'0'10255,"-9"7"-9171,4-4-983,-70 54 2402,68-51-2014,-1 1 0,1 0-1,0 0 1,1 1 0,0 0 0,0 0 0,1 0 0,-7 13 0,12-20-466,0-1 1,0 1 0,-1-1 0,1 1 0,0 0-1,0-1 1,0 1 0,-1-1 0,1 1-1,0-1 1,0 1 0,0-1 0,0 1-1,0 0 1,0-1 0,0 1 0,0-1 0,1 1-1,-1-1 1,0 1 0,0-1 0,0 1-1,0 0 1,1-1 0,-1 1 0,0-1-1,1 0 1,-1 1 0,0-1 0,1 1-1,-1-1 1,1 1 0,-1-1 0,1 1-1,23 1 267,25-14-103,-18-1-190,0-1 0,-1-2 0,-1-1 0,-1-2 0,-1 0 0,0-2 1,-2-1-1,0-1 0,-1-1 0,-2-1 0,0-1 0,26-42 0,-44 61 23,0 0-1,0 0 1,-1 0 0,0 0-1,1-9 1,-3 16-18,-1 0 0,0 0 0,0 0 0,0-1-1,0 1 1,0 0 0,0 0 0,0 0 0,0 0 0,0-1 0,0 1 0,0 0 0,0 0 0,0 0 0,0 0 0,0-1 0,0 1 0,0 0 0,0 0 0,0 0 0,0 0 0,0-1 0,0 1 0,0 0 0,0 0 0,0 0 0,0 0-1,0 0 1,0-1 0,-1 1 0,1 0 0,0 0 0,0 0 0,0 0 0,0 0 0,0 0 0,0 0 0,-1 0 0,1-1 0,0 1 0,0 0 0,0 0 0,0 0 0,0 0 0,-1 0 0,1 0 0,0 0 0,0 0 0,0 0 0,-1 0 0,-10 5 57,-10 12 54,8 0 63,0 1-1,1 1 1,-18 34-1,26-44-117,0-1-1,1 1 1,0 0 0,0 0-1,1 0 1,0 0-1,1 0 1,0 1 0,0-1-1,1 0 1,2 15-1,-2-21-81,1-1 0,0 1 0,-1-1 0,1 0-1,0 1 1,1-1 0,-1 0 0,0 0 0,1 0-1,-1 0 1,1 0 0,0 0 0,-1 0 0,1 0-1,0 0 1,0-1 0,0 1 0,1-1 0,-1 0-1,0 0 1,0 1 0,1-2 0,-1 1 0,4 1 0,4 0-958,0 0 0,0 0 0,0-1 0,19 0 0,13-1-5707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150 238 11115,'0'0'2135,"0"-9"171,0 6-2150,0 0 37,-1 0 1,1 0 0,0 0-1,-1 0 1,1 0-1,-1 0 1,0 0-1,0 0 1,-2-3 0,2 5-124,0 0 0,0 0 0,0 0 0,0 0 1,0 0-1,0 0 0,0 0 0,-1 0 0,1 1 0,0-1 1,-1 0-1,1 1 0,0-1 0,-1 1 0,1 0 0,-1-1 1,1 1-1,-1 0 0,1 0 0,-1 0 0,1 0 0,-1 0 1,1 0-1,0 0 0,-1 0 0,1 1 0,-1-1 0,-1 1 1,-4 2-6,1 0 1,0 0 0,0 1 0,0-1-1,1 1 1,-1 0 0,1 1 0,0-1 0,0 1-1,0 0 1,0 1 0,1-1 0,0 1-1,1 0 1,-1 0 0,1 0 0,0 0-1,0 0 1,1 1 0,0-1 0,0 1 0,0 0-1,1 0 1,-1 9 0,3-15-55,-1 0 0,0 1 1,0-1-1,1 0 0,-1 0 0,1 0 1,-1 0-1,1 1 0,-1-1 1,1 0-1,0 0 0,-1 0 0,1 0 1,0 0-1,0 0 0,0 0 1,0-1-1,0 1 0,0 0 0,0 0 1,0-1-1,0 1 0,0-1 0,0 1 1,1-1-1,-1 1 0,0-1 1,0 0-1,1 1 0,-1-1 0,0 0 1,0 0-1,1 0 0,-1 0 0,0 0 1,0 0-1,1-1 0,-1 1 1,1-1-1,7 1 80,-1-2 0,0 1 0,-1-1 1,1 0-1,10-5 0,7-6 9,0-1 0,-1-2 0,-1 0 1,-1-2-1,0 0 0,-1-1 0,-1-1 0,-1-2 0,-1 1 0,-1-2 0,21-35 0,-36 55-38,1-3 102,1 0 0,-1 0 0,0-1 0,0 1 0,0-1 0,-1 0 0,0 1 0,2-14 0,-5 20-153,0 0 0,0 0 0,1 0 0,-1 0 1,0 0-1,1 0 0,-1 0 0,0 1 0,1-1 0,-1 0 0,0 0 1,1 1-1,-1-1 0,0 0 0,1 1 0,-1-1 0,1 0 1,-1 1-1,1-1 0,-1 1 0,0 0 0,-6 8-2,0 0 0,1 0 0,0 1 0,0 0 0,1 0-1,1 0 1,-6 18 0,-19 79-16,27-98 16,0 0-1,1 0 0,0 0 0,0 1 0,1-1 1,0 0-1,3 17 0,-3-24-57,1 0 1,-1-1-1,1 1 0,0 0 1,-1 0-1,1 0 1,0-1-1,0 1 0,0 0 1,1-1-1,-1 1 0,0-1 1,1 0-1,-1 1 1,1-1-1,-1 0 0,3 1 1,-2 0-143,1-1 0,0-1 1,-1 1-1,1 0 1,0-1-1,0 1 0,0-1 1,0 0-1,0 0 0,-1 0 1,1 0-1,0 0 1,0-1-1,0 1 0,3-2 1,23-12-3926,-3-10-2712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9 155 13485,'0'0'1313,"-2"9"881,1-7-2082,0 1 104,0-1 1,1 1-1,-1 0 1,1-1-1,-1 1 1,1 0 0,0 0-1,0-1 1,1 6-1,-1-8-130,1 1-1,0 0 0,-1 0 0,1 0 0,0 0 0,-1-1 1,1 1-1,0 0 0,0 0 0,0-1 0,-1 1 1,1-1-1,0 1 0,0-1 0,0 1 0,0-1 0,0 0 1,0 1-1,0-1 0,0 0 0,0 0 0,1 0 1,-1 0-1,0 0 0,0 0 0,0 0 0,0 0 1,0 0-1,0 0 0,0-1 0,0 1 0,0 0 0,0-1 1,0 1-1,0 0 0,1-2 0,8-1 184,0-1-1,-1-1 1,1 0 0,-1 0-1,0 0 1,-1-1-1,0-1 1,0 1 0,15-16-1,-19 18-254,0-1-1,1 0 1,-1 0 0,-1 0-1,1 0 1,-1-1-1,0 1 1,0-1 0,0 0-1,-1 0 1,0 0-1,0 0 1,-1 0 0,0 0-1,0 0 1,0-1-1,0-8 1,-2 13-15,1 1-1,0 0 1,-1-1 0,1 1 0,-1 0 0,1 0-1,-1-1 1,1 1 0,-1 0 0,0 0-1,0 0 1,0 0 0,1 0 0,-1 0-1,0 0 1,0 0 0,-1 0 0,1 0-1,0 0 1,0 1 0,0-1 0,0 0-1,-1 1 1,1-1 0,0 1 0,-1 0-1,1-1 1,0 1 0,-1 0 0,1 0-1,0-1 1,-1 1 0,1 0 0,0 1-1,-1-1 1,1 0 0,0 0 0,-1 1-1,1-1 1,0 0 0,-1 1 0,1-1-1,-2 2 1,-3 0-9,0 0 0,0 1 0,1 0 0,0 0 1,-1 0-1,1 0 0,0 1 0,-8 7 0,4-1 27,0 1 0,1 0 1,0 1-1,1 0 0,0 0 0,0 0 1,2 1-1,0 0 0,0 0 0,1 1 1,0-1-1,-1 18 0,5-29-11,-1 0 0,1-1 0,0 1 0,0 0 0,0 0 0,1-1 0,-1 1 0,0 0 1,1-1-1,-1 1 0,1 0 0,-1-1 0,1 1 0,0-1 0,0 1 0,0-1 0,0 1 0,0-1 0,0 0 0,0 1 0,0-1 0,0 0 0,1 0 0,1 1 0,0 0 10,0-1 0,0 1 0,0-1 0,1 0 0,-1 0 0,0-1 0,1 1 0,-1-1 0,1 0 0,-1 1 0,6-2 0,2 0 14,0 0 1,0-2-1,0 1 0,0-1 1,-1 0-1,20-10 0,-5-2-2,-1-2-1,26-21 0,3-4-61,-53 42 31,1 0 0,-1-1 0,0 1 0,1-1-1,-1 1 1,0 0 0,1 0 0,-1-1 0,0 1 0,1 0-1,-1-1 1,0 1 0,1 0 0,-1 0 0,1 0 0,-1-1-1,1 1 1,-1 0 0,0 0 0,1 0 0,-1 0-1,1 0 1,-1 0 0,1 0 0,-1 0 0,1 0 0,-1 0-1,1 0 1,-1 0 0,1 0 0,-1 0 0,0 1 0,1-1-1,-1 0 1,1 0 0,-1 0 0,0 1 0,1-1 0,-1 0-1,1 1 1,-1-1 0,0 0 0,0 1 0,1-1-1,-1 0 1,0 1 0,1-1 0,-1 0 0,0 1 0,0-1-1,0 1 1,1-1 0,-1 1 0,0-1 0,0 0 0,0 1-1,0-1 1,0 1 0,0-1 0,0 1 0,0-1 0,0 1-1,0-1 1,0 1 0,-5 48 61,2-8-32,4-40-21,0 0 0,0 0 0,0-1 0,0 1 0,0 0 0,0-1 0,0 1 1,0-1-1,0 1 0,1-1 0,-1 1 0,0-1 0,0 0 0,0 0 0,0 0 1,1 0-1,-1 0 0,0 0 0,0 0 0,0 0 0,1 0 0,-1 0 1,0 0-1,0-1 0,2 0 0,31-9 112,-1-8-83,-28 14-43,1 1-1,-1-1 1,0 1 0,1 0-1,0 1 1,0-1 0,0 1-1,0 0 1,0 1-1,0 0 1,0-1 0,0 2-1,1-1 1,9 1 0,-15 1-32,0 0 0,0 1 1,-1-1-1,1 0 1,0 1-1,-1-1 0,1 0 1,-1 1-1,0-1 0,1 0 1,-1 1-1,0-1 1,0 1-1,0-1 0,0 1 1,0-1-1,0 3 0,-3 28-2051,-2-16-674,4-6-2294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76 15439,'-2'-1'248,"1"0"1,-1 0-1,1 0 1,-1-1 0,1 1-1,0-1 1,0 1-1,0-1 1,0 1-1,0-1 1,0 1 0,0-1-1,0 0 1,1 0-1,-1 1 1,1-1-1,-1 0 1,1 0 0,0 0-1,-1 0 1,1 1-1,0-1 1,0 0 0,1 0-1,-1 0 1,0 0-1,0 0 1,2-2-1,-1 2-109,1 0 0,0 0 0,0 0-1,0 1 1,0-1 0,0 0-1,1 1 1,-1 0 0,0-1-1,1 1 1,-1 0 0,1 0-1,0 0 1,-1 0 0,1 1 0,0-1-1,-1 1 1,1 0 0,4-1-1,-4 1-118,0 0 0,0-1 0,0 1 0,-1 0-1,1 0 1,0 0 0,0 1 0,-1-1 0,1 1-1,0-1 1,-1 1 0,1 0 0,0 0-1,-1 0 1,1 0 0,-1 1 0,1-1 0,-1 1-1,0-1 1,0 1 0,0 0 0,2 2 0,-1 0-20,-1 1 1,0-1 0,0 1-1,0 0 1,0-1 0,-1 1 0,0 0-1,0 0 1,-1 0 0,1 0-1,-1 0 1,0 5 0,-8 97 42,0-11-246,8-95 201,0 0 0,0 0 0,0 0 1,0 0-1,0 0 0,0 0 0,0 0 1,0 0-1,1 0 0,-1 0 0,0 0 1,1 0-1,-1 0 0,1 0 0,-1 0 1,1 0-1,-1 0 0,1 0 0,0 0 0,-1-1 1,1 1-1,0 0 0,0 0 0,-1-1 1,1 1-1,0 0 0,0-1 0,2 1 1,-1 0 2,1-1 1,-1 1-1,1-1 1,-1 0-1,1 0 1,-1-1-1,1 1 1,-1 0-1,0-1 1,1 1-1,-1-1 1,3-1-1,7-3 21,0 0-1,-1-1 0,21-14 0,-9 2-30,-2 0 0,1-2 0,-2 0-1,-1-1 1,-1-1 0,22-33 0,-27 32-137,-13 21 7,-3 5-11,-21 37-72,-5 37 165,27-72 65,0 1-1,1-1 0,0 1 0,0-1 1,0 1-1,1-1 0,0 1 0,0-1 1,0 1-1,1-1 0,0 1 0,1 7 1,-1-12 7,0 0 0,-1 0 0,1-1 0,0 1-1,0 0 1,0 0 0,-1-1 0,1 1 0,0 0 0,0-1 0,0 1 0,0-1 0,0 1 0,0-1 0,0 0 0,0 1 0,0-1 0,0 0 0,0 0 0,1 1 0,-1-1 0,0 0 0,0 0 0,0 0-1,0 0 1,0-1 0,0 1 0,0 0 0,0 0 0,2-1 0,32-13 456,-18 1-404,1-1 0,-2-1 0,0 0 1,0-1-1,-2-1 0,0 0 0,-1-1 0,-1-1 1,0 0-1,-2 0 0,14-34 0,-58 140-188,30-75 144,0-1 0,0 2-1,2-1 1,-1 0 0,1 1 0,1-1-1,0 1 1,1-1 0,2 18 0,-2-29-8,1 0 0,-1-1 0,1 1 0,-1 0 0,1 0 0,0-1 1,-1 1-1,1-1 0,0 1 0,-1 0 0,1-1 0,0 1 0,0-1 0,0 0 0,-1 1 1,1-1-1,0 1 0,0-1 0,0 0 0,0 0 0,0 0 0,0 0 0,-1 1 0,1-1 0,0 0 1,0 0-1,0-1 0,0 1 0,0 0 0,0 0 0,0 0 0,-1-1 0,1 1 0,0 0 1,0-1-1,0 1 0,0-1 0,-1 1 0,1-1 0,1 0 0,33-22 220,-29 18-263,0-1 0,-1-1 0,1 1 0,-2-1 0,9-13 0,-4 0-2870,-5-1-4088,-3 6-5602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14350,'0'0'9187,"-1"13"-8477,-27 223 1118,5-52-1296,21-172-466,1-2-65,0 0 0,0 1 0,1-1 0,2 20 0,-2-29 19,0 1 1,0-1 0,1 0-1,-1 0 1,0 1 0,1-1-1,-1 0 1,1 0 0,0 0-1,-1 0 1,1 0 0,0 0-1,-1 0 1,1 0 0,0 0-1,0 0 1,0 0 0,0 0-1,0-1 1,0 1 0,0 0-1,0-1 1,0 1 0,1-1-1,-1 1 1,0-1 0,0 1-1,0-1 1,1 0 0,-1 0-1,0 1 1,0-1 0,1 0-1,-1 0 1,0 0 0,1-1-1,-1 1 1,0 0 0,0 0-1,1-1 1,-1 1 0,0-1-1,0 1 1,0-1 0,0 1-1,0-1 1,0 0 0,2 0-1,15-10 206,0-1 0,-1-1 0,0 0 0,-1-2 0,-1 1 0,22-28 0,-13 16-78,30-31-709,81-112 1,-142 175-4960,-9 6 1703,-1 0-336,-7 8-2424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 11082,'0'0'3513,"-2"11"-651,-5 40-674,7-48-2080,-1 0 0,1-1-1,1 1 1,-1 0 0,0 0 0,1 0-1,-1 0 1,1-1 0,0 1-1,0 0 1,0 0 0,0-1-1,0 1 1,1-1 0,-1 1 0,1-1-1,0 0 1,0 0 0,0 1-1,0-1 1,0-1 0,0 1 0,0 0-1,0 0 1,1-1 0,-1 1-1,1-1 1,-1 0 0,1 0 0,0 0-1,0 0 1,-1 0 0,1 0-1,0-1 1,5 1 0,1 0-50,1 1 0,0-2 0,0 1-1,0-1 1,0-1 0,0 0 0,0 0 0,15-5 0,-15 2-44,0-1 1,0 0-1,0-1 0,-1 0 0,0-1 0,-1 0 1,1 0-1,-1 0 0,-1-1 0,1-1 1,-1 1-1,-1-1 0,0 0 0,8-16 1,-9 17 8,-3 4-174,-3 7-49,-2 13 159,-4 16 25,5-23 10,0 0 0,0 1 0,1-1 0,0 1 0,0-1 0,2 14 0,-1-22 8,1 0 0,-1 0 0,1 0 0,-1-1 1,1 1-1,-1 0 0,1-1 0,-1 1 0,1 0 1,0-1-1,-1 1 0,1-1 0,0 1 0,-1-1 1,1 1-1,0-1 0,0 0 0,0 1 0,-1-1 1,1 0-1,0 0 0,0 0 0,0 1 0,0-1 1,-1 0-1,1 0 0,0 0 0,0 0 0,0 0 1,0 0-1,0-1 0,-1 1 0,1 0 0,0 0 1,0-1-1,1 1 0,33-13 103,24-27-84,-49 32-300,0 0 0,0 0 0,0 2-1,1-1 1,0 1 0,1 1 0,-1 0 0,1 0 0,18-4 0,-28 9 176,-1 1 1,0-1-1,0 0 1,0 1-1,1-1 1,-1 0-1,0 1 1,0 0 0,0-1-1,0 1 1,0 0-1,0-1 1,0 1-1,0 0 1,0 0-1,0 0 1,-1 0-1,1 0 1,0 0-1,-1 0 1,1 0-1,0 0 1,-1 0-1,1 0 1,-1 1 0,0-1-1,1 0 1,-1 0-1,0 0 1,0 1-1,0 0 1,1 1-243,-1-1 0,1 0 1,-1 0-1,1 0 1,0 0-1,-1 0 0,1-1 1,0 1-1,1 0 0,-1 0 1,0-1-1,0 1 0,1 0 1,-1-1-1,1 1 0,-1-1 1,1 0-1,0 1 0,-1-1 1,3 1-1,15 1-4748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237 126 4420,'0'-9'8750,"-1"0"-7861,0 0 1,0 0-1,-1 0 1,0 0-1,0 0 0,-1 1 1,-6-14-1,8 20-807,0 0 0,0 0 0,0 0-1,0 0 1,0 1 0,0-1 0,-1 0-1,1 1 1,-1-1 0,1 0 0,-1 1-1,0 0 1,1-1 0,-1 1 0,0 0-1,0 0 1,0 0 0,0 0 0,0 0-1,0 0 1,0 1 0,0-1 0,0 1-1,0 0 1,-1-1 0,1 1 0,0 0-1,0 0 1,0 0 0,-1 1 0,1-1-1,0 0 1,0 1 0,0-1 0,0 1-1,0 0 1,0 0 0,0 0 0,0 0-1,0 0 1,0 0 0,0 0 0,1 1-1,-3 1 1,-4 4-76,0 0 1,1 1-1,0 0 0,0 0 1,1 0-1,0 1 0,0 0 0,1 0 1,0 1-1,-5 15 0,-1 6 133,1 0 0,-7 38 0,9-19 143,2 0 0,2 1 0,2-1 0,3 1 0,9 65 0,-8-106-303,-3-16 36,0-1-1,1 1 1,-1 0 0,1-1 0,1 1 0,-1 0-1,2-7 1,1-17-123,9-195-1605,-12 220 1654,0 1 26,1 0-1,-1 0 1,1 0 0,0 1-1,0-1 1,0 0 0,0 0 0,3-5-1,-3 9 21,-1-1-1,1 0 1,0 1 0,-1-1-1,1 0 1,0 1-1,0-1 1,-1 1 0,1 0-1,0-1 1,0 1 0,0-1-1,0 1 1,-1 0-1,1 0 1,0-1 0,0 1-1,0 0 1,0 0-1,0 0 1,0 0 0,0 0-1,0 0 1,-1 0-1,1 1 1,0-1 0,0 0-1,0 0 1,0 1 0,0-1-1,-1 0 1,1 1-1,0-1 1,0 1 0,0-1-1,-1 1 1,1 0-1,0-1 1,-1 1 0,2 1-1,4 2-77,0 0 1,0 0-1,1-1 0,-1 1 0,1-1 1,0-1-1,0 1 0,0-1 0,0-1 1,1 1-1,-1-1 0,0-1 0,1 1 1,-1-1-1,0 0 0,1-1 0,-1 0 1,0 0-1,1 0 0,-1-1 0,0 0 1,0-1-1,0 1 0,-1-1 0,1-1 1,0 1-1,-1-1 0,0 0 0,0-1 1,6-5-1,-3 2 278,1-1 0,-2 0 0,1 0 0,-1-1 0,-1 0 1,0 0-1,0-1 0,-1 0 0,-1 0 0,1-1 0,-2 1 1,0-1-1,0 0 0,-1 0 0,0-1 0,-1 1 0,0-17 0,-15 55-235,5 3 246,0 1-1,2 0 1,1 0-1,2 1 1,0 48 0,3-78-180,0 0 0,0 0 0,1 0 1,-1 0-1,0 0 0,0 0 0,1 0 0,-1 0 1,1 0-1,-1 0 0,1 0 0,-1 0 1,1 0-1,0 0 0,-1-1 0,1 1 1,0 0-1,0-1 0,-1 1 0,1 0 1,0-1-1,0 1 0,0-1 0,0 1 1,0-1-1,0 1 0,0-1 0,0 0 1,0 0-1,0 1 0,0-1 0,0 0 1,0 0-1,0 0 0,0 0 0,0 0 1,0 0-1,0-1 0,0 1 0,0 0 1,0 0-1,0-1 0,0 1 0,0 0 1,0-1-1,1 0 0,4-1 64,0 0 0,0-1 0,0 1 0,-1-1-1,1-1 1,7-4 0,-1-5-44,0 1-1,-1-1 0,0-1 1,-1 0-1,-1 0 0,0-1 1,8-19-1,-24 48-55,1 0 0,1 0 0,0 1 0,1-1-1,0 1 1,1 1 0,1-1 0,0 0 0,2 30 0,0-44-29,0-1 0,0 1 0,0-1 1,1 1-1,-1-1 0,0 0 1,0 1-1,1-1 0,-1 1 0,0-1 1,1 1-1,-1-1 0,0 0 1,1 1-1,-1-1 0,1 0 0,-1 1 1,0-1-1,1 0 0,-1 0 1,1 1-1,-1-1 0,1 0 0,-1 0 1,1 0-1,-1 0 0,1 0 1,-1 0-1,1 1 0,-1-1 0,1 0 1,-1-1-1,1 1 0,-1 0 0,1 0 1,0 0-1,-1 0 0,1 0 1,-1 0-1,0-1 0,1 1 0,-1 0 1,1 0-1,-1-1 0,1 1 1,-1 0-1,1-1 0,-1 1 0,0 0 1,1-1-1,-1 0 0,23-18-4848,-5-6-2904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7:5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11755,'0'0'8424,"43"-51"-8104,7 35 545,7-6-32,6 0-545,1 0-224,-3-2-32,-6 0 32,-16 1-480,-10 2-1089,-17-1-2083,-12 1-2978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9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12172,'0'0'3267,"-18"59"-2659,18-36-384,5-2-192,11-3-320,2-4-1762,5-4-2050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3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49 5285,'0'0'1954,"0"9"325,-14 220 8319,10-187-10006,4-29-313,-1 0-1,0 0 1,-1 0 0,-1 0 0,0 0 0,-1-1 0,0 1 0,-1-1 0,0 0 0,-1 0 0,-9 14 0,15-26-265,0-1 1,0 1 0,0 0-1,0 0 1,0-1-1,0 1 1,0 0-1,-1 0 1,1-1 0,0 1-1,0 0 1,0 0-1,0 0 1,0-1-1,0 1 1,0 0 0,0 0-1,-1 0 1,1-1-1,0 1 1,0 0 0,0 0-1,0 0 1,-1 0-1,1-1 1,0 1-1,0 0 1,0 0 0,-1 0-1,1 0 1,0 0-1,0 0 1,-1 0 0,1 0-1,0 0 1,0 0-1,-1-1 1,1 1-1,0 0 1,0 1 0,-1-1-1,1 0 1,0 0-1,0 0 1,0 0 0,-1 0-1,1 0 1,0 0-1,0 0 1,-1 0-1,1 0 1,0 0 0,0 1-1,0-1 1,-1 0-1,5-24 3,7-10-380,2 0-1,1 1 1,2 1 0,23-36 0,-14 24 331,115-174-26,-139 216 175,-18 19 540,10-10-460,1 0 1,-1 1-1,1 0 1,1 0-1,0 0 1,0 1-1,0 0 1,1 0-1,0 0 1,1 0 0,-4 15-1,7-23-175,0 0-1,0 0 1,1 0 0,-1 0 0,0 0-1,0-1 1,0 1 0,1 0-1,-1 0 1,0 0 0,1 0 0,-1 0-1,1 0 1,-1-1 0,1 1-1,-1 0 1,1 0 0,-1-1-1,1 1 1,0 0 0,0-1 0,-1 1-1,1-1 1,0 1 0,0-1-1,0 1 1,-1-1 0,1 0-1,0 1 1,0-1 0,0 0 0,0 1-1,0-1 1,1 0 0,39 1 271,-27-2-166,14 0-55,1-2 0,43-10 0,-48 8-65,1 0 1,0 2-1,46-1 0,-68 5 31,-1-1 0,1 1 0,0-1 0,-1 1 0,1 0 0,-1 0 0,0 0 0,1 1 0,-1-1 0,0 0 0,0 1 0,1 0 0,-1-1 0,-1 1 0,1 0 0,0 0 0,0 0 0,-1 0 0,3 3 0,-3-3-64,0 0 0,0 0 0,1-1 0,-1 1 0,1 0 0,-1-1 0,1 1 0,0-1 0,0 0 0,-1 1 0,1-1 0,0 0 0,0 0 0,0 0 0,4 1 0,-4-2-209,1 0 0,-1 0 0,0 0 0,1-1 0,-1 1 0,0-1 0,1 1 0,-1-1 0,0 0 0,0 0 0,0 0 0,1 0 0,2-2 0,22-16-6518,7-6-7383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20 12940,'0'0'11670,"-9"12"-11558,-243 316 70,265-330-1699,0-7 566,-1 0-1,0-1 1,-1 0-1,0-1 1,-1 0-1,11-16 0,52-79-5150,-71 103 6000,51-90-1223,-13 24 5816,-45 80-3363,0 0 1,1 0 0,-5 20 0,-3 10-616,-2-3 632,-11 54 0,21-76-851,1 1 0,1-1-1,1 0 1,0 1 0,1 0-1,3 18 1,-4-34-286,1-1 0,1 1 0,-1 0 0,0 0 0,0 0 0,0 0 0,0-1 0,1 1 0,-1 0 0,0 0 1,0 0-1,1-1 0,-1 1 0,1 0 0,-1-1 0,1 1 0,-1 0 0,1-1 0,-1 1 0,1 0 0,0-1 0,-1 1 0,1-1 0,0 1 1,0-1-1,-1 0 0,1 1 0,0-1 0,0 0 0,-1 1 0,1-1 0,0 0 0,0 0 0,0 0 0,0 0 0,-1 0 0,1 0 0,0 0 0,0 0 1,0 0-1,0 0 0,-1 0 0,1 0 0,0-1 0,0 1 0,1-1 0,0 0-1,0 0 1,0 0-1,1 0 1,-1 0-1,0-1 1,0 1-1,0-1 1,0 0-1,-1 0 1,1 1-1,0-1 1,-1 0-1,1-1 0,1-1 1,1-12-10,0 1-1,-1-1 1,0 1-1,-1-1 1,-1 0 0,-1 0-1,0 0 1,-3-23 0,2 39 3,1 0 0,0 0 0,0 0 0,0 0 0,0 0 0,0 0 1,-1 0-1,1 0 0,0 0 0,0 0 0,0 0 0,0 1 0,-1-2 0,1 1 1,0 0-1,0 0 0,0 0 0,0 0 0,-1 0 0,1 0 0,0 0 1,0 0-1,0 0 0,0 0 0,0 0 0,-1 0 0,1 0 0,0 0 0,0 0 1,0-1-1,0 1 0,0 0 0,-1 0 0,-2 19 9,3-18 0,0 1 0,0-1 0,0 1 0,0-1 0,0 0 0,1 0 1,-1 1-1,0-1 0,1 0 0,-1 1 0,1-1 0,0 0 0,-1 0 0,1 0 1,0 0-1,0 1 0,-1-1 0,1 0 0,0 0 0,0-1 0,0 1 1,0 0-1,1 0 0,-1 0 0,0-1 0,2 2 0,1-1 16,-1 0 0,1 0 0,0 0 0,0 0 0,0-1 0,0 0 0,0 0 0,0 0 1,5-1-1,3 0 22,0-1 1,0-1 0,0 0 0,0-1 0,15-7 0,-18 7-20,0-1 1,-1 0-1,0 0 1,0-1-1,0 0 0,0 0 1,-1-1-1,0 0 0,-1 0 1,1-1-1,-1 1 0,-1-2 1,9-15-1,-38 54-88,20-21 110,-1 1-1,1-1 1,0 1-1,1-1 1,0 1-1,1 0 1,0 0-1,1 0 1,0 0-1,0 14 1,1-23-19,1 0 0,-1 0 0,0-1 0,1 1 0,-1 0 0,1 0 0,0-1 1,-1 1-1,1 0 0,-1-1 0,1 1 0,0-1 0,0 1 0,-1-1 0,1 1 1,0-1-1,0 1 0,0-1 0,-1 0 0,1 1 0,0-1 0,0 0 0,0 0 1,0 0-1,0 0 0,0 0 0,0 0 0,-1 0 0,1 0 0,0 0 0,0 0 0,0 0 1,0 0-1,0-1 0,0 1 0,-1 0 0,2-1 0,35-13 942,-24 4-887,-1 0-1,0 0 1,0-1 0,-1-1 0,17-23 0,20-21-80,-53 65-227,-1 0-1,1 0 0,0 0 1,1 1-1,0-1 0,1 1 1,-4 15-1,3-9-501,3-13 385,0 0 1,0 0 0,0 0 0,0 1 0,1-1 0,-1 0 0,1 0 0,0 1-1,1 3 1,-1-6 58,0 0-1,1 0 0,-1-1 0,1 1 0,-1 0 1,1 0-1,-1-1 0,1 1 0,0 0 0,-1-1 0,1 1 1,0 0-1,-1-1 0,1 1 0,0-1 0,0 1 1,0-1-1,0 0 0,-1 1 0,1-1 0,0 0 1,0 0-1,0 1 0,0-1 0,0 0 0,0 0 1,0 0-1,0 0 0,0 0 0,0 0 0,-1 0 1,1-1-1,0 1 0,0 0 0,0 0 0,1-1 1,23-5-4068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 9737,'0'0'9369,"-8"-1"-8969,3 1-294,-1 0-1,1 1 0,0 0 1,-1 0-1,1 0 0,0 0 0,0 1 1,-8 3-1,11-4 10,0 0 0,-1 0 1,1 1-1,0-1 0,0 0 0,0 1 0,0-1 1,0 1-1,0 0 0,0 0 0,0 0 0,1 0 1,-1 0-1,1 0 0,-1 0 0,1 0 0,0 1 1,0-1-1,0 0 0,0 1 0,0-1 0,1 1 1,-1-1-1,0 5 0,2-6-101,0 0 1,-1 0-1,1 0 0,0-1 0,0 1 1,-1 0-1,1 0 0,0-1 1,0 1-1,0-1 0,0 1 0,0-1 1,0 1-1,0-1 0,0 0 1,0 1-1,0-1 0,0 0 0,0 0 1,0 1-1,0-1 0,0 0 0,2-1 1,38 4 54,-29-2-155,-1 0-208,70 8-603,-75-8 889,0 0 1,-1 1-1,1-1 1,-1 1-1,0 0 1,0 0-1,1 1 1,-1-1-1,-1 1 1,1 1-1,6 4 1,-10-7 24,0-1 1,-1 1 0,1 0 0,0-1 0,-1 1 0,1 0 0,-1 0 0,1 0 0,-1-1 0,1 1-1,-1 0 1,0 0 0,1 0 0,-1 0 0,0 0 0,0 0 0,1 0 0,-1 0 0,0 0 0,0 0 0,0 0-1,0 0 1,0 0 0,-1 0 0,1 0 0,0-1 0,0 1 0,-1 0 0,1 0 0,-1 1 0,0 0 56,-1 0 0,0 0 0,0 0 0,0-1 0,0 1 0,0 0 0,0-1 0,0 0-1,0 1 1,0-1 0,-4 1 0,-8 3 630,0 0-1,-28 4 0,41-9-657,-11 2 308,0 0 0,-1-1 0,1-1 0,-17-1 0,27 1-388,0 0 0,0 0 0,0-1 0,1 1 0,-1-1 0,0 1 0,0-1 0,0 0 0,0 0 0,1 0 0,-1 0 0,0 0 0,1 0 0,-1 0 0,-2-3 0,4 3-108,-1 0 0,1 0 0,-1 0 0,1-1 0,0 1 0,0 0 1,-1-1-1,1 1 0,0 0 0,0-1 0,0 1 0,1 0 0,-1-1 0,0 1 0,0 0 0,1-1 0,-1 1 1,0 0-1,1 0 0,0 0 0,-1-1 0,1 1 0,0 0 0,-1 0 0,1 0 0,2-2 0,0-1-791,1 0-1,0 0 1,0 0-1,0 1 1,1-1-1,0 1 1,7-4-1,18-10-4751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 6662,'0'0'14334,"-9"-2"-13427,2 2-807,0-1 0,0 1 0,0 1-1,0-1 1,0 1 0,0 0 0,0 1-1,-8 2 1,11-3-18,0 0 0,1 0 0,-1 1 0,1-1 0,-1 1 0,1 0 0,-1 0 1,1 0-1,0 1 0,0-1 0,0 1 0,1 0 0,-1 0 0,0-1 0,1 2 0,0-1 0,0 0 0,0 0 0,0 1 0,-1 3 1,3-6-83,0-1 0,0 1 0,0 0 1,1-1-1,-1 1 0,0-1 0,0 1 1,1-1-1,-1 1 0,1-1 0,-1 1 1,0-1-1,1 1 0,-1-1 0,1 0 0,-1 1 1,1-1-1,-1 0 0,1 1 0,-1-1 1,1 0-1,-1 0 0,1 1 0,0-1 1,-1 0-1,1 0 0,-1 0 0,1 0 1,0 0-1,-1 0 0,1 0 0,-1 0 1,1 0-1,0 0 0,-1 0 0,2 0 1,34 0-373,-26-1 163,56-1-1462,-34 0 1020,49 3 0,-80-1 665,0 0-1,0 0 1,0 0 0,0 0 0,1 1 0,-1-1-1,0 0 1,0 0 0,0 1 0,0-1 0,0 0-1,0 1 1,0 0 0,0-1 0,0 1-1,0-1 1,0 1 0,0 0 0,0 0 0,0-1-1,1 3 1,-2-3 46,0 1-1,0 0 0,0 0 1,0 0-1,0-1 0,0 1 1,-1 0-1,1 0 0,0 0 1,0-1-1,0 1 0,-1 0 1,1 0-1,0-1 0,-1 1 1,1 0-1,-1-1 1,1 1-1,-1 0 0,1-1 1,-1 1-1,0 0 0,-4 4 311,0 0 0,-1-1-1,1 0 1,-1 0 0,-9 4-1,0 0 30,0-1 0,-1 0 0,0-1 0,0-1 0,0-1 0,-1 0 1,-30 2-1,47-6-432,0 1 0,-1-1 0,1 0 0,0 0-1,-1 0 1,1 0 0,0 0 0,-1 0 0,1 0 0,0 0 0,-1 0 0,1 0 0,0 0 0,-1 0 0,1-1 0,0 1 0,0 0 0,-1 0 0,1 0 0,0 0 0,-1 0 0,1-1 0,0 1 0,0 0 0,-1 0 0,1 0 0,0-1 0,0 1 0,0 0 0,-1 0 0,1-1 0,0 1 0,0 0 0,0-1 0,0 1 0,-1 0 0,1-1 0,0 1 0,0-1 0,8-12-2313,19-12-3565,-3 10-318,7 1-3364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2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162 220 7719,'0'0'12102,"-9"-5"-10975,6 3-1062,0 0 0,0 0 0,0 1 1,0 0-1,-1-1 0,1 1 0,0 0 1,-1 1-1,1-1 0,-1 1 0,1-1 1,-1 1-1,1 0 0,-1 1 0,-4 0 0,3 0 39,0 1-1,0-1 0,1 1 1,-1 1-1,0-1 0,1 1 0,0 0 1,0 0-1,0 0 0,0 0 1,0 1-1,-6 7 0,7-8 53,0 1-1,0-1 1,0 1-1,0 0 1,1 0-1,0 0 1,0 1-1,0-1 1,0 0-1,0 1 1,1-1-1,0 1 1,0 0-1,0 5 1,1-9-135,0 1 0,0-1 1,0 1-1,1-1 0,-1 1 0,0-1 1,1 0-1,-1 1 0,1-1 0,0 0 1,-1 1-1,1-1 0,0 0 0,0 0 1,0 1-1,0-1 0,0 0 1,2 1-1,-1 0-18,1-1 1,-1 1-1,1-1 1,-1 0-1,1 0 0,0 0 1,0 0-1,0-1 1,0 1-1,-1-1 1,1 1-1,5-1 0,8-1-222,0 0 1,0-1-1,0-1 0,-1 0 0,1-2 0,-1 1 0,0-2 0,0 0 0,0-1 0,-1 0 1,17-12-1,-9 4 178,-1 0-1,0-1 1,-1-2 0,-1 0 0,-1-1 0,18-23 0,-29 32 37,0 0 1,-1 0-1,0-1 1,4-11 0,-9 18-18,1 0 0,-1 0 0,1 0 0,-1 0 0,0-1 0,-1 1 0,1 0 0,-1 0 0,0-1 1,0 1-1,0 0 0,-1-1 0,-1-7 0,1 11 15,1 0-1,-1 0 1,1 0 0,-1 1 0,0-1-1,1 0 1,-1 1 0,0-1 0,0 0-1,1 1 1,-1-1 0,0 1 0,0-1-1,0 1 1,0-1 0,0 1 0,0 0-1,0 0 1,0-1 0,0 1 0,0 0-1,0 0 1,0 0 0,1 0 0,-1 0-1,0 0 1,0 0 0,0 0 0,0 1-1,0-1 1,0 0 0,-2 1 0,-30 13 169,19-5 97,0 0-1,1 2 0,0-1 0,0 1 1,2 1-1,-15 18 0,20-24-84,2 1 1,-1-1-1,1 1 0,0 0 0,0 0 0,1 1 0,0-1 1,0 0-1,1 1 0,0 0 0,0 0 0,1-1 0,0 1 1,0 0-1,1 12 0,0-18-168,1-1-1,-1 1 1,1 0 0,-1-1 0,1 1-1,0-1 1,-1 1 0,1 0-1,0-1 1,0 0 0,0 1-1,0-1 1,0 1 0,0-1 0,1 0-1,-1 0 1,0 0 0,1 0-1,-1 0 1,3 1 0,0 1 11,1-1 1,0-1 0,-1 1-1,1-1 1,0 0-1,0 0 1,6 1-1,0-2-23,-1 1-1,1-1 1,-1-1-1,0 0 1,1 0-1,16-6 1,-20 4-54,1 0 0,-1-1 0,0 0 0,0 0 0,0-1 0,7-7 0,-11 10 39,0 0 0,-1-1 0,1 1 0,-1-1 0,1 0 0,-1 0 0,0 0 0,0 0 0,0 0 0,-1 0 0,1 0 0,-1 0 0,0-1 0,0 1 0,0-1 0,1-4 0,-2 7 8,-1 1-1,1 0 1,0-1-1,0 1 1,0 0-1,-1-1 1,1 1-1,0 0 1,0 0-1,-1-1 1,1 1-1,0 0 1,0 0-1,-1-1 1,1 1-1,0 0 1,-1 0-1,1 0 1,0-1-1,-1 1 1,1 0-1,0 0 1,-1 0-1,1 0 1,-1 0-1,1 0 1,0 0-1,-1 0 1,1 0-1,0 0 1,-1 0-1,1 0 1,-1 0-1,1 0 1,0 0-1,-1 0 1,1 1-1,0-1 1,-1 0-1,1 0 1,0 0-1,-1 1 1,1-1-1,0 0 1,0 0-1,-1 1 1,1-1-1,0 0 1,0 0-1,-1 1 1,1 0-1,-18 11-25,15-8 67,-1 0 0,1 0 1,0 0-1,1 0 1,-1 0-1,1 1 1,-1-1-1,1 1 0,-1 5 1,2-9-15,1 0 0,0 0 0,0 0 0,0 0 0,-1 0 0,1 0 0,0 0 0,0 1 0,0-1 0,1 0 0,-1 0 0,0 0 0,0 0 0,1 0 0,-1 0 0,0 0 0,1 0 0,-1-1 0,1 1 0,-1 0 0,1 0 0,-1 0 0,1 0 0,0 0 0,0-1 0,-1 1 0,1 0 0,0-1 0,0 1 0,0-1 0,0 1 0,-1-1 0,1 1 0,0-1 1,0 1-1,0-1 0,0 0 0,0 1 0,0-1 0,0 0 0,0 0 0,0 0 0,0 0 0,1 0 0,-1 0 0,0 0 0,0 0 0,1-1 0,9 0 16,0 0 0,0 0-1,-1-1 1,1-1 0,0 1 0,-1-2 0,0 0 0,0 0 0,10-6 0,-1-1-37,-1 0 1,0-2 0,26-23 0,-33 27-150,-14 11-101,-17 22 197,17-19 169,-1 0 0,1 1-1,0-1 1,1 1-1,-1 0 1,1 0-1,1 0 1,-3 12 0,3-16-85,1-1 1,0 1 0,1 0 0,-1 0 0,0-1 0,0 1-1,1 0 1,-1-1 0,1 1 0,-1 0 0,1-1 0,0 1-1,0 0 1,-1-1 0,1 1 0,0-1 0,0 0 0,1 1 0,-1-1-1,0 0 1,0 0 0,1 0 0,-1 1 0,1-2 0,-1 1-1,1 0 1,-1 0 0,1 0 0,-1-1 0,1 1 0,0 0-1,-1-1 1,1 0 0,0 1 0,2-1 0,4 2-909,0-1 0,1 0-1,-1-1 1,1 1 0,-1-2 0,13-1 0,4-5-5224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48 10602,'0'0'6145,"-9"7"-4544,4-2-1388,-1 0 0,1 1 1,0 0-1,0 0 0,1 1 0,0-1 0,0 1 1,1 0-1,-1 0 0,1 0 0,1 1 0,-1-1 1,2 1-1,-1-1 0,-1 12 0,-7 153 3420,9-130-2942,6-2-488,-5-39-196,1-1 0,-1 1 1,0 0-1,1 0 0,-1 0 0,1 0 0,-1 0 0,1 0 1,0-1-1,-1 1 0,1 0 0,0 0 0,-1-1 0,1 1 1,0 0-1,0-1 0,0 1 0,-1-1 0,1 1 0,0-1 1,0 0-1,0 1 0,0-1 0,0 0 0,0 0 0,0 1 1,0-1-1,0 0 0,0 0 0,0 0 0,0 0 0,0 0 1,0 0-1,0-1 0,0 1 0,0 0 0,1-1 0,0 0-52,0-1 0,-1 0 0,1 1 0,-1-1 0,0 0 0,1 0 0,-1 0 0,0 0 0,0 0 0,0 0 0,0 0 0,-1-1 0,1 1 0,0 0 0,-1 0 0,0 0 0,1-1 0,-1 1 0,0 0 0,-1-4 0,1-50-1209,-1 50 1134,0 1 1,0 0-1,-1-1 0,1 1 0,-1 0 1,0 0-1,-1 0 0,1 0 0,-1 0 1,0 0-1,0 1 0,0-1 1,-5-4-1,15 17 357,10 7 102,-5-12-201,0-1 0,0 0 0,0 0 0,0-1 0,0-1 0,0 0 0,1 0 0,-1-2 0,0 1 0,0-1 0,0-1 0,-1 0 0,21-9 0,-9 3-36,-1-2-1,0 0 1,-1-2-1,0 0 1,35-30-1,-41 30 44,0-1-1,-2-1 0,14-18 0,-23 29-137,-1 0 0,0-1 0,0 0 0,0 1 0,-1-1 0,1 0 0,-1 0-1,-1 0 1,1-1 0,-1 1 0,0 0 0,0-1 0,0 1 0,-1 0 0,1-1 0,-2-8-1,1 14-18,0-1 0,0 1 0,0 0 0,-1-1 0,1 1 0,0 0 0,0 0 0,0-1 0,0 1 0,-1 0 0,1 0 0,0-1 0,0 1 0,-1 0 0,1 0 0,0-1 0,0 1 0,-1 0 0,1 0 0,0 0 0,-1 0 0,1 0 0,0-1 0,-1 1 0,1 0 0,0 0 0,-1 0 0,1 0 0,0 0 0,0 0 0,-1 0 0,1 0 0,0 0 0,-1 0 0,1 0 0,0 0 0,-1 1 0,1-1 0,0 0 0,-1 0 0,1 0 0,0 0 0,-1 0 0,1 1 0,0-1 0,0 0 0,-1 0 0,1 0 0,0 1 0,0-1 0,0 0 0,-1 0 0,1 1 0,0-1 0,0 0 0,0 1 0,0-1 0,-1 0 0,1 1 0,-14 16-122,4 1 179,0 1 1,1-1-1,1 1 0,0 1 0,2-1 0,0 1 0,1 1 0,2-1 0,0 1 1,-1 39-1,4-59-27,0 1 0,0-1 0,0 1 1,1-1-1,-1 1 0,0 0 0,1-1 0,-1 1 1,1-1-1,0 0 0,-1 1 0,1-1 0,0 1 1,0-1-1,0 0 0,0 0 0,0 1 0,0-1 1,0 0-1,0 0 0,1 0 0,-1 0 0,0 0 1,3 0-1,-1 1 48,1-1 0,0 0 0,-1 0 0,1 0 0,0-1 0,0 1 0,0-1 0,0 0 0,7-1 0,1 0 44,0-1-1,0-1 1,-1 0-1,1 0 1,20-10-1,-15 3-86,0 0 0,-1 0 0,26-23 0,-37 29-46,1-1 1,-1 0-1,0-1 1,0 1-1,-1-1 1,0 0-1,0 0 0,0 0 1,-1-1-1,0 0 1,0 1-1,-1-1 0,3-7 1,-10 36-374,3-12 357,0-1 1,0 0 0,1 1 0,1 0-1,0 13 1,0-21 49,0 1 0,1 0 0,0-1 0,-1 1 1,1-1-1,0 1 0,0-1 0,0 0 0,1 1 0,-1-1 0,0 0 1,1 0-1,0 0 0,-1 0 0,1 0 0,0 0 0,0 0 0,0-1 1,0 1-1,1-1 0,-1 1 0,0-1 0,0 0 0,1 0 0,2 1 1,8 2 19,1-1 1,-1 0 0,1-1-1,-1 0 1,1-1 0,0-1-1,0 0 1,-1-1 0,1 0-1,14-4 1,9-3-89,0-2-1,49-20 1,-64 22-23,-5 2-352,-1 0-1,0-1 1,30-18-1,-54 33 450,2 0 0,-1 1 0,1 0 0,0 0 0,1 1 1,0 0-1,1 0 0,0 0 0,-4 15 0,6-16 16,0-1 1,1 1 0,0 0-1,1 0 1,-1-1-1,2 1 1,-1 0 0,1 0-1,4 13 1,1-2-344,1 1 0,15 28 1,-8-19-449,-12-26 697,0-1-1,-1 0 0,1 1 1,-1-1-1,0 1 1,0-1-1,0 1 0,0 0 1,-1-1-1,0 1 0,0 0 1,0 0-1,0-1 1,0 1-1,-1 0 0,1 0 1,-3 5-1,2-6 66,-1-1 0,0 0 0,0 0 0,0 0 0,0 0 0,0 0-1,0 0 1,-1-1 0,1 1 0,-1-1 0,1 0 0,-1 0 0,1 0 0,-1 0 0,0 0-1,1 0 1,-1-1 0,0 1 0,0-1 0,1 1 0,-1-1 0,-6-1 0,9 1-4,-6 1 18,-1-1 0,1 0 0,-1 0 0,1-1 0,-1 1 0,1-1 0,-10-3 0,15 3-10,0 1 1,0-1-1,0 0 0,0 1 1,0-1-1,0 0 0,0 1 0,0-1 1,0 0-1,0 0 0,1 0 1,-1 0-1,0 0 0,1 0 1,-1 0-1,0 0 0,1 0 0,-1-2 1,0 0 7,1 0 1,0 1 0,0-1-1,0 0 1,0 0 0,0 1-1,1-1 1,-1 0-1,1 1 1,-1-1 0,3-4-1,8-16 12,1 1 0,1-1-1,2 2 1,0 0-1,0 1 1,28-26 0,10-16-83,-33 37-24,11-13-170,51-83 1,-76 99 589,-6 22-318,0 0-1,0-1 1,-1 1-1,1-1 1,0 1-1,0 0 1,0-1-1,-1 1 1,1-1 0,0 1-1,0 0 1,-1-1-1,1 1 1,0 0-1,-1-1 1,1 1-1,0 0 1,-1 0-1,1-1 1,-1 1 0,1 0-1,0 0 1,-1 0-1,1 0 1,-1 0-1,1-1 1,-1 1-1,0 0 1,-1 0 3,0 0-1,0 1 1,0-1 0,0 0-1,0 1 1,0-1 0,0 1-1,0 0 1,0 0 0,0-1-1,1 1 1,-1 0 0,0 1-1,0-1 1,1 0 0,-1 0-1,-1 3 1,0-1 34,0 0-1,1 0 1,-1 0-1,0 0 1,1 1-1,0-1 1,0 1 0,0 0-1,1-1 1,-1 1-1,1 0 1,0 0-1,0 0 1,0 0 0,0 0-1,1 0 1,0 0-1,-1 1 1,2 5-1,0-7-27,0 1 0,0-1 0,0 0 0,0 0 0,1 0 0,-1 0 0,1 0 0,0 0 0,0-1 0,0 1 0,0 0 0,0-1 0,1 0 0,-1 1 0,1-1 0,0 0 0,-1 0 0,1-1 0,0 1 0,0 0 0,0-1 0,0 0 0,0 0 0,6 2 0,14 1 16,0 0 0,1-1 0,-1-1 0,1-2 0,-1 0 1,0-2-1,1 0 0,-1-1 0,0-2 0,44-14 0,-67 19-79,0 0 0,1 0 0,-1 0 0,0 1 1,1-1-1,-1 0 0,0 0 0,1 0 0,-1 0 1,0 0-1,1 1 0,-1-1 0,0 0 0,0 0 1,1 0-1,-1 1 0,0-1 0,0 0 0,1 0 1,-1 1-1,0-1 0,0 0 0,0 0 0,1 1 0,-1-1 1,0 0-1,0 1 0,0-1 0,0 0 0,0 1 1,0-1-1,0 0 0,0 1 0,0-1 0,0 0 1,0 1-1,0-1 0,0 0 0,0 1 0,0 0 0,0 19-3129,0-16 1701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10858,'0'-4'8008,"0"22"-7207,0 10 448,0 5 256,0 6-544,0 0-384,0 0-225,5-8-224,6-4-64,3-7-32,-5-7-416,5-7-737,-3-6-673,-7 0-1217,-4-16-4804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13645,'0'0'7815,"45"-22"-7270,-11 17 63,5-2-319,4 1-225,0-3 32,1 2-96,-10 1-705,-5 3-1217,-13 3-768,-7 0-1506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12396,'0'0'6982,"45"23"-6053,3-27-96,-2-9-513,10 1-224,-8 3-64,-3 1-224,-12 5-2018,-9 3-2146,-14 0-1185</inkml:trace>
  <inkml:trace contextRef="#ctx0" brushRef="#br0" timeOffset="1">29 250 14446,'0'0'8199,"76"2"-8070,-29-12-129,1-3-1570,-5 1-1729,0-2-4388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7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15407,'0'0'5221,"68"-26"-3908,-11 18-865,9-1-352,6 1-64,-1 4-32,-5 3-1665,-14 1-2403,-7 0-1954,-13 9-4228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13549,'0'0'8942,"11"-5"-8366,12-7-368,-2-2-1,1 0 1,37-33-1,60-67-135,-87 82-24,-32 32-55,0 0 1,0 0-1,0 0 0,-1 0 0,1 0 0,0 1 0,0-1 0,0 0 0,0 0 0,0 0 0,0 0 0,0 0 0,0 0 0,0 0 0,0 0 1,0 1-1,0-1 0,0 0 0,0 0 0,0 0 0,0 0 0,0 0 0,0 0 0,0 0 0,0 0 0,0 1 0,0-1 0,1 0 0,-1 0 1,0 0-1,0 0 0,0 0 0,0 0 0,0 0 0,0 0 0,0 0 0,0 0 0,0 0 0,0 0 0,0 1 0,0-1 0,1 0 1,-1 0-1,0 0 0,0 0 0,0 0 0,0 0 0,0 0 0,0 0 0,0 0 0,0 0 0,1 0 0,-1 0 0,0 0 0,0 0 0,0 0 1,0 0-1,0 0 0,0 0 0,0 0 0,0 0 0,1 0 0,-1-1 0,0 1 0,0 0 0,0 0 0,0 0 0,0 0 0,0 0 0,-1 16-80,-6 20 142,4-23-302,0 0 0,1 0 0,1 0 0,0 1 0,0-1 0,2 0 0,2 21 0,4-25-4023,4-8-4848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14253,'0'0'8008,"-45"79"-7399,32-39 127,5 2-351,4-3-129,4-4-96,0-7-128,2-6-128,5-8-1217,-2-5-833,-1-9-481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12460,'0'0'5989,"63"-43"-4035,-33 34-1217,9 0-192,1 4-33,1 3-416,3 2-64,-6 0 0,-3 0-128,-8 0-929,-5 0-512,-13 0-705</inkml:trace>
  <inkml:trace contextRef="#ctx0" brushRef="#br0" timeOffset="1">143 131 15567,'0'0'5797,"52"15"-4964,-18-22-32,5-2-641,-2-2-128,-6 6-128,-3 1-1442,-12 4-1761,-10 0-2242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17392,'0'0'7464,"81"13"-6824,-35-30-512,4 0-128,2-1-512,-4 1-1346,-3 2-1665,-11-1-2531,-9 4-3491</inkml:trace>
  <inkml:trace contextRef="#ctx0" brushRef="#br0" timeOffset="1">482 24 5862,'0'0'5231,"10"-4"-2706,-1 0-1866,1 1-1,0 0 1,0 0 0,0 1-1,0 0 1,16-1 0,-24 3-589,1 0 1,-1 0-1,1 0 1,-1 0 0,1 1-1,-1-1 1,1 1-1,-1-1 1,0 1-1,1 0 1,-1 0 0,0 0-1,1 0 1,-1 0-1,0 1 1,0-1-1,0 1 1,0-1 0,0 1-1,0 0 1,-1 0-1,1 0 1,-1 0-1,1 0 1,-1 0 0,1 0-1,-1 0 1,0 0-1,0 1 1,0-1-1,-1 0 1,1 1 0,0-1-1,-1 1 1,0-1-1,1 1 1,-1 3-1,0 0 237,0 0-1,0 0 1,0 0-1,0 0 1,-1 1-1,0-1 1,-1 0-1,1 0 1,-1-1-1,0 1 1,-1 0-1,-3 7 0,-3 0 469,-1 0 0,1-1 0,-19 17 0,23-24-646,5-5-107,0 0 0,-1 0-1,1 0 1,0 0 0,0 0 0,-1 1 0,1-1 0,0 0 0,0 0 0,-1 0 0,1 1 0,0-1 0,0 0 0,-1 0 0,1 1 0,0-1 0,0 0 0,0 1 0,0-1 0,0 0-1,-1 1 1,1-1 0,0 0 0,0 0 0,0 1 0,0-1 0,0 0 0,0 1 0,0-1 0,0 0 0,0 1 0,0-1 0,0 0 0,0 1 0,0-1 0,1 0 0,-1 1 0,0-1-1,0 0 1,0 1 0,0-1 0,0 0 0,1 0 0,-1 1 0,0-1 0,0 0 0,1 0 0,-1 1 0,0-1 0,0 0 0,1 1 0,25 1 204,33-11-1065,-27 0-2234,0-2 0,51-26 0,-29 9-5244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18514,'0'0'4804,"65"-18"-6502,-23 3-1697,3 0-4132</inkml:trace>
  <inkml:trace contextRef="#ctx0" brushRef="#br0" timeOffset="1">465 46 14221,'0'0'6374,"46"-11"-7398,-12-3-2244,9-7-4835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7:4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19026,'0'0'6278,"42"-11"-6662,-8-3-1250,6-1-1537,3-1-2755,-2 0-3587</inkml:trace>
  <inkml:trace contextRef="#ctx0" brushRef="#br0" timeOffset="1">359 27 19058,'0'0'8712,"34"13"-9801,-9-30-2594,0-6-4325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0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12844,'0'0'11339,"12"61"-11147,-12-29-64,0 1-64,0 0-32,0-2 0,0-2-32,0-5-640,0-6-802,-3-4-800,-2-8-673,-4-5-3459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08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13645,'0'0'2237,"3"-8"160,-2 4-2205,0 0 1,1 1-1,0-1 1,-1 0 0,1 1-1,1-1 1,-1 1 0,0 0-1,1 0 1,0 0-1,-1 0 1,1 0 0,1 1-1,-1-1 1,0 1-1,0 0 1,1 0 0,0 0-1,-1 0 1,1 0-1,0 1 1,0 0 0,-1 0-1,9-1 1,22-6 6,0 1 1,0 2-1,1 2 1,-1 1-1,1 2 1,0 1-1,40 7 1,-72-8-204,1 1 0,-1 0 0,0 0 0,1 0 0,-1 0 0,0 0 0,0 1 0,0-1 0,0 1-1,0 0 1,0 0 0,-1 0 0,1 0 0,-1 1 0,1-1 0,2 5 0,-4-5 20,0 0 0,0 0 0,0 0 0,-1 0 0,1 0 0,-1 0 0,1 0 0,-1 0 0,0 0 0,0 0 0,0 0 0,0 0 0,0 1 0,0-1 0,-1 0 0,1 0 0,-1 0 0,1 0 0,-1 0 0,0 0 0,0 0 0,0 0 0,0 0 0,0-1 0,0 1 0,0 0 0,-4 2 0,-12 14 244,0-2-1,-2 0 0,0-1 1,0-1-1,-2 0 1,-24 11-1,0 2 423,44-26-580,14-2-102,-1-1 0,1 0 1,18-5-1,-19 4-163,0 0 0,1 1 0,17-1 0,-23 3 65,-1 0 1,0 0 0,0 1 0,1 0 0,-1 0 0,0 0 0,0 1-1,0 0 1,0 0 0,-1 1 0,1-1 0,5 5 0,-8-5 65,0 0 0,-1 1 0,0-1 0,1 1 0,-1 0 0,0-1 0,0 1 0,0 0 1,-1 0-1,1 0 0,-1 1 0,0-1 0,0 0 0,0 1 0,0-1 0,0 0 0,-1 1 0,0-1 0,1 1 1,-1-1-1,0 1 0,-1-1 0,0 6 0,0-4 97,-1 1 0,0-1 0,0 0 0,0 0 0,-1 0 0,0 0 0,0 0 0,0 0 0,0-1 0,-1 1 0,1-1 0,-1 0 0,0 0 0,-1-1 0,1 1 0,-1-1 0,1 0 0,-1 0 0,-9 4 0,-4 2 481,-1-1 0,0-1 0,-1 0 0,-22 4 0,36-10-406,-73 13 1055,73-13-1157,0 0 0,0-1 0,0 0-1,0 0 1,0 0 0,0-1 0,0 0 0,0 0 0,0-1 0,-10-4-1,15 6-115,-1-1 0,1 0-1,0 0 1,-1 0 0,1 0-1,0 0 1,0 0 0,0 0 0,0 0-1,0 0 1,0-1 0,0 1-1,0 0 1,0-1 0,0 1-1,1 0 1,-1-1 0,1 1-1,-1-1 1,1 1 0,-1-1-1,1 0 1,0 1 0,0-1-1,0 1 1,0-1 0,0 1-1,0-1 1,0 0 0,1 1-1,-1-1 1,0 1 0,2-3-1,-1 1-636,1-1 0,-1 1 0,1-1 0,0 1 0,0 0 0,1 0 0,-1 0 0,1 0 0,0 0 0,-1 0 0,1 1 0,5-4 0,16-9-6406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0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37 12172,'0'0'12203,"-10"-5"-11215,5 3-905,3 0-54,0 1 0,-1 0 0,1-1 0,0 1 0,0 0 0,-1 0 0,1 1-1,-1-1 1,1 0 0,0 1 0,-1-1 0,1 1 0,-1 0 0,1 0 0,-1 0-1,1 0 1,-1 1 0,1-1 0,-1 0 0,1 1 0,-1 0 0,1 0 0,0 0-1,-1 0 1,1 0 0,0 0 0,0 0 0,0 1 0,0-1 0,0 1 0,0-1-1,0 1 1,0 0 0,-1 3 0,-4 2 131,1 1 0,0 0-1,0 1 1,1-1 0,0 1 0,0 0-1,1 0 1,0 1 0,1-1 0,0 1-1,1 0 1,0-1 0,-1 15 0,3-23-153,1 0 1,-1 0 0,0 0-1,1 0 1,-1 0 0,1 0-1,0 0 1,-1 0 0,1 0-1,0-1 1,-1 1 0,1 0-1,0 0 1,0-1 0,0 1-1,0 0 1,0-1-1,0 1 1,0-1 0,0 1-1,0-1 1,0 1 0,0-1-1,0 0 1,0 1 0,0-1-1,0 0 1,1 0 0,-1 0-1,0 0 1,0 0 0,0 0-1,0 0 1,0-1-1,0 1 1,0 0 0,0 0-1,2-2 1,47-12 142,-36 6-154,0-2 0,-1 1 0,1-2 0,-2 0 0,0 0 0,0-1 0,12-17 0,-23 76-311,-2-44 320,1 0-1,0 0 1,0 0-1,1 0 1,-1 0-1,1-1 1,-1 1-1,1 0 1,0 0-1,0 0 1,0 0 0,0-1-1,1 1 1,-1 0-1,1-1 1,0 1-1,2 2 1,-2-4-1,0 1 0,0-1 0,1 0 1,-1-1-1,0 1 0,0 0 0,0-1 0,1 1 1,-1-1-1,0 0 0,1 0 0,-1 0 0,0 0 1,1 0-1,-1 0 0,0 0 0,0-1 1,1 1-1,-1-1 0,0 0 0,0 0 0,0 0 1,0 0-1,3-1 0,-1 0 61,0-1 0,0 0 0,0 1 0,0-1 0,-1 0 0,1-1-1,-1 1 1,0-1 0,0 1 0,0-1 0,0 0 0,-1 0 0,1 0 0,-1 0 0,0-1 0,-1 1-1,1-1 1,2-8 0,-3 9 22,-1 0 0,1 0-1,0-1 1,-1 1-1,0 0 1,0 0 0,0 0-1,-1 0 1,1 0 0,-1 0-1,0-1 1,0 1-1,-1 1 1,1-1 0,-1 0-1,1 0 1,-1 0 0,-1 1-1,1-1 1,0 1-1,-6-6 1,8 9-89,0 0 0,-1 0 1,1 0-1,0 0 0,0 0 0,-1-1 1,1 1-1,0 0 0,0 0 0,0 0 0,-1 0 1,1-1-1,0 1 0,0 0 0,0 0 0,0 0 1,0-1-1,-1 1 0,1 0 0,0 0 0,0-1 1,0 1-1,0 0 0,0 0 0,0-1 0,0 1 1,0 0-1,0 0 0,0-1 0,0 1 1,0 0-1,0 0 0,0-1 0,0 1 0,0 0 1,0 0-1,0-1 0,0 1 0,0 0 0,0 0 1,0 0-1,1-1 0,-1 1 0,0 0 0,0 0 1,1-1-1,16-1-72,41 8-720,-34-3-475,18-1-2251,-13-4-1784,6-3-6259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77 120 9961,'0'0'11152,"-8"-5"-10399,3 1-687,3 2-20,-1 1 0,0-1 0,1 0 0,-1 1 0,0-1 0,0 1 0,1 0 1,-7-1-1,8 2-21,0 0 1,0 0 0,-1 0 0,1 0-1,0 0 1,0 1 0,0-1 0,0 0-1,0 1 1,0-1 0,0 1 0,0 0-1,0-1 1,0 1 0,0 0 0,0-1-1,0 1 1,0 0 0,1 0 0,-1 0-1,0 0 1,1 0 0,-1 0 0,0 0-1,1 0 1,0 0 0,-1 0 0,1 0-1,-1 0 1,1 0 0,0 0 0,0 0-1,-1 2 1,0 2 104,0 0 0,-1 0 0,1 0 0,1 0 0,-1 0 0,1 0 0,0 0-1,0 1 1,0-1 0,1 0 0,1 6 0,-1-9-69,0 0 1,0 0-1,0-1 0,0 1 1,0 0-1,1 0 0,-1-1 0,0 1 1,1 0-1,-1-1 0,1 0 1,0 1-1,-1-1 0,1 0 0,0 0 1,0 0-1,0 0 0,0 0 1,0 0-1,0-1 0,0 1 0,0 0 1,0-1-1,0 0 0,0 0 1,1 1-1,-1-1 0,2-1 0,10 0 35,-1 0 0,0-1 0,0-1 0,0 0 0,-1-1 0,1-1-1,-1 1 1,0-2 0,0 0 0,0 0 0,-1-1 0,0-1-1,0 0 1,-1 0 0,0-1 0,-1 0 0,0-1 0,0 0 0,-1 0-1,0-1 1,9-17 0,-13 13-34,-11 14-103,-14 23-71,16-13 109,0 0 0,0 1 0,1-1 0,0 1 0,1 0 0,0 1 0,0-1-1,1 0 1,1 1 0,0-1 0,0 19 0,1-27 8,0-1 1,1 1-1,-1-1 1,1 1-1,-1-1 0,1 0 1,0 1-1,-1-1 1,1 0-1,0 1 0,0-1 1,0 0-1,0 0 1,0 0-1,0 0 0,0 0 1,1 0-1,-1 0 1,0 0-1,0 0 1,1 0-1,-1-1 0,1 1 1,-1-1-1,0 1 1,1-1-1,-1 1 0,1-1 1,-1 0-1,1 0 1,0 0-1,-1 0 0,1 0 1,-1 0-1,1 0 1,-1 0-1,1 0 0,1-2 1,4 1 30,0 0 1,-1 0-1,1-1 0,-1 0 1,0 0-1,1-1 0,9-5 1,-5 0 18,-1 0-1,1-1 1,-1 0 0,-1-1-1,12-14 1,-17 19-36,0-1 0,0 0 0,-1 1 0,0-1 1,0 0-1,0 0 0,-1-1 0,1 1 0,-2 0 0,1-1 0,-1 1 0,1-12 0,-3 18-26,0 1-1,0-1 1,0 0-1,0 1 0,0-1 1,1 1-1,-1-1 1,0 1-1,0-1 1,0 1-1,0 0 0,1-1 1,-1 1-1,0 0 1,1 0-1,-1 0 0,1-1 1,-2 2-1,-1 6-1,0-1 1,1 0-1,-1 1 0,1 0 0,-1 12 1,2-18 10,1 0 1,0-1 0,-1 1 0,1-1 0,0 1-1,0 0 1,0-1 0,0 1 0,0-1 0,0 1-1,1 0 1,-1-1 0,1 1 0,-1-1 0,1 1-1,-1-1 1,1 1 0,0-1 0,0 0 0,-1 1-1,1-1 1,0 0 0,0 1 0,1-1 0,-1 0-1,0 0 1,0 0 0,0 0 0,1 0 0,-1 0-1,1-1 1,-1 1 0,2 1 0,5-1 25,0-1 0,0 1 0,0-1 0,0-1 0,0 1 0,0-1 0,-1-1 0,1 1 0,0-1 0,-1-1 0,1 1 0,-1-1 0,0-1 0,0 1 0,10-7 0,-12 6-15,0 1-1,0-1 1,0 1 0,-1-1 0,1-1-1,-1 1 1,0-1 0,0 1 0,-1-1-1,1 0 1,-1-1 0,0 1-1,-1 0 1,1-1 0,-1 0 0,0 1-1,0-1 1,-1 0 0,0 0 0,1-10-1,-2 16-14,0 0 1,0-1-1,0 1 0,1 0 0,-1 0 0,0-1 0,0 1 1,-1 0-1,1 0 0,0-1 0,0 1 0,0 0 0,0 0 1,0-1-1,0 1 0,0 0 0,0 0 0,0 0 0,0-1 1,-1 1-1,1 0 0,0 0 0,0 0 0,0-1 0,0 1 1,-1 0-1,1 0 0,0 0 0,0 0 0,0-1 0,-1 1 1,1 0-1,0 0 0,0 0 0,-1 0 0,1 0 0,0 0 1,0 0-1,0 0 0,-1 0 0,1 0 0,-1 0 0,-12 6-86,-10 14 4,19-15 79,0 0 0,0 0 0,1 0 0,0 1 0,0-1 0,0 1 0,1 0 0,-4 10 0,6-14 4,0-1 1,-1 0-1,1 0 1,0 1 0,0-1-1,0 0 1,1 1-1,-1-1 1,0 0 0,0 0-1,1 1 1,-1-1-1,1 0 1,-1 0 0,1 0-1,-1 0 1,1 0-1,1 2 1,0-1 2,-1-1 0,1 1-1,0-1 1,0 0 0,0 0 0,0 0-1,-1 0 1,1 0 0,1-1 0,-1 1 0,0-1-1,0 1 1,0-1 0,4 1 0,274 10-520,-283-13 628,0 0-1,0 1 1,0-1 0,0 0-1,1 0 1,-1-1 0,1 1-1,0 0 1,-1-1 0,1 0-1,-2-3 1,-26-39 576,26 38-611,-15-29 76,18 35-150,0-1 1,0 0-1,1 1 0,-1-1 1,1 0-1,-1 1 1,1-1-1,-1 0 0,1 0 1,0 0-1,0 1 0,0-1 1,0 0-1,0 0 1,0 0-1,1 1 0,0-3 1,1 3-27,1 0 1,-1 0 0,1 0 0,0 1 0,-1-1-1,1 1 1,0 0 0,-1 0 0,1 0-1,0 0 1,-1 0 0,6 1 0,0 0-163,67 7-2458,11 0-6855,-40-8-2399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91 123 9673,'-8'-9'945,"-4"-5"-570,-1 0 373,0-1 0,1 0 0,1-1 1,-10-19-1,22 35-744,0-1-1,0 0 1,1 1 0,-1-1 0,0 1-1,1-1 1,-1 1 0,0 0 0,1 0-1,-1 0 1,1 0 0,-1 0 0,0 0-1,1 0 1,-1 0 0,0 0-1,1 0 1,-1 1 0,3 0 0,15 8 66,0 1 1,0 1-1,-1 0 1,0 1-1,-1 1 1,30 30 0,-15-15-10,240 209 96,337 274 1933,-462-400-1344,5-7 0,218 112-1,103 8-286,338 187-219,-741-365-259,-43-26 0,1-2 1,1-1-1,0-1 1,61 24-1,-84-38-182,0-1-1,0 0 1,0 0-1,0 0 1,0-1-1,8 0 1,-11 0-65,-1 0 0,1 0 0,-1-1 0,1 0 0,-1 1 0,0-1 0,1 0 0,-1 0 0,0 0 0,0 0 0,1-1 0,-1 1 0,0-1 0,0 1 0,-1-1 0,1 0 0,0 0 0,1-1 0,16-33-5601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7:5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11179,'0'10'2386,"-3"5"-1348,1-5-267,0 1 0,0-1 0,2 1 0,-1 0 0,1-1 1,0 1-1,3 14 0,-1-23-716,-1 0 0,0-1 0,1 1 0,0 0 0,-1-1 0,1 1 0,0-1 0,0 0 0,0 1 0,0-1 0,0 0 0,0 0 0,0 0 0,0 0 0,0-1 0,1 1 0,-1-1 0,0 1 0,0-1 0,1 0 0,-1 0 0,0 0 0,1 0 0,3 0 0,59-7 422,-20-5-320,-36 8-146,1 1 1,-1 0-1,1 1 1,0 0 0,0 0-1,0 1 1,0 1-1,0 0 1,16 1-1,-6 13 1617,-19-13-1547,1 0 0,-1 1 0,1-1-1,-1 0 1,1 0 0,-1 0-1,1 0 1,-1 0 0,1 0 0,0 0-1,0 0 1,0-1 0,-1 1-1,1-1 1,0 1 0,3-1 0,6 0-9,0-1 0,0-1 0,0 0 0,0 0 0,-1-1 0,1-1 0,-1 1 0,0-2 0,0 1 0,0-2 0,10-6 0,-8 5-164,0 0 0,0 1-1,1 0 1,0 1 0,0 1 0,21-5-1,-32 9 78,-1 0-1,1 0 0,-1 0 0,1 1 1,-1-1-1,1 0 0,-1 1 0,1-1 1,-1 1-1,0-1 0,1 1 0,-1 0 0,0 0 1,1 0-1,-1-1 0,0 1 0,0 0 1,0 1-1,0-1 0,0 0 0,0 0 1,0 0-1,0 0 0,0 1 0,-1-1 1,1 1-1,0-1 0,-1 0 0,1 1 1,-1-1-1,0 1 0,1-1 0,-1 1 1,0-1-1,0 1 0,0-1 0,0 3 0,1 12 51,0 0 0,-3 28-1,1-22-40,1-18-195,1 7-622,6-7-3332,10-4-4269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8040,'0'0'10708,"-2"11"-9117,-3 24-906,1 0-1,2 0 1,2 49 0,1-72-621,0 0 1,0 0 0,1-1 0,1 1-1,0-1 1,0 1 0,1-1 0,1 0 0,0-1-1,0 1 1,1-1 0,0 0 0,1 0 0,15 16-1,-21-24-66,1 0 0,-1-1 0,0 0 0,1 1 0,0-1 0,-1 0-1,1 0 1,0 0 0,0 0 0,0 0 0,-1 0 0,1-1-1,0 1 1,0 0 0,0-1 0,0 0 0,0 1 0,0-1 0,0 0-1,0 0 1,0 0 0,0 0 0,1-1 0,-1 1 0,0-1 0,-1 1-1,5-2 1,-5 1-110,0 0 0,0-1 0,0 1-1,0 0 1,0-1 0,0 1 0,0-1-1,-1 1 1,1-1 0,0 1 0,-1-1 0,0 0-1,1 1 1,-1-1 0,0 0 0,0 1 0,1-1-1,-1 0 1,-1 1 0,1-1 0,0 0-1,0 1 1,-1-1 0,1 1 0,-1-1 0,1 0-1,-1 1 1,1-1 0,-1 1 0,0-1 0,0 1-1,0 0 1,0-1 0,-1 0 0,-6-9-948,0 0 1,0 1 0,-1 0 0,0 0-1,-19-14 1,-61-41-1528,54 41 3287,-16-13 4542,51 36-3544,13 2 85,138 18 1165,-117-17-3263,0-1-1,51-6 1,-48-5-3822,-8-5-4885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86 265 7239,'5'-8'3438,"0"-1"-2418,1 1 0,-1-1 0,-1 0 0,0 0 0,0 0 0,0 0 1,-1-1-1,-1 0 0,0 0 0,2-14 0,-4 24-966,0-1 0,-1 0-1,1 1 1,0-1 0,0 1 0,0-1 0,-1 1-1,1-1 1,0 1 0,0-1 0,-1 1 0,1-1-1,-1 1 1,1-1 0,0 1 0,-1 0 0,1-1-1,-1 1 1,1-1 0,-1 1 0,1 0 0,-1 0-1,1-1 1,-1 1 0,1 0 0,-1 0 0,0 0-1,1 0 1,-1-1 0,1 1 0,-1 0 0,1 0-1,-1 0 1,0 0 0,1 0 0,-1 0 0,1 1-1,-1-1 1,0 0 0,1 0 0,-1 0 0,1 0-1,-1 1 1,1-1 0,-1 0 0,1 1 0,-1-1 0,1 0-1,-1 1 1,1-1 0,-1 1 0,-29 19 372,18-7-362,1 1 0,1 1 0,-16 29 0,23-38-52,0 0 0,0-1-1,1 1 1,0 0 0,0 0 0,0 0 0,1 0-1,0 0 1,0 1 0,1-1 0,0 0 0,0 1-1,0-1 1,2 10 0,-1-15-8,0 0 0,-1 1-1,1-1 1,0 0 0,0 0 0,0 0 0,0 0 0,0 0 0,0 0 0,0-1-1,0 1 1,0 0 0,0 0 0,0-1 0,1 1 0,-1-1 0,0 1 0,0-1-1,1 1 1,-1-1 0,0 0 0,1 0 0,-1 1 0,0-1 0,1 0-1,2-1 1,39-5 207,-28 0-108,0-1 0,0-1-1,-1 0 1,0-1 0,0 0 0,-1-1 0,16-15 0,-8 4-34,0-1 0,-1-1 0,20-30 1,-34 45 40,-1 0 1,0-1-1,-1 1 1,1-1-1,-2 0 1,1-1 0,-2 1-1,1-1 1,-1 1-1,0-1 1,-1 0-1,0 1 1,-1-13 0,0 22-106,0-1 0,0 1 0,0 0 0,0-1 0,0 1 0,0 0 0,0-1 0,0 1 0,0-1 0,0 1 0,0 0 0,0-1 0,0 1 0,0 0 0,0-1 0,0 1 0,0 0 0,-1-1-1,1 1 1,0 0 0,0-1 0,-1 1 0,1 0 0,0 0 0,0-1 0,-1 1 0,1 0 0,0 0 0,0 0 0,-1-1 0,1 1 0,0 0 0,-1 0 0,1 0 0,0 0 0,-1 0 0,1-1 0,0 1 0,-1 0 0,1 0 0,-1 0 0,-15 11-10,-11 21-50,18-15 56,2 1 0,0-1 1,0 1-1,2 1 0,0-1 0,2 1 0,0 0 1,-1 32-1,3-49 7,1 0 0,0 0 0,0 0 0,0 0 1,1 0-1,-1 0 0,0 0 0,1 0 0,-1 0 0,1 0 0,0 0 1,-1 0-1,1-1 0,0 1 0,0 0 0,0 0 0,1-1 1,-1 1-1,0-1 0,0 1 0,1-1 0,-1 0 0,1 1 0,0-1 1,-1 0-1,1 0 0,0 0 0,-1 0 0,1 0 0,0-1 1,0 1-1,0 0 0,0-1 0,0 1 0,0-1 0,0 0 0,0 0 1,0 0-1,0 0 0,0 0 0,0 0 0,0 0 0,0-1 0,0 1 1,3-2-1,6-1 84,0 0 0,0 0 0,-1-1 0,0-1 0,1 0 0,17-12 0,-12 6-45,-1-1 0,-1 0-1,17-18 1,-27 25-33,0 1 1,0-1-1,-1 0 1,1 0 0,-1 0-1,0-1 1,0 1 0,-1-1-1,1 1 1,-1-1 0,-1 0-1,1 0 1,-1 0 0,1-7-1,-2 13-14,0 0 0,0-1 0,0 1 0,-1 0-1,1 0 1,0 0 0,0-1 0,0 1 0,0 0 0,-1 0-1,1 0 1,0 0 0,0 0 0,0-1 0,-1 1 0,1 0-1,0 0 1,0 0 0,-1 0 0,1 0 0,0 0 0,0 0-1,0 0 1,-1 0 0,1 0 0,0 0 0,0 0 0,-1 0-1,1 0 1,0 0 0,0 0 0,-1 0 0,1 0 0,0 0-1,0 0 1,-1 0 0,1 0 0,0 0 0,0 1 0,0-1 0,-1 0-1,1 0 1,0 0 0,0 0 0,0 1 0,0-1 0,-1 0-1,1 0 1,0 0 0,0 0 0,0 1 0,0-1 0,0 0-1,-13 11-43,2 2 54,1 1 1,1 1 0,0 0-1,1 0 1,1 0 0,0 1 0,2 0-1,-1 1 1,2-1 0,-3 19-1,7-33-21,0-1 0,0 1 0,0-1 1,0 1-1,0-1 0,0 1 0,1-1 0,-1 1 0,1-1 0,-1 0 0,1 1 0,-1-1 0,1 0 1,0 1-1,0-1 0,0 0 0,0 0 0,0 1 0,0-1 0,0 0 0,0 0 0,0 0 0,0 0 0,0-1 1,1 1-1,-1 0 0,0 0 0,1-1 0,-1 1 0,1-1 0,-1 1 0,0-1 0,1 0 0,-1 1 1,1-1-1,-1 0 0,1 0 0,0 0 0,-1 0 0,1 0 0,1-1 0,7 1-702,0-1-1,1 0 1,-1-1-1,18-5 1,11-10-4161,-1-6-2557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11339,'-8'5'6262,"-5"2"-4713,-50 31 3684,59-35-4940,0 0 1,0 0-1,0 0 0,0 1 1,0-1-1,1 1 1,0 0-1,-1 0 1,1 0-1,1 0 0,-5 9 1,10-12-292,0 0 0,1-1 0,-1 1 0,0-1 0,1 1 1,-1-1-1,1 0 0,-1 0 0,7-1 0,55-12-223,-44 9 120,-1 0 1,42-2-1,-60 6 91,7 0-51,0 0-1,0 1 1,-1 0-1,18 4 1,-25-5 58,0 0 1,0 1 0,1-1-1,-1 0 1,0 1-1,0-1 1,0 1 0,0 0-1,0-1 1,0 1 0,0 0-1,0-1 1,0 1 0,-1 0-1,1 0 1,0 0 0,0 0-1,-1 0 1,1 0 0,-1 0-1,1 0 1,-1 0 0,1 0-1,-1 0 1,1 0-1,-1 1 1,0-1 0,0 0-1,0 0 1,0 0 0,0 0-1,0 1 1,0-1 0,0 0-1,0 0 1,0 0 0,0 0-1,-1 1 1,1-1 0,-1 0-1,1 0 1,-1 0 0,1 0-1,-1 0 1,1 0 0,-1 0-1,0 0 1,-1 1 0,-3 4 22,0 0 0,0-1 0,0 0 1,-1 0-1,0 0 0,1-1 0,-2 0 1,1 0-1,0 0 0,-14 4 0,1 0 9,0-1 0,-34 7 0,50-13-398,-30 4-182,32-5 152,1 0 0,-1 0 1,0 0-1,0 0 0,0 0 0,1 0 1,-1 0-1,0 0 0,0 0 0,1-1 1,-1 1-1,0 0 0,0 0 0,1-1 1,-1 1-1,0-1 0,1 1 0,-1 0 1,0-1-1,0 0 0,-3-14-12141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8200,'0'0'13452,"43"62"-12202,-43-22-161,0 7-641,0 0-224,0-4-160,4-3-32,5-7-32,-2-8-288,4-4-1345,-4-9-994,-4-7-1152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12332,'0'0'10474,"56"-10"-9033,-15 0-64,9-2-736,5-1-417,-1 1-192,-1-2-64,-8 2-1249,-17-1-1250,-10-2-415,-12-1-1475,-6-4-2593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2274,'0'0'21589,"59"-23"-21397,-19 23-160,8 6 0,-5 4-641,1 1-1537,-4 0-1601,-7 0-3941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4228,'0'0'7207,"5"-8"-4036,1-3-1958,7-12 189,6 6 3099,-16 59-1506,-5-2-2298,1-29-552,0 1-1,0 0 0,1-1 1,1 1-1,0-1 1,5 24-1,-5-34-118,0 0 0,1 0 0,-1 1-1,0-1 1,0 0 0,1 0 0,-1 0 0,1 0 0,-1-1-1,1 1 1,-1 0 0,1-1 0,0 1 0,-1-1 0,1 1-1,0-1 1,-1 0 0,1 1 0,0-1 0,1 0 0,17-3-866,-20 3 669,1-1 1,-1 1-1,1 0 1,-1 0-1,1-1 1,-1 1-1,1 0 1,-1-1-1,1 1 1,-1-1-1,0 1 1,1 0-1,-1-1 1,0 1-1,1-1 1,-1 1-1,0-1 1,0 1 0,1-1-1,-1 1 1,0-1-1,0 1 1,0-1-1,0 0 1,0 0-1,9-27-8157,0 13 9182,1 1-1,0-1 1,1 2-1,16-17 0,-23 26-483,0 1-1,1-1 0,-1 1 0,0-1 0,1 1 0,0 1 0,0-1 1,0 1-1,0-1 0,0 2 0,0-1 0,1 0 0,-1 1 0,0 0 1,1 0-1,-1 1 0,10 0 0,-14 0-347,0 0 1,0 1 0,0 0-1,0-1 1,0 1-1,0-1 1,0 1-1,-1 0 1,1 0-1,0-1 1,0 1-1,-1 0 1,1 0-1,0 0 1,-1 0-1,1 0 1,-1 0-1,1 0 1,-1 0-1,0 0 1,1 0 0,-1 0-1,0 0 1,0 0-1,0 0 1,0 0-1,0 2 1,2 35 30,-2-32-6,-1 5 52,0 1 0,-1 0 0,0-1-1,0 1 1,-6 13 0,8-17-145,4-10-896,6-11-1994,0-4-2888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 11403,'0'0'13100,"0"8"-12609,0 22-64,-1-18-352,1 1-1,0-1 1,1 0-1,1 0 0,-1 0 1,7 18-1,-7-27-67,0 0 1,0-1-1,1 1 0,0-1 0,-1 1 0,1-1 0,0 1 0,0-1 0,0 0 1,0 0-1,1 0 0,-1 0 0,1 0 0,-1-1 0,1 1 0,-1-1 1,1 0-1,0 1 0,0-1 0,0 0 0,0-1 0,0 1 0,0 0 0,0-1 1,0 0-1,0 0 0,0 0 0,0 0 0,0 0 0,0 0 0,0-1 0,0 0 1,3 0-1,0-1 35,0 1 0,-1-1 1,1 0-1,0 0 0,0-1 0,-1 0 1,0 0-1,1 0 0,-1 0 0,0-1 1,-1 0-1,1 0 0,0 0 0,-1-1 1,0 1-1,0-1 0,-1 0 0,6-10 1,-4 6 46,0-1-1,-1 0 1,0 0 0,-1 0 0,0-1 0,-1 1 0,0-1 0,-1 0 0,1-17 0,-2 27-89,1 1 1,-1-1-1,0 1 1,0-1-1,0 1 0,0-1 1,0 0-1,0 1 1,0-1-1,0 1 0,0-1 1,0 1-1,0-1 0,0 0 1,0 1-1,0-1 1,-1 1-1,1-1 0,0 1 1,0-1-1,-1 1 1,1-1-1,0 1 0,-1-1 1,1 1-1,0-1 1,-1 1-1,1 0 0,-1-1 1,1 1-1,-1 0 0,1-1 1,-1 1-1,1 0 1,-1 0-1,1-1 0,-1 1 1,1 0-1,-1 0 1,1 0-1,-1 0 0,0 0 1,1-1-1,-1 1 1,1 0-1,-1 0 0,1 1 1,-1-1-1,0 0 0,1 0 1,-1 0-1,0 0 1,0 1-9,-1 0 0,0 0 0,1 0 0,-1 0 0,1 0 0,0 0 0,-1 0 0,1 0 0,0 1 0,0-1 0,-1 1 0,1-1 0,0 1 0,0-1 0,-1 3 0,1 0 3,-1-1-1,1 1 1,0 0 0,0 0-1,0 0 1,0 0-1,1 0 1,0 0-1,-1 0 1,1 0 0,1 0-1,-1-1 1,1 1-1,-1 0 1,1 0-1,2 6 1,-1-8 8,-1-1 0,0 1 0,1 0 0,0-1 0,-1 1 0,1-1 1,0 1-1,0-1 0,0 0 0,0 0 0,0 0 0,0 0 0,0 0 0,0 0 0,0-1 0,0 1 0,1-1 0,-1 1 0,0-1 1,0 0-1,1 0 0,-1 0 0,0 0 0,0 0 0,1-1 0,-1 1 0,0 0 0,0-1 0,4-1 0,3-1 23,0 0 0,0 0 0,-1-1 0,1 0 0,13-10 0,-19 13-93,0-1 0,0 0 0,0 0 0,0 0 0,-1-1 0,1 1 0,-1-1 0,1 1 1,-1-1-1,0 0 0,0 0 0,0 0 0,0 0 0,-1 0 0,1 0 0,-1 0 0,0-1 0,1-4 1,-2 7-38,0 1 1,0 0 0,-1-1 0,1 1 0,-1-1 0,1 1 0,0-1 0,-1 1 0,1 0 0,-1-1 0,1 1 0,-1 0 0,1 0 0,-1-1-1,1 1 1,-1 0 0,1 0 0,-1 0 0,1 0 0,-1-1 0,1 1 0,-1 0 0,1 0 0,-1 0 0,0 0 0,1 0 0,-1 0 0,1 1-1,-1-1 1,1 0 0,-1 0 0,1 0 0,-1 0 0,1 1 0,-1-1 0,1 0 0,-1 0 0,1 1 0,-1-1 0,0 1 0,-23 11-4090,11 3-1765,1 2-2380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 9385,'0'0'11109,"-10"-4"-10004,8 2-1065,-1 0 1,0 1-1,0-1 0,0 1 1,0 0-1,0 0 0,0 0 0,0 0 1,-1 1-1,1-1 0,0 1 0,0 0 1,0 0-1,-1 0 0,1 0 1,0 1-1,0-1 0,0 1 0,-1 0 1,1 0-1,0 0 0,0 0 1,0 0-1,1 1 0,-1-1 0,0 1 1,0 0-1,1 0 0,-1 0 1,1 0-1,0 0 0,-3 4 0,3-4-32,0 0-1,0 0 1,0 0 0,0 0-1,0 0 1,1 0-1,-1 0 1,1 1-1,0-1 1,0 1-1,-1-1 1,2 1-1,-1-1 1,0 1-1,0 0 1,0 5-1,5-7 25,0 0-1,0 0 0,0 0 0,0 0 1,1-1-1,-1 1 0,0-1 0,0 0 1,0-1-1,5 0 0,-1 1 4,29-1-15,-26 0-17,0 0-1,0 0 1,0 2-1,0-1 1,0 1 0,0 1-1,0 0 1,0 0-1,0 1 1,15 7 0,-25-10 32,0 1 0,1 0 1,-1-1-1,0 1 0,0 0 1,0 0-1,0 0 0,0 0 1,0 0-1,0 0 0,0 0 1,0 1-1,0-1 1,0 0-1,-1 0 0,1 1 1,-1-1-1,1 0 0,-1 1 1,1-1-1,-1 1 0,0-1 1,1 0-1,-1 3 0,-1-2 58,1 1 0,-1-1 0,0 1 1,0-1-1,1 1 0,-2-1 0,1 0 0,0 0 0,0 0 0,-1 0 0,1 0 0,-4 4 0,-3 2 145,-1 0 0,0-1 1,0 0-1,0-1 1,-12 7-1,-43 11 187,60-22-586,1-1 0,-1 0-1,0 0 1,0-1-1,0 1 1,0-1 0,0 0-1,0 0 1,1 0 0,-1 0-1,0-1 1,0 0-1,0 0 1,0 0 0,-6-2-1,0-12-4066,8-8-3678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5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91 5541,'2'-13'3657,"-2"12"-3318,5-47 1894,-4 19 7783,-11 74-9375,2-1-1,2 1 1,2 1-1,3 75 1,1-117-602,0-1 1,1 1-1,-1 0 0,1-1 1,0 1-1,0 0 0,0-1 1,0 1-1,0-1 0,1 0 1,0 1-1,0-1 0,0 0 1,0 0-1,0 0 0,0 0 1,1-1-1,-1 1 0,6 3 1,-7-5-11,1 0 0,-1-1 0,0 1 0,1 0 0,-1-1 0,1 1 0,-1-1 0,1 0 0,-1 1 0,1-1 1,-1 0-1,1 0 0,0 0 0,-1 0 0,1 0 0,-1 0 0,1-1 0,2 0 0,-2 0 27,1 0 0,-1-1 1,1 1-1,-1-1 0,0 1 0,0-1 0,1 0 0,-1 0 0,-1 0 0,1 0 0,0 0 0,0-1 1,2-3-1,0-3 1,0 0 0,-1 0 0,0 0 0,0 0 0,1-11 0,1-13-250,-7 42 182,1 1-1,0-1 1,0 1 0,1-1-1,1 1 1,-1 0-1,5 16 1,-5-24 12,1 0-1,0 0 1,0 0 0,0 0-1,0-1 1,0 1-1,0 0 1,0-1 0,1 1-1,-1-1 1,1 1 0,-1-1-1,1 1 1,-1-1-1,1 0 1,3 2 0,-2-2 7,1 0 0,-1 0 0,1 0 0,-1-1 0,1 1 0,-1-1 0,1 0 0,-1 0 0,1 0 0,-1 0 0,0-1 0,1 0 0,3-1 0,0 0 42,1 0 0,-1-1-1,-1 0 1,1-1 0,0 0 0,-1 0-1,0 0 1,0-1 0,0 1 0,-1-2-1,1 1 1,-1 0 0,0-1 0,-1 0 0,6-9-1,2-5 139,-2 0 0,0 0 0,14-41 0,-27 72-262,2-1-1,-1 0 1,2 1-1,-1 12 1,0 6 51,-1-9-12,1-12 28,0 0-1,1 0 1,0 0 0,0 0 0,0 1 0,3 9 0,-3-16-65,1-1 0,0 1 1,0 0-1,0 0 1,-1 0-1,2-1 0,-1 1 1,0 0-1,0-1 0,0 1 1,1-1-1,-1 0 0,1 1 1,-1-1-1,1 0 1,0 0-1,-1 0 0,1 0 1,0 0-1,0 0 0,0 0 1,-1-1-1,1 1 0,0-1 1,0 1-1,0-1 1,0 0-1,0 0 0,0 0 1,3 0-1,3-1-542,1 0 0,-1-1 0,1 0 0,-1 0 0,0-1 1,0 0-1,0 0 0,-1-1 0,1 0 0,-1-1 0,0 1 0,0-1 0,0-1 0,-1 1 0,1-1 0,-1 0 1,-1-1-1,1 0 0,-1 1 0,6-12 0,8-19-4628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47 9161,'0'0'8749,"0"15"-8311,-14 144 1006,-4 89-758,23-211-547,-5-36-128,0-1 0,0 1 0,1 0 0,-1-1 0,0 1 0,0 0 0,1-1 1,-1 1-1,1 0 0,-1-1 0,0 1 0,1-1 0,-1 1 0,1-1 0,-1 1 0,1-1 1,-1 1-1,1-1 0,0 1 0,-1-1 0,1 0 0,0 1 0,-1-1 0,1 0 1,0 0-1,-1 1 0,1-1 0,0 0 0,-1 0 0,1 0 0,0 0 0,0 0 0,-1 0 1,1 0-1,0 0 0,0 0 0,-1 0 0,1-1 0,0 1 0,-1 0 0,1 0 1,0-1-1,-1 1 0,1 0 0,0-1 0,-1 1 0,1 0 0,0-2 0,3-1 96,-1-1-1,1 0 0,-1 0 0,0 0 1,0-1-1,0 1 0,-1-1 1,1 1-1,-1-1 0,0 0 0,-1 0 1,1 0-1,0-7 0,14-71 141,-11 37-160,-2-1 0,-2 0 0,-9-86-1,-1 109-142,3 21-158,3 16-98,2 0 289,0 0-1,2 0 0,-1 0 0,2 0 0,0-1 0,0 1 0,1 0 0,1-1 0,0 1 0,0-1 0,2 0 0,8 15 0,-10-20 36,0-1 0,1 0-1,-1 0 1,1 0 0,1-1-1,-1 0 1,1 0 0,0 0-1,0-1 1,0 1 0,1-1-1,-1-1 1,1 1 0,0-1-1,0-1 1,0 1 0,0-1-1,1 0 1,-1-1 0,1 0-1,-1 0 1,13 0 0,-15-2 60,0 0 0,0 0-1,-1-1 1,1 0 0,-1 1 0,1-2 0,-1 1 0,0 0 0,0-1 0,0 0-1,0 0 1,0 0 0,-1 0 0,1 0 0,-1-1 0,0 0 0,0 1 0,0-1 0,-1-1-1,1 1 1,1-5 0,7-10 203,-2-2-1,0 0 1,7-24 0,-13 33-136,0 0 0,-1 0 1,0-1-1,-1 1 0,0-15 0,0 23-123,-1 0-1,-1 0 0,1 1 1,0-1-1,-1 0 0,0 0 1,0 0-1,0 1 0,0-1 1,0 0-1,-1 1 0,0-1 1,0 1-1,0-1 0,0 1 1,0 0-1,-1 0 0,1 0 1,-6-5-1,7 8-103,1-1-1,-1 1 1,1-1-1,-1 1 1,1 0-1,-1-1 1,1 1-1,-1-1 1,1 1-1,-1 0 1,0 0-1,1-1 1,-1 1-1,1 0 1,-1 0-1,0 0 1,1 0-1,-1-1 1,0 1-1,1 0 1,-1 0-1,0 0 1,1 1-1,-1-1 1,0 0-1,1 0 1,-1 0-1,1 0 1,-1 1-1,0-1 1,1 0-1,-1 0 1,1 1-1,-1-1 1,1 1-1,-1-1 1,1 0-1,-1 1 1,1-1-1,-1 1 1,1-1-1,-1 1 1,1-1-1,0 1 1,-1-1-1,1 1 1,0 0-1,0-1 1,-1 2-1,1 0-611,-1 0-1,1 0 1,0 1-1,0-1 1,0 0-1,0 0 1,0 0-1,1 1 1,-1-1-1,0 0 0,1 0 1,0 0-1,1 4 1,10 9-6672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9929,'0'0'5702,"-2"9"-3546,-5 18-1020,2 0 0,1 1 0,-1 35-1,5-50-1023,0 0-1,1 0 0,1 0 0,0 0 0,0 0 1,10 24-1,-9-30-437,0 0 0,1 0 0,0-1 0,0 0 0,0 0 0,1 0 0,0 0 0,0-1 0,1 1 0,-1-1 0,1-1 0,0 1 1,9 5-1,-44-29-5933,-1-2 4644,17 11 2566,1 0 0,0-1 0,1 0 0,0-1 0,-11-16 0,22 28-826,0-1 1,-1 1-1,1 0 0,0 0 0,0-1 0,0 1 1,-1 0-1,1-1 0,0 1 0,0 0 0,0 0 1,0-1-1,0 1 0,0 0 0,0-1 1,0 1-1,0 0 0,0-1 0,0 1 0,0 0 1,0-1-1,0 1 0,0 0 0,0-1 0,0 1 1,0 0-1,0-1 0,0 1 0,1 0 0,-1 0 1,0-1-1,0 1 0,0 0 0,0 0 0,1-1 1,13-4 1609,30 5-1520,-32 0 449,29 1-222,-17 0-410,0-1 1,41-5-1,-64 5-83,-1 0 0,0 0 0,1 0 0,-1 1 0,1-1 0,-1 0 0,0 0 0,1 0 0,-1 0 0,0 0 1,1 0-1,-1-1 0,1 1 0,-1 0 0,0 0 0,1 0 0,-1 0 0,0 0 0,1-1 0,-1 1 0,0 0 0,1 0 0,-1 0 0,0-1 1,1 1-1,-1 0 0,0 0 0,0-1 0,0 1 0,1 0 0,-1-1 0,0 1 0,0 0 0,0-1 0,1 1 0,-1 0 0,0-1 0,0 1 1,0-1-1,0 1 0,0 0 0,0-1 0,0 1 0,0 0 0,0-1 0,0 1 0,0-1 0,0 1 0,0 0 0,0-1 0,0 1 0,-1 0 1,1-1-1,-18-13-3958,-7 1-1067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11659,'0'0'8584,"49"-6"-7463,-28 6-736,2 0-353,-7 3-897,-5 0-2498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8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184 243 5189,'-14'3'4869,"-9"2"-3716,3-2 219,0 1 0,1 1 0,-1 1 0,1 0-1,-30 15 1,49-21-1330,1 0 0,-1 0 0,0 0 0,1 1 0,-1-1 0,0 0 0,1 0-1,-1 0 1,0 0 0,1 0 0,-1 0 0,0 1 0,0-1 0,1 0 0,-1 0 0,0 0-1,0 1 1,1-1 0,-1 0 0,0 0 0,0 1 0,0-1 0,1 0 0,-1 0 0,0 1-1,0-1 1,0 0 0,0 1 0,0-1 0,0 0 0,0 1 0,0-1 0,0 0 0,0 1-1,0-1 1,0 0 0,0 1 0,0-1 0,0 0 0,0 1 0,0-1 0,0 0-1,0 0 1,0 1 0,0-1 0,0 0 0,-1 1 0,1-1 0,0 0 0,0 0 0,0 1-1,-1-1 1,1 0 0,0 0 0,0 1 0,-1-1 0,1 0 0,0 0 0,0 0 0,-1 0-1,1 1 1,0-1 0,-1 0 0,1 0 0,-1 0 0,28 3 663,267-20 2170,150-45-2968,-369 51 253,1105-161-1244,-1106 163 1134,186-33 706,-357 42-2646,62 0-747,-11 0-3422,-6 0-6913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57 9705,'0'0'2632,"-2"-8"128,-2-3-1555,-2-10-6,4 5 5173,2 34-5778,0 32 405,1 0 1,11 65 0,-12-113-974,1 0 1,-1 0-1,1 1 0,-1-1 1,1 0-1,0 0 0,-1 0 1,1 0-1,0 0 0,1 0 1,-1 0-1,0 0 0,0 0 0,1 0 1,-1-1-1,1 1 0,0 0 1,-1-1-1,1 1 0,4 1 1,-4-2 24,0-1 1,0 1-1,0-1 1,1 0-1,-1 0 1,0 0-1,1 0 1,-1 0 0,0 0-1,0-1 1,1 1-1,-1-1 1,0 1-1,0-1 1,0 0-1,4-2 1,5-3 125,0-1 1,0-1-1,-1 0 0,0 0 1,17-19-1,-7 5-140,-2 0-1,0-1 1,-1-1-1,-2 0 1,0-1 0,14-35-1,-29 57-2561,-6 9 336,-12 15-2172,11-13 1628,-10 11-4335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14061,'0'0'9193,"63"49"-8841,-43-43-256,5-2-320,5-4-1441,-3 0-1923,1-6-2498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74 13485,'0'0'4212,"-8"5"-2739,-41 33-116,46-36-1217,0 1 0,0 0-1,1 0 1,-1 0 0,1 0 0,-1 0-1,1 1 1,0-1 0,0 1 0,1 0-1,-1-1 1,1 1 0,-1 0-1,1 0 1,-1 7 0,5-10-101,-1-1 0,0 0 0,0 1 0,1-1 0,-1 0 0,0-1 0,1 1 0,-1 0 0,0-1 0,0 1 0,0-1 0,3-1 0,2-2-62,0 0 1,-1-1-1,1 0 0,-1 0 0,-1 0 1,1-1-1,-1 0 0,0 0 1,0-1-1,7-13 0,11-11-960,-22 35 749,0 0-1,0 1 1,-1-1 0,1 0 0,-1 1 0,0-1-1,-1 7 1,0-7 311,0 37-4755,1-40 4514,0-1 0,0 1-1,1-1 1,-1 1 0,0-1-1,0 1 1,0-1 0,1 1-1,-1-1 1,0 1 0,1-1-1,-1 1 1,0-1 0,1 0-1,-1 1 1,1-1-1,-1 1 1,1-1 0,-1 0-1,1 1 1,-1-1 0,1 0-1,0 1 1,0-1-46,1 0-1,-1 0 1,0 0 0,1-1 0,-1 1-1,0 0 1,1 0 0,-1-1-1,0 1 1,1-1 0,-1 1-1,0-1 1,0 0 0,0 1-1,2-2 1,0 0-432,0-1 1,1 1-1,-1-1 1,0 0-1,0 0 0,-1-1 1,5-5-1,15-34 843,-15 25 3879,-2 1 0,7-36 0,-38 174 1293,15-84-4644,3 1 1,1 0-1,-3 63 1,10-100-723,0 0 0,-1 0 1,1 0-1,0 1 0,0-1 0,0 0 1,0 0-1,1 0 0,-1 0 0,0 0 1,0 0-1,1 0 0,-1 0 0,0 0 0,1 0 1,-1 0-1,1 0 0,-1 0 0,1 0 1,0 0-1,-1 0 0,2 1 0,-1-2 8,0 0 0,0 0 0,-1 0 0,1-1 0,0 1 0,0 0-1,0 0 1,-1-1 0,1 1 0,0 0 0,0-1 0,-1 1 0,1-1-1,0 1 1,-1-1 0,1 1 0,0-1 0,-1 1 0,1-1 0,-1 0-1,2 0 1,29-48 298,68-188-361,-99 235 43,1 0 1,-1 0-1,1 0 0,-1 0 1,1 0-1,0 0 0,0 1 1,-1-1-1,2 0 0,-1 0 1,0 1-1,0-1 0,0 1 1,1-1-1,-1 1 0,1 0 1,-1-1-1,1 1 0,-1 0 1,1 0-1,0 0 0,0 0 0,-1 0 1,1 0-1,0 1 0,0-1 1,0 1-1,0-1 0,0 1 1,0 0-1,4 0 0,-4 1 0,0 0 0,0 0-1,0 0 1,-1 0 0,1 1-1,0-1 1,0 1 0,-1-1-1,1 1 1,-1 0 0,1 0-1,-1-1 1,0 1 0,1 0-1,-1 0 1,0 0 0,-1 1-1,1-1 1,0 0 0,0 0-1,-1 0 1,1 1 0,-1-1-1,0 0 1,0 0 0,0 1-1,0 1 1,0 1 44,-1-1 1,0 1-1,0-1 0,0 0 0,0 0 1,0 1-1,-1-1 0,0 0 0,0 0 1,0-1-1,0 1 0,-1 0 1,0-1-1,1 1 0,-1-1 0,0 0 1,-1 0-1,1 0 0,0 0 0,-8 4 1,4-3 39,1 0 0,-1 0 1,0 0-1,0-1 1,-1 0-1,1 0 0,-1-1 1,1 0-1,-1 0 0,-16 0 1,24-1-143,-1-1 0,0 0 0,0-1 0,0 1 0,1 0 0,-1 0 0,0 0 0,0 0 0,1-1 0,-1 1 0,0 0 0,0-1 0,1 1 0,-1 0 0,0-1 0,1 1 0,-1-1 1,1 1-1,-1-1 0,1 1 0,-1-1 0,0 0 0,1 1 0,0-1 0,-1 0 0,1 1 0,-1-1 0,1 0 0,0 0 0,0 1 0,-1-1 0,1 0 0,0 0 0,0 1 0,0-1 0,0 0 0,0 0 1,0 0-1,0 1 0,0-1 0,0 0 0,0 0 0,1 0 0,-1 1 0,0-1 0,0 0 0,1-1 0,1-2-922,-1-1-1,1 0 1,0 1 0,0-1 0,1 1-1,4-7 1,13-10-5592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8776,'0'0'8456,"2"9"-6555,0 12-894,-2 0-1,0-1 1,-1 1 0,-4 21 0,4-40-990,1 1 0,0-1 1,0 1-1,0-1 0,0 0 0,0 1 1,0-1-1,1 0 0,-1 1 0,1-1 0,1 4 1,-2-6-25,0 1-1,1-1 1,-1 1 0,0-1 0,1 1 0,-1-1 0,1 1 0,-1-1 0,1 0 0,-1 1-1,1-1 1,-1 0 0,1 1 0,-1-1 0,1 0 0,-1 0 0,1 1 0,0-1-1,-1 0 1,1 0 0,-1 0 0,1 0 0,0 0 0,-1 0 0,1 0 0,0 0 0,0 0-1,4-2-251,-1 1-1,0-1 0,0 0 0,0 0 0,0 0 0,0-1 1,-1 0-1,1 1 0,-1-1 0,6-6 0,1-2-2484,0-1 0,-1-1 0,11-17 0,-8 9-4105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14798,'0'0'5392,"-9"11"-3636,-3 3-1183,2 1-1,0 0 1,0 1-1,2 0 1,0 0-1,1 1 1,-7 22-1,11-31-496,1-1 0,1 1-1,-1 0 1,1-1-1,1 1 1,-1 0-1,1 0 1,1 0-1,-1-1 1,1 1 0,1 0-1,3 14 1,4 0-3171,-17-26-36,-28-38-3414,19 21 1838,-17-7 476,12 16 6403,5 12 6021,17 0-8115,0 0 1,0 1-1,-1-1 0,1 0 1,0 0-1,0 0 1,0 1-1,0-1 1,0 0-1,-1 0 1,1 1-1,0-1 0,0 0 1,0 0-1,0 1 1,0-1-1,0 0 1,0 0-1,0 1 1,0-1-1,0 0 0,0 1 1,0-1-1,0 0 1,0 0-1,0 1 1,0-1-1,0 0 1,1 0-1,-1 1 0,0-1 1,0 0-1,0 0 1,0 1-1,0-1 1,1 0-1,-1 0 1,0 0-1,0 0 0,0 1 1,1-1-1,-1 0 1,0 0-1,0 0 1,0 0-1,1 0 1,-1 1-1,0-1 0,0 0 1,1 0-1,13 7 1137,1-3-728,0-1-1,0 0 0,0-1 1,1-1-1,-1 0 1,1-1-1,29-4 0,-35 3-992,0-1 0,0 0-1,-1-1 1,1 0-1,-1 0 1,1-1 0,15-9-1,-25 13 124,1-1-1,0 1 1,-1 0 0,1-1-1,-1 1 1,1-1-1,-1 0 1,1 1 0,-1-1-1,1 1 1,-1-1-1,0 1 1,1-1 0,-1 0-1,0 1 1,1-1-1,-1 0 1,0 0 0,0 1-1,0-1 1,0-1-1,1-6-6539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14 115 8392,'0'0'9476,"-2"10"-7848,2-8-1498,-9 40 1012,8-39-1017,0 0 1,1 0-1,0 0 0,-1 0 1,1 0-1,0 1 0,0-1 1,1 0-1,-1 0 0,1 0 1,0 0-1,-1 0 0,3 3 1,-2-5-107,1 1 0,0-1 0,-1 0 0,1 0-1,0-1 1,0 1 0,0 0 0,0 0 0,0-1 0,0 0 0,0 1 0,0-1 0,0 0 0,0 0 0,0 0 0,0 0 0,0 0 0,0 0 0,0-1 0,0 1 0,0-1 0,2 0 0,1 0 1,0-1 0,0 1 0,0-1 1,0 0-1,0 0 0,-1-1 0,8-5 1,63-68 112,-74 84-320,-4 6 160,-4 1 167,1 1 0,1 0 0,0 1-1,1-1 1,-2 26 0,6-42-113,-1 0 1,1 1-1,0 0 1,0-1-1,0 1 1,0-1-1,0 1 1,0-1-1,0 1 1,0-1-1,0 1 1,0-1 0,0 1-1,1-1 1,-1 1-1,0-1 1,0 1-1,0-1 1,1 0-1,-1 1 1,0-1-1,1 1 1,-1-1-1,0 1 1,1-1 0,-1 0-1,0 1 1,1-1-1,-1 0 1,1 1-1,-1-1 1,0 0-1,1 0 1,-1 1-1,1-1 1,-1 0-1,1 0 1,0 0 0,24-8 680,19-24-136,-24 14-537,-1 0 1,-1-2 0,-1 0-1,0-1 1,-2 0-1,0-2 1,-2 1 0,18-41-1,-28 46-43,-13 18-102,-16 24 31,14-8 3,-43 63 361,50-72-195,1 0 1,0 1 0,0-1-1,1 1 1,0 0 0,1 0-1,-1 0 1,0 10 0,3-18-86,1 0 0,-1 0 0,0 0 0,1-1 0,-1 1 1,0 0-1,1 0 0,-1 0 0,1-1 0,-1 1 0,1 0 1,-1-1-1,1 1 0,0 0 0,-1-1 0,1 1 1,0-1-1,0 1 0,-1-1 0,1 1 0,0-1 0,0 0 1,0 1-1,0-1 0,-1 0 0,1 1 0,0-1 0,0 0 1,0 0-1,0 0 0,0 0 0,0 0 0,0 0 0,0 0 1,42-1-158,-34 0-96,4 1-754,-1-1 0,0-1 1,-1 0-1,17-5 0,-24 6-397,0-1-1,0 1 0,1-1 0,-1 0 1,-1-1-1,1 1 0,0-1 0,6-5 1,-1-3-5274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32 3876,'0'0'18332,"-5"10"-17532,-18 35-116,22-44-657,1 1 1,-1-1 0,0 0-1,1 1 1,-1-1 0,1 0-1,-1 1 1,1-1 0,0 1-1,0-1 1,-1 1-1,1-1 1,0 1 0,0-1-1,1 1 1,-1-1 0,0 1-1,0-1 1,1 1 0,-1-1-1,1 1 1,-1-1-1,1 0 1,0 1 0,-1-1-1,1 0 1,0 0 0,0 1-1,0-1 1,0 0 0,0 0-1,0 0 1,0 0 0,0 0-1,1 0 1,-1 0-1,0-1 1,0 1 0,1 0-1,-1-1 1,1 1 0,-1-1-1,0 1 1,1-1 0,2 0-1,3 2 0,-1-2-1,1 1 1,0-1 0,-1 0-1,1 0 1,-1-1-1,1 0 1,8-2 0,-5-1-7,0 0 0,-1-1 1,1 0-1,-1 0 1,0-1-1,-1-1 1,9-6-1,-13 9-21,0 1 0,0 0 0,0-1 1,-1 0-1,0 0 0,1 0 0,-2 0 0,1-1 1,0 1-1,-1-1 0,0 0 0,0 1 0,0-1 0,0 0 1,-1 0-1,1-6 0,-23 62-154,20-48 191,1 0 0,-1 0 0,1 0 0,-1 0 0,1 0 0,0 0 0,0 0 1,0 0-1,1 0 0,-1 0 0,1-1 0,-1 1 0,1 0 0,0 0 0,0 0 0,1 0 0,-1-1 0,0 1 0,1-1 0,-1 1 0,1-1 0,0 1 0,4 3 0,-3-5-23,0 1 0,1-1 0,-1 1-1,1-1 1,-1 0 0,1 0 0,0-1 0,-1 1-1,1-1 1,0 0 0,-1 1 0,1-2 0,0 1-1,-1 0 1,1-1 0,-1 0 0,1 0 0,0 0-1,5-2 1,1-2-41,-1 1-1,1-1 0,-1-1 1,0 0-1,-1 0 1,12-10-1,-16 12 25,0 1 0,-1 0 0,1-1 1,-1 0-1,0 0 0,1 0 0,-2 0 0,1 0 0,0-1 1,-1 1-1,0-1 0,0 0 0,0 0 0,-1 1 0,2-8 1,-21 31-109,17-18 120,0 0 0,1 1 0,-1-1 1,0 0-1,1 1 0,-1-1 0,1 1 1,0-1-1,-1 1 0,1-1 0,0 1 1,0-1-1,0 1 0,0-1 0,0 1 1,0-1-1,1 1 0,-1-1 0,0 1 1,2 1-1,-1-2-1,-1 0-1,1-1 1,0 1 0,0 0 0,0-1 0,0 1-1,0-1 1,0 1 0,0-1 0,0 0 0,0 1-1,0-1 1,0 0 0,0 0 0,0 0 0,1 0-1,-1 1 1,0-2 0,0 1 0,0 0-1,1 0 1,11-3-10,0 0-1,0 0 0,20-10 1,-18 7-140,-12 5 118,0-1 0,0 1 0,0 0 0,0 1-1,0-1 1,1 0 0,-1 1 0,0 0 0,0 0 0,0 0 0,5 0-1,-7 1 21,0 0 0,0-1 0,-1 1 0,1 0 0,0 0 0,0 0 0,-1 0 0,1-1-1,0 1 1,-1 0 0,1 0 0,-1 0 0,1 0 0,-1 1 0,0-1 0,1 0 0,-1 0-1,0 0 1,0 0 0,0 0 0,1 0 0,-1 0 0,-1 1 0,1-1 0,0 0 0,0 0-1,0 0 1,0 0 0,-1 0 0,1 0 0,-1 0 0,1 0 0,-1 0 0,0 2 0,-6 16 42,-1 12 363,10-30-376,1 0 0,-1-1 0,1 1 0,-1-1 0,1 0 0,-1 0 0,1 0 1,-1 0-1,1 0 0,-1 0 0,1-1 0,-1 1 0,4-2 0,11-6-8,1-1 1,-1 0-1,0-1 1,-1-1 0,-1-1-1,1 0 1,-2-1 0,15-16-1,-18 19 51,-8 15-590,2 7-2436,12-4-4335,2-7-2400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8 192 13741,'0'0'7581,"9"-6"-7106,3-4-368,0 0 1,0 0 0,-2-1-1,15-17 1,-21 23-53,0 0 0,-1 0 0,0 0 0,1 0 0,-1-1 0,-1 1 0,1-1 0,-1 0 0,0 0 0,-1 0 0,1 0 0,-1 0 0,0 0 0,-1 0 0,1 0 0,-2-9 0,1 14-40,0 1 1,0-1-1,-1 0 0,1 1 1,0-1-1,-1 1 0,1-1 0,0 1 1,-1-1-1,1 0 0,-1 1 1,1 0-1,-1-1 0,1 1 1,-1-1-1,1 1 0,-1 0 1,1-1-1,-1 1 0,0 0 0,1-1 1,-1 1-1,0 0 0,1 0 1,-1 0-1,0 0 0,1 0 1,-1-1-1,0 1 0,1 0 1,-1 1-1,0-1 0,1 0 0,-1 0 1,0 0-1,1 0 0,-1 0 1,1 1-1,-1-1 0,0 0 1,1 1-1,-1-1 0,0 1 1,-27 16-145,19-6 96,1 0 1,0 1 0,1 0 0,1 0 0,0 0 0,-6 16-1,9-20 55,1 0 0,-1 0 0,1 0 0,1 1 0,-1-1 0,1 0 0,1 1-1,0-1 1,0 1 0,1-1 0,1 12 0,-1-18-12,1 0 1,-1 0-1,0 0 1,1 0-1,-1 0 0,1 0 1,-1 0-1,1-1 1,0 1-1,0-1 0,0 1 1,0-1-1,0 0 1,0 0-1,0 0 1,0 0-1,0 0 0,1 0 1,-1-1-1,0 1 1,1-1-1,-1 1 1,0-1-1,1 0 0,-1 0 1,1 0-1,-1 0 1,0 0-1,1-1 0,-1 1 1,3-2-1,4 1-140,-1 0-1,1-1 1,-1-1 0,1 1-1,-1-1 1,0-1-1,9-4 1,-10 3-1068,0 0 1,0-1-1,-1 1 1,0-1-1,8-11 0,3-10-4861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14830,'0'0'6390,"-2"9"-5525,-4 20 485,1-1 0,1 1 0,0 52 0,5-66-1636,0-1-1,1 0 1,6 20 0,-6-10-2785,-2-24 2991,0 0 0,-1 0 1,1 0-1,0 1 0,-1-1 0,1 0 0,0 0 0,-1 0 0,1 0 1,0 0-1,-1 0 0,1 0 0,0 0 0,-1 0 0,1 0 1,0 0-1,-1 0 0,1 0 0,0 0 0,-1 0 0,1 0 0,0 0 1,-1 0-1,1 0 0,0 0 0,0 0 0,-1-1 0,1 1 1,0 0-1,-1 0 0,1 0 0,0-1 0,0 1 0,-1 0 0,1-1 1,-4-2-36,0 0 0,1 0 0,-1-1 0,1 1-1,0-1 1,0 0 0,-2-5 0,1 4 425,2-1-1,-1 1 0,1-1 0,-1 0 0,2 0 0,-1 0 0,1 0 1,0 0-1,0-1 0,0 1 0,1 0 0,1-12 0,-1 15-237,1 0-1,0-1 1,0 1-1,0 0 0,0 1 1,1-1-1,-1 0 1,1 0-1,0 0 0,0 1 1,-1-1-1,2 1 1,-1 0-1,0-1 0,0 1 1,1 0-1,-1 0 1,1 0-1,0 1 1,0-1-1,-1 1 0,1-1 1,0 1-1,0 0 1,0 0-1,4 0 0,75-14-411,-3 1-6799,-32 1-5582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4260,'0'0'16255,"0"9"-15550,-2 6-567,1-1 0,0 1-1,2-1 1,0 1 0,0-1-1,1 0 1,1 1 0,0-1 0,7 16-1,-10-29-217,0-1-1,0 1 0,0 0 1,1-1-1,-1 1 0,0-1 0,0 1 1,1-1-1,-1 1 0,0-1 1,1 1-1,-1-1 0,0 1 0,1-1 1,-1 1-1,1-1 0,-1 0 1,1 1-1,-1-1 0,1 1 0,-1-1 1,1 0-1,-1 0 0,1 1 1,-1-1-1,1 0 0,0 0 0,-1 0 1,1 0-1,-1 0 0,1 0 1,0 0-1,-1 0 0,1 0 1,-1 0-1,1 0 0,0 0 0,-1 0 1,1 0-1,-1 0 0,1-1 1,-1 1-1,1 0 0,0-1 0,1 0-490,-1 0 0,0-1-1,0 1 1,0 0-1,0 0 1,0-1-1,0 1 1,0-1-1,-1 1 1,1-1 0,0 1-1,-1-1 1,0 0-1,1-2 1,0-20-9407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12588,'0'0'10025,"28"12"-11626,-6-3-609,4 0-1153,3 2-1154,1-3-1953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3427,'0'0'16293,"-10"10"-15594,8-7-602,-10 9 135,1 0 0,-17 24 0,26-33-135,-1 0 1,1 1-1,0-1 1,0 1-1,0 0 1,0 0 0,1 0-1,-1-1 1,1 1-1,0 1 1,0-1 0,1 0-1,-1 0 1,1 0-1,0 0 1,0 0-1,0 1 1,1-1 0,1 8-1,0-11-58,-1 1 0,0-1 1,0 0-1,1 0 0,-1 0 0,1 1 0,-1-1 0,1-1 0,-1 1 0,1 0 1,-1 0-1,1 0 0,0-1 0,0 1 0,-1-1 0,1 0 0,0 1 0,0-1 1,0 0-1,-1 0 0,1 0 0,0 0 0,0 0 0,0-1 0,-1 1 0,1 0 0,0-1 1,0 1-1,-1-1 0,3-1 0,54-22 569,6-22-381,-51 35-196,0 1 0,1 1 1,0-1-1,31-13 1,-45 23-33,1 0-1,0-1 1,0 1 0,0 0-1,-1 0 1,1 0-1,0-1 1,0 1 0,0 0-1,0 0 1,0 0 0,-1 0-1,1 1 1,0-1 0,0 0-1,0 0 1,0 0-1,-1 1 1,1-1 0,0 0-1,0 1 1,-1-1 0,1 1-1,0-1 1,0 1-1,-1-1 1,1 1 0,-1-1-1,1 1 1,0 0 0,-1-1-1,1 1 1,-1 0 0,1-1-1,-1 1 1,0 0-1,1 0 1,-1 0 0,0-1-1,0 1 1,1 0 0,-1 0-1,0 0 1,0 0 0,0 1-1,1 49-89,-2-33 80,1-12 11,0 0 2,0 0-1,1-1 1,-1 1-1,1 0 1,0-1 0,3 9-1,-3-13 0,-1 0 0,0-1 0,1 1 0,-1 0 0,1 0 0,-1-1 0,1 1 0,-1 0 0,1-1 0,-1 1 0,1-1 0,0 1 0,-1-1 0,1 1 0,0-1 0,0 0 0,-1 1 0,1-1 0,0 0 0,0 1 0,0-1-1,1 0 3,0 0 0,0 0 0,-1 0 0,1-1-1,0 1 1,0 0 0,-1-1 0,1 1 0,0-1-1,-1 0 1,1 1 0,-1-1 0,1 0-1,1-2 1,76-54-2866,-34 23-2116,-8 8-1982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38 4516,'0'0'15839,"-10"-8"-13501,4 3-2025,-24-16 314,28 21-593,1-1-1,-1 1 0,1 0 0,-1-1 0,1 1 1,-1 0-1,1 0 0,-1-1 0,1 1 0,-1 1 1,1-1-1,-1 0 0,1 0 0,-1 0 0,1 1 1,0-1-1,-1 1 0,1-1 0,-1 1 0,1 0 1,0-1-1,-1 1 0,1 0 0,0 0 0,0 0 1,-2 1-1,-6 7 35,0 1 1,1-1-1,0 2 0,1-1 1,0 1-1,0 0 1,1 1-1,0-1 0,1 1 1,1 0-1,0 0 1,0 1-1,1-1 0,1 1 1,-1 14-1,3-26-66,0 0 0,0 0 0,-1 0 0,1 0-1,0 0 1,1 0 0,-1 0 0,0 0 0,0 0 0,0 0-1,1 0 1,-1 0 0,0 0 0,1 0 0,-1 0-1,1 0 1,-1-1 0,1 1 0,0 0 0,-1 0 0,1 0-1,0-1 1,0 1 0,-1 0 0,1-1 0,0 1 0,1 1-1,0-2 8,0 0 0,0 0 0,0 0 0,0 0 0,-1 0 0,1 0 0,0 0 0,0 0 0,0-1 0,-1 1 0,1-1 0,0 1 0,-1-1 0,3-1 0,5-2 34,-1-1 0,0 0 0,0-1 0,0 0-1,7-6 1,-3-1-25,1 1 0,-2-1 0,0-1 0,0 0 0,-2-1 0,1 0 0,-2 0 0,0-1 0,-1 0 0,9-31 0,-31 93-5644,7-1 2009,11-23-2355,6-14-145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69 12107,'1'-10'2921,"3"-49"511,-11 65-2108,-4 21-881,0 0 0,2 1 0,1 0 0,1 1 0,1 0 1,-3 54-1,10-82-436,-1 0-1,0-1 1,0 1 0,0 0 0,0-1 0,0 1 0,1 0 0,-1 0 0,0-1 0,0 1 0,1-1 0,-1 1-1,1 0 1,-1-1 0,0 1 0,1-1 0,-1 1 0,1-1 0,0 1 0,-1-1 0,1 1 0,-1-1 0,1 1-1,0-1 1,-1 0 0,1 1 0,0-1 0,27 4 167,31-11 17,-56 6-189,0 1 11,5-2-32,0 0 0,0 1 0,0 0 0,0 1 0,14 1 0,-21-1 14,0 0 0,1 0 1,-1 1-1,1-1 0,-1 1 1,0-1-1,0 1 0,1-1 1,-1 1-1,0 0 0,0-1 1,0 1-1,1 0 0,-1 0 1,0 0-1,0 0 0,0 0 1,-1 0-1,1 0 0,0 1 1,0-1-1,-1 0 0,1 0 1,0 1-1,-1-1 0,1 0 1,-1 1-1,0-1 0,0 0 1,1 1-1,-1-1 0,0 1 1,0-1-1,0 0 0,0 1 1,0-1-1,-1 1 0,1-1 1,-1 2-1,0 2 127,-1-1 1,0 1 0,0-1-1,0 0 1,0 1-1,-1-1 1,0 0-1,0-1 1,0 1 0,0 0-1,-1-1 1,1 0-1,-1 0 1,0 0-1,0 0 1,0 0-1,-8 3 1,2 0 99,0-2-1,0 1 1,-1-1 0,0 0 0,1-1-1,-21 3 1,28-6-237,0 1-1,-1-1 1,1 0-1,0 0 1,-1 0-1,1-1 1,-1 1 0,1-1-1,0 0 1,0 0-1,-1 0 1,1 0-1,0 0 1,0-1 0,0 0-1,-3-2 1,5 3-218,-1-1 1,1 1 0,0-1 0,0 1-1,0-1 1,0 0 0,1 0-1,-1 1 1,0-1 0,1 0 0,-1 0-1,1 0 1,0 0 0,-1 0 0,1 0-1,0 0 1,0 1 0,0-1-1,0 0 1,1 0 0,-1 0 0,1 0-1,-1 0 1,1 0 0,-1 0-1,1 1 1,0-1 0,0 0 0,0 1-1,1-3 1,15-18-6035,7 0-3524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94 176 3523,'0'0'19774,"7"-8"-18952,7-5-473,1 1 1,0 1 0,18-12-1,-25 18-317,0-2-1,0 1 0,0-1 0,9-12 0,13-11 38,-46 82-171,-29 82 163,-19 43 611,55-158-570,0 0 0,-2-1 0,0-1 0,-1 1 0,-1-2 0,-28 30 0,21-33-35,20-13-63,0 0-1,-1 0 0,1 0 0,0-1 1,0 1-1,-1 0 0,1 0 0,0 0 1,0 0-1,-1-1 0,1 1 1,0 0-1,0 0 0,0 0 0,-1-1 1,1 1-1,0 0 0,0 0 0,0-1 1,0 1-1,-1 0 0,1-1 1,0 1-1,0 0 0,0 0 0,0-1 1,0 1-1,0 0 0,0-1 0,0 1 1,0 0-1,0-1 0,0 1 0,0 0 1,0 0-1,0-1 0,0 1 1,1-1-1,0-4 27,0-1-1,1 0 1,0 0 0,0 1 0,5-11 0,37-56-48,3 2 0,96-109 0,-12 17-67,-118 141-177,-11 15 83,-8 15 54,0 0 102,-53 88-98,54-88 132,0 1-1,1 0 1,1-1 0,-1 2-1,2-1 1,-1 0 0,1 1-1,0 15 1,2-25-32,0 1 1,0-1-1,0 0 1,1 0-1,-1 0 1,1 1-1,-1-1 1,1 0-1,-1 0 1,1 0-1,0 0 1,-1 0-1,1 0 0,0 0 1,0 0-1,0 0 1,0 0-1,0 0 1,0-1-1,0 1 1,0 0-1,0-1 1,0 1-1,0 0 1,1-1-1,-1 0 0,0 1 1,0-1-1,1 0 1,-1 1-1,0-1 1,0 0-1,1 0 1,-1 0-1,0 0 1,0 0-1,1-1 1,-1 1-1,0 0 1,0 0-1,2-2 1,6 1-690,-1-1 0,1 0 1,-1 0-1,0-1 1,9-4-1,22-14-5797,3-1-5883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8360,'0'0'15198,"-2"9"-14728,-36 133 886,-21 94-251,58-234-1085,1 0-1,-1 0 0,1 0 1,0 0-1,-1 0 1,1 0-1,0 0 1,0 0-1,0 0 1,0 0-1,1 0 1,-1 0-1,0 0 0,1 1 1,0-2-1,0 3 1,0-3 10,-1-1-1,1 1 1,0-1 0,-1 0 0,1 1-1,0-1 1,-1 0 0,1 1 0,0-1-1,-1 0 1,1 0 0,0 0 0,0 0-1,-1 0 1,1 0 0,0 0 0,0 0 0,-1 0-1,1 0 1,0 0 0,-1 0 0,1 0-1,0-1 1,0 1 0,-1 0 0,1-1-1,0 1 1,0-1 0,9-5 171,-1 0 0,0-1 0,-1 1 0,12-12 0,152-176 252,-98 106-516,-125 132-16219,25-20 5760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12364,'0'0'11210,"50"34"-9704,-23-31-834,-2-3-511,7 0-97,-7-3-577,4-6-1921,-3-7-1570,-2-6-2786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11275,'0'0'10148,"-8"10"-9833,-8 17-141,0 1 1,2 0-1,1 1 0,2 0 1,0 1-1,2 0 1,2 1-1,0 0 0,2 0 1,2 0-1,-1 34 1,7-62-59,2-9-58,3-12-94,-4-12 49,-1 0 0,-2-1-1,-2-34 1,0 9 919,1 55-724,24 6-347,-10-1-789,1 1 0,-1-2 1,0 0-1,1-1 0,23 1 0,37-6-7582,-38-5 3011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14990,'0'0'5226,"-8"12"-4633,3-3-391,-1 0 0,1 0 0,0 0 0,1 1-1,0 0 1,1-1 0,0 1 0,0 1 0,1-1 0,-2 20 0,4-20-110,0-2-40,0 0-1,0-1 1,1 1 0,-1 0 0,2-1-1,3 15 1,-4-20-47,0 0 0,0 0 0,1 0 0,-1 0 0,1 0 0,-1 0 0,1-1-1,0 1 1,-1 0 0,1-1 0,0 1 0,0-1 0,0 0 0,0 0 0,1 1 0,-1-2 0,0 1 0,0 0 0,1 0 0,-1-1-1,0 1 1,1-1 0,-1 1 0,1-1 0,-1 0 0,4-1 0,10 1 44,-1-1 0,1-1 1,0-1-1,19-5 0,-18 4-190,0 0 1,33-2-1,-48 6 140,-1 0-1,1 0 1,-1 0 0,0 0 0,1 0-1,-1 1 1,1-1 0,-1 0 0,0 1 0,1-1-1,-1 1 1,0 0 0,0-1 0,0 1-1,1 0 1,-1 0 0,0 0 0,0 0-1,0 0 1,0 0 0,0 0 0,0 0 0,-1 0-1,1 0 1,0 0 0,-1 1 0,1-1-1,0 0 1,-1 1 0,0-1 0,1 0-1,-1 1 1,0-1 0,1 0 0,-1 1 0,0-1-1,0 1 1,0-1 0,0 0 0,-1 1-1,1-1 1,0 1 0,-1-1 0,0 3-1,-2 10 333,-1 0-1,0 0 0,-9 19 1,8-20-54,5-13-253,-1 1 0,1-1 1,0 1-1,0 0 0,-1-1 0,1 1 1,0-1-1,0 1 0,0 0 1,0-1-1,0 1 0,0 0 0,0-1 1,0 1-1,0 0 0,0-1 1,0 1-1,0-1 0,0 1 0,0 0 1,1-1-1,-1 1 0,0-1 1,0 1-1,1 0 0,-1-1 1,0 1-1,1-1 0,-1 1 0,1-1 1,-1 1-1,1 0 0,24 0 391,34-18-144,-54 15-237,33-12-135,-16 7-434,0-1 0,0-1-1,33-19 1,-54 28 284,0-1-1,0 0 1,0 1 0,0-1-1,0 0 1,0 0 0,-1 1-1,1-1 1,0 0 0,0 0-1,-1 0 1,1 0 0,0 0-1,-1 0 1,1 0 0,-1 0-1,0 0 1,1-1 0,-1 1-1,0 0 1,0 0 0,0 0-1,1 0 1,-1-2 0,0-8-5814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2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48 4324,'0'0'9417,"4"-8"-5782,9-23-1093,-13 31-2500,0 0 1,0-1-1,0 1 1,0 0 0,0 0-1,0-1 1,0 1 0,0 0-1,0-1 1,0 1-1,0 0 1,0 0 0,0-1-1,0 1 1,0 0-1,0-1 1,-1 1 0,1 0-1,0 0 1,0-1 0,0 1-1,0 0 1,-1 0-1,1 0 1,0-1 0,0 1-1,0 0 1,-1 0 0,1 0-1,0 0 1,0-1-1,-1 1 1,1 0 0,0 0-1,0 0 1,-1 0 0,1 0-1,0 0 1,-1 0-1,1 0 1,0 0 0,0 0-1,-1 0 1,1 0 0,0 0-1,-1 0 1,1 0-1,0 0 1,0 0 0,-1 0-1,1 0 1,0 0 0,-1 1-1,1-1 1,0 0-1,0 0 1,0 0 0,-1 0-1,1 1 1,0-1 0,0 0-1,0 0 1,-1 1-1,-17 7 556,9-1-274,0 0 0,0 1 0,-13 16-1,19-21-194,0 1-1,0 0 0,0-1 1,1 1-1,-1 0 0,1 1 0,0-1 1,0 0-1,1 1 0,-1-1 1,-1 10-1,3-13-119,1-1 1,-1 1-1,1 0 0,-1-1 1,1 1-1,0-1 0,-1 1 1,1-1-1,0 1 0,-1-1 1,1 1-1,0-1 0,-1 1 1,1-1-1,0 0 0,0 0 1,0 1-1,-1-1 0,1 0 0,0 0 1,0 0-1,0 0 0,0 0 1,-1 0-1,1 0 0,1 0 1,33 0 134,-26 0-113,43-5-4,-42 3-88,0 0 0,0 1 0,0 0 0,0 1 0,1 0 1,-1 1-1,0 0 0,0 0 0,10 4 0,-19-5 66,0 0-1,0 1 1,0 0-1,0-1 0,1 1 1,-1 0-1,0-1 1,0 1-1,-1 0 1,1 0-1,0 0 1,0 0-1,0 0 1,0 0-1,-1 0 0,1 0 1,-1 0-1,1 1 1,0-1-1,-1 0 1,0 0-1,1 0 1,-1 1-1,0-1 0,0 0 1,0 0-1,0 1 1,0-1-1,0 0 1,0 1-1,0-1 1,0 0-1,0 0 1,-1 1-1,1-1 0,-1 0 1,1 0-1,-1 0 1,1 0-1,-1 1 1,0-1-1,1 0 1,-1 0-1,0 0 0,0 0 1,0-1-1,-1 2 1,-3 5 160,-1-1 1,0 0-1,0 0 1,0 0-1,-10 6 1,1-2 10,-1 0 0,0-1 0,0-1 0,-1 0 1,0-1-1,0-1 0,0-1 0,-1 0 0,0-2 0,-27 3 1,45-6-310,-1 0 0,1 0 1,0 0-1,-1 0 0,1 0 1,0 0-1,0 0 0,-1 0 1,1 0-1,0 0 0,-1 0 1,1 0-1,0 0 0,0-1 1,-1 1-1,1 0 0,0 0 1,0 0-1,-1-1 1,1 1-1,0 0 0,0 0 1,0-1-1,0 1 0,-1 0 1,1 0-1,0-1 0,0 1 1,0 0-1,0 0 0,0-1 1,0 1-1,0 0 0,0-1 1,0 1-1,0 0 1,0 0-1,0-1 0,0 1 1,0 0-1,0-1 0,0 1 1,0 0-1,0-1 0,0 1 1,0 0-1,0-4-1576,0-13-7564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9993,'0'0'14217,"8"6"-12877,-4-3-1231,0-1 0,0 0 1,0 0-1,0 0 1,0 0-1,0 0 1,0-1-1,1 0 1,-1 0-1,1 0 1,-1-1-1,1 1 1,4-1-1,5-2 130,0 1 0,0-2-1,27-7 1,-40 9-276,219-53-434,-122 43-9452,-81 10 3335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14221,'0'0'9316,"-6"7"-8948,-54 62 163,3 2-1,-62 101 0,111-156-1016,15-21-2204,18-26-2334,-1-4-581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9993,'0'0'10058,"0"11"-9343,0 2-502,1-1-1,0 1 1,1-1-1,0 1 1,1-1-1,1 0 1,0 0-1,0 0 1,12 21-1,-2-13 117,1 0 1,29 30-1,19 26-4280</inkml:trace>
  <inkml:trace contextRef="#ctx0" brushRef="#br0" timeOffset="1">1 222 8712,'0'0'11787,"73"-38"-10217,-37 31-673,-4 2-673,-2 0-160,2 2-32,-7 3-64,-3 0-801,-5 0-1121,-6 0-1505,3 0-4837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9353,'0'0'10121,"10"70"-8359,-10-37-321,4 6-416,1-1-288,-5-1-417,2-4-256,0-6 1,3-6-1,0-6-385,4-7-864,-3-8-512,-10-17-16336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10570,'0'0'10122,"64"-38"-9738,-27 34-256,5-1-128,6-3-448,0 0-2307,2-2-2914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42 15791,'0'0'3651,"-29"56"-2241,24-29-738,0 6 289,5 1-96,0 1-577,0 1-192,0-4-64,3-2 1,4-8-1,2-6-32,-2-7-545,1-8-672,-5-7-6855,-3-14-160</inkml:trace>
  <inkml:trace contextRef="#ctx0" brushRef="#br0" timeOffset="1">0 55 13549,'0'0'7975,"58"-34"-7142,-26 31-64,3 1-449,5-1-192,-1 2-96,0-1 0,-5 1-160,-2-3-512,-7 3-321,0 0-577,-12-1-1056,-8 2-1698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7143,'0'0'6053,"-51"32"-3298,42-25-737,9-1-705,3-4-224,15-2 0,7 0-352,11 0-449,-1-3-192,1-5-64,-2 3-32,0-1-288,-9 4-897,-11 2-929,-3 0-1858</inkml:trace>
  <inkml:trace contextRef="#ctx0" brushRef="#br0" timeOffset="1">0 236 11435,'0'0'9641,"47"27"-8584,-3-39-609,6-5-384,0-2-32,-3 1-64,-6 2-864,-7 1-1218,-6 2-1986,-12 4-3684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12172,'0'0'11947,"12"-9"-10831,41-31-871,-1-3 1,73-79-1,-160 224-528,31-89 275,0 1 0,1 0 0,1 0 0,0 0 0,1 0 0,0 1 0,3 22 0,5-24-1535,3-14-4089,-1-4-2824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13261,'0'0'5861,"8"2"-4793,3 0-623,0 0 0,-1-1 0,1-1 0,0 0 0,0 0 1,19-4-1,77-19 1035,-63 13-1192,1040-169-688,-1047 176-785,-14 3-2461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10346,'0'0'9128,"79"-47"-8647,-22 38-289,0 1-96,-2-1-64,-3-1-961,-7-3-7142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0 383 9353,'0'0'8312,"8"-5"-6903,14-12-1064,-1 0 0,-1-2-1,0 0 1,-2-1 0,29-38 0,74-126-231,-108 161 5,-2 2 423,-16 35 992,2-8-1467,-56 138 681,52-124-734,1 1-1,1 0 1,1 0-1,1 0 1,-1 30-1,4-49-59,0 0 0,0 0-1,0-1 1,0 1 0,1 0-1,-1 0 1,0 0-1,1-1 1,-1 1 0,1 0-1,-1 0 1,1-1 0,0 1-1,0 0 1,0-1 0,0 1-1,0-1 1,0 1-1,0-1 1,1 0 0,-1 1-1,0-1 1,4 2 0,-4-3-128,0 0 0,1 1 0,-1-1 1,0 0-1,1 0 0,-1-1 0,0 1 1,0 0-1,1 0 0,-1 0 1,0-1-1,1 1 0,-1-1 0,0 1 1,0-1-1,0 0 0,0 1 0,0-1 1,0 0-1,1 0 0,-2 1 0,1-1 1,0 0-1,0 0 0,0 0 0,0 0 1,-1-1-1,1 1 0,0 0 0,-1 0 1,1 0-1,-1 0 0,1-3 0,12-27-7577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1666,'0'0'7399,"3"-8"-6059,0-1-878,-1 6-209,-1 0 0,0 0-1,0 0 1,0 0 0,0 0-1,0 0 1,-1 0 0,0 0-1,1-5 5398,7 74-264,-13 38-4050,1-44-1059,3-5-341,7-91-14462,-10 21 6593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9769,'0'0'13421,"68"-13"-12909,-36 16-351,2-1-129,2-2-577,-3 0-1377,-4-10-2049,-8-9-4838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14670,'-1'11'1536,"0"0"0,-1 0 1,0 0-1,-5 13 0,5-17-1354,-1 1 0,1 0 0,1 0 0,-1 0 1,1 1-1,1-1 0,0 0 0,0 0 0,1 9 0,0-15-130,-1-1 1,1 0-1,-1 0 0,1 0 1,0 0-1,0 0 0,-1 0 0,1 0 1,0 0-1,0 0 0,0-1 0,0 1 1,0 0-1,0 0 0,0-1 0,0 1 1,0-1-1,0 1 0,1-1 0,-1 1 1,0-1-1,0 0 0,0 0 0,1 1 1,-1-1-1,0 0 0,0 0 1,1 0-1,-1 0 0,0-1 0,0 1 1,3-1-1,41-11 625,-37 7-731,0 0 0,0 0 0,-1 0 0,0-1 0,0 0 0,0-1 0,0 0 0,10-14 0,-1-9-3165,-10-3-3848,-5 9-2649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3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 12332,'0'0'14958,"-32"-9"-15311,43 20-2081,0 0-2434,-4-7-7336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9353,'3'-9'4388,"-3"3"2274,0 19-6053,0 10-33,0 5 97,0 7-321,0 0-256,2 1-63,4-4-1,3-6 0,-6-6-225,2-4-1120,-1-9-769,-4-3-1665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11211,'0'0'10345,"68"-10"-10056,-31 5-193,6 0-64,3-4-417,3-6-2818,-6-5-4003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22 16528,'0'0'2690,"-45"66"-1409,38-34-416,2 2-128,3 1-64,2-4-513,4-3-64,6-3-96,7-6 32,0-5-320,-6-6-737,3-4-705,-10-4-993,-1 0-2818,-3-10-5221</inkml:trace>
  <inkml:trace contextRef="#ctx0" brushRef="#br0" timeOffset="1">0 64 12107,'0'0'11147,"50"-45"-10282,-10 40-321,6 0-384,2 0-95,-1 3-33,-6 1-32,-4 1-64,-8 0-1186,-11 0-223,-8 1-513,-10 7-480,0-3-1474,-7 2-512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2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53 13036,'0'0'6631,"64"5"-5318,-25-10-192,4-8-384,5 1-481,-3-1-192,-11 5-32,-9 2-64,-7 5-641,-13 1-1024,-5 11-2627,-20 1-609,-3-1-2466</inkml:trace>
  <inkml:trace contextRef="#ctx0" brushRef="#br0" timeOffset="1">1 198 11787,'0'0'9033,"46"11"-7720,-7-23-320,8-1-577,6-2-256,-1 1-96,-6 0-64,-5 3-1057,-5 3-1697,-11 3-2883,-2 0-2916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 14606,'0'0'4831,"9"-4"-3326,1-1-1029,1 1-1,1 0 0,-1 1 0,0 0 0,1 1 0,0 0 0,17 0 0,-28 2-458,0 0 0,0 0 0,-1 1-1,1-1 1,0 0 0,0 0 0,0 0-1,0 1 1,0-1 0,-1 0 0,1 1-1,0-1 1,0 1 0,-1-1 0,1 1-1,0-1 1,-1 1 0,1 0 0,0-1-1,-1 1 1,1 0 0,-1-1-1,1 1 1,-1 0 0,1 0 0,-1 0-1,0-1 1,1 1 0,-1 0 0,0 0-1,0 0 1,0 0 0,1 0 0,-1-1-1,0 1 1,0 0 0,0 0 0,0 0-1,-1 0 1,1 0 0,0 0 0,0-1-1,0 1 1,-1 0 0,1 0 0,0 0-1,-1 0 1,1-1 0,-1 1-1,0 1 1,-2 4 83,0 0 0,0 0-1,0 0 1,-1 0 0,-7 9-1,-39 28 358,37-34-65,2 1-1,-1 0 1,-11 14 0,61-26 419,95-35-307,-39 9-2900,-31 14-4744,-53 13 82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1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10890,'0'0'6358,"-5"11"-5108,-4 22-732,0 1 1,2 0-1,2 0 1,1 1-1,1 0 1,4 57 0,0-86-482,-1 0-1,0-1 1,1 1 0,0 0 0,1 0 0,-1-1 0,1 1 0,0-1 0,1 1 0,-1-1-1,1 0 1,0 0 0,0 0 0,6 7 0,-6-10-15,-1 0-1,0-1 1,1 1-1,-1 0 1,1-1 0,0 0-1,-1 1 1,1-1-1,0 0 1,0 0-1,0-1 1,0 1 0,-1-1-1,1 1 1,0-1-1,0 0 1,0 0 0,0 0-1,0 0 1,0-1-1,0 1 1,0-1-1,0 0 1,0 0 0,0 0-1,-1 0 1,1 0-1,0-1 1,-1 1 0,4-3-1,4-2 34,-1-1 1,0 0-1,0 0 1,0-1-1,-1 0 0,0-1 1,10-13-1,41-73 1169,-58 93-1156,-1 2-71,0-1-1,0 1 1,0 0 0,0-1-1,0 1 1,0 0 0,0-1-1,1 1 1,-1 0 0,0-1-1,0 1 1,0 0 0,0-1 0,1 1-1,-1 0 1,0 0 0,0-1-1,1 1 1,-1 0 0,0 0-1,0-1 1,1 1 0,-1 0-1,0 0 1,1 0 0,-1 0-1,0-1 1,0 1 0,1 0-1,-1 0 1,0 0 0,1 0-1,-1 0 1,1 0 0,-1 0-1,0 0 1,1 0 0,-1 0-1,0 0 1,1 0 0,-1 0-1,0 0 1,1 0 0,-1 1-1,0-1 1,1 0 0,-1 0-1,0 0 1,0 0 0,1 1-1,-1-1 1,1 0 0,11 25-86,-11-21 93,0 0-1,0-1 0,1 1 1,0-1-1,0 1 0,0-1 0,0 1 1,0-1-1,0 0 0,1 0 0,0 0 1,-1 0-1,6 3 0,-2-4 9,0 0 0,1 0-1,-1-1 1,0 0 0,0 0 0,0 0 0,1-1-1,-1 0 1,0-1 0,1 1 0,-1-1-1,10-3 1,9-3 119,44-20 0,-49 19-84,0 0 0,30-8-1,-42 15-72,-1-1-1,1 1 0,0 0 1,0 1-1,0 0 0,10 1 1,-15 0 14,1 0 0,0 0 0,-1 0 1,1 0-1,-1 1 0,0-1 1,1 1-1,-1 0 0,0 0 1,0 0-1,0 0 0,0 1 1,-1-1-1,1 1 0,2 3 1,-5-7-123,0 1 0,0-1 0,0 0 1,0 0-1,0 1 0,-1-1 0,2 0 1,-1 0-1,0 1 0,0-1 0,0 0 0,0 0 1,0 0-1,1 1 0,-1-1 0,0 0 1,1 1-1,-1-1 0,0 0 0,1 1 1,-1-1-1,1 0 0,-1 1 0,1-1 0,-1 1 1,1-1-1,0 1 0,-1-1 0,1 1 1,0-1-1,-1 1 0,1 0 0,0-1 1,-1 1-1,1 0 0,0 0 0,0 0 0,-1-1 1,1 1-1,0 0 0,0 0 0,0 0 1,-1 0-1,1 0 0,0 0 0,0 0 1,-1 1-1,1-1 0,0 0 0,0 0 0,-1 1 1,1-1-1,0 0 0,-1 1 0,1-1 1,0 1-1,-1-1 0,1 0 0,0 1 1,-1 0-1,1-1 0,-1 1 0,1-1 0,-1 1 1,0 0-1,1-1 0,-1 1 0,1 0 1,-1-21-5595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11979,'8'0'4127,"20"-3"-2877,1-1 0,-1-1 1,53-18-1,-20 6-91,483-108 2659,-174 72-11138,-366 53 6731,-3 0-954,-4 0-4023,-12 0 842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0 289 11627,'0'0'8974,"12"-4"-7346,13-9-1047,-1-2 0,0 0 0,-1-2 1,-1 0-1,0-1 0,27-31 0,79-92 828,-147 194-1286,7-28-82,1 1 1,2 0-1,0 1 0,2 0 1,0 0-1,2 1 1,-2 49-1,11-73-2514,6-10 412,5-11-1760,-5-7-2371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12268,'0'0'11178,"-7"51"-10281,2-27-384,3 3-321,2-2-128,0-2-32,0-4 0,0-4 32,5-6-545,-1-5-672</inkml:trace>
  <inkml:trace contextRef="#ctx0" brushRef="#br0" timeOffset="1">0 126 3235,'0'0'20051,"48"-53"-19090,-17 46-449,-5 2-319,5 1-161,-1 4 0,0-1-705,-3 0-1825,-4-1-1538,-1-1-3075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86 12524,'0'0'7596,"-2"9"-6224,-19 52 508,15-50-1716,1 1 0,0 0 0,1 0 0,0 0-1,1 1 1,1-1 0,0 1 0,0 0 0,1 17-1,2-30-154,-1 1 0,1 0 0,-1-1 0,1 1 0,0 0-1,-1-1 1,1 1 0,0-1 0,0 1 0,0-1 0,-1 1-1,1-1 1,0 0 0,0 1 0,0-1 0,0 0 0,-1 0-1,1 0 1,0 1 0,0-1 0,0 0 0,0 0 0,0 0-1,0-1 1,0 1 0,-1 0 0,1 0 0,0 0 0,0-1-1,1 1 1,28-9-1238,-26 6 305,0 0 1,0 0-1,0-1 1,0 0-1,-1 1 1,1-1-1,-1-1 0,4-4 1,7-17-7901</inkml:trace>
  <inkml:trace contextRef="#ctx0" brushRef="#br0" timeOffset="1">107 9 2723,'0'0'21684,"-22"-8"-22837,22 12-2659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51 11531,'0'0'3555,"-1"-8"-1174,-2-34 758,22 70-2776,-12-15-155,0 1-1,0-1 1,-1 1-1,-1 0 1,0 0-1,-1 1 1,-1-1-1,0 1 1,-1 0-1,-1 0 1,0 0-1,-1 0 1,0-1-1,-1 1 1,-4 19-1,2-22-219,0-1 0,0 0 0,-1 0-1,-1 0 1,0-1 0,0 1 0,-1-1 0,-13 18 0,12-21-413,0 1 0,0-1 1,0 0-1,-1-1 1,0 0-1,0 0 1,-1-1-1,0 0 0,0 0 1,0-1-1,-11 4 1,-21 1-6159,-1-6-5919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10090,'0'0'7020,"-10"5"-5793,0 0-1052,0 2-1,0-1 1,0 1-1,1 1 0,0-1 1,0 2-1,1-1 0,0 1 1,1 0-1,-1 1 1,-8 17-1,10-17-78,1 0 1,0 1-1,0 0 1,1 0-1,1 0 1,0 0-1,1 1 1,0-1-1,0 1 1,1-1-1,1 1 1,0 0-1,1-1 1,3 22-1,-2-25-96,1 1 0,0-1 0,0 0 0,1 0 0,-1 0 0,2-1 0,-1 1 0,1-1 0,1 0 0,-1-1 0,1 1 0,0-1 0,0 0 0,1-1 0,0 1 0,0-1 0,0 0 0,1-1 0,-1 0 0,14 5 0,-8-4-739,0-1 1,0-1-1,0 0 1,1 0-1,26 0 1,22-3-5209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14350,'0'0'6107,"8"-8"-4944,-2 3-980,1 1 0,0-1 0,0 1-1,0 1 1,0-1 0,1 1-1,0 0 1,8-1 0,-13 3-137,-1 0 0,0 1 0,0-1 1,0 1-1,1 0 0,-1 0 0,0 0 1,0 0-1,0 0 0,1 0 1,-1 0-1,0 1 0,0-1 0,0 1 1,1 0-1,-1 0 0,0-1 0,0 1 1,0 0-1,0 1 0,-1-1 0,1 0 1,0 1-1,0-1 0,-1 1 1,1-1-1,-1 1 0,1 0 0,-1 0 1,0-1-1,0 1 0,0 0 0,0 0 1,0 0-1,0 0 0,0 1 1,-1-1-1,1 0 0,-1 0 0,1 0 1,-1 4-1,1 0 146,-1-1 0,1 1 0,-1-1 1,0 1-1,-1-1 0,0 1 0,0-1 0,0 1 1,0-1-1,-1 1 0,0-1 0,0 0 1,-3 5-1,-2 2 50,0-1 0,-1 0 1,-1-1-1,-12 13 0,21-23-241,0 0 0,0 0 0,0 0-1,-1 0 1,1 0 0,0 1 0,0-1-1,0 0 1,0 0 0,-1 0 0,1 0-1,0 0 1,0 1 0,0-1 0,0 0 0,0 0-1,-1 0 1,1 0 0,0 1 0,0-1-1,0 0 1,0 0 0,0 0 0,0 1-1,0-1 1,0 0 0,0 0 0,0 0 0,0 1-1,0-1 1,0 0 0,0 0 0,0 1-1,0-1 1,0 0 0,0 0 0,0 0 0,0 1-1,0-1 1,0 0 0,0 0 0,0 0-1,1 1 1,-1-1 0,0 0 0,0 0-1,0 0 1,0 0 0,0 1 0,1-1 0,-1 0-1,17 0-155,25-8-639,-39 7 636,17-3-704,38-10-2769,-19 3-2260,2-1-6067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13132,'0'0'8873,"-13"55"-7944,13-22-225,0 7-415,11-1-257,0 3 0,1-6-32,1-5-353,-3-5-992,1-7-545,-11-9-352,0-7-2306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12492,'0'0'7975,"78"-33"-7526,-35 31-193,9-1-192,3 1-32,-1-1-1697,-2-5-4005</inkml:trace>
  <inkml:trace contextRef="#ctx0" brushRef="#br0" timeOffset="1">910 97 20563,'0'0'4228,"67"-30"-4228,-18 11-480,4-4-2979,4-1-2979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14926,'0'0'5408,"11"-4"-4447,110-51-1680,-73 31-4420,0 2-1,73-22 0,-97 39 3757,-7 5 4157,-16 1-2395,0-1 0,0 1 0,0-1 0,0 1 0,0 0 0,0 0 0,-1-1 1,1 1-1,0 0 0,0 0 0,-1 0 0,1 0 0,-1 0 0,1 0 0,-1 0 0,1 0 1,-1 0-1,1 0 0,-1 0 0,0 1 0,0-1 0,1 0 0,-1 0 0,0 0 0,0 0 1,0 0-1,0 1 0,0-1 0,-1 2 0,1 2 574,-1 0 0,0 0 0,0 1 0,0-1-1,-1 0 1,1 0 0,-4 5 0,13-16-496,16-18-5446,-10-5-5005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7239,'0'0'9449,"67"54"-10762,-38-44-4645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63 5573,'0'0'237,"0"0"-1,-1 0 1,1 0-1,0 0 1,-1 0 0,1 0-1,0 0 1,-1 0-1,1 1 1,0-1-1,0 0 1,-1 0-1,1 0 1,0 0-1,-1 0 1,1 1-1,0-1 1,0 0 0,0 0-1,-1 0 1,1 1-1,0-1 1,0 0-1,0 0 1,-1 1-1,1-1 1,0 0-1,0 1 1,0-1-1,0 0 1,0 0 0,0 1-1,0-1 1,0 0-1,0 1 1,-1-1-1,1 0 1,1 1-1,3 18 2927,16 23-3066,-17-37 689,6 12-587,1 0 0,1 0 0,1-1 0,0-1-1,1 0 1,0 0 0,1-2 0,1 0-1,0 0 1,1-1 0,0-1 0,1-1-1,0 0 1,1-1 0,0-1 0,0-1 0,1 0-1,0-2 1,0 0 0,0-1 0,0 0-1,1-2 1,0-1 0,-1 0 0,1-1-1,0-1 1,-1-1 0,1-1 0,33-9-1,-25 5-203,1 1 0,-1 2 0,50-1-1,-45 4 60,0-2-1,42-9 0,418-69-63,-159 34 31,62-7-73,-282 40 45,-102 14 22,-1-1 0,0-1-1,1 0 1,-1-1 0,0 0-1,0 0 1,-1-1 0,1-1-1,-1 0 1,1 0 0,10-9-1,-20 14-7,-1 0 1,1-1-1,0 1 0,-1-1 0,1 1 0,-1-1 0,1 1 0,-1-1 0,1 1 0,-1-1 0,0 1 0,1-1 0,-1 0 0,0 1 1,1-1-1,-1 0 0,0 1 0,0-1 0,0 0 0,1 1 0,-1-1 0,0 0 0,0 0 0,0 1 0,0-1 0,0 0 0,0 1 1,0-1-1,-1 0 0,1 0 0,0 1 0,0-1 0,0 0 0,-1 1 0,1-1 0,0 0 0,-2 0 0,1 0-14,0 0 0,0 0 0,0 0 0,-1 0 0,1 1 0,-1-1-1,1 0 1,0 1 0,-1-1 0,1 1 0,-1-1 0,1 1 0,-1 0-1,0 0 1,-2 0 0,3-37-7125,1 22 662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14670,'0'0'7639,"-2"9"-7292,2-1-247,-1 1 0,1-1-1,1 0 1,0 1 0,0-1 0,0 0 0,4 12-1,24 66 700,-26-80-762,7 27 79,-9-26-459,1 0-1,0-1 1,0 1-1,0-1 1,1 1-1,0-1 0,7 10 1,-7-15-4243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14510,'0'0'4009,"0"10"-3304,0-2-483,1 1 0,-1-1 0,2 1 1,-1-1-1,1 0 0,1 0 1,3 10-1,-4-13-126,0-1 0,0 0 0,1 0 0,-1 0 0,1 0 0,0 0 0,0 0 0,1-1 0,-1 1 0,1-1 0,0 0 0,-1 0 1,1 0-1,1-1 0,-1 0 0,9 4 0,15 2 267,1-2 0,0-1 0,0-1 0,0-2 0,0-1 0,0-1 0,54-7 0,11-8-265,-1-3 0,128-43 0,-29 7-56,469-95 44,-635 144-102,-17 4-9,0 0 0,0-1 0,0 0 0,0-1 0,11-5 0,-19 8-70,-1 0-1,0 0 1,0-1-1,0 1 1,1 0-1,-1 0 1,0 0-1,0-1 1,0 1-1,1 0 1,-1-1-1,0 1 1,0 0-1,0 0 1,0-1-1,0 1 1,0 0-1,0-1 1,0 1-1,0 0 1,0 0-1,0-1 1,0 1-1,0 0 1,0-1-1,0 1 1,0 0-1,0-1 1,0 1-1,0 0 1,0 0-1,-1-1 1,1 1-1,0 0 1,0-1 0,0 1-1,0 0 1,-1 0-1,1 0 1,0-1-1,0 1 1,-1 0-1,1 0 1,0 0-1,0-1 1,-1 1-1,1 0 1,0 0-1,0 0 1,-1 0-1,1 0 1,-1 0-1,-19-12-5179,16 10 2847,-19-12-10347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4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16464,'0'0'1270,"10"3"230,25 3 378,63 5 0,35 5-888,-131-17-978,-1 2-1,1-1 0,0 0 1,0 0-1,0 1 1,0-1-1,0 1 1,-1-1-1,1 1 1,0 0-1,0 0 1,-1 0-1,1 0 1,-1 0-1,1 0 1,-1 0-1,1 0 1,-1 1-1,0-1 1,1 1-1,-1-1 1,0 1-1,0-1 1,0 1-1,0-1 1,-1 1-1,1 0 0,0 0 1,-1-1-1,1 1 1,-1 0-1,1 0 1,-1 0-1,0 0 1,0 0-1,0 0 1,0-1-1,0 1 1,0 0-1,-1 0 1,1 0-1,0 0 1,-1 0-1,0 1 1,-3 5 90,0 0 1,0-1 0,0 1 0,-1-1-1,0 0 1,0 0 0,-1-1 0,-8 9-1,-62 47-307,19-30-3567,26-22-1240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 18802,'-8'9'1201,"-29"31"91,-38 56 1,64-81-1197,1 0 1,1 1-1,0 0 1,1 0 0,1 1-1,0 0 1,2 1-1,-6 24 1,12-20-159,9-27-1002,12-32-1947,-12 6-308,-2 0 1,9-53-1,-3 7 3443,9 5 3931,-23 71-3927,0 1 0,0 0 0,0-1 0,0 1-1,0 0 1,0 0 0,0-1 0,0 1-1,0 0 1,0-1 0,0 1 0,0 0 0,0 0-1,1-1 1,-1 1 0,0 0 0,0 0-1,0 0 1,0-1 0,1 1 0,-1 0-1,0 0 1,0 0 0,1-1 0,-1 1 0,0 0-1,0 0 1,1 0 0,-1 0 0,0 0-1,0 0 1,1-1 0,-1 1 0,0 0-1,1 0 1,-1 0 0,0 0 0,0 0 0,1 0-1,4 13 1310,0 23-1153,-5-35-58,2 21 31,0 4 85,1-1 0,9 41 0,-10-60-300,-1 0 0,1-1 0,0 1 0,1-1 0,-1 0 0,1 1 0,0-1 0,0 0 0,1-1 0,-1 1 0,1-1 0,0 1 0,0-1 0,1 0 0,-1-1 0,1 1 0,6 3 0,10-1-548,-12-8-1872,-5-6-3899,-4-4-3486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11659,'0'0'10858,"71"-36"-10185,-35 28-481,7 1-160,-4-4 0,2 3-1025,-7-4-2402,-7-2-4260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9449,'0'0'7223,"-2"7"-5595,-7 27-803,2 0 0,2 0-1,1 0 1,1 1 0,3 40 0,0-74-808,0 0 0,1 1 0,-1-1 0,0 1 0,1-1 0,0 0 0,-1 1 0,1-1 0,0 0 0,-1 0 0,1 0 0,0 1 0,0-1 0,0 0 0,0 0 0,0 0 0,0 0 0,0-1 0,0 1 1,1 0-1,-1 0 0,0-1 0,0 1 0,1-1 0,-1 1 0,0-1 0,1 1 0,-1-1 0,1 0 0,-1 0 0,0 1 0,1-1 0,-1 0 0,1 0 0,-1-1 0,1 1 0,-1 0 0,0 0 0,1-1 0,-1 1 0,3-2 0,10-1 31,-1-1 0,1-1-1,15-7 1,-17 7-57,-5 2-58,1 0 0,-1 1 0,0 0 0,1 1 0,0 0 1,-1 0-1,1 0 0,-1 1 0,12 1 0,-17-1 59,-1 1-1,1-1 0,0 1 0,0-1 0,-1 1 0,1-1 1,0 1-1,-1 0 0,1 0 0,-1 0 0,1 0 1,-1 0-1,1 0 0,-1 0 0,0 1 0,0-1 0,1 0 1,0 2-1,-1 0 33,0-1 1,-1 0 0,1 1 0,0-1 0,-1 0-1,0 1 1,1-1 0,-1 1 0,0-1 0,0 0-1,-1 1 1,1-1 0,0 1 0,-1-1-1,1 0 1,-1 1 0,-1 2 0,-1 1 132,0 0 0,0 0 0,-1-1-1,0 1 1,0-1 0,0 0 0,0 0 0,-1 0 0,0-1 0,0 1 0,0-1 0,-1-1-1,1 1 1,-1-1 0,0 0 0,-7 3 0,3-1-73,0-1 0,-1 0 0,0-1-1,1 0 1,-1-1 0,0 0 0,0-1 0,-20 0 0,30-1-234,-1 0 0,1 0 1,0 0-1,-1-1 1,1 1-1,0-1 0,-1 1 1,1-1-1,0 1 0,0-1 1,-1 0-1,1 1 1,0-1-1,0 0 0,0 0 1,0 0-1,0 0 1,0 0-1,0 0 0,1 0 1,-1 0-1,0 0 0,1 0 1,-1-1-1,0 1 1,1 0-1,-1 0 0,1-1 1,0 1-1,-1 0 0,1-1 1,0 1-1,0-1 1,0 1-1,0-3 0,0-19-5434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89 10218,'0'0'2333,"-1"-9"240,-2-31 21,2 39-2474,1-1 1,0 1-1,0 0 0,0-1 1,0 1-1,0-1 0,0 1 1,0-1-1,1 1 0,-1 0 0,0-1 1,1 1-1,-1 0 0,1-1 1,0 1-1,-1 0 0,1 0 1,0-1-1,0 1 0,0 0 1,0 0-1,0 0 0,0 0 0,0 0 1,0 0-1,0 0 0,0 1 1,1-1-1,-1 0 0,0 0 1,0 1-1,1-1 0,-1 1 1,1 0-1,-1-1 0,0 1 0,1 0 1,-1 0-1,1 0 0,-1 0 1,2 0-1,-1 0-98,0 0-1,0 0 1,0 1 0,0-1-1,1 1 1,-1-1-1,0 1 1,-1 0 0,1-1-1,0 1 1,0 0 0,0 1-1,0-1 1,-1 0 0,1 0-1,-1 1 1,1-1-1,-1 1 1,1-1 0,-1 1-1,0 0 1,0 0 0,0-1-1,0 1 1,0 0 0,0 0-1,1 3 1,-1 2 61,0 0 0,0 0 1,-1 0-1,0 1 0,0-1 1,-1 0-1,0 0 0,0 0 0,-1 0 1,1 0-1,-4 8 0,-4 6 173,-1-1-1,-14 23 1,-6 10 476,30-53-704,0 0 0,0 1 0,-1-1 0,1 0 0,0 0 0,0 1-1,0-1 1,0 0 0,0 1 0,-1-1 0,1 0 0,0 0 0,0 1 0,0-1 0,0 0 0,0 1-1,0-1 1,0 0 0,0 1 0,0-1 0,0 0 0,0 0 0,0 1 0,1-1 0,-1 0 0,0 1-1,0-1 1,0 0 0,0 0 0,0 1 0,0-1 0,1 0 0,-1 0 0,0 1 0,0-1 0,0 0-1,1 0 1,-1 0 0,0 1 0,0-1 0,1 0 0,-1 0 0,18 0 291,19-11-242,-6-2-227,13-4-565,-2-2 0,64-39 0,-104 57 254,9-9-2129,-10 2-2303,-9 1-2762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12716,'0'0'4997,"68"0"-4965,-29-1 0,4-1-833,2-6-2722,-6 1-3556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41 248 12300,'0'0'5573,"-6"11"-4233,3-4-1050,-20 37 560,21-41-688,1 0 0,0 0 1,0 1-1,0-1 0,0 0 0,1 1 1,-1-1-1,1 1 0,0-1 0,0 1 0,0-1 1,0 1-1,1 5 0,0-9-143,-1 1 1,1-1-1,0 1 0,-1-1 0,1 1 0,-1-1 1,1 1-1,0-1 0,-1 0 0,1 1 0,0-1 1,0 0-1,-1 1 0,1-1 0,0 0 1,0 0-1,0 0 0,-1 0 0,1 0 0,0 0 1,0 0-1,-1 0 0,1 0 0,0 0 1,0 0-1,0 0 0,-1-1 0,1 1 0,1-1 1,23-8 204,-5-4-94,-1 0 0,26-22 0,36-25-89,-75 56-47,1 0 1,0 1 0,0 0 0,0 0 0,0 1-1,1-1 1,-1 1 0,1 1 0,-1 0 0,11-1 0,-17 2 21,0 1 0,0-1 1,0 0-1,0 0 0,0 1 1,0-1-1,0 1 0,0-1 1,0 1-1,0-1 1,0 1-1,0-1 0,-1 1 1,1 0-1,0-1 0,0 1 1,-1 0-1,1 0 1,0 0-1,-1 0 0,1 0 1,-1-1-1,1 1 0,-1 0 1,0 0-1,1 0 0,-1 0 1,0 0-1,0 0 1,1 0-1,-1 1 0,0 1 1,0 47 1346,1-16-480,0-34-824,0 0 0,0 0 0,1 0 0,-1 0 0,0 0 0,0 0 0,1 0 0,-1-1 0,0 1 0,0 0 0,0-1 0,1 1 0,-1-1 0,0 1 0,0-1 0,0 0 0,0 1 0,0-1-1,0 0 1,0 0 0,1-1 0,14-12-116,1 1 0,1 0 0,0 2 0,27-14 0,14 4-8098,-56 19 2668</inkml:trace>
  <inkml:trace contextRef="#ctx0" brushRef="#br0" timeOffset="1">410 1 13196,'0'0'6054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63 156 13100,'0'0'1773,"-8"10"250,4-6-1702,-29 37 1189,31-38-1325,0-1 0,0 1 0,1 0-1,-1 0 1,1 0 0,-1 0 0,1 0 0,0 0 0,0 0-1,1 0 1,-1 0 0,0 0 0,1 0 0,0 1 0,0 4 0,1-7-168,-1 0 1,1-1-1,0 1 1,-1-1 0,1 0-1,0 1 1,-1-1 0,1 1-1,0-1 1,0 0 0,-1 0-1,1 1 1,0-1 0,0 0-1,0 0 1,-1 0 0,1 0-1,0 0 1,0 0-1,0 0 1,0 0 0,-1 0-1,1 0 1,0-1 0,0 1-1,1-1 1,23-6 253,-14 0-236,0 0 1,-1 0 0,0-1-1,0-1 1,0 1-1,-1-1 1,-1-1-1,0 0 1,0 0-1,9-16 1,-8 12-6,-1-1 0,-1 0-1,0 0 1,-1 0 0,-1-1 0,0 0 0,4-27 0,-42 135 34,28-75-50,-11 61 111,15-72-117,0 1 1,0-1-1,1 0 1,0 1-1,1-1 1,-1 0-1,1 0 1,0 1 0,4 10-1,-3-15 1,0 1 0,-1-1-1,1 0 1,1 1 0,-1-1 0,0 0 0,0 0-1,1-1 1,-1 1 0,1 0 0,0-1-1,-1 1 1,1-1 0,0 0 0,0 0 0,0 0-1,0-1 1,0 1 0,0 0 0,0-1-1,0 0 1,0 0 0,0 0 0,0 0 0,3-1-1,2 1 16,-1-1 0,1 0-1,-1 0 1,0-1-1,0 0 1,0 0 0,0 0-1,0-1 1,9-5 0,-5-2-7,-1 0 1,0 0 0,0-1-1,13-22 67,-38 70 22,15-36-98,-1 0 1,1 0-1,-1 0 0,1 1 0,0-1 0,-1 0 0,1 0 0,0 1 0,0-1 1,0 0-1,0 1 0,0-1 0,0 0 0,0 0 0,1 1 0,-1-1 0,0 0 0,1 0 1,-1 0-1,1 1 0,-1-1 0,1 0 0,0 0 0,-1 0 0,1 0 0,0 0 1,0 0-1,0 0 0,-1 0 0,3 1 0,4 0 22,0 0 0,0 0 1,0-1-1,0 0 0,0 0 0,0-1 0,0 0 0,0 0 1,0-1-1,0 0 0,10-2 0,84-28 106,-34 9-442,-58 20 247,0-1 1,0 2-1,0-1 0,0 1 1,0 1-1,15 0 0,-23 0-6,0 0 1,-1 0-1,1 1 0,-1-1 1,1 0-1,-1 0 0,1 0 0,-1 1 1,1-1-1,0 0 0,-1 1 1,0-1-1,1 0 0,-1 1 1,1-1-1,-1 1 0,1-1 0,-1 1 1,0-1-1,1 1 0,-1-1 1,0 1-1,0-1 0,1 1 0,-1 0 1,0-1-1,0 1 0,0-1 1,0 1-1,1 0 0,-1-1 0,0 1 1,0-1-1,0 1 0,-1 0 1,1-1-1,0 1 0,0 0 1,0 0-274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35 9449,'0'0'12145,"-9"-7"-11398,-28-17-80,34 23-611,1 0-1,-1 1 1,0-1-1,1 1 1,-1 0-1,0 0 0,0 0 1,1 0-1,-1 1 1,0-1-1,1 1 1,-1-1-1,0 1 0,1 0 1,-1 0-1,1 0 1,-1 0-1,1 1 0,0-1 1,-1 1-1,1-1 1,0 1-1,0 0 1,-3 3-1,-3 1 44,-6 4-19,1-2-9,0 1-1,1 1 1,-19 18 0,76-44 121,-34 11-227,0 1 1,0 0-1,0 1 0,0 0 1,1 1-1,0 0 1,-1 1-1,1 0 1,21 2-1,-29 0 26,-1-1 0,1 1 1,0 0-1,0 0 0,-1 0 0,1 0 1,0 1-1,-1 0 0,0-1 0,1 1 1,-1 1-1,0-1 0,0 0 0,0 1 0,0-1 1,0 1-1,-1 0 0,1 0 0,-1 0 1,0 0-1,0 1 0,0-1 0,0 1 0,-1-1 1,1 1-1,-1-1 0,0 1 0,0 0 1,0 0-1,0-1 0,-1 1 0,0 7 0,1-3 143,-2 0-1,1 0 1,-1 0-1,0 0 1,-4 13 0,5-19-86,0-1 0,-1 1 0,1 0 0,-1 0 0,1-1 0,-1 1 0,0 0 0,1-1 0,-1 1 0,0-1 0,0 1 0,0-1 0,-1 1 0,1-1 0,0 0 0,0 1 0,-1-1 0,1 0 0,-1 0 0,1 0 0,-1 0 0,1 0 0,-1-1 0,0 1 0,1 0 0,-1-1 0,0 1 0,1-1 1,-1 1-1,-3-1 0,5-21 176,1 13-603,2 0 0,-1 1 0,1 0 0,0-1 1,0 1-1,1 0 0,0 0 0,0 1 0,1-1 0,8-8 1,4-5-5085,38-32 1,-18 24-1312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6694,'0'0'12759,"9"1"-11691,-4 0-1006,1-1 0,-1 0 0,1 0 0,-1-1 0,1 0 0,0 0 0,-1 0 0,0-1 1,1 1-1,-1-1 0,0-1 0,0 1 0,0-1 0,0 0 0,0 0 0,-1 0 0,1 0 0,3-5 1,0 2-59,5-5-3,1 1 1,0 0-1,0 1 0,1 1 0,0 0 1,1 1-1,-1 0 0,29-6 1,-43 12-8,-1 1 1,1 0-1,0 0 1,0 0-1,0 0 1,0 0 0,0 0-1,0 0 1,0 1-1,-1-1 1,1 0 0,0 0-1,0 1 1,0-1-1,0 0 1,-1 1-1,1-1 1,0 1 0,0-1-1,-1 1 1,1 0-1,0-1 1,-1 1 0,1 0-1,0-1 1,-1 1-1,1 0 1,-1-1-1,0 1 1,1 1 0,1 2 22,-1-1 0,-1 1 0,1-1 1,0 1-1,-1 0 0,0-1 0,0 1 1,0 4-1,-12 65 805,12-73-815,-6 22 374,3-14-157,0 0 0,1 0 0,0 0 0,1 0 0,0 0 0,0 0 0,0 1 0,1-1 1,1 0-1,1 13 0,-1-19-209,0-1 1,0 0-1,-1 1 1,1-1 0,1 0-1,-1 0 1,0 1-1,0-1 1,0 0-1,0 0 1,1-1 0,-1 1-1,1 0 1,-1 0-1,0-1 1,1 1-1,-1 0 1,3-1 0,36 10 154,-9-3-140,-26-5-57,0 0-1,0 1 1,0-1-1,0 1 1,0 1-1,-1-1 1,1 1 0,-1 0-1,0 0 1,0 0-1,0 0 1,-1 1-1,1-1 1,-1 1-1,0 0 1,-1 0-1,1 0 1,-1 0 0,0 1-1,0-1 1,-1 1-1,1-1 1,-1 1-1,0 0 1,-1-1-1,1 1 1,-1 0-1,-1-1 1,1 1 0,-1 0-1,0-1 1,0 1-1,-4 10 1,3-9 90,0 0 0,0 0 0,-1-1 0,0 1 0,0-1 0,-1 0 0,1 0 0,-2 0 0,1 0 0,0-1 1,-1 1-1,0-1 0,-1 0 0,1-1 0,-1 1 0,1-1 0,-1-1 0,-1 1 0,1-1 0,0 0 0,-1 0 0,0 0 1,0-1-1,1 0 0,-1-1 0,0 1 0,-10-1 0,14-1-48,1 0 0,0 0-1,-1 0 1,1-1 0,0 1 0,0-1 0,0 0 0,0 1-1,-1-1 1,1 0 0,0 0 0,0 0 0,0-1 0,1 1-1,-1 0 1,0-1 0,0 1 0,1-1 0,-2-2 0,0 0 24,0 0-1,0 0 1,1-1 0,0 1 0,0-1 0,0 0 0,0 0 0,0-7 0,-1-2 30,1 1 1,1-1-1,0-1 0,1 1 0,3-23 0,-1 29-26,1 1 0,-1-1 0,1 1 0,0-1 0,1 1 0,-1 0 0,2 1 0,-1-1 0,1 1 0,0-1-1,0 1 1,0 1 0,1-1 0,0 1 0,0 0 0,9-5 0,15-10 309,2 1-1,42-18 1,-28 14-220,-14 7-214,81-46-977,-45 13-4633,-32 15-1948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8072,'0'0'10869,"16"-3"-10229,62-8-59,1 4 0,143 6 0,-116 2-546,-105-1-36,-1-1 1,1 1-1,0 0 1,0 0-1,-1 0 1,1 0-1,0 0 1,0 0-1,-1 0 1,1 1-1,0-1 1,0 0-1,-1 0 1,1 1-1,0-1 1,0 0-1,-1 1 1,1-1-1,0 0 1,-1 1-1,1-1 1,0 2-1,-9 9 32,-31 13 117,35-22-118,-54 30 195,-221 132 1531,277-163-1823,0 0 0,0 0 0,1 0 0,-1 1 0,0-1 0,1 1 0,-1-1 0,1 1 1,-1-1-1,1 1 0,0 0 0,-1 0 0,1 0 0,0-1 0,-1 4 0,10 1-2945,17-8-801,12-9-2731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0 11018,'-8'4'4100,"-39"16"-2068,1 3 1,-67 43-1,84-46-1853,1 1 0,1 1 1,1 1-1,-45 53 1,70-75-173,0 0 1,1 0-1,-1 0 1,0 1-1,0-1 1,0 0-1,1 0 1,-1 1-1,1-1 1,-1 0-1,1 1 1,-1-1-1,1 0 1,0 1-1,-1-1 1,1 2-1,0-2-1,1-1-1,-1 1 1,0-1-1,0 1 1,1-1 0,-1 1-1,0-1 1,1 1-1,-1-1 1,1 1-1,-1-1 1,0 0-1,1 1 1,-1-1-1,1 0 1,-1 1-1,1-1 1,-1 0-1,1 1 1,-1-1-1,1 0 1,0 0-1,-1 0 1,1 0-1,-1 0 1,2 1-1,4-1 18,1 0-1,-1 0 1,0-1-1,1 1 0,12-4 1,209-49-7,33 20-2205,-255 33 1764,1-1 1,-1 1-1,0-1 0,0-1 0,0 1 1,0-1-1,-1 0 0,8-4 1,18-14-6591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8:5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59 15118,'-2'-8'844,"1"6"-792,1-1 1,-1 0-1,0 1 1,0-1-1,-1 1 1,1-1-1,0 1 1,-1 0-1,1-1 1,-1 1-1,0 0 1,0 0-1,0 0 1,0 0-1,0 0 1,0 1 0,0-1-1,-1 1 1,1-1-1,-1 1 1,1 0-1,-1 0 1,1 0-1,-1 0 1,0 1-1,1-1 1,-1 0-1,0 1 1,0 0-1,0 0 1,1 0-1,-1 0 1,0 0-1,0 1 1,1-1-1,-1 1 1,0-1-1,1 1 1,-1 0-1,1 0 1,-1 1-1,-3 1 1,-4 3-9,-1 0 1,1 1-1,0 0 1,1 0-1,0 1 0,0 1 1,1-1-1,-12 16 1,-2 6-45,-28 49 0,36-54 173,1 1 1,-17 50-1,26-64-69,1 0 0,0 0-1,1 0 1,0 0 0,1 0 0,1 0 0,0 0 0,0 1 0,3 15 0,-2-25-86,-1 1-1,1-1 1,0 0 0,1 0-1,-1 1 1,0-1 0,1 0-1,0 0 1,0-1 0,0 1-1,0 0 1,0 0-1,0-1 1,1 1 0,-1-1-1,1 0 1,0 0 0,5 3-1,-3-2 75,1-1 0,0 0 0,-1 0 0,1-1 0,0 1 0,0-1 0,0-1 0,0 1 0,0-1 0,7 0 0,4-2 198,1-1-1,-1 0 1,0-1-1,0-1 1,0 0-1,23-12 1,-7 2 17,-2-2 0,0-1-1,-1-2 1,47-40 0,-67 51-205,-1 0 0,-1-1-1,1 0 1,-2 0 0,1-1 0,-1 0-1,7-15 1,-12 19-32,1 0 0,-1-1 0,0 1 0,0 0-1,-1-1 1,0 1 0,0-1 0,-1 1 0,0-1-1,0 1 1,0-1 0,-1 1 0,-3-13 0,3 17-65,0-1 1,0 1 0,-1 0-1,1-1 1,-1 1-1,1 0 1,-1 0 0,0 0-1,0 0 1,0 0-1,-1 0 1,1 0 0,-1 1-1,1 0 1,-1-1-1,0 1 1,0 0 0,0 0-1,0 0 1,-5-1-1,-2-1-112,0 2 0,0-1-1,-1 1 1,1 1 0,-15-1 0,14 2-1580,0-1 1,0 0 0,0-1-1,-15-5 1,8-3-8131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2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2941 162 5317,'0'0'1313,"-4"-10"-427,2 4-820,-1 1-1,1-1 0,-1 1 1,0 0-1,-1 0 0,1 0 1,-1 1-1,0-1 0,0 1 1,0 0-1,-1 0 0,0 0 1,1 0-1,-1 1 0,-1 0 1,-9-5-1,-25-7 208,-1 2-1,-1 1 1,0 2 0,0 2 0,-73-5-1,-218 13-292,332 0 21,-182 14-12,-209 44-1,58-6-2,127-28 27,-15 1 87,-326 78 1,516-95-59,0 2 1,1 2 0,0 0-1,1 2 1,-39 24 0,61-32-43,0 0 1,0 0-1,0 1 1,1 0-1,0 0 1,1 1-1,-1 0 0,1 0 1,-8 15-1,12-17-1,-1 1 0,1-1 0,0 1-1,0-1 1,1 1 0,0 0-1,0 0 1,0 0 0,1-1-1,0 1 1,1 0 0,-1 0 0,1 0-1,1-1 1,3 12 0,-2-9 8,1 0 0,1 0 0,0-1 0,0 0 0,1 0 0,0 0 0,0-1 0,0 1 0,1-2 0,0 1 0,1-1 0,-1 0 0,17 9 0,9 5 44,1-3 0,39 16 0,30 5-24,1-5 0,2-4 1,0-4-1,2-6 0,0-4 1,1-5-1,154-5 1,-75-14 18,0-8 1,-2-9 0,269-72-1,-230 33 17,-183 50-5,0-1 0,-1-3-1,45-27 1,-79 42 57,-1 0 0,0 0 0,0-1 0,0 0 1,0 0-1,-1 0 0,0-1 0,0 0 0,0 0 0,-1 0 0,0 0 0,0-1 1,0 0-1,4-14 0,-7 16-70,0 0 0,0-1 0,-1 1 0,1-1 0,-1 1 0,-1-1 0,1 0 0,-1 1 0,0 0 0,0-1 0,-1 1 0,1 0 0,-1-1 0,0 1 0,-1 0 0,1 1 0,-1-1 0,0 0 0,0 1 0,-1-1 0,-4-4 0,-12-12-45,0 1-1,-2 2 1,0 0-1,0 1 1,-2 1-1,0 1 1,-1 2-1,0 0 1,-1 1-1,0 2 1,-1 1 0,-51-11-1,-17 4-1289,0 3-1,-135 1 1,209 12 795,-55-4-3824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3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2142 104 7591,'-17'-10'1196,"-9"-4"-1101,0 1-1,-2 1 1,1 1-1,-2 1 1,1 2-1,-36-6 1,-65 5-92,0 6 1,-170 18 0,120-1 237,-264 57 1,377-56-184,2 3 1,0 3-1,1 3 0,1 2 1,2 3-1,1 3 0,-72 51 1,112-69-67,1 1-1,1 0 1,1 1 0,0 1 0,-15 22-1,26-33 6,2 1 0,-1-1 0,0 0 0,1 1 0,1 0-1,-1 0 1,1 0 0,0 0 0,-1 9 0,2-13 2,1 1 1,0 0-1,0 0 1,1 0-1,-1-1 1,1 1-1,0 0 1,0-1-1,0 1 1,0 0-1,1-1 1,-1 1-1,1-1 1,0 0-1,0 0 1,0 0-1,1 0 1,4 5-1,4 3 14,1-2 1,1 0-1,0 0 1,0-1-1,0-1 0,1 0 1,0-1-1,29 9 1,128 25 73,-19-16-29,185 4 0,157-26 24,-343-9-97,0-6 0,0-7-1,-2-7 1,-1-6 0,173-63 0,-268 77 213,54-27 0,-93 39-80,0-1 1,-1 0-1,1-1 1,-2 0 0,1-1-1,-1-1 1,-1 0-1,16-19 1,-23 25-48,-1 1 1,0 0-1,-1-1 1,1 1-1,-1-1 1,0 0-1,0 0 1,0 0-1,-1 0 1,0 0-1,0-1 1,0 1-1,0 0 1,-1 0 0,0-1-1,0 1 1,-1 0-1,1-1 1,-1 1-1,0 0 1,0 0-1,-1 0 1,0 0-1,0 0 1,0 0-1,0 0 1,-1 1-1,0-1 1,0 1-1,0 0 1,0 0-1,-1 0 1,-4-4-1,-6-6-3,-1 1 0,-1 1 0,0 0-1,-1 2 1,1 0 0,-2 0 0,-31-11-1,7 6-2,-1 2-1,0 2 0,0 2 1,-64-5-1,-35 6-1047,-1 7-3389,139 1 4184,-49 0-4216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0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1137 224 9129,'0'0'3672,"5"-9"-3052,17-28 212,-22 36-763,1 0 0,0 0 0,-1 0 0,0 0-1,1 0 1,-1 0 0,0 0 0,1 0-1,-1 0 1,0-1 0,0 1 0,0 0 0,0 0-1,0 0 1,0 0 0,-1 0 0,1-1-1,0 1 1,0 0 0,-1 0 0,1 0-1,-1 0 1,1 0 0,-1 0 0,1 0 0,-1 0-1,0 0 1,1 0 0,-1 0 0,0 1-1,0-1 1,0 0 0,0 0 0,1 1-1,-1-1 1,0 0 0,0 1 0,-2-1 0,-42-13 972,40 13-974,-79-10 732,-1 2 0,-124 5 0,88 4-714,-41-1-40,-211-13-298,323 2-873,49 12 1012,0 0 1,0-1 0,0 1-1,0-1 1,0 1 0,0-1-1,0 1 1,0-1 0,0 0-1,0 1 1,1-1 0,-1 0-1,0 0 1,0 0 0,1 0-1,-1 1 1,1-1 0,-1-1 0,1 1-84,0 0 1,0 0 0,0 0 0,0 0 0,0 0 0,1 0 0,-1 0 0,0 0 0,1 0 0,-1 0 0,1 0 0,-1 1 0,1-1 0,-1 0 0,1 0 0,0 1 0,-1-1 0,1 0 0,0 1 0,0-1 0,-1 0 0,1 1 0,0-1 0,0 1 0,1-1 0,37-18-3909,14-1-1618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0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801 1 9417,'0'0'6310,"-15"0"-5573,-23 0-187,-1 1 0,-66 13 0,-95 26 411,112-20-524,46-12-244,10-3 200,0 1 1,1 2-1,0 1 0,0 2 1,1 0-1,-37 21 1,66-31-393,0-1 1,0 1 0,0 0 0,-1-1 0,1 1 0,0 0-1,0 0 1,0-1 0,0 1 0,1 0 0,-1 0 0,0 0-1,0 0 1,0 0 0,1 0 0,-1 1 0,1-1 0,-1 0-1,1 0 1,-1 0 0,1 1 0,-1-1 0,1 0 0,0 0-1,0 3 1,0-2-1,1-1-1,0 0 1,0 1 0,0-1-1,0 1 1,0-1 0,0 0-1,0 0 1,0 0-1,1 0 1,-1 0 0,0 0-1,1 0 1,-1 0 0,0 0-1,1 0 1,1 0 0,12 5 11,1-1 1,-1 0 0,19 3-1,-26-7 12,543 110-2191,-465-99-935,-9-6-2786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07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287 100 3748,'0'0'5989,"4"-9"-4003,12-27 256,-15 35-2164,-1 1 0,0-1 0,0 0 0,1 1 0,-1-1 0,0 1 1,0-1-1,0 0 0,0 1 0,0-1 0,0 0 0,0 1 0,0-1 0,0 1 0,0-1 0,0 0 0,0 1 0,0-1 0,-1 0 0,1 1 0,0-1 0,0 1 0,-1-1 0,1 1 0,0-1 0,-1 1 0,1-1 0,-1 1 0,1-1 1,-1 1-1,1-1 0,-1 1 0,1-1 0,-1 1 0,1 0 0,-1-1 0,1 1 0,-1 0 0,1 0 0,-1-1 0,0 1 0,1 0 0,-2 0 0,-28-1 895,25 1-741,-6 1-69,0 0 0,-1 1-1,1 0 1,0 1 0,0 0-1,0 1 1,1 1 0,-1-1-1,1 1 1,0 1 0,0 0-1,1 1 1,-12 9 0,12-8 32,-1 1 1,1 0-1,0 0 1,1 1-1,0 0 1,0 0-1,1 1 0,1 0 1,0 0-1,0 0 1,-6 22-1,11-32-177,1 1 0,-1-1 0,1 1-1,-1-1 1,1 1 0,0-1 0,-1 1-1,1 0 1,0-1 0,0 1-1,0-1 1,0 1 0,1-1 0,-1 1-1,0-1 1,1 1 0,-1-1 0,1 1-1,-1-1 1,1 1 0,0-1 0,-1 1-1,1-1 1,0 0 0,0 0 0,0 1-1,0-1 1,0 0 0,0 0 0,1 0-1,-1 0 1,0 0 0,1 0 0,-1-1-1,0 1 1,1 0 0,-1-1-1,1 1 1,-1-1 0,1 1 0,-1-1-1,1 1 1,-1-1 0,1 0 0,2 0-1,6 0 38,0 0-1,0-1 0,-1 0 0,1 0 1,0-1-1,12-4 0,5-4-54,0-1-1,-1-2 1,-1 0-1,0-2 1,0 0 0,-1-2-1,-2-1 1,1 0-1,-2-2 1,-1 0 0,0-2-1,23-33 1,-33 29 2,-10 26-2,0-1 1,0 1-1,0 0 1,-1-1-1,1 1 1,0 0-1,0-1 0,0 1 1,0 0-1,-1 0 1,1-1-1,0 1 1,0 0-1,-1-1 1,1 1-1,0 0 1,0 0-1,-1 0 1,1-1-1,0 1 0,-1 0 1,1 0-1,0 0 1,-1 0-1,1 0 1,0 0-1,-1 0 1,1-1-1,0 1 1,-1 0-1,1 0 1,-1 0-1,1 0 0,0 0 1,-1 1-1,1-1 1,-1 0-1,-3 1-2,-1 0-1,1 1 1,0 0-1,0-1 1,0 1-1,0 1 1,0-1-1,1 1 1,-6 4-1,-10 10 5,2 0-1,-27 33 0,39-43 0,0-1 0,1 1 0,0 0 0,0 0 0,0 0 0,1 1 0,0-1 0,0 1 0,1 0 0,0 0 0,0 0 0,0 8-1,2-15-22,0 0 0,1 0-1,-1 0 1,0 0 0,1 0 0,-1 0-1,1 0 1,-1 0 0,1 0-1,0 0 1,-1 0 0,1 0-1,0-1 1,0 1 0,-1 0-1,1 0 1,0-1 0,0 1 0,0 0-1,0-1 1,0 1 0,0-1-1,0 0 1,0 1 0,0-1-1,0 0 1,0 1 0,0-1-1,0 0 1,0 0 0,1 0-1,-1 0 1,0 0 0,0 0 0,0 0-1,0 0 1,0-1 0,2 0-1,47-11-2288,-11-9-1661,0-8-2637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9257,'0'0'576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0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139 111 11147,'0'0'774,"-9"1"144,3 0-683,0 0 1,1 1-1,-1 0 0,0 0 1,1 0-1,-1 1 0,1 0 1,-1 0-1,1 0 1,0 1-1,1 0 0,-1 0 1,1 0-1,-1 0 0,1 1 1,0-1-1,1 1 1,-1 0-1,1 0 0,0 1 1,-3 6-1,2-2 136,0-1-1,0 1 1,1-1 0,1 1 0,0 0-1,0 0 1,0 0 0,1 16 0,1-25-343,0 0 0,1 0 1,-1 0-1,1 1 1,-1-1-1,0 0 1,1 0-1,0 0 0,-1 0 1,1 0-1,0 0 1,-1 0-1,1 0 1,0 0-1,0 0 0,0 0 1,0-1-1,0 1 1,0 0-1,0-1 1,0 1-1,0-1 0,0 1 1,0-1-1,1 1 1,-1-1-1,0 0 0,0 1 1,0-1-1,1 0 1,-1 0-1,0 0 1,0 0-1,1 0 0,-1 0 1,0 0-1,2-1 1,52-8 385,-22-3-403,-1-2 0,0-1-1,-1-2 1,-1 0 0,0-3-1,52-43 1,-16 0-115,-61 57 105,0 0 1,-1 1 0,0-1 0,0-1 0,0 1 0,-1-1 0,0 1 0,0-1 0,3-14 0,-5 21 0,-1-1 0,0 1 0,0-1 0,0 1 0,0-1 0,0 1 0,0 0 0,0-1-1,0 1 1,0-1 0,0 1 0,0-1 0,0 1 0,0-1 0,0 1 0,0-1 0,0 1 0,0-1 0,-1 1 0,1 0 0,0-1 0,0 1 0,-1-1 0,1 1 0,0 0 0,0-1 0,-1 1 0,1 0 0,0-1 0,-1 1 0,1 0 0,-1-1 0,1 1 0,0 0 0,-1 0 0,1-1 0,-1 1 0,1 0 0,-1 0 0,0 0 0,-24 5 124,-23 21 78,23-7-43,1 1 0,-39 42 0,55-53-33,0 0-1,1 0 0,0 1 1,1 0-1,0 0 0,0 1 1,1 0-1,1 0 0,0 0 1,-5 19-1,9-28-120,-1-1 0,1 1 0,0-1 0,0 1 0,0 0-1,0-1 1,0 1 0,1-1 0,-1 1 0,0 0 0,1-1 0,-1 1 0,1-1 0,-1 1-1,1-1 1,0 1 0,0-1 0,0 0 0,0 1 0,0-1 0,0 0 0,0 0 0,0 0-1,0 1 1,0-1 0,3 1 0,0 0 2,0 0 1,0 0-1,1-1 0,-1 1 0,1-1 1,-1 0-1,1 0 0,-1-1 0,8 1 0,6-1-11,0-1 0,-1-1 0,1 0-1,20-6 1,-21 3-62,-1 0 1,0-1-1,0 0 1,0-1-1,-1-1 1,0-1-1,0 0 0,-1-1 1,-1 0-1,13-13 1,-14 5 90,-17 9 52,3 9-65,0-1 0,0 1 0,0 0-1,0 0 1,0 0 0,0 0 0,0 1 0,1-1 0,-1 0-1,0 1 1,0 0 0,0-1 0,0 1 0,0 0 0,0 0 0,-1 1-1,-4 2 20,1 0 1,-1 1-1,1-1 0,0 1 0,1 0 0,-1 1 0,1-1 0,0 1 0,1 0 0,-1 0 0,1 1 1,0-1-1,1 1 0,0 0 0,0 0 0,0 0 0,1 1 0,0-1 0,-1 11 0,3-16-29,0 0 0,1 0 0,-1 0 0,1 0 0,0 0 0,-1 0 0,1 0 0,0 0 0,0 0 0,0 0 0,1 0 0,-1 0 0,0-1 0,1 1 0,-1-1 0,1 1 0,0-1 0,-1 1 1,1-1-1,0 0 0,0 0 0,0 0 0,-1 0 0,1 0 0,1 0 0,-1-1 0,0 1 0,0-1 0,0 1 0,0-1 0,3 0 0,10 3 11,1-1 0,0-1 0,18-2 0,-21 1-17,3 0-35,1-1 0,-1-1-1,0-1 1,0 0 0,-1-1 0,1-1-1,-1 0 1,16-8 0,-27 11 41,0 0 1,0-1-1,0 1 1,0-1-1,0 0 1,0 0-1,-1-1 1,1 1-1,-1-1 0,0 1 1,0-1-1,0 0 1,2-6-1,-4 6 16,1 1-1,-2-1 1,1 0-1,0 1 1,-1-1-1,1 0 1,-1 0-1,0 1 1,-1-1-1,1 0 1,-1 1-1,1-1 1,-1 0-1,0 1 1,0-1 0,-1 1-1,1-1 1,-1 1-1,-3-6 1,-24-33 596,23 36-509,1-1-1,0 0 1,0 0-1,0 0 1,1 0-1,0-1 1,0 0-1,1 0 1,-4-16-1,7 23-105,0 1 1,0-1-1,0 1 0,0-1 0,0 1 1,1-1-1,-1 1 0,0 0 0,0-1 1,1 1-1,-1-1 0,0 1 0,0-1 1,1 1-1,-1 0 0,0-1 0,1 1 1,-1 0-1,1-1 0,-1 1 0,0 0 0,1-1 1,-1 1-1,1 0 0,-1 0 0,1 0 1,-1-1-1,1 1 0,-1 0 0,1 0 1,-1 0-1,1 0 0,-1 0 0,1 0 1,-1 0-1,1 0 0,-1 0 0,1 0 1,-1 0-1,1 0 0,-1 1 0,1-1 1,-1 0-1,1 0 0,27 8-329,-27-8 296,77 25-5093,-31-18-1441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0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13677,'0'0'1826,"-2"4"-193,0 17-288,2 4-576,0 5-448,0 2-33,0 1-192,2-4-64,4-4 0,-5-6-128,-1-4-897,0-7-801,-7-7-1729,-11-1-1826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0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3 157 9705,'-1'-10'1356,"0"6"-1124,1 1-1,-1-1 1,1 0 0,0 0-1,0 1 1,0-1 0,1 0-1,-1 1 1,1-1 0,0 0-1,0 1 1,0-1 0,1 1-1,-1-1 1,1 1 0,-1 0-1,1-1 1,0 1-1,1 0 1,-1 0 0,0 1-1,1-1 1,0 0 0,-1 1-1,1-1 1,0 1 0,7-4-1,8-3 160,1 1 0,1 1 0,-1 0 0,1 2 0,1 0 0,-1 1 1,0 1-1,1 1 0,0 1 0,-1 1 0,27 3 0,-42-3-364,0 1 0,0-1 0,0 1 1,-1 1-1,1-1 0,-1 1 0,1-1 1,-1 2-1,1-1 0,-1 0 0,0 1 0,0-1 1,0 1-1,0 0 0,-1 1 0,1-1 1,-1 1-1,4 5 0,-5-7-3,-1 1 0,1-1 0,-1 1 0,0 0 0,0 0 0,0 0 0,-1-1 0,1 1 0,-1 0 0,1 0 0,-1 0 0,0 0 1,0 0-1,0 0 0,-1 0 0,1 0 0,-1-1 0,1 1 0,-1 0 0,0 0 0,0 0 0,-1-1 0,1 1 0,0 0 0,-1-1 0,1 0 0,-1 1 0,0-1 0,0 0 0,0 0 0,-3 3 0,-4 3 120,0-1 0,0 1 0,-1-2-1,0 1 1,0-1 0,-1-1 0,0 0-1,0 0 1,0-1 0,-1-1 0,1 0-1,-1 0 1,-13 1 0,35-4-214,0 0 1,0 0 0,-1 1-1,1 1 1,0 0-1,-1 0 1,1 1 0,-1 0-1,1 0 1,13 9-1,-18-10 48,-1 1 0,0 0 0,0 0 0,0 0 0,-1 0 0,1 1 0,-1-1 0,1 1 0,-1 0 0,0 0 0,-1 1 0,1-1 0,-1 0 0,0 1 0,0-1 0,0 1 0,-1 0 0,1 0-1,-1 0 1,0-1 0,0 1 0,-1 10 0,0-9 95,-1 0 0,0 1 0,0-1 0,0 0-1,-1 0 1,0 0 0,0 0 0,-1 0 0,0-1 0,0 1-1,0-1 1,0 1 0,-1-1 0,0 0 0,0-1 0,0 1 0,-1-1-1,0 1 1,1-1 0,-1-1 0,-1 1 0,1-1 0,-1 0-1,1 0 1,-8 2 0,-1 1 124,0 0-1,-1-2 1,0 0-1,0 0 1,0-1 0,-1-1-1,1-1 1,-1 0-1,-20-2 1,34 1-220,0 0 0,0 0 0,1-1 0,-1 1 0,0 0 0,0-1 0,0 1 0,1-1 0,-1 0 0,0 1 0,1-1-1,-1 0 1,0 0 0,1 0 0,-1 0 0,1 0 0,0-1 0,-1 1 0,1 0 0,0-1 0,0 1 0,-1-1 0,1 1 0,1-1 0,-1 0 0,0 1 0,0-1 0,0 0 0,1 1 0,-1-1 0,1 0 0,0 0 0,-1 0 0,1 0 0,0 1 0,0-3 0,0 0-289,1 0 1,-1 0 0,1 1-1,0-1 1,0 0 0,0 0-1,1 1 1,-1-1 0,1 1 0,0-1-1,0 1 1,0 0 0,0 0-1,0-1 1,1 2 0,3-5-1,58-39-8704,-29 25 1943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0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11979,'0'0'10490,"11"-3"-9790,1-1-645,0-1 0,0 0 0,-1 0 0,1-1 1,-2-1-1,19-14 0,-23 16-44,0 0 1,0 0-1,0 0 0,-1-1 0,0 0 1,0 0-1,-1 0 0,1-1 0,-1 1 1,-1-1-1,0 0 0,1-1 0,-2 1 1,4-12-1,-6 17-8,1 1-1,-1 0 1,0-1 0,1 1 0,-1-1 0,0 1-1,0-1 1,0 1 0,0 0 0,0-1-1,-1 1 1,1-1 0,0 1 0,-1 0 0,1-1-1,0 1 1,-1 0 0,0-1 0,1 1 0,-1 0-1,0 0 1,0-1 0,0 0 0,-1 2 4,1-1 0,0 1 1,0 0-1,0-1 0,-1 1 0,1 0 1,0 0-1,0 0 0,-1 0 1,1 0-1,0 0 0,0 0 1,-1 1-1,1-1 0,0 0 1,0 1-1,0-1 0,-1 1 0,1-1 1,-1 2-1,-5 1 58,-1 2 1,1-1-1,1 1 1,-1 0-1,1 1 0,-9 9 1,8-6-24,0 1 1,1-1 0,0 1 0,0 0-1,2 0 1,-1 1 0,1 0-1,0-1 1,1 1 0,1 1 0,0-1-1,0 0 1,1 0 0,0 15-1,1-24-51,0 0-1,0 0 1,1 0 0,-1 0-1,0 0 1,1 0-1,-1 0 1,1 0-1,0 0 1,-1 0 0,1 0-1,0 0 1,0-1-1,0 1 1,0 0-1,1-1 1,-1 1 0,0-1-1,1 1 1,-1-1-1,1 0 1,2 2-1,-1-1-134,1-1 0,-1 0 0,0 0-1,1 0 1,-1 0 0,1 0 0,-1-1-1,1 0 1,-1 1 0,1-2 0,-1 1-1,5-1 1,2 0-999,1-1 0,0-1 0,-1 0 0,0 0-1,1-1 1,-1-1 0,15-9 0,17-16-6576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11851,'-9'2'2573,"-19"8"-1343,-1 0 0,1 2 0,1 2 0,-50 31 0,76-45-1232,1 1-1,-1-1 0,1 0 1,0 0-1,-1 0 1,1 0-1,0 1 1,-1-1-1,1 0 0,0 0 1,-1 1-1,1-1 1,0 0-1,-1 0 0,1 1 1,0-1-1,0 0 1,-1 1-1,1-1 1,0 1-1,0-1 0,0 0 1,0 1-1,0-1 1,-1 1-1,1-1 1,0 0-1,0 1 0,0-1 1,0 1-1,0-1 1,0 0-1,0 1 0,0-1 1,1 1-1,15 5-369,37-6-524,-41 0 736,-7 0 99,9-1-66,0 2 0,1-1 0,-1 2 0,25 6 0,-37-8 151,0 0-1,0 1 0,0-1 0,-1 1 0,1 0 0,0-1 0,-1 1 0,1 0 0,0 0 0,-1 0 0,1 0 0,-1 1 0,0-1 0,1 0 0,-1 1 0,0-1 0,0 0 0,0 1 0,0 0 0,0-1 0,0 1 1,0 0-1,0-1 0,-1 1 0,1 0 0,-1 0 0,1-1 0,-1 1 0,0 0 0,1 0 0,-1 0 0,0 0 0,0 0 0,-1-1 0,1 1 0,0 0 0,-1 0 0,1 0 0,-1 0 0,1-1 0,-1 1 0,0 0 0,0-1 1,0 1-1,0 0 0,0-1 0,-2 3 0,-3 5 154,-1 0 1,0 0-1,0 0 0,-1-1 1,-1 0-1,1-1 1,-1 0-1,0 0 1,-1-1-1,0 0 0,0-1 1,0 0-1,0 0 1,-1-1-1,0 0 1,-19 3-1,29-7-226,1 0 1,-1 1-1,0-1 1,1 0-1,-1 0 1,0 0 0,0 0-1,1 0 1,-1 0-1,0 0 1,0 0-1,1 0 1,-1-1-1,0 1 1,1 0-1,-1 0 1,0-1-1,1 1 1,-1 0-1,0-1 1,1 1-1,-1-1 1,0 1-1,1 0 1,-1-1-1,1 0 1,-1 1-1,1-1 1,-1 1-1,1-1 1,0 1-1,-1-1 1,1 0-1,0 1 1,-1-1-1,1 0 1,0 0-1,0 1 1,0-1-1,-1 0 1,1 1-1,0-1 1,0 0-1,0-1 1,11-35-5943,7 3-84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12139,'0'0'1826,"-9"10"-609,-9 11 49,1 2 0,-20 33 0,31-45-876,0-1 1,1 1 0,0 1-1,0-1 1,2 1-1,-1 0 1,1 0-1,1 0 1,-1 18 0,2-25-357,1 0 1,1 0-1,-1 0 1,1 0-1,0 0 1,0 0-1,0 0 1,1 0-1,-1 0 1,1 0-1,1-1 0,2 6 1,-3-8-32,0 0 1,-1 0-1,1-1 1,0 1-1,1 0 1,-1-1-1,0 1 1,0-1-1,1 0 1,-1 0-1,1 0 1,-1 0-1,1 0 1,-1 0-1,1-1 1,0 1-1,-1-1 1,1 0-1,0 0 1,-1 0-1,1 0 1,0 0-1,-1-1 1,1 1-1,4-2 1,-3 1-22,0-1 1,0 1 0,-1-1-1,1 0 1,0 0 0,-1 0-1,1-1 1,-1 1-1,0-1 1,0 0 0,0 0-1,0 0 1,-1 0 0,1 0-1,-1-1 1,0 1-1,0-1 1,3-5 0,-1 2 13,-1-1 0,0 0 1,-1 0-1,1-1 0,-1 1 1,-1 0-1,0-1 0,1-9 1,-24 39 136,19-15-84,0 0 0,1 0 0,-1 0 0,1 0 0,0 0 0,1 0 0,-1 1 0,1-1 0,1 0 0,-1 13 0,2-17-39,-1 0 0,0 1 1,1-1-1,0 0 0,-1 0 0,1 0 0,0 0 1,0 0-1,0 0 0,1 0 0,-1 0 1,0-1-1,1 1 0,-1 0 0,1-1 1,-1 1-1,1-1 0,0 1 0,0-1 1,-1 0-1,1 0 0,0 0 0,0 0 1,0 0-1,1 0 0,-1-1 0,0 1 0,0-1 1,0 1-1,0-1 0,1 0 0,-1 0 1,0 0-1,3 0 0,7 0-26,0 0-1,0-1 0,0-1 1,0 0-1,-1 0 1,1-1-1,18-7 1,1-4-114,38-23-1,7-4 38,-76 41 100,0 1-1,-1-1 0,1 0 1,0 1-1,0-1 0,0 1 1,0-1-1,0 0 0,-1 1 1,1-1-1,0 0 1,0 1-1,0-1 0,0 1 1,0-1-1,0 0 0,0 1 1,0-1-1,1 1 0,-1-1 1,0 0-1,0 1 0,0-1 1,0 1-1,0-1 0,1 0 1,-1 1-1,0-1 0,0 0 1,1 1-1,-1-1 0,0 0 1,0 0-1,1 1 1,-1-1-1,0 0 0,1 0 1,-1 1-1,0-1 0,1 0 1,-1 0-1,0 0 0,1 0 1,-1 0-1,1 0 0,-1 1 1,0-1-1,1 0 0,-1 0 1,1 0-1,-1 0 0,0 0 1,1 0-1,-1-1 0,1 1 1,-1 0-1,0 0 0,1 0 1,-1 0-1,0 0 1,1 0-1,-1-1 0,1 1 1,-1 0-1,0 0 0,0-1 1,1 1-1,-1 0 0,1-1 1,-18 44 839,6-11-338,11-32-489,0 1-1,0 0 1,0-1 0,0 1-1,0 0 1,0-1-1,0 1 1,0 0-1,1-1 1,-1 1 0,0 0-1,1-1 1,-1 1-1,0-1 1,1 1-1,-1-1 1,1 1-1,-1-1 1,0 1 0,1-1-1,-1 1 1,1-1-1,0 0 1,-1 1-1,1-1 1,-1 0-1,1 1 1,0-1 0,-1 0-1,2 1 1,25-1 269,26-16-57,11-14-179,-42 17-71,1 2 0,0 1 0,0 1 1,1 1-1,0 1 0,30-5 0,-53 12 16,-1 0 0,1 0 0,0 0 0,0 0 0,-1 0 0,1 0 0,0 0 0,0 0 0,-1 0-1,1 0 1,0 0 0,0 1 0,-1-1 0,1 0 0,0 1 0,-1-1 0,1 0 0,-1 1 0,1-1 0,0 1 0,-1-1 0,1 1 0,-1-1 0,1 1 0,-1-1 0,1 1 0,-1-1 0,1 1 0,-1 0 0,0-1 0,0 1 0,1 0 0,-1 0 0,0-1 0,1 2 0,-2 33 151,1-4 119,0-31-258,0 1 1,0-1-1,0 1 1,0 0-1,0-1 1,0 1-1,1 0 1,-1-1-1,0 1 1,0-1-1,1 1 1,-1 0-1,1-1 1,-1 1-1,0-1 1,1 1-1,-1-1 1,1 0-1,-1 1 1,1-1-1,-1 1 0,1-1 1,-1 0-1,1 1 1,0-1-1,-1 0 1,1 0-1,-1 1 1,1-1-1,0 0 1,-1 0-1,2 0 1,9 0 39,0-1 1,0 0-1,-1-1 0,1 0 1,0 0-1,-1-1 0,0-1 0,13-5 1,82-47-337,-71 37 71,19-8-1195,-45 25-741,-34 16 505,9-7-969,1-2-2413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12043,'0'0'9097,"63"21"-10090,-42-7-737,6-4-1377,-2-2-1249,-2-2-1121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5765,'0'0'14580,"7"10"-12979,19 31-373,-13-12-15,-5-15-675,18-11-405,-8-6-168,-1 1 0,0-2 0,0-1 0,0 0 0,-1-1 0,0 0-1,0-2 1,24-14 0,45-18-108,-85 39 153,0 1-1,0 0 1,1 0-1,-1-1 0,0 1 1,1 0-1,-1 0 1,0 0-1,0-1 1,1 1-1,-1 0 1,1 0-1,-1 0 0,0 0 1,1 0-1,-1 0 1,0 0-1,1 0 1,-1 0-1,0 0 1,1 0-1,-1 0 0,1 0 1,-1 0-1,0 0 1,1 0-1,-1 0 1,0 0-1,1 0 1,-1 1-1,0-1 0,1 0 1,-1 0-1,0 0 1,1 1-1,-1-1 1,0 0-1,0 0 0,1 1 1,-1-1-1,0 0 1,0 1-1,1-1 1,-1 0-1,0 1 1,0-1-1,0 0 0,0 1 1,0-1-1,0 0 1,0 1-1,1-1 1,-1 0-1,0 1 1,0-1-1,0 1 0,0-1 1,0 0-1,-1 1 1,1-1-1,0 0 1,0 1-1,0-1 0,0 1 1,0-1-1,0 0 1,-1 1-1,-15 37 1232,2-3-412,18-34-788,1 0 0,-1-1 0,0 1 1,0-1-1,1 0 0,-1 0 0,0 0 0,0 0 0,5-2 0,10-2-59,1-1-1,28-12 1,-37 12-101,0 0 0,1 1 1,-1 0-1,1 1 0,0 0 1,0 1-1,0 1 0,0 0 0,1 0 1,18 2-1,-31 0 117,1-1 1,-1 0-1,1 1 1,0-1-1,-1 1 1,1-1-1,-1 1 1,1-1-1,-1 1 1,1-1 0,-1 1-1,1 0 1,-1-1-1,0 1 1,1 0-1,-1-1 1,0 1-1,1 0 1,-1-1-1,0 1 1,0 0-1,0 0 1,0-1-1,0 1 1,0 0-1,0-1 1,0 1-1,0 0 1,0 0-1,0-1 1,0 1-1,-1 0 1,1 0-1,0-1 1,0 1-1,-1 0 1,1-1-1,0 1 1,-1-1-1,1 1 1,-1 0-1,1-1 1,-2 2-1,-18 26-2009,11-21-2404,2-6-3699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79 135 7911,'0'0'11350,"10"-8"-10288,81-61 251,-89 68-1300,0 0 0,-1-1 0,1 1 0,0-1 0,-1 1-1,1-1 1,-1 0 0,0 1 0,1-1 0,-1 0-1,0 0 1,0 0 0,0 0 0,0 0 0,-1 0-1,1 0 1,0 0 0,-1 0 0,0-1 0,1 1 0,-1 0-1,0 0 1,0 0 0,-1-4 0,1 5-9,-1 1-1,0-1 1,0 0 0,0 1 0,0-1 0,0 1 0,0-1-1,0 1 1,0-1 0,0 1 0,0 0 0,0-1-1,-1 1 1,1 0 0,0 0 0,0 0 0,0 0 0,0 0-1,0 0 1,0 0 0,-2 1 0,-27 2 24,21 0-3,0 1 0,0 0 0,0 1 0,0-1 0,1 2 0,-1-1 0,1 1 0,1 1 0,-12 11-1,14-13-4,0 0-1,0 0 0,1 0 1,-1 1-1,1 0 0,1 0 1,-1 0-1,1 0 0,0 0 1,1 1-1,-1-1 0,1 1 0,1 0 1,-3 12-1,5-19-11,0 1-1,-1 0 1,1 0-1,-1 0 1,1-1 0,0 1-1,0 0 1,-1-1 0,1 1-1,0 0 1,0-1-1,0 1 1,0-1 0,0 1-1,0-1 1,0 0-1,0 1 1,0-1 0,0 0-1,0 0 1,0 0-1,0 0 1,0 0 0,0 0-1,0 0 1,0 0-1,0 0 1,0 0 0,0 0-1,1-1 1,38-5 108,-14-2-80,47-21-1,15-5-10,-88 34-26,1 0-1,-1 0 1,0 0-1,0 0 0,0 0 1,1 0-1,-1 1 0,0-1 1,0 0-1,0 0 0,0 0 1,1 0-1,-1 1 1,0-1-1,0 0 0,0 0 1,0 0-1,0 1 0,0-1 1,1 0-1,-1 0 1,0 0-1,0 1 0,0-1 1,0 0-1,0 0 0,0 1 1,0-1-1,0 0 0,0 0 1,0 1-1,0-1 1,0 0-1,0 0 0,0 0 1,0 1-1,0-1 0,-1 0 1,1 0-1,0 1 0,0-1 1,0 0-1,0 0 1,0 0-1,0 0 0,-1 1 1,1-1-1,0 0 0,0 0 1,0 0-1,-1 0 0,1 1 1,0-1-1,0 0 1,-3 11 34,3-10-33,0-1 1,0 0 0,0 0-1,0 0 1,0 1 0,0-1-1,0 0 1,0 0-1,0 0 1,0 0 0,0 1-1,1-1 1,-1 0 0,0 0-1,0 0 1,0 0-1,0 1 1,0-1 0,0 0-1,1 0 1,-1 0 0,0 0-1,0 0 1,0 0-1,1 0 1,-1 0 0,0 0-1,0 1 1,0-1 0,1 0-1,-1 0 1,0 0-1,0 0 1,0 0 0,1 0-1,-1 0 1,0 0 0,0 0-1,0 0 1,1 0-1,-1-1 1,0 1 0,0 0-1,0 0 1,0 0-1,1 0 1,-1 0 0,9-4 5,1 0 1,-2 0-1,1-1 1,0 0-1,-1 0 1,0-1-1,0 0 1,8-8-1,-7 6 0,0 0-1,1 1 0,0 0 1,1 0-1,12-5 1,-22 12-6,-1 0 1,0 0-1,0 0 1,1-1-1,-1 1 1,0 0 0,1 0-1,-1 0 1,0 0-1,0 0 1,1 0-1,-1 1 1,0-1 0,1 0-1,-1 0 1,0 0-1,0 0 1,1 0-1,-1 0 1,0 0 0,0 1-1,1-1 1,-1 0-1,0 0 1,0 0 0,1 1-1,-1-1 1,0 0-1,0 0 1,0 0-1,0 1 1,1-1 0,-1 0-1,0 0 1,0 1-1,0-1 1,0 0-1,0 1 1,0-1 0,0 0-1,0 0 1,0 1-1,2 21 232,-7 23 264,3-41-473,1 1-1,0 0 1,0 1-1,1-1 0,-1 0 1,1 0-1,1 0 1,-1 0-1,0 0 0,1 0 1,2 5-1,-2-8-16,0 0-1,0-1 1,0 1-1,1-1 1,-1 1-1,1-1 0,-1 1 1,1-1-1,0 0 1,-1 0-1,1 0 1,0 0-1,0 0 1,0 0-1,0 0 0,0 0 1,0-1-1,0 1 1,0-1-1,0 0 1,0 0-1,0 1 1,0-1-1,0 0 1,0-1-1,0 1 0,0 0 1,4-2-1,6 1 4,0-1 0,0-1 0,-1 0 0,1-1 0,-1 0 0,0-1 0,14-7 0,71-52-235,-2 3 140,-94 61 94,1 0 0,0-1 0,0 1 0,0 0 0,0 0 0,0 0 0,0 0 0,0 0 0,0 0 0,0 1 0,0-1 0,0 0 0,0 0 0,0 1 0,0-1 0,0 1 1,0-1-1,0 0 0,-1 1 0,1 0 0,0-1 0,0 1 0,-1-1 0,1 1 0,0 0 0,-1 0 0,2 0 0,16 11 23,-12-11-35,9 2-278,0 0-1,1 1 1,-2 0 0,28 12-1,-38-13 248,0-1 1,0 0-1,-1 1 0,1 0 0,-1 0 0,1 0 0,-1 0 0,0 0 0,0 1 1,-1-1-1,1 1 0,-1 0 0,0 0 0,0-1 0,0 2 0,0-1 0,0 0 0,-1 0 1,0 1-1,0-1 0,1 9 0,-2-4 58,0-1 0,-1 1-1,1-1 1,-1 1 0,-1 0 0,0-1-1,0 0 1,-1 1 0,0-1 0,0 0 0,-1-1-1,0 1 1,0 0 0,-1-1 0,0 0 0,0 0-1,-1-1 1,1 1 0,-2-1 0,1 0 0,-1-1-1,1 0 1,-2 0 0,1 0 0,-14 6-1,19-10 27,1 0 0,-1 0 0,1 0 0,-1-1 0,0 1 0,1-1 0,-1 1 0,0-1 0,0 1 0,1-1 0,-1 0 0,0 0 0,0 0 0,0 0 0,1 0-1,-1-1 1,0 1 0,0 0 0,-3-2 0,4 1-17,1 1 0,-1-1 0,0 0-1,0 0 1,0 0 0,1 0 0,-1 0 0,0 0 0,1-1-1,-1 1 1,1 0 0,-1 0 0,1 0 0,0 0-1,0-1 1,-1 1 0,1 0 0,0 0 0,0-1-1,0 1 1,0-2 0,1-5 19,0 0 0,1 0 0,0 0 0,0 0 1,0 0-1,1 0 0,5-8 0,-8 15-64,16-31 71,2 1 0,22-30 0,-35 54-368,0 0 0,1 1-1,-1-1 1,1 1-1,1 0 1,-1 1-1,1 0 1,0 0-1,0 0 1,0 1 0,1 0-1,0 0 1,-1 1-1,16-5 1,-9 6-4569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191 148 13549,'-4'-3'535,"0"0"1,0 1-1,-1 0 1,1 0-1,-1 0 1,0 1-1,1 0 0,-1 0 1,0 0-1,0 0 1,-7 0-1,8 2-426,0 0-1,0-1 0,0 1 1,0 1-1,0-1 1,0 1-1,0-1 0,0 1 1,1 0-1,-1 1 1,0-1-1,1 0 0,0 1 1,0 0-1,0 0 0,0 0 1,0 0-1,0 0 1,1 1-1,-4 5 0,-1 3-37,0 0-1,1 0 0,0 0 1,1 1-1,0 0 1,1 0-1,0 0 0,1 1 1,1-1-1,-2 26 0,4-38-60,0 0-1,0 0 0,0 0 0,0 0 0,0 0 0,0 1 1,1-1-1,-1 0 0,0 0 0,0 0 0,1 0 0,-1 0 1,1 0-1,-1 0 0,1 0 0,-1 0 0,1 0 0,0 0 1,-1 0-1,1-1 0,0 1 0,0 0 0,0 0 0,-1-1 1,1 1-1,0 0 0,0-1 0,0 1 0,1 0 0,1-1 12,0 1-1,0-1 0,-1 0 0,1 0 0,0 0 1,0 0-1,0 0 0,-1-1 0,1 1 0,0-1 1,4-1-1,5-3 46,0 0 0,0-1 1,-1 0-1,14-10 0,13-13-22,-2-1 1,-1-2-1,-1-2 0,-2-1 0,-1-1 1,47-74-1,-64 85 34,-23 38 79,-26 40 19,22-31 134,0 1 1,1 0-1,1 1 0,2 0 1,0 1-1,-8 37 1,17-60-293,0-1-1,-1 1 1,1 0 0,0-1 0,0 1 0,0 0 0,0-1-1,0 1 1,1 0 0,-1-1 0,0 1 0,1-1 0,-1 1 0,1-1-1,0 1 1,-1-1 0,1 1 0,0-1 0,0 1 0,0-1-1,0 0 1,0 0 0,0 1 0,0-1 0,0 0 0,1 0 0,1 1-1,1 0 5,0 0-1,0-1 0,0 0 1,0 0-1,0 0 1,0 0-1,0-1 0,1 0 1,-1 1-1,7-2 0,9-1 13,-1-1 0,0-1 0,34-11 0,-19 3-912,0-2-1,0 0 1,54-35 0,-70 32-2225,-14 3-2122,-4 5-385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8264,'-39'22'2413,"32"-17"208,7-6-2335,0 0 0,0 0 1,0 0-1,0 0 0,-1 0 0,1 0 1,0 0-1,0 1 0,-1-1 0,1 0 1,0 0-1,-1 0 0,1 1 0,-1-1 1,1 0-1,-1 0 0,1 1 1,-1-1-1,0 0 0,1 1 0,-1-1 1,0 1-1,1-1 0,-1 1 0,0-1 1,0 1-1,1-1 0,-1 1 0,0 0 1,-1-1-1,-34 1 1201,23 3-1690,0 0 1,1 1-1,-18 7 0,26-9 194,0 0-1,0 0 0,0 1 1,1-1-1,-1 1 0,1 0 1,-5 4-1,8-7 8,0 0 0,0 1 0,-1-1 0,1 0 0,0 1 0,0-1-1,-1 0 1,1 1 0,0-1 0,0 0 0,0 1 0,0-1 0,0 1 0,0-1 0,-1 0 0,1 1 0,0-1 0,0 1 0,0-1 0,0 0 0,0 1 0,1-1 0,-1 1 0,0-1-1,0 0 1,0 1 0,0-1 0,0 0 0,0 1 0,1 0 0,21 7-28,45-1 9,-42-5 2,0 0 0,0 2 1,26 7-1,-49-10 9,-1-1 1,1 1-1,0-1 0,0 1 0,0 0 0,0 0 0,0 0 0,-1 0 0,1 0 0,0 0 1,-1 0-1,1 1 0,-1-1 0,1 1 0,-1-1 0,0 1 0,0-1 0,0 1 0,0 0 0,2 2 1,-3-3 18,0 1-1,0 0 1,0 0 0,0 0 0,0 0 0,0-1 0,0 1 0,0 0 0,-1 0 0,1 0 0,-1-1 0,1 1 0,-1 0 0,0 0 0,1-1 0,-1 1 0,-2 2 0,-2 3 161,-1 0 0,0 0 0,-1 0 0,1-1 0,-1 0 0,0 0 0,-10 5 0,15-9-60,0-1 1,0 1 0,0-1-1,0 1 1,0-1 0,0 0-1,-1 0 1,1 0 0,-1 0-1,1-1 1,-5 2-1,7-3-72,0 0 0,0 0-1,0 1 1,0-1 0,0 0-1,0 0 1,0 0 0,0 1-1,0-1 1,1 0 0,-1 0-1,0 1 1,1-1 0,-1 0-1,0 0 1,1 1 0,-1-1-1,1 1 1,-1-1 0,1 0-1,-1 1 1,2-2 0,48-52 68,-23 30-802,2 0 0,1 2 0,0 1 0,52-26 0,-82 47 690,0 0 1,1 0-1,-1-1 1,0 1-1,1 0 1,-1 0-1,0 0 1,1 0-1,-1 0 1,0 0-1,1 0 0,-1 0 1,0 0-1,1 0 1,-1 0-1,0 0 1,1 0-1,-1 1 1,0-1-1,1 0 1,-1 0-1,0 0 1,1 0-1,-1 1 1,0-1-1,1 0 0,-1 0 1,0 1-1,0-1 1,1 0-1,-1 0 1,0 1-1,0-1 1,0 0-1,1 1 1,-1-1-1,6 21 221,-3 38 843,-2-36-503,-1-21-515,0 1 0,1-1 0,-1 1 0,1-1 0,0 1 1,0-1-1,0 1 0,0-1 0,0 1 0,0-1 0,0 0 0,1 0 1,-1 0-1,1 0 0,0 0 0,0 0 0,0 0 0,0 0 0,0-1 1,0 1-1,0-1 0,0 0 0,0 1 0,1-1 0,-1 0 1,1 0-1,-1 0 0,1-1 0,3 2 0,-1-2-182,1 1-1,-1-1 0,0 1 1,0-1-1,1-1 1,-1 1-1,0-1 0,0 0 1,0 0-1,1-1 1,-1 1-1,-1-1 1,1 0-1,5-4 0,-9 6-94,0-1-1,1 0 0,-1 1 1,0-1-1,0 0 0,-1 0 1,1 0-1,0 0 0,0 0 1,0 0-1,-1 0 0,1 0 1,0 0-1,-1-1 0,1 0 1,1-13-6119,-2 2-931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11403,'0'0'10629,"8"-2"-9589,6-3-838,0 0-1,0 0 1,16-10-1,-24 13-176,-1-1-1,0 0 0,0-1 0,0 1 1,0-1-1,-1 0 0,1 0 0,-1-1 1,0 1-1,0-1 0,-1 0 0,6-9 1,-9 13-18,-1 1 1,1 0 0,-1-1 0,1 1 0,-1 0 0,1 0 0,-1-1-1,1 1 1,-1 0 0,1 0 0,-1 0 0,0 0 0,1 0 0,-1 0-1,1 0 1,-1 0 0,1 0 0,-1 0 0,1 0 0,-1 0 0,0 0-1,1 0 1,-1 1 0,1-1 0,-1 0 0,1 0 0,-1 1-1,1-1 1,-1 0 0,1 1 0,0-1 0,-1 0 0,1 1 0,-1 0-1,-25 10 220,22-9-234,0-1 0,0 1-1,0 0 1,0 1 0,0-1-1,1 1 1,-1 0 0,1-1 0,0 2-1,-1-1 1,1 0 0,1 0-1,-1 1 1,1 0 0,-1-1-1,1 1 1,0 0 0,0 0-1,1 0 1,-1 1 0,1-1-1,0 0 1,0 1 0,0-1-1,1 0 1,-1 6 0,2-10 7,-1 1-1,0 0 1,0 0 0,1 0 0,-1-1 0,1 1-1,-1 0 1,1-1 0,-1 1 0,1 0 0,-1-1 0,1 1-1,0-1 1,-1 1 0,1 0 0,0-1 0,-1 0-1,1 1 1,0-1 0,0 1 0,0-1 0,-1 0-1,1 0 1,0 1 0,0-1 0,0 0 0,0 0-1,-1 0 1,1 0 0,0 0 0,0 0 0,0 0-1,0 0 1,0-1 0,-1 1 0,1 0 0,0 0-1,0-1 1,0 1 0,-1 0 0,2-1 0,37-14 141,-23 4-112,-1-1 0,0 0-1,0-1 1,-1 0 0,-1-1-1,0-1 1,17-26 0,-25 26 96,-14 10 131,7 6-234,-1-1 0,0 1-1,1-1 1,-1 1 0,1 0-1,-1 0 1,1 0 0,-1 1-1,-3 2 1,-16 13 133,0 2 1,1 1 0,1 0 0,1 2-1,-32 46 1,49-66-131,-1 3 27,0-1 0,1 1 0,-1 0 0,1-1 0,0 1 0,-2 8 0,4-12-49,0 0 0,0-1 0,0 1 0,0 0 1,0-1-1,0 1 0,0 0 0,0-1 0,0 1 1,0-1-1,0 1 0,1 0 0,-1-1 0,0 1 1,0-1-1,1 1 0,-1 0 0,0-1 0,1 1 1,-1-1-1,1 1 0,0 0 0,23 4-49,-11-5-416,1-1 0,-1-1 1,0 0-1,1-1 0,-1-1 0,17-6 0,-2-2-4650,46-27-1,-27 11-1832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6502,'0'0'14649,"-9"1"-14414,-29 7-86,37-8-147,0 1 0,0-1 1,0 1-1,1-1 0,-1 1 0,0 0 0,0-1 0,0 1 0,1 0 1,-1-1-1,0 1 0,1 0 0,-1 0 0,0 0 0,1 0 1,-1 0-1,1 0 0,0 0 0,-1 0 0,1 0 0,0 0 0,-1 0 1,1 0-1,0 0 0,0 0 0,0 0 0,0 0 0,0 0 1,0 0-1,0 0 0,1 0 0,-1 2 0,1-2 1,-1 1 0,0 0 0,1 0 0,-1-1 0,1 1 0,0 0-1,0-1 1,-1 1 0,1-1 0,0 1 0,1-1 0,-1 1 0,0-1 0,0 0 0,3 3-1,8 1 60,1-1 0,0 0 0,16 3 0,-19-6 113,-1 1 0,0 1 0,0-1-1,0 1 1,0 1 0,-1 0-1,1 0 1,11 8 0,-19-11-135,-1-1 1,1 1-1,-1-1 0,1 1 1,-1 0-1,1-1 1,-1 1-1,1 0 0,-1-1 1,1 1-1,-1 0 0,0-1 1,0 1-1,1 0 1,-1 0-1,0 0 0,0-1 1,0 1-1,0 0 0,0 0 1,0 0-1,0-1 1,0 1-1,0 0 0,0 0 1,0-1-1,-1 1 1,1 0-1,0 0 0,0 0 1,-1-1-1,1 1 0,-1 0 1,1-1-1,0 1 1,-1 0-1,1-1 0,-1 1 1,0-1-1,1 1 1,-1-1-1,1 1 0,-1-1 1,0 1-1,-1 0 0,-35 20 567,34-19-567,-28 12-67,0-1 0,-53 14 0,51-21-3436,1-3-3425,16-3-5422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8552,'0'0'11723,"1"11"-10778,-3 144 2392,2-154-3321,0 0 1,0 0 0,0 0 0,0-1-1,0 1 1,0 0 0,1 0 0,-1-1-1,0 1 1,0 0 0,1-1 0,-1 1-1,1 0 1,-1-1 0,0 1 0,1 0-1,-1-1 1,1 1 0,-1-1 0,1 1-1,0-1 1,-1 1 0,1-1 0,0 1-1,-1-1 1,1 0 0,0 1-1,-1-1 1,2 1 0,26-4 285,25-22-49,1-15-224,-39 28-25,0 0-1,0 1 0,1 0 1,1 2-1,0 0 1,35-14-1,-51 23 3,0 0 0,0 0 0,1 0 0,-1 0 0,0 0 1,0 0-1,0 0 0,0 1 0,1-1 0,-1 0 0,0 1 0,0-1 0,0 1 0,0-1 0,0 1 0,0-1 1,0 1-1,0 0 0,0-1 0,0 1 0,0 0 0,0 0 0,-1 0 0,1 0 0,0 0 0,-1 0 1,1 0-1,0 0 0,-1 0 0,1 0 0,-1 0 0,0 0 0,1 0 0,-1 0 0,0 1 0,0-1 0,1 0 1,-1 0-1,0 0 0,0 0 0,-1 2 0,1 67 437,-1-48-315,1-21-106,-1-1-1,1 1 0,0 0 0,0-1 1,0 1-1,0-1 0,0 1 0,1-1 1,-1 1-1,0 0 0,0-1 0,0 1 1,0-1-1,1 1 0,-1-1 0,0 1 1,1-1-1,-1 1 0,0-1 0,1 1 1,-1-1-1,0 1 0,1-1 0,-1 1 1,1-1-1,-1 0 0,1 1 0,-1-1 1,1 0-1,-1 0 0,1 1 0,0-1 1,-1 0-1,1 0 0,-1 0 0,1 1 1,28-9 299,33-31-310,-52 33 2,9-8-365,24-14-255,-14 18-4776,-35 9-1455,-2-4-113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6246,'0'0'8872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14670,'0'0'4495,"-5"10"-3011,-9 19-783,1 1 1,1 0-1,2 0 1,2 1-1,0 1 1,2 0-1,2-1 1,0 2-1,3 51 1,1-82-696,0 1 0,0 0 0,1-1 0,-1 1 0,1 0 0,0-1 0,0 1 0,0-1 1,0 1-1,0-1 0,2 3 0,-3-5 4,1 1 0,-1 0-1,1-1 1,0 1 0,-1 0 0,1-1 0,0 1-1,-1-1 1,1 1 0,0-1 0,0 1 0,-1-1-1,1 0 1,0 1 0,0-1 0,0 0-1,0 0 1,-1 0 0,1 1 0,0-1 0,0 0-1,1 0 1,0-1 4,0 0-1,0 0 0,0 0 1,0 0-1,0 0 0,-1 0 1,1 0-1,0-1 0,-1 1 1,1-1-1,-1 1 0,0-1 1,1 1-1,-1-1 1,0 0-1,0 0 0,0 1 1,0-1-1,0 0 0,0 0 1,-1 0-1,1 0 0,-1 0 1,1 0-1,-1-4 0,3-9-173,-1 0 0,0 0 0,-1-1 0,-1 1 0,-1 0 0,0-1-1,-5-22 1,9 52-309,-3-13 464,1 1 0,-1 0 0,0-1 0,1 1 0,-1-1 0,1 1 0,-1-1 0,1 1 0,0-1 0,-1 1 1,1-1-1,0 0 0,0 1 0,0-1 0,0 0 0,0 0 0,0 0 0,1 0 0,-1 0 0,0 0 0,1 0 0,-1 0 0,0 0 0,1 0 0,1 0 0,3 1 9,-1 0-1,1-1 0,0 0 0,0 0 0,0 0 0,0 0 1,-1-1-1,1 0 0,0-1 0,0 1 0,0-1 1,0 0-1,0 0 0,-1-1 0,1 0 0,-1 0 1,7-3-1,-7 3 0,0-1 0,-1 1 1,1-1-1,-1 0 0,0 0 0,0 0 1,0-1-1,0 1 0,0-1 0,-1 0 1,0 0-1,1 0 0,-2-1 0,1 1 1,0-1-1,-1 1 0,0-1 1,0 0-1,2-9 0,-8 33-28,2-14 3,0 1-1,1 0 0,0-1 1,0 1-1,1 0 0,0 10 0,0-14 20,0-1 0,1 1 0,-1 0-1,1-1 1,-1 1 0,1 0-1,0-1 1,0 1 0,0-1-1,0 1 1,0-1 0,0 0-1,0 1 1,0-1 0,0 0 0,1 0-1,-1 0 1,0 0 0,1 0-1,-1 0 1,1 0 0,-1 0-1,1 0 1,0-1 0,-1 1-1,1-1 1,0 1 0,-1-1-1,3 0 1,14 4 33,-6-3-83,-1 2 0,1-1 0,17 8-1,-27-10 57,0 1-1,0 0 1,0 0-1,-1 0 1,1 0-1,0 0 0,0 0 1,0 1-1,-1-1 1,1 0-1,-1 1 0,1-1 1,-1 1-1,0 0 1,0 0-1,1-1 1,-1 1-1,0 0 0,0 0 1,-1 0-1,1 0 1,0 0-1,-1 0 0,1 0 1,-1 0-1,0 3 1,1-5 22,-1 0 1,1 0-1,-1 0 1,1 0-1,-1 0 1,0 0-1,1 0 1,-1 0-1,1 0 1,-1 0-1,1 0 1,-1 0-1,0 0 1,1 0-1,-1 0 1,1-1-1,-1 1 1,0 0-1,1 0 1,-1 0-1,0-1 1,1 1-1,-1 0 1,0-1-1,1 1 1,-1 0-1,0-1 1,0 1-1,1 0 1,-1-1-1,0 1 1,0 0-1,0-1 1,1 1-1,-1-1 1,0 0-1,15-17 30,56-64-241,-65 76 136,1 0 0,0 0-1,0 0 1,0 1 0,1 0-1,-1 1 1,1-1 0,0 1 0,17-5-1,-24 9 44,0-1-1,0 1 1,1-1-1,-1 1 1,0 0-1,0 0 1,1 0-1,-1-1 1,0 1-1,0 0 1,1 1-1,-1-1 0,0 0 1,0 0-1,1 0 1,-1 1-1,0-1 1,0 1-1,0-1 1,1 1-1,-1-1 1,0 1-1,0 0 1,0 0-1,0-1 1,0 1-1,0 0 1,1 2-1,0 0-2,-1 1 1,0-1-1,0 1 0,0-1 1,0 1-1,-1 0 1,1-1-1,-1 5 0,0-5 12,0 1-1,1-1 1,-1 0-1,0 0 0,1 0 1,0 1-1,0-1 1,0 0-1,0 0 0,1 0 1,2 4-1,-3-6 5,0 0 1,1 0-1,-1 0 1,1 0-1,-1 0 0,0-1 1,1 1-1,-1-1 1,1 1-1,0-1 0,-1 1 1,1-1-1,-1 0 1,1 0-1,0 0 0,-1 0 1,1 0-1,-1 0 1,1 0-1,0-1 0,-1 1 1,1-1-1,1 0 1,41-17 94,-35 13-121,22-10-67,-21 9-102,0 0 0,0 1 0,0 1 0,1-1 0,0 2 0,0 0 0,0 0 0,13-1 0,-23 4 191,0 1 0,-1 0 1,1 0-1,-1 0 1,1 0-1,-1 0 0,1 0 1,-1 0-1,0 0 1,1 0-1,-1 0 1,0 0-1,0 0 0,0 1 1,0-1-1,0 0 1,0 0-1,0 0 0,0 0 1,0 0-1,-1 0 1,1 0-1,0 0 0,-1 0 1,1 0-1,-1 0 1,1 0-1,-2 1 0,2-1 2,-1 0 0,1 0 0,-1 0 0,1 0-1,-1 0 1,1 0 0,0 0 0,-1 0 0,1 0-1,0 0 1,0 0 0,0 0 0,0 0 0,0 0-1,0 0 1,0 0 0,0 0 0,0 0 0,0 0-1,1 0 1,-1 0 0,0 0 0,1 0 0,-1 0-1,1 0 1,-1 0 0,2 1 0,16-5-309,0 0 0,-1-2 0,1 0 0,-1 0 0,1-2 0,-2 0 0,24-15 0,9-1-159,-41 19 452,-4 2 31,0 0 0,-1 1 0,1-1-1,0 1 1,0 0 0,0 0 0,8-1 710,-42 9 733,29-11-1597,0 5 39,-4 14 50,-2 25 745,13-39-566,1-1 1,0 0-1,0 0 1,-1 0-1,11-3 1,89-20-33,-103 21-73,-1 0 0,1 0 1,0 0-1,-1 0 0,1 0 0,-1-1 0,0 1 0,3-5 1,10-10-59,-11 14 18,0 1-1,0-1 0,1 1 0,-1 0 0,1 0 0,-1 0 1,1 1-1,0 0 0,-1 0 0,1 0 0,0 0 1,0 1-1,0-1 0,9 2 0,-13 0 13,-1 0 0,1-1 0,0 1 0,0 0 0,-1 0 0,1 0 0,-1 0 0,1 0 0,-1 0 0,1 0 0,-1 0 0,0 0 0,1 0 0,-1 0 0,0 0 0,0 0 0,0 0 0,0 0 0,0 0 0,0 0 0,0 0 0,0 1 0,0-1 0,0 0 0,-1 0 0,1 0 0,0 0 0,-1 0 0,1 0 0,-2 1 0,2-1 7,-1 0 0,1 0 0,0 0 0,-1 0 0,1 1 0,0-1 0,0 0-1,0 0 1,-1 0 0,1 0 0,0 0 0,1 0 0,-1 0 0,0 0 0,0 1 0,0-1 0,1 0 0,-1 0 0,1 1 0,7-1 34,1 0 0,-1 0 1,1-1-1,-1 0 0,1-1 0,-1 0 0,0 0 0,1-1 1,-1 0-1,0 0 0,10-5 0,5 0-33,-13 4-608,22-6 1708,-22 4-3192,-11-1-4700,-10-2-1032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77 6150,'-1'0'326,"0"-1"0,0 0 0,-1 1 0,1-1-1,1 0 1,-1 0 0,0 0 0,0 0 0,0 1 0,0-1 0,0-1 0,1 1 0,-1 0 0,1 0 0,-1 0 0,1 0 0,-1 0-1,1 0 1,-1-1 0,1 1 0,0 0 0,0 0 0,0-1 0,0 1 0,0 0 0,0-1 0,0 1 0,0 0 0,0-2 0,2 1-70,-1 0 0,1 0 1,-1 1-1,1-1 1,0 0-1,0 1 0,-1-1 1,1 1-1,0 0 0,0 0 1,0-1-1,1 1 1,-1 1-1,3-2 0,10-3 301,0 1-1,0 1 1,27-3-1,-29 5-372,-1 0 120,0 0-1,1 1 0,-1 0 0,0 1 0,22 3 0,-32-3-276,0 0 1,0-1-1,0 1 0,0 0 0,0 0 0,0 0 1,0 0-1,0 0 0,-1 1 0,1-1 0,-1 0 0,1 1 1,-1-1-1,1 1 0,-1 0 0,0-1 0,1 1 1,-1 0-1,0 0 0,-1 0 0,1 0 0,0 0 1,0 0-1,-1 0 0,1 0 0,-1 0 0,0 0 1,1 0-1,-1 0 0,0 1 0,0-1 0,-1 0 1,1 0-1,0 0 0,-1 0 0,1 0 0,-1 0 1,1 0-1,-1 0 0,-2 3 0,-4 10 16,-1-1 0,0 0 1,-2 0-1,1-1 0,-2 0 0,1 0 0,-2-2 0,-16 15 0,8-7 2,-14 12 137,22-21 242,1 1 0,-1 0-1,2 0 1,-15 20-1,25-31-404,0 1-1,0-1 0,0 0 0,-1 0 1,1 0-1,0 0 0,0 1 1,0-1-1,0 0 0,0 0 0,0 0 1,0 0-1,0 1 0,0-1 1,0 0-1,0 0 0,0 0 0,0 1 1,0-1-1,0 0 0,0 0 0,0 0 1,0 1-1,0-1 0,0 0 1,0 0-1,0 0 0,0 1 0,0-1 1,0 0-1,0 0 0,1 0 1,-1 0-1,0 0 0,0 1 0,0-1 1,0 0-1,0 0 0,1 0 0,-1 0 1,0 0-1,0 0 0,0 1 1,0-1-1,1 0 0,-1 0 0,0 0 1,0 0-1,0 0 0,0 0 1,1 0-1,-1 0 0,0 0 0,1 0 1,17-1 215,21-9-219,49-24-1184,159-88 0,-246 122 1139,6-4-964,0 0 1,0 0 0,-1-1 0,1 0 0,-1 0-1,9-10 1,-8-1-4986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7911,'0'0'12973,"71"16"-11980,-21-26-481,2-2-416,3-1-32,-7 0-993,1-3-2914,-10-1-5446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43 16335,'0'0'3086,"-4"8"-1565,-1-3-1211,3-3-192,1 0 0,-1 0 0,0 0 1,0 0-1,1 1 0,-1-1 0,1 1 1,0-1-1,0 1 0,0-1 0,0 1 1,0 0-1,0 4 0,20-7 1179,1-3-1274,-1-1-1,0 0 1,0-2-1,-1 0 1,26-13 0,24-8-47,-57 23 23,-1 0 1,0 1 1,0 0 0,0 0-1,0 1 1,0 0 0,1 0-1,-1 1 1,1 1-1,-1 0 1,12 1 0,-21 0 54,0 0 0,1 0 0,-1 0 0,0 0 1,0 0-1,1 0 0,-1 1 0,0-1 0,0 0 1,0 0-1,-1 1 0,1-1 0,0 1 0,0-1 0,-1 1 1,1-1-1,-1 1 0,1-1 0,-1 1 0,0 0 1,0-1-1,0 1 0,0-1 0,0 1 0,0 0 0,0-1 1,0 1-1,0-1 0,-1 1 0,1 0 0,-1 1 1,-16 50 1600,11-40-1386,4-9-93,0 0 0,0 1 0,0-1 0,0 1 0,1-1 0,-1 1 0,0 8 0,16-17 101,77-52-1039,-33 14-4772,-52 37 2413,-5 1-1944,-1-1-2575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14894,'0'0'7719,"50"-2"-10185,-27 3-3235</inkml:trace>
  <inkml:trace contextRef="#ctx0" brushRef="#br0" timeOffset="1">395 20 17072,'0'0'1404,"-10"1"646,9-1-2005,-64 8 1756,60-7-1698,0-1 1,1 2-1,-1-1 0,1 0 1,-1 1-1,1 0 1,0 0-1,-1 0 1,1 0-1,0 1 1,0 0-1,1 0 0,-8 6 1,11-8-103,0-1-1,0 0 1,-1 1 0,1-1-1,0 1 1,0-1 0,-1 1-1,1-1 1,0 1 0,0-1-1,0 1 1,0-1 0,0 1-1,0-1 1,0 1 0,0 0-1,0-1 1,0 1 0,0-1-1,0 1 1,0-1 0,1 1-1,-1-1 1,0 1 0,0-1-1,0 0 1,1 1 0,-1-1 0,0 1-1,1 0 1,18 11 39,36 4-146,-42-13-63,6 2 75,-9-4 65,-1 1 0,0 1-1,1-1 1,-1 2 0,0-1-1,-1 1 1,1 0 0,-1 1 0,0 0-1,9 7 1,-17-11 47,1 0 0,-1-1 1,1 1-1,-1 0 0,1 0 0,-1 0 0,1 0 1,-1 0-1,0 0 0,1 0 0,-1 0 0,0 0 0,0 0 1,0 0-1,0 0 0,0 0 0,0 0 0,0 0 1,0 0-1,0 0 0,0 0 0,-1 0 0,1 0 1,0 0-1,-1-1 0,1 1 0,-1 0 0,1 0 1,-1 0-1,1 0 0,-1 0 0,1-1 0,-1 1 1,0 0-1,0-1 0,1 1 0,-1 0 0,0-1 1,0 1-1,0-1 0,0 1 0,1-1 0,-3 1 1,-47 21 1018,45-20-985,-102 31 470,50-25-1630,5-13-4408,39-2-2315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9257,'0'0'11723,"5"8"-10671,-1 1-875,0 0 1,-1 0 0,0 0 0,0 0 0,-1 1 0,-1 0 0,1-1 0,-1 1 0,-1 11 0,-6 105 1722,0-29-337,5-62-1013,0-23-344,0 1 0,1-1 0,1 0 0,2 16 0,-3-28-200,0 1 0,0-1 0,1 1 0,-1-1-1,0 1 1,0-1 0,0 1 0,1-1 0,-1 0 0,0 1 0,1-1 0,-1 1 0,0-1 0,1 0-1,-1 1 1,0-1 0,1 0 0,-1 1 0,1-1 0,-1 0 0,1 0 0,-1 1 0,1-1 0,-1 0-1,1 0 1,-1 0 0,1 0 0,-1 0 0,1 0 0,-1 0 0,1 0 0,-1 0 0,1 0-1,-1 0 1,1 0 0,-1 0 0,1 0 0,-1 0 0,1 0 0,-1 0 0,1-1 0,-1 1 0,1 0-1,-1 0 1,0-1 0,1 1 0,-1 0 0,1-1 0,-1 1 0,0 0 0,1-1 0,-1 1 0,1-1-1,20-22 211,-11 4-268,-1 0-1,-1-1 1,-1 0 0,-1 0 0,-1-1 0,0 0-1,-2 0 1,2-31 0,-5 58 37,-1-1 0,2 1 1,-1-1-1,1 1 0,0-1 0,0 1 0,0-1 0,1 0 1,-1 0-1,1 1 0,5 8 0,-4-12 23,-1 0 0,0 1 1,1-1-1,-1 0 0,1 0 0,-1-1 0,1 1 1,0 0-1,0-1 0,0 0 0,0 0 0,0 0 1,0 0-1,0 0 0,0 0 0,0-1 0,1 1 1,-1-1-1,0 0 0,0 0 0,0-1 1,5 0-1,0 0 17,0-1 1,-1 0 0,0-1 0,1 1 0,-1-1-1,0-1 1,-1 0 0,1 0 0,0 0-1,-1 0 1,0-1 0,8-8 0,-7 6-12,0 1 1,-1-1-1,0 0 1,0-1-1,-1 1 1,0-1 0,0-1-1,-1 1 1,7-17-1,-29 57-112,10-19 44,1 0 0,0 1-1,-6 16 1,12-27 62,0-1 0,0 1 0,1 0 0,-1-1 0,1 1 0,-1 0 1,1 0-1,0-1 0,0 1 0,0 0 0,1-1 0,-1 1 0,0 0 0,1 0 0,1 3 0,-1-5 3,0 0 1,-1 0-1,1 0 1,0 0-1,0-1 0,0 1 1,0 0-1,0-1 1,0 1-1,0 0 0,0-1 1,0 1-1,0-1 1,0 0-1,0 1 0,0-1 1,0 0-1,1 1 1,-1-1-1,0 0 0,0 0 1,0 0-1,0 0 1,2-1-1,5 0 37,0-1-1,0-1 1,0 1 0,0-1 0,-1-1-1,0 1 1,1-1 0,10-9 0,-3 1-27,0-1 0,25-28 1,-26 26-47,0 0 0,23-18 0,-44 67-370,1-18 301,1-7-331,2 1 0,-1-1 1,1 1-1,1 0 1,-1 0-1,2 0 0,-2 20 1,3-29 182,0-1 1,0 1-1,0-1 1,0 1-1,0-1 0,0 1 1,1-1-1,-1 1 1,0-1-1,0 1 1,0-1-1,0 1 1,1-1-1,-1 0 1,0 1-1,0-1 1,1 1-1,-1-1 1,0 0-1,1 1 1,-1-1-1,0 0 0,1 1 1,-1-1-1,1 0 1,-1 0-1,1 1 1,-1-1-1,0 0 1,1 0-1,-1 0 1,1 1-1,-1-1 1,1 0-1,-1 0 1,1 0-1,-1 0 1,1 0-1,-1 0 0,1 0 1,15 0-10292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14926,'-18'47'1057,"-5"11"-544,0 7-417,3 8-32,8 0 32,4-5 64,5-8-64,3-5-32,0-12-160,9-10-1377,0-15-1346,0-18-704,-4-6-2723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4740,'0'0'16336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1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132 180 10570,'0'0'4281,"-11"12"-2343,-9 13-511,-27 43-1,39-56-915,1 1 0,0 1 0,1-1-1,1 1 1,0 0 0,1 0 0,-3 16 0,5-12-382,0-1 1,1 0-1,1 1 0,1-1 1,0 0-1,1 0 0,1 0 1,7 24-1,-10-39-54,0-6 85,3-30-63,1-1 1,1 1-1,14-46 1,-7 34-61,2-12-560,2 2 0,3 0-1,27-56 1,-13 60 588,-32 51-24,0-1 0,1 0 1,0 0-1,-1 1 0,1-1 1,0 1-1,0-1 0,0 1 0,0 0 1,0-1-1,0 1 0,0 0 1,0 1-1,0-1 0,1 0 0,-1 1 1,0-1-1,1 1 0,-1 0 1,0-1-1,1 1 0,3 1 0,-5-1-24,1 1 0,-1 0-1,0-1 1,1 1-1,-1 0 1,0 0 0,1 0-1,-1 0 1,0 0-1,0 0 1,0 1-1,0-1 1,0 0 0,0 1-1,0-1 1,-1 0-1,1 1 1,0-1 0,-1 1-1,1-1 1,0 3-1,8 42 222,-6-28-179,-1-9-136,0 0 0,1 0 0,0 0 0,0-1-1,1 1 1,0-1 0,1 0 0,0 0 0,0 0-1,0-1 1,1 1 0,8 6 0,-8-8-13,-1 0 1,0 0 0,0 0-1,-1 0 1,1 1-1,-1 0 1,-1 0-1,1 0 1,-1 1 0,0-1-1,-1 1 1,0-1-1,0 1 1,-1 0 0,1 13-1,-2-20 145,-1 1-1,1-1 1,-1 0 0,0 1-1,1-1 1,-1 0 0,0 0-1,0 0 1,0 1 0,0-1-1,0 0 1,0 0-1,0 0 1,0-1 0,-1 1-1,1 0 1,0 0 0,0-1-1,-1 1 1,1 0 0,0-1-1,-1 1 1,-1-1-1,-39 11 1120,36-10-968,-13 2 392,-1 0-1,1-1 1,-1 0 0,0-2 0,1-1 0,-37-5 0,55 6-613,-1 0 1,1-1-1,-1 1 0,1-1 1,-1 1-1,1-1 0,-1 0 1,1 0-1,0 0 0,-1 1 1,1-1-1,0 0 1,0-1-1,0 1 0,-1 0 1,1 0-1,0 0 0,1-1 1,-1 1-1,0 0 0,-1-3 1,2 3-219,0-1 0,-1 0 0,1 0 0,0 1 0,0-1 0,0 0 0,1 1 0,-1-1 0,0 0 0,1 1 0,-1-1 0,1 0 0,-1 1 0,1-1 0,0 1 0,-1-1 0,1 1 0,0-1 0,0 1 0,0 0 0,0-1 0,1 1 0,-1 0 0,0 0 0,0 0 0,1 0 0,-1 0 0,3-2 0,25-12-5126,5 0-2782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2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82 13677,'0'0'6059,"-2"9"-4319,-2 30-181,4-38-1509,0 0-1,0 0 1,0 0-1,1 0 1,-1 0-1,0-1 1,1 1-1,-1 0 1,0 0 0,1 0-1,-1-1 1,1 1-1,-1 0 1,1 0-1,-1-1 1,1 1-1,0-1 1,-1 1-1,1 0 1,0-1-1,-1 1 1,1-1 0,0 0-1,0 1 1,-1-1-1,1 0 1,0 1-1,0-1 1,0 0-1,0 0 1,1 1-1,28-1 421,-23 0-315,0 0-116,0-1 0,1-1 1,-1 1-1,0-1 0,0 0 0,0 0 0,0-1 0,-1 0 0,1-1 0,-1 1 0,10-8 0,-12 8-31,0 0 0,0 0 0,0 0-1,0 0 1,-1-1 0,0 0 0,0 0-1,0 0 1,0 0 0,0 0 0,-1 0-1,0-1 1,0 1 0,0-1 0,0 0-1,-1 1 1,2-11 0,-3 14-3,0 0 0,0 0 0,0-1 0,0 1 0,0 0-1,0 0 1,-1 0 0,1-1 0,0 1 0,-1 0 0,1 0 0,-1 0 0,1 0 0,-1 0 0,1-1 0,-1 1 0,0 0 0,0 0 0,0 1 0,1-1 0,-1 0 0,0 0 0,0 0 0,0 1 0,-2-2-1,0 1-3,0 0-1,1 0 1,-2 0-1,1 0 1,0 0-1,0 1 1,0-1-1,0 1 1,0 0-1,-4 0 1,-1 1-13,0 0 0,0 0 0,0 1 0,1 0-1,-1 0 1,0 1 0,-12 6 0,10-3 50,-1 2 1,1 0-1,0 0 0,-15 18 0,22-24-1,1 1 0,-1 0 1,1 0-1,0 0 0,0 0 0,0 1 0,0-1 1,0 0-1,1 1 0,-1 0 0,1-1 0,0 1 0,0 0 1,0-1-1,1 1 0,0 0 0,-1 0 0,1 0 0,0-1 1,2 8-1,-1-9-49,0 0 0,0 0 0,1-1 0,-1 1 0,1 0 0,-1-1 0,1 1 0,-1-1 0,1 0 0,0 1 0,0-1 0,0 0 0,0 0 0,0 0 0,0 0 0,0-1 0,0 1 0,0 0 0,0-1 0,1 0 0,-1 1 0,0-1 0,0 0 1,3 0-1,61-2-1982,-61 2 1655,8-2-1328,1 0-1,-1-1 1,0-1 0,0 0-1,22-10 1,20-12-10318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2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17649,'-10'0'2082,"-4"1"-1515,1 0 0,-1 1 0,1 1 0,0 0 1,0 1-1,0 0 0,1 1 0,-1 1 1,1 0-1,0 0 0,-18 14 0,29-19-544,0-1 1,0 1-1,0 0 0,1-1 1,-1 1-1,0 0 0,0 0 1,1-1-1,-1 1 0,0 0 1,1 0-1,-1 0 0,1 0 1,-1 0-1,1 0 0,0 0 1,-1 0-1,1 0 0,0 0 1,0 0-1,0 0 0,-1 0 1,1 0-1,1 1 0,-1-1-15,1 0 0,-1 0-1,1 0 1,0 0 0,0 0 0,-1 0-1,1-1 1,0 1 0,0 0-1,0 0 1,0-1 0,0 1-1,0-1 1,0 1 0,0-1 0,0 1-1,0-1 1,2 1 0,59 7-381,-56-8 294,56 2-379,-34-2 151,0 1 1,0 2-1,0 1 0,31 8 0,-57-12 324,-1 0 0,1 0 0,0 1 0,-1-1 0,1 1 0,0-1 0,-1 1 0,1 0 0,-1 0 0,1 0 0,-1 0 0,1 0 0,-1 0 0,0 0 0,0 0 0,1 0 0,-1 1 0,0-1 0,0 0 0,0 1 0,0-1 0,0 1 0,0 2 0,-1-2 29,0-1 0,0 1 0,-1-1 0,1 1 0,0 0 0,-1-1 1,0 1-1,1-1 0,-1 1 0,0-1 0,0 1 0,0-1 0,0 0 0,0 1 0,0-1 0,0 0 0,0 0 1,0 0-1,-2 1 0,-8 7 271,1-2 0,-1 0 0,-1 0 0,-18 7 0,7-4-125,0-2-1,-1-1 1,0 0-1,0-2 1,0-1-1,-1-1 1,-29 1-1,40-7-2017,14 2 1575,-1 1 0,1-1 0,0 1 0,-1-1 0,1 1 0,0-1 0,0 1 0,-1-1 0,1 1-1,0-1 1,0 1 0,0-1 0,0 0 0,0 1 0,0-1 0,0 1 0,0-1 0,0 1 0,0-1 0,0 0 0,0 1 0,0-1 0,1 1 0,-1-1 0,0 1 0,0-1 0,0 1 0,1-1 0,-1 1-1,0-1 1,1 0 0,11-14-8525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2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19026,'0'0'3171,"-9"55"-1986,4-24-512,-2 2 544,0 2-128,3-2-833,4-2-192,0-1-640,9-7-2659,0-4-3300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39:2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15439,'0'0'9545,"9"35"-12941,11-48-2177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1:3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3875 374 5669,'-11'-8'353,"-46"-32"599,-1 3 0,-3 2 0,-1 2 0,-127-46 0,96 49-638,-1 4 0,-1 4 0,-111-11 0,-37 12-282,-348 12 0,476 17-38,1 5 1,1 6-1,1 4 0,-122 42 1,-421 183 6,566-210 47,1 4 1,-159 103-1,213-122-34,2 2 0,1 1 1,2 1-1,0 1 1,2 2-1,1 0 0,1 2 1,2 1-1,-35 66 1,52-87-23,1 1 0,0-1 0,1 1 0,0 0 1,1 0-1,1 0 0,0 0 0,0 1 0,2-1 1,-1 1-1,2-1 0,0 0 0,3 15 0,-1-16 0,0-1 1,1 0-1,0 0 0,1 0 0,1-1 0,0 1 0,0-1 1,0-1-1,2 1 0,-1-1 0,1 0 0,0-1 0,1 0 0,0 0 1,12 7-1,10 5 16,1-1 0,1-2 1,1-1-1,0-2 0,2-1 0,61 13 0,226 26 106,27-29 110,392-23 0,849-105 1388,-1588 105-1604,660-81 817,-558 62-650,-2-5 0,0-5 0,-2-4 0,120-57 1,-202 82-120,-1-2 0,0 0 0,-1-1 0,0-1 0,0-1 1,28-28-1,-40 35-10,0 0 0,0 0 0,-1-1 0,0 1-1,0-1 1,0 0 0,-1 0 0,0-1 0,-1 1 0,1-1 0,-1 1 0,-1-1 0,0 0 0,0 1 0,0-1 0,-1 0 0,0 0 0,0 0 0,-1 0 0,0 1 0,-3-10 0,0 4-34,-1-1 0,0 1 0,-1 1 1,-1-1-1,0 1 0,-1 0 1,0 0-1,-1 1 0,0 0 1,-20-17-1,0 2 9,-1 2-1,-61-38 1,17 21-164,-1 2 0,-2 5 0,-2 2 0,-97-25 0,29 20-1192,-221-26 1,-31 33-1426,205 25 491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2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138 227 1409,'0'0'2088,"-9"-5"-1037,-2-2-659,0-1 0,0 0 1,1 0-1,1-1 0,-1 0 0,1-1 0,1 0 0,-12-18 0,13 18 16,5 7-267,-1 0 0,1 0 0,0 0 0,0-1 0,0 1 1,1-1-1,-1 1 0,1-1 0,0 1 0,0-1 0,0 0 1,0 1-1,0-1 0,1-6 0,1 9-142,1 0 1,-1 0-1,1 1 0,-1-1 0,1 0 1,-1 1-1,1-1 0,0 1 0,-1-1 1,1 1-1,0 0 0,-1 0 0,1 0 1,0 0-1,-1 0 0,1 0 0,0 0 1,2 1-1,3-1-17,183 15 17,4 1 103,88-17-50,485 20 105,1083 71 782,-353-150-408,-682 17-69,-134 10-384,609-20 122,-150 53-158,-1108 1-563,0 1 0,64 14-1,-88-15-2334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2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860 343 6374,'-5'-10'53,"-5"-8"-76,-1 1 0,-1 0-1,0 0 1,-17-17-1,23 27 62,0 1-1,-1 0 0,0 0 1,0 1-1,0 0 0,-1 0 1,0 1-1,1 0 0,-1 0 1,-1 1-1,1 0 0,-1 1 1,-16-4-1,11 6 31,0 0 0,0 0 0,0 2 0,0 0 0,0 0 0,0 1 0,0 1 0,1 0 0,0 1 0,0 1-1,0 0 1,1 0 0,0 2 0,0-1 0,0 1 0,-15 15 0,-6 7 135,1 2-1,3 1 1,0 1-1,-23 37 1,18-19-111,3 2 1,2 0 0,2 2 0,3 1 0,3 2 0,2-1 0,2 2 0,4 1 0,2 0 0,2 0 0,0 107 0,9-149-66,1 0 0,0 1 0,2-1 0,0 0 0,1-1 0,1 1 0,1-1 0,9 20 0,-10-27-27,1-1 1,0 1 0,1-1-1,0 0 1,1-1-1,0 1 1,0-2 0,1 1-1,0-1 1,0 0-1,1-1 1,0 0 0,21 10-1,-14-10 36,0 0 0,0-1 1,0-1-1,0 0 0,1-1 0,0-1 0,0-1 0,0-1 0,33-1 0,-26-2 25,0-2 0,0 0 0,0-2 0,0-1-1,-1-1 1,32-15 0,-15 3 42,-1-3-1,-1-1 1,-1-2-1,-1-2 1,-2-1-1,0-2 1,41-48-1,-36 30-48,-3-2 0,-2-1-1,-2-2 1,-2-1 0,-4-1 0,-1-2-1,-3 0 1,-3-2 0,-2 0 0,-3-1-1,-2-1 1,-3 0 0,1-71 0,-10 106 20,-1 0 1,-1 0-1,-1 0 1,-2 1-1,-1-1 1,0 1-1,-11-27 1,12 42-63,-1 0 1,0 0-1,-1 0 1,0 1-1,-1-1 1,0 2 0,0-1-1,-1 1 1,0 0-1,-1 0 1,0 1-1,0 1 1,-1-1 0,0 1-1,0 1 1,-1 0-1,-22-9 1,18 10-78,-1 0 0,0 2-1,-1-1 1,1 2 0,0 0 0,-1 1 0,1 1 0,-1 1 0,0 0-1,1 1 1,-29 7 0,-1 4-849,0 2 0,-77 38 0,-15 15-2321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3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15118,'0'0'6406,"66"-33"-6181,-16 22-193,7 1 0,2 2 0,0 2-32,-11 3-481,-5 1-800,-13 2-417,-10 0-1056,-13 0-705,-7 3-1058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3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8712,'0'0'4613,"-50"32"-3108,50-25-480,5-2-320,24-2 127,10-3-255,14 0-385,10-1-32,5-9-608,-4-4-2499,-1-3-2274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95 9385,'0'0'6652,"10"2"-5099,-7-2-1408,1 1 0,-1-1 1,1 1-1,0-1 0,-1 0 0,1 0 1,-1-1-1,1 1 0,-1-1 0,1 0 1,-1 0-1,1 0 0,-1 0 0,0 0 0,1-1 1,-1 0-1,0 1 0,0-1 0,0 0 1,0-1-1,-1 1 0,1 0 0,0-1 1,-1 1-1,0-1 0,0 0 0,0 0 0,0 0 1,0 0-1,0 0 0,-1-1 0,1 1 1,-1 0-1,0-1 0,0 1 0,0-1 1,-1 1-1,1-6 0,-1 8-112,0 0 1,0 0-1,0 0 1,-1 1-1,1-1 1,0 0-1,0 0 1,-1 0-1,1 1 1,0-1-1,-1 0 1,1 0-1,-1 1 1,1-1-1,-1 0 1,0 1-1,1-1 1,-1 1-1,1-1 1,-1 0-1,0 1 1,0 0-1,1-1 1,-1 1-1,0-1 1,0 1-1,0 0 1,1-1-1,-1 1 1,0 0-1,0 0 1,0 0-1,0 0 1,1 0-1,-1 0 1,0 0-1,0 0 1,0 0-1,0 0 1,0 0-1,1 1 1,-1-1-1,0 0 1,0 0-1,0 1 1,1-1-1,-1 1 1,0-1-1,0 1 1,-4 1-36,0 0 1,0 0 0,0 1-1,0-1 1,1 1 0,-9 7 0,4-1-4,1 1 0,0 0 0,1 1 0,-11 18 0,16-24 19,-1 0 0,1 1-1,0-1 1,0 1 0,0-1 0,1 1 0,0-1-1,0 1 1,0 0 0,1 0 0,0 0 0,1 10-1,0-14-3,0 0 0,0 0 0,1 0 0,-1 0 0,1 0 0,-1 0 0,1 0 0,-1 0 0,1-1 0,0 1 0,0-1 0,0 1 0,0-1 0,0 0 0,0 0 0,0 0 0,1 0 0,-1 0 0,0 0 0,1 0 0,-1-1 0,0 1 0,1-1 0,-1 0 0,1 0 0,4 0 0,71-1-615,-70 0 284,32-6-2786,-1-12-3854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3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12684,'0'0'3710,"9"-6"-2765,9-1-832,0 0-1,1 2 1,0 0 0,0 0 0,0 2-1,0 0 1,1 2 0,25 0-1,-29 1-98,-1 1-1,1 0 1,0 1 0,0 0-1,-1 2 1,17 4-1,-29-7-16,-1 0 0,1 0 0,0 0 1,-1 0-1,1 1 0,-1-1 0,1 1 0,-1-1 0,0 1 0,0 0 0,0 0 0,0 0 0,0 0 0,0 0 0,0 1 0,0-1 0,-1 0 0,1 1 0,-1-1 0,0 1 0,0 0 0,0-1 0,0 1 0,0 0 0,-1 0 1,1-1-1,-1 1 0,0 0 0,0 0 0,0 0 0,0 0 0,0 0 0,0-1 0,-1 1 0,0 0 0,1 0 0,-1 0 0,0-1 0,0 1 0,-1-1 0,1 1 0,-2 2 0,-7 10 64,0-1-1,0-1 1,-1 0-1,-1-1 1,0 0 0,-1 0-1,-27 18 1,-5 6-6,-60 63-1016,95-85-2653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3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54 9353,'0'0'1639,"5"-8"299,0-2-1195,-4 6-437,1 1 0,-1-1 1,1 1-1,0 0 0,1-1 1,-1 1-1,0 0 0,1 0 1,3-2-1,-9 13 2852,-12 32-2414,7-26-454,-7 11 449,-20 49 0,32-68-661,0 0 0,1 1 0,0-1 0,1 1 0,0 0 0,0-1 1,0 1-1,0 0 0,1 0 0,1 0 0,-1-1 0,1 1 0,2 11 1,-1-15-59,0-1 0,0 0-1,0 0 1,0 1 0,0-1 0,0-1 0,1 1 0,-1 0 0,0 0 0,1-1 0,0 0 0,-1 1 0,1-1 0,0 0 0,-1 0 0,1-1 0,0 1 0,0 0 0,0-1 0,0 0 0,0 0 0,5 0 0,68-2 177,-76 2-197,6-1-236,1 0 0,-1 0-1,1-1 1,-1 0 0,0 0-1,0 0 1,0-1 0,0 0 0,0 0-1,5-4 1,-8 4-355,0 1 1,0-1-1,0 0 0,0 0 1,0 0-1,0 0 0,-1-1 1,0 1-1,0-1 0,3-5 1,1-21-6078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3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49 10346,'0'0'4612,"-48"-38"-2402,41 32-448,0 2-161,3 3 610,9 11-2244,8 3 66,8 1-386,1 1-1761,1-7-2306,-2-6-3491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3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43 14125,'0'0'4186,"4"-9"-2612,14-25-394,-28 66 902,-23 16-1747,-2-1-1,-49 51 1,-6 7 71,112-134-1357,28-49 1,-43 63 666,2 1-11,-1-1-1,-1-1 1,-1 1-1,0-1 1,-1 0-1,0-1 1,3-30-1,-17 50-51,3 7 401,1 1 0,0-1-1,0 1 1,1 0-1,1 0 1,0 1 0,0-1-1,1 1 1,0-1 0,1 1-1,0 0 1,1-1 0,1 1-1,0 0 1,0 0-1,6 18 1,-6-22 1,1-1 1,0 1-1,0-1 1,1 1-1,0-1 0,0 0 1,1 0-1,0 0 1,0-1-1,0 0 0,1 1 1,0-1-1,0-1 1,1 1-1,0-1 0,0 0 1,0 0-1,0-1 1,1 0-1,0 0 0,-1 0 1,1-1-1,1 0 1,-1 0-1,0-1 1,9 2-1,-15-4-22,-1 0 0,1 0 0,-1 1 0,1-1 1,0 0-1,-1 0 0,1 0 0,-1 0 0,1 0 0,0 0 0,-1 0 0,1 0 1,-1 0-1,1 0 0,0 0 0,-1 0 0,1-1 0,-1 1 0,1 0 0,-1 0 1,1 0-1,-1-1 0,1 1 0,-1 0 0,1-1 0,-1 1 0,1-1 0,-1 1 1,1 0-1,-1-1 0,0 1 0,1-1 0,-1 1 0,0-1 0,1 1 0,-1-1 1,0 0-1,0 1 0,1-2 0,-1 0 15,-1-1 0,1 1 0,-1-1 0,1 1 0,-1-1 0,0 1 0,0-1 0,0 1 0,0 0 0,-1-3 0,-38-52 37,21 37-125,0 1 1,0 1-1,-2 1 1,-25-16 0,36 26 19,-1 0 0,0 1 0,0 1 0,-1-1 0,1 2 0,-1 0 0,0 0 0,-1 1 0,1 0 0,-24-1 0,35 4 17,1 0 0,0 0 0,0 0 0,-1 0 0,1 0 1,0 0-1,0-1 0,-1 1 0,1 0 0,0 0 0,0 0 0,-1 0 0,1 0 0,0 0 0,0 0 0,-1 1 0,1-1 0,0 0 0,0 0 0,-1 0 0,1 0 0,0 0 0,0 0 0,0 0 0,-1 0 0,1 1 0,0-1 0,0 0 0,0 0 0,-1 0 0,1 0 1,0 1-1,0-1 0,0 0 0,0 0 0,0 1 0,-1-1 0,1 0 0,0 0 0,0 0 0,0 1 0,9 8-43,20 7 45,25-4-437,0-2-1,0-3 0,1-2 0,97-3 0,-138-2-57,77 0-3930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4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5189,'0'0'-64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4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2705 4901,'0'0'1398,"1"7"337,-1 74 888,0-43-462,-1-34-480,1-16 550,-13-782-1563,46 19-157,-18 586-264,66-353-83,-32 260-157,-45 258 67,-2 16 107,0-1 0,0 0 0,-1 0 0,0 0 0,-1 0 0,0 0 0,-1 0 0,1 0 0,-2 0 1,-1-9-1,2 17-154,1 1 1,0-1-1,-1 1 1,1-1-1,-1 0 1,1 1 0,-1-1-1,1 1 1,-1-1-1,1 1 1,-1-1-1,1 1 1,-1 0-1,0-1 1,1 1 0,-1-1-1,0 1 1,1 0-1,-1 0 1,-1-1-1,-5-4-179,12-11-152,9-27-2630,-11 12-5668,-3 26 4940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4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68 599 6822,'0'0'1041,"-8"4"390,-21 9-465,26-12-780,1 0-1,0-1 1,0 1 0,0 1 0,0-1 0,0 0 0,1 0 0,-1 1 0,0-1 0,0 1-1,1 0 1,-1-1 0,1 1 0,0 0 0,-3 4 0,6-7-58,0 0 1,0 1-1,0-1 1,0 0 0,0 0-1,0-1 1,-1 1-1,1 0 1,-1 0-1,1-1 1,-1 1-1,3-3 1,26-37 625,-2-2 1,-1 0-1,26-61 1,-11 22-565,-5 13-126,83-147 123,-118 213-195,-1 1 0,0 0-1,1 0 1,-1-1 0,1 1 0,-1 0 0,1 0-1,0 1 1,0-1 0,0 0 0,3-2 0,2 11-36,-4 16 133,-1 223 560,5 66-519,-6-295-174,1 0 1,1-1-1,0 1 0,1-1 1,0 1-1,2-1 0,0-1 1,1 1-1,0-1 0,17 25 1,-22-38-28,0 1 1,0 0-1,0-1 1,1 0 0,-1 1-1,1-1 1,0 0 0,0 0-1,-1-1 1,1 1-1,0 0 1,1-1 0,5 2-1,-7-2-166,0-1 0,-1 0-1,1 0 1,0 0-1,0 0 1,0 0 0,0 0-1,-1-1 1,1 1-1,0-1 1,0 1 0,-1-1-1,1 0 1,0 1-1,-1-1 1,1 0 0,2-2-1,18-21-6226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10762,'0'0'11019,"14"-4"-9519,218-83 1893,97-32-2718,-323 117-812,-3 2 9,-1 0 0,0-1-1,0 1 1,0-1 0,1 0 0,-1 1-1,0-1 1,0 0 0,0 0 0,0 0-1,0-1 1,0 1 0,-1 0 0,1-1-1,0 1 1,-1-1 0,1 0 0,-1 1 0,2-3-1,-3 3-80,0 1 0,-1-1 0,1 1 0,-1-1 0,1 1 0,-1-1 1,1 1-1,-1-1 0,0 1 0,1 0 0,-1-1 0,1 1 0,-1 0 0,0 0 0,1-1 0,-1 1 0,0 0 0,1 0 0,-1 0 0,0 0 0,1 0 0,-1 0 0,-1 0 0,-2-1-1144,-21-5-5107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15663,'0'0'7596,"-7"11"-7265,-32 49 59,-3-2 0,-2-1-1,-67 63 1,60-73-277,31-31 140,1 1 1,1 1-1,-16 21 1,33-39-242,1 1 1,0-1 0,-1 0 0,1 1 0,0-1-1,-1 1 1,1-1 0,0 0 0,0 1 0,-1-1 0,1 1-1,0-1 1,0 1 0,0-1 0,-1 1 0,1-1 0,0 1-1,0-1 1,0 0 0,0 1 0,0-1 0,0 1-1,0-1 1,0 1 0,0-1 0,0 1 0,1-1 0,-1 1-1,0-1 1,0 1 0,0-1 0,1 1 0,-1 0 0,18 2 224,30-10 174,-44 6-310,116-28 602,-55 12-669,0 2 1,122-10-1,-171 25-173,50 0-547,-62 1 197,0-1 1,1 1 0,-2 0 0,1 0-1,0 1 1,0-1 0,0 1 0,-1-1-1,1 1 1,0 1 0,-1-1 0,0 0-1,4 4 1,0 3-5544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13613,'0'0'10661,"1"9"-9967,1 124 756,-2-66-995,9 77-1,-9-142-397,0 1 0,0-1 0,1 0 0,-1 0 0,1 1 0,-1-1 0,1 0 0,0 0-1,0 0 1,0 0 0,0 0 0,0 0 0,0 0 0,1 0 0,-1-1 0,0 1 0,1 0 0,2 1 0,-3-2 5,1-1 0,-1 1 0,0-1 0,1 1 0,-1-1 0,1 0 0,-1 0 0,1 0 0,-1 0 0,1 0 0,-1 0 1,1 0-1,-1 0 0,1-1 0,-1 1 0,1 0 0,-1-1 0,0 1 0,1-1 0,1-1 0,7-4 179,1-1 0,-2 0 0,1-1 0,-1 0 0,9-10 0,-17 16-250,40-37-54,-2-3 0,-2-1 0,-2-2 1,36-60-1,-63 85 26,-7 5-4025,-1 15 3675,0-1 1,-1 0 0,1 0 0,0 1 0,-1-1 0,1 0-1,-1 0 1,1 1 0,-1-1 0,0 1 0,1-1-1,-1 0 1,0 1 0,1-1 0,-1 1 0,0 0 0,0-1-1,1 1 1,-1-1 0,0 1 0,0 0 0,0 0 0,1-1-1,-1 1 1,0 0 0,0 0 0,0 0 0,0 0 0,1 0-1,-1 0 1,0 0 0,-1 1 0,-18 0-7200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133 115 4132,'0'0'5840,"-1"-9"-3315,1 6-2389,0 1-1,0 0 1,0 0 0,0 0-1,-1-1 1,1 1 0,-1 0-1,1 0 1,-1 0 0,0 0-1,0 0 1,0 0 0,0 0-1,0 0 1,0 0 0,0 0-1,-1 1 1,1-1 0,-1 0-1,1 1 1,-1-1 0,0 1-1,1 0 1,-1-1 0,0 1-1,0 0 1,0 0 0,0 0-1,0 1 1,0-1 0,0 0-1,0 1 1,-1-1 0,1 1-1,0 0 1,0-1 0,0 1-1,0 0 1,-1 1 0,1-1-1,0 0 1,0 1 0,0-1-1,-1 1 1,-1 0 0,0 1-67,1-1-1,-1 1 1,1-1 0,-1 1 0,1 0 0,0 1 0,0-1 0,0 0 0,0 1 0,0 0-1,0-1 1,1 1 0,0 0 0,-1 1 0,1-1 0,0 0 0,0 1 0,1-1 0,-1 1-1,1-1 1,0 1 0,0 0 0,0-1 0,0 1 0,0 0 0,1 0 0,0 0-1,0 0 1,0 0 0,1 7 0,0-10-62,0 0 1,-1 0-1,1 0 1,0 0-1,0 0 0,0 0 1,0 0-1,0 0 1,0-1-1,0 1 0,0 0 1,0-1-1,1 1 1,-1 0-1,0-1 0,0 1 1,0-1-1,1 0 0,-1 0 1,0 1-1,1-1 1,-1 0-1,0 0 0,1 0 1,-1 0-1,0 0 1,1 0-1,1-1 0,40-10 270,-30 3-204,1-1 0,-2 0 0,1-1 0,-1 0 0,-1-1 0,0 0 0,-1-1 0,0 0 0,0-1 0,-1 0 0,13-27 0,-31 99-447,6-42 365,1-1 0,1 1 0,0 0 0,1-1 0,4 32 0,-4-45 18,1 0 1,0 1-1,0-1 0,0 0 1,0 0-1,0 0 1,1 0-1,-1 0 1,1 0-1,0 0 1,0 0-1,0 0 1,0-1-1,0 1 1,1-1-1,-1 1 1,1-1-1,-1 0 1,1 0-1,0 0 1,0-1-1,0 1 1,0-1-1,0 1 1,0-1-1,1 0 1,-1 0-1,0-1 1,1 1-1,-1-1 1,0 1-1,1-1 1,-1 0-1,7-1 1,-3 0 89,-1 0 0,1-1 1,-1 0-1,1 0 1,-1-1-1,0 1 1,0-1-1,0-1 0,0 1 1,-1-1-1,1 0 1,-1 0-1,0-1 1,0 1-1,7-10 1,-2 2 80,0-1 1,-1-1-1,0 1 1,-1-1 0,9-21-1,-15 27-175,-3 17-102,0 0 0,0 0 0,1 0 0,1 12-1,-2-19 104,1 0 1,0 0-1,1 0 0,-1-1 0,0 1 0,0 0 0,1 0 0,-1-1 0,1 1 0,-1 0 0,1-1 0,0 1 1,0 0-1,0-1 0,0 1 0,0-1 0,0 1 0,0-1 0,0 0 0,1 0 0,-1 1 0,0-1 0,1 0 0,-1 0 1,1 0-1,-1 0 0,1 0 0,2 0 0,2 0 28,1-1 0,-1 0 0,0 0-1,0-1 1,0 0 0,0 0 0,0 0 0,0-1 0,0 0 0,0 0 0,-1 0-1,10-6 1,5-4-6,-2-1-1,22-18 0,15-11 49,-51 46-156,-4 13-115,-6 15-96,5-26 301,0 0-1,0-1 1,0 1 0,0 0-1,1 0 1,0 0 0,1 0 0,-1-1-1,1 1 1,1 7 0,-1-12-15,0 1 0,1 0 1,-1 0-1,0-1 0,0 1 1,1-1-1,-1 1 0,1-1 1,-1 1-1,1-1 0,0 0 1,-1 0-1,1 0 0,0 0 1,0 0-1,0 0 0,0 0 1,0-1-1,0 1 0,0-1 1,0 1-1,0-1 0,0 0 1,0 0-1,0 0 0,0 0 1,0 0-1,0 0 0,0-1 1,0 1-1,3-2 0,-3 2-161,0 0 0,0-1 0,-1 1 0,1-1-1,0 0 1,0 1 0,-1-1 0,1 0 0,0 0 0,-1 0-1,1 0 1,-1 0 0,1-1 0,1-1 0,-1 1-583,-1 0 0,1 0 0,-1-1 0,1 1 0,-1-1 0,0 1 0,0-1-1,0 0 1,1-4 0,1-18-8870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 7976,'0'0'7078,"-18"58"-4099,18-41-1121,4-3-353,4 0-416,14-2-640,1-4-321,6-2-96,8-6-1089,2 0-1121,-3 0-1442,-4-10-1697,-1-3-96</inkml:trace>
  <inkml:trace contextRef="#ctx0" brushRef="#br0" timeOffset="1">329 61 1858,'0'0'6571,"2"-8"-2498,4-28-277,-8 20 628,-9 17-3017,-9 16-656,6 2-244,2 0 0,-18 38 0,27-51-407,0 1 0,1-1-1,-1 1 1,2 0-1,-1 0 1,0 0-1,1 0 1,1 0-1,-1 0 1,1 0-1,0 0 1,1 0 0,1 10-1,-1-16-87,0 1 0,-1-1 0,1 0 0,0 0-1,0 0 1,0 1 0,0-1 0,0 0 0,1 0 0,-1-1 0,0 1 0,0 0-1,1 0 1,-1-1 0,0 1 0,1 0 0,-1-1 0,1 0 0,-1 1 0,1-1 0,-1 0-1,1 1 1,-1-1 0,1 0 0,-1 0 0,1 0 0,-1-1 0,1 1 0,-1 0-1,0 0 1,1-1 0,-1 1 0,1-1 0,-1 0 0,3 0 0,3-2 74,1 0 0,-1 0 0,0 0 1,0-1-1,10-6 0,-3-2-11,-1 0 1,1 0-1,-2-1 0,20-27 0,-27 33-45,0-1 0,-1 1-1,0-1 1,0 0-1,0 0 1,-1-1-1,-1 1 1,1-1 0,-1 1-1,-1-1 1,2-15-1,-20 45-290,13-14 155,-7 16 116,1 0 0,-12 39 0,16-15-2438,6-46 2297,0-1-1,0 0 1,0 1-1,1-1 1,-1 0 0,0 1-1,0-1 1,0 0-1,0 1 1,1-1 0,-1 0-1,0 1 1,0-1-1,1 0 1,-1 1 0,0-1-1,0 0 1,1 0-1,-1 1 1,0-1 0,1 0-1,-1 0 1,0 0-1,1 0 1,-1 1 0,0-1-1,1 0 1,-1 0-1,1 0 1,-1 0 0,0 0-1,1 0 1,-1 0 0,0 0-1,1 0 1,-1 0-1,1 0 1,-1 0 0,0 0-1,1 0 1,-1-1-1,0 1 1,1 0 0,-1 0-1,1 0 1,17-8-5073,2-11-2489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15150,'0'0'2819,"-8"13"-187,-10 17-1529,1 1 0,2 0 1,0 1-1,3 1 0,-16 59 0,25-63-1043,1-1-1,1 1 1,1 0-1,6 32 1,0 55 128,7-157 135,-4 17-272,10-36-7,0-7-35,2 1 0,4 1 0,55-103 0,-77 164-18,0 0 1,0 0-1,0 0 1,1 1-1,-1-1 1,1 1-1,0 0 1,0 0-1,0 1 1,0-1-1,0 1 1,1 0 0,-1 0-1,1 0 1,-1 0-1,1 1 1,0 0-1,-1 0 1,1 0-1,0 1 1,0-1-1,9 2 1,-11-1 2,0 0 0,0 1 1,-1 0-1,1-1 0,0 1 1,0 0-1,-1 0 0,1 0 1,-1 1-1,1-1 0,-1 1 1,1-1-1,-1 1 0,0 0 1,0 0-1,0 0 0,0 0 1,0 0-1,0 0 0,-1 0 1,1 1-1,-1-1 0,1 1 1,-1-1-1,0 1 0,0 0 1,0-1-1,0 1 0,-1 0 1,1 0-1,-1 0 0,0-1 1,1 1-1,-1 0 0,-1 0 1,1 0-1,0 0 0,-2 5 1,1-4 63,-1 0 1,0 0 0,0-1 0,0 1-1,0 0 1,-1-1 0,1 1 0,-1-1 0,0 0-1,0 0 1,0 0 0,0 0 0,-1 0-1,1-1 1,-1 0 0,1 1 0,-1-1 0,0-1-1,-8 4 1,-1 0 178,0 0 0,0-1 0,-1 0-1,-26 3 1,38-6-324,1-1-1,0 0 1,0 0-1,0 1 1,0-1-1,-1 0 1,1 0 0,0 0-1,0 0 1,0-1-1,0 1 1,-1 0-1,1 0 1,0-1-1,0 1 1,0-1-1,0 1 1,0-1 0,0 1-1,-2-2 1,3 0-336,0 1 1,0 0 0,0 0 0,0 0-1,0 0 1,0 0 0,0-1 0,0 1 0,1 0-1,-1 0 1,0 0 0,1 0 0,-1 0-1,1 0 1,-1 0 0,1 0 0,0 0-1,-1 0 1,1 0 0,2-1 0,9-14-8312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7815,'0'0'2675,"5"-8"693,-1 0-2269,-3 5-777,1 0-1,-1 0 1,0 0-1,1 1 1,0-1-1,0 0 1,0 1-1,0-1 1,0 1-1,0 0 1,1-1-1,-1 1 1,5-2-1,-6 3-224,-1 2 0,1-1 0,-1 0 0,1 0 0,-1 0 0,1 0 0,-1 0 0,1 0-1,-1 0 1,1 1 0,-1-1 0,1 0 0,-1 0 0,1 1 0,-1-1 0,0 0 0,1 1-1,-1-1 1,1 0 0,-1 1 0,0-1 0,1 1 0,-1-1 0,0 1 0,0-1 0,1 0 0,-1 1-1,0-1 1,0 1 0,0-1 0,0 1 0,1-1 0,-1 1 0,0 0 0,0-1 0,0 1-1,0-1 1,0 1 0,0-1 0,-1 1 0,1-1 0,0 1 0,0-1 0,0 1 0,0 37 246,0-30 153,-2 14-103,0 1 1,-2-1-1,-8 31 1,6-31-291,2-1 0,0 1 0,-1 31 0,5-53-113,0 0-1,0 1 1,0-1-1,0 0 1,1 0 0,-1 1-1,0-1 1,0 0 0,1 0-1,-1 0 1,0 1 0,0-1-1,1 0 1,-1 0 0,0 0-1,1 0 1,-1 0 0,0 0-1,1 0 1,-1 1 0,0-1-1,0 0 1,1 0-1,-1 0 1,0 0 0,1 0-1,-1 0 1,0 0 0,1-1-1,-1 1 1,0 0 0,1 0-1,-1 0 1,0 0 0,0 0-1,1 0 1,-1 0 0,0-1-1,1 1 1,-1 0-1,0 0 1,0 0 0,0-1-1,1 1 1,-1 0 0,0 0-1,0-1 1,0 1 0,1 0-1,-1-1 1,0 1 0,0-1-1,16-12-1068,-7 2-684,1 0 0,-2-1 0,8-15 0,6-14-5022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54 12300,'0'0'2242,"2"-10"534,6-30 53,-5 37 997,0 16-2932,-2 21-671,-8 19 535,-1-1 0,-21 67-1,17-75-632,1 1-1,3 0 1,-6 85-1,14-129-123,0-1-1,0 1 1,0-1-1,-1 1 1,1-1 0,0 1-1,0-1 1,0 1-1,0-1 1,0 1 0,0-1-1,0 1 1,0-1 0,1 1-1,-1-1 1,0 1-1,0-1 1,0 1 0,0-1-1,1 1 1,-1-1-1,0 1 1,0-1 0,1 0-1,-1 1 1,0-1-1,1 1 1,-1-1 0,0 0-1,1 0 1,-1 1-1,1-1 1,-1 0 0,1 1-1,0-1 1,-1-1-22,1 1 0,-1-1 0,1 1 0,-1-1 0,1 0 1,-1 0-1,1 1 0,-1-1 0,0 0 0,1 0 0,-1 1 0,0-1 0,1 0 0,-1 0 1,0 0-1,0 1 0,0-1 0,0 0 0,0 0 0,0 0 0,0-1 0,-1-18-483,0 0-1,-1 1 0,-1-1 1,-1 1-1,-8-26 0,9 34 621,-2 1-1,1 0 0,-1 0 1,-1 0-1,1 0 0,-13-13 1,45 21 1741,8 6-1412,60 4-18,-87-7-432,0-1 1,0-1 0,0 0-1,0 0 1,0 0 0,0-1 0,-1 0-1,15-6 1,-7-6-1632,-15 13 1316,0 0 0,1 0 0,-1 0 0,0 0 1,0 0-1,0 0 0,0 0 0,0 0 0,-1 1 1,1-1-1,0 0 0,0 0 0,-1 0 0,1 0 1,0 0-1,-1 0 0,1 0 0,-1 0 0,1 1 1,-1-1-1,1 0 0,-1 0 0,0 1 0,0-1 1,1 0-1,-2 0 0,-17-15-7789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9289,'0'0'4900,"-47"-11"1186,69 11-5029,3 2-416,8 5-481,7 4-160,3-2-2434,-4 2-4869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63 285 13901,'0'0'8483,"-2"11"-8147,-3 15-49,-2 0-1,-11 31 0,-12 41-24,30-98-248,0 0-1,0 1 1,0-1-1,0 0 1,0 0-1,0 0 1,0 1-1,0-1 1,0 0-1,0 0 1,0 0-1,0 0 1,0 1-1,0-1 1,1 0-1,-1 0 1,0 0-1,0 0 1,0 0-1,0 1 1,0-1 0,0 0-1,1 0 1,-1 0-1,0 0 1,0 0-1,0 0 1,0 0-1,1 0 1,-1 0-1,0 0 1,0 0-1,0 0 1,1 0-1,-1 0 1,0 0-1,0 0 1,0 0-1,1 0 1,-1 0-1,0 0 1,0 0-1,0 0 1,0 0-1,1 0 1,-1 0-1,0 0 1,0 0-1,0 0 1,0 0-1,1 0 1,-1-1-1,0 1 1,0 0-1,0 0 1,0 0-1,0 0 1,0 0 0,1-1-1,-1 1 1,0 0-1,0 0 1,0 0-1,0 0 1,0-1-1,0 1 1,0 0-1,0 0 1,13-11 575,1-3-515,-1-1 0,0-1 0,-1 0 0,-1-1 1,-1 0-1,0 0 0,-2-1 0,0-1 0,11-36 1,-27 80-124,2-12 11,1 0 0,1 0 0,0 1 0,1-1 0,0 1 1,1 0-1,1 0 0,0 26 0,2-38 43,-1-1 0,1 1 1,0-1-1,0 1 0,-1-1 0,1 1 0,0-1 0,0 0 1,1 1-1,-1-1 0,0 0 0,0 0 0,1 0 0,-1 0 1,0 0-1,1 0 0,-1 0 0,1 0 0,-1 0 0,1-1 0,0 1 1,-1-1-1,1 1 0,0-1 0,-1 0 0,1 1 0,0-1 1,-1 0-1,1 0 0,0 0 0,-1 0 0,1-1 0,0 1 1,-1 0-1,1-1 0,0 1 0,2-2 0,5-1 105,0 0 0,0 0-1,-1 0 1,0-1-1,15-10 1,-6 1-53,-1 0 0,-1-1 0,0-1 0,-1-1 1,-1 0-1,0 0 0,-1-1 0,18-36 0,-14 21 11,-2-1 0,-1 0 0,-2-1 0,9-49 0,-13 23-20,-7 60-50,0 0-1,0-1 1,0 1-1,0 0 1,0 0-1,0-1 1,0 1-1,0 0 1,0 0-1,0 0 1,0-1-1,0 1 1,0 0-1,0 0 1,0-1-1,0 1 1,0 0-1,-1 0 1,1 0-1,0-1 1,0 1-1,0 0 1,0 0-1,0 0 1,-1-1-1,1 1 1,0 0-1,0 0 0,0 0 1,-1 0-1,1 0 1,0-1-1,0 1 1,-1 0-1,1 0 1,0 0-1,0 0 1,0 0-1,-1 0 1,1 0-1,-13 5-51,-8 13 8,-15 21 140,-52 73-1,78-98-18,1 0 0,1 1 1,0 0-1,1 1 0,0 0 1,1 0-1,1 0 0,1 1 1,-4 23-1,8-38-87,0 1 0,0 0 0,0-1 0,0 1 0,0 0 0,1-1 0,-1 1 0,1 0 0,0-1 0,0 1 0,0-1 0,0 1 0,0-1 0,1 0 0,-1 0 0,1 1 0,-1-1 0,1 0 0,3 3 0,-1-1 100,1-1 0,0 0 0,0 0 0,0 0 0,0 0 1,0-1-1,0 0 0,11 3 0,52 7-2750,-10-10-7945,-37-2 272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11883,'0'0'11990,"-6"8"-11146,2 0-687,-1 0 1,1 0-1,1 0 1,-1 1-1,2-1 1,-1 1-1,1 0 1,0 0-1,1 0 1,0 0-1,0 0 1,1 0-1,0 0 0,1 0 1,2 13-1,-2-20-146,0 0 0,1 0 1,-1-1-1,0 1 0,1 0 0,-1-1 0,1 1 0,-1-1 0,1 1 0,0-1 0,0 0 0,-1 0 0,1 0 0,0 0 0,0 0 0,0 0 0,0 0 0,0-1 0,0 1 0,1-1 0,-1 0 0,0 1 0,0-1 0,0 0 0,0 0 0,1 0 0,-1 0 0,0-1 0,4 0 0,3-1 32,1 1 0,-1-1-1,0-1 1,0 0 0,13-6 0,-4-1-5,-1-2 1,0 0 0,18-16-1,26-19 96,-60 47-130,-1-1 0,0 1 0,0 0 1,0 0-1,0 0 0,0 0 0,0 0 0,0 0 1,1 0-1,-1 0 0,0 0 0,0 0 0,0 0 1,0 0-1,0 0 0,0 0 0,1 0 0,-1 0 0,0 0 1,0 0-1,0 0 0,0 0 0,0 0 0,0 0 1,1 0-1,-1 0 0,0 0 0,0 0 0,0 0 1,0 0-1,0 1 0,0-1 0,0 0 0,1 0 0,-1 0 1,0 0-1,0 0 0,0 0 0,0 0 0,0 0 1,0 0-1,0 1 0,0-1 0,0 0 0,0 0 1,0 0-1,0 0 0,0 0 0,0 0 0,0 1 0,0-1 1,0 0-1,0 0 0,0 0 0,0 0 0,0 0 1,0 0-1,0 1 0,0-1 0,0 0 0,0 0 1,0 0-1,0 0 0,0 0 0,0 0 0,0 1 0,-4 16 279,-7 16 35,10-32-290,0 0 0,1 0 0,-1 0-1,0 1 1,1-1 0,-1 0 0,1 1 0,-1-1 0,1 0 0,0 1 0,0-1 0,0 0 0,-1 1 0,1-1 0,0 0 0,1 1 0,-1-1 0,0 1-1,0-1 1,1 0 0,-1 1 0,1 1 0,0-2-7,0-1 0,0 1 0,0 0-1,1-1 1,-1 1 0,0-1 0,0 1 0,0-1 0,0 0-1,0 0 1,1 1 0,-1-1 0,0 0 0,0 0 0,0 0-1,1 0 1,-1 0 0,0-1 0,0 1 0,2 0 0,12-4 54,-1-1 1,0 0-1,17-8 1,-18 8-124,5-3 2,-12 5-99,0 1 1,0-1-1,0 1 0,0 0 0,0 1 0,1-1 0,-1 1 0,1 1 0,7-1 1,-13 1 90,-1 0 0,1 1 0,-1-1 0,1 0 0,-1 0 0,0 1 0,1-1 0,-1 0 0,0 1 0,1-1 0,-1 0 0,0 1 0,1-1 0,-1 0 0,0 1 0,0-1 0,1 1 0,-1-1 0,0 1 0,0-1 0,0 1 0,0-1 0,0 1 0,0-1 0,1 0 0,-1 1 0,0-1 0,0 1 0,-1-1 0,1 1 0,0-1 0,0 1 0,0-1 0,0 1 0,0-1 0,-1 1 0,1 0-134,0 0 1,-1 0-1,1-1 1,0 1-1,0 0 0,0 0 1,0-1-1,0 1 0,0 0 1,0 0-1,0-1 0,0 1 1,0 0-1,0 0 1,1-1-1,-1 1 0,0 0 1,0-1-1,1 1 0,-1 0 1,0-1-1,1 1 0,-1 0 1,1-1-1,-1 1 1,1-1-1,-1 1 0,1 0 1,-1-1-1,1 0 0,0 1 1,-1-1-1,1 1 0,-1-1 1,1 0-1,0 1 1,0-1-1,-1 0 0,1 0 1,0 0-1,0 1 0,-1-1 1,1 0-1,0 0 0,1 0 1,30-6-7842,-11-5 2594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2:5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74 286 10730,'0'0'11104,"-9"5"-10095,9-5-980,-40 19 814,39-19-807,-1 1 0,1-1 0,0 1 0,-1 0 0,1-1 0,0 1 0,-1 0 0,1 0 0,0 0 0,0 0 0,0 0 0,0 1 0,0-1 0,0 0 0,0 0 0,0 1 0,1-1-1,-1 0 1,0 1 0,1-1 0,-1 1 0,1-1 0,-1 1 0,1-1 0,0 1 0,0-1 0,0 1 0,0-1 0,0 1 0,0-1 0,0 4 0,6-4-14,1 0 0,-1 0 0,0 0 0,0-1 0,0 0 0,1 0 0,-1 0 0,9-2 0,28-5-815,42-4 326,-75 18 1320,-4-2-418,9-15-362,-1-5-528,-1-1 0,0 0-1,-1-1 1,-1-1 0,0 0 0,11-27-1,-7 9-3377,-2-1 0,13-56 0,-24 68 4687,-13 39 1722,-13 39-299,18-24-2189,1 2-1,2-1 1,1 0-1,3 54 1,-1-29 392,0-53-418,0-1-1,0 0 0,0 0 1,0 0-1,0 1 0,0-1 1,0 0-1,0 0 0,1 0 1,-1 1-1,0-1 0,1 0 1,-1 0-1,1 0 0,-1 0 1,1 0-1,-1 0 1,1 0-1,0 0 0,0 0 1,-1 0-1,1 0 0,0 0 1,0 0-1,0-1 0,0 1 1,0 0-1,0-1 0,0 1 1,0-1-1,0 1 0,0-1 1,1 1-1,-1-1 1,0 0-1,0 1 0,0-1 1,1 0-1,-1 0 0,0 0 1,0 0-1,0 0 0,1 0 1,-1-1-1,0 1 0,0 0 1,0-1-1,3 0 0,2-1 110,1 0-1,-1-1 0,1 0 0,-1 0 0,0-1 0,0 0 0,8-6 0,-2-1-109,0-1 0,-1 0 0,-1-1-1,0 0 1,0-1 0,11-22 0,36-94 362,-23 46-391,-34 83-70,-1 16 26,0 0-1,-1 0 0,-6 17 0,-3 31 123,7-25 43,1-11 131,2 1-1,1 31 1,0-57-270,0 0 0,1 0 0,-1 0 0,0-1-1,1 1 1,0 0 0,-1 0 0,1-1 0,0 1 0,0 0 0,0-1 0,0 1 0,0-1 0,0 1 0,1-1 0,-1 0 0,0 1 0,1-1-1,-1 0 1,1 0 0,-1 0 0,1 0 0,0 0 0,-1-1 0,1 1 0,0 0 0,-1-1 0,1 1 0,0-1 0,0 1 0,0-1 0,0 0 0,-1 0-1,1 0 1,0 0 0,0 0 0,0 0 0,0-1 0,0 1 0,1-1 0,-2 0-12,0 1 0,-1-1 0,1 1 0,-1-1 0,1 1 0,0-1 0,-1 0 0,1 1 0,-1-1 0,1 0 1,-1 1-1,0-1 0,1 0 0,-1 0 0,0 1 0,0-1 0,1 0 0,-1 0 0,0 0 0,0 1 0,0-1 0,0 0 0,0 0 0,0 0 0,0 0 0,0 1 0,0-1 0,0 0 0,-1 0 0,1 0 0,0 1 0,0-1 1,-1 0-1,1 0 0,-1 1 0,1-1 0,-1 0 0,1 1 0,-2-2 0,-19-28-463,-58-29-920,58 45 1895,1 0-1,-25-24 1,85 41 2225,18 9-2637,-27-5-81,43 5 0,-64-12-1558,0 1 1,-1-2-1,1 1 1,0-1-1,9-2 0,1-6-10826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0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12748,'3'-3'1088,"1"0"1,-1-1-1,1 1 0,-1 0 0,1 0 1,0 1-1,7-4 0,32-8 2713,-21 11-3154,-1 1 0,29 1-1,-37 1-140,-12 0-502,0 0 0,1 0 0,-1-1 0,0 1 0,1 0 0,-1 0 0,0 0-1,0 0 1,1 0 0,-1 1 0,0-1 0,1 0 0,-1 1 0,0-1 0,0 0 0,0 1 0,1 0 0,-1-1 0,0 1 0,0 0 0,0-1 0,0 1 0,0 0 0,0 0 0,0 0 0,0 0 0,-1 0 0,1 0 0,0 0-1,0 0 1,-1 0 0,1 1 0,-1-1 0,1 0 0,-1 0 0,1 0 0,-1 1 0,0-1 0,0 0 0,0 1 0,1-1 0,-1 0 0,0 0 0,-1 1 0,1-1 0,0 0 0,0 1 0,0-1 0,-2 2 0,0 4 19,-1-1 1,0 1 0,0-1-1,0 0 1,-1 0 0,0 0 0,0-1-1,-6 7 1,-12 8 155,-36 27-1,23-19 554,35-28-720,0 0 1,0 0-1,0 0 1,0 0-1,0 0 1,0 0-1,0 0 1,0 1-1,-1-1 1,1 0-1,0 0 1,0 0-1,0 0 1,0 0-1,0 0 0,0 1 1,0-1-1,0 0 1,0 0-1,0 0 1,0 0-1,0 0 1,1 0-1,-1 0 1,0 1-1,0-1 1,0 0-1,0 0 1,0 0-1,0 0 1,0 0-1,0 0 0,0 0 1,0 1-1,0-1 1,0 0-1,1 0 1,-1 0-1,0 0 1,0 0-1,0 0 1,0 0-1,0 0 1,0 0-1,0 0 1,1 0-1,-1 0 1,0 0-1,0 0 0,0 0 1,0 0-1,0 0 1,0 0-1,1 0 1,-1 0-1,0 0 1,0 0-1,0 0 1,0 0-1,0 0 1,1 0-1,16 2 191,22-2-95,-4-4-169,0-3 0,66-20 0,-34 0-3376,-66 26 3200,15-8-2727,-12-1-2462,-4 2-2298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0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13485,'0'0'10559,"11"0"-9635,45-1-426,85-13 1,-71 0-5145,-6-7-6669,-73 33 20879,5-6-8599,0-1 0,1 1 0,-1 0 0,1 1 1,1-1-1,-4 10 0,8-15-926,-1 0 1,1 0-1,0 0 1,0-1-1,0 1 1,0-1-1,0 1 1,0-1-1,0 0 1,0 1-1,0-1 1,0 0-1,0 0 1,0-1 0,0 1-1,2-1 1,1 1 19,6-1-74,-1-1 0,1 0 0,0-1 0,-1 0 1,0-1-1,1 0 0,16-9 0,-18 8-57,0 0 1,1 1-1,-1 0 1,1 1-1,0 0 0,0 0 1,0 1-1,12-1 1,-19 37 484,-2-19-186,0-13-220,0-1 0,0 0 0,0 0 0,0 0 0,0 1 0,0-1 0,1 0 0,-1-1 0,0 1 0,1 0 0,-1 0 0,1-1 0,-1 1 0,1 0 0,-1-1 0,1 0 0,0 1 0,-1-1 0,1 0 0,-1 0 0,1 0 0,0 0 0,-1 0 0,1 0 0,-1 0 0,3-1 0,43-8-1781,-13-12-3012,-16 3-2413,-5 0-4337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17360,'0'0'3235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0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17072,'0'0'7602,"11"1"-7495,8-1 990,28 1-2197,86 2-7169,-57-2 8998,-113 6 5046,25-2-5106,0 0 0,1 1 1,-1 1-1,1-1 0,-15 13 0,25-18-648,0-1-1,0 1 0,1-1 1,-1 1-1,0 0 0,0-1 1,1 1-1,-1 0 0,0 0 1,1 0-1,-1-1 0,1 1 1,-1 0-1,1 0 1,-1 0-1,1 0 0,0 0 1,-1 0-1,1 0 0,0 0 1,0 0-1,0 0 0,0 2 1,0-2-10,1 0 1,-1-1-1,1 1 0,0 0 1,-1 0-1,1-1 1,0 1-1,0 0 1,0-1-1,-1 1 0,1-1 1,0 1-1,0-1 1,0 1-1,0-1 1,0 0-1,0 1 0,0-1 1,1 0-1,59 6-379,-51-6 73,32 1-1236,-28-2 1197,0 1 1,0 0-1,-1 1 0,1 1 0,0 0 0,-1 1 0,25 8 0,-37-11 379,-1 1-1,1-1 0,-1 0 1,0 0-1,1 1 0,-1-1 1,1 1-1,-1-1 0,0 0 1,1 1-1,-1-1 0,1 1 1,-1-1-1,0 1 0,0-1 1,1 0-1,-1 1 0,0-1 1,0 1-1,0 0 0,1-1 1,-1 1-1,0-1 0,0 1 1,0-1-1,0 1 0,0-1 1,0 1-1,0-1 0,0 1 1,0 0-1,-1-1 0,1 1 1,0-1-1,0 1 0,0-1 1,-1 1-1,1-1 0,0 1 1,0-1-1,-1 0 0,1 1 1,0-1-1,-1 1 0,1-1 1,-1 0-1,1 1 0,-1-1 1,1 0-1,0 1 0,-1-1 1,1 0-1,-1 0 0,1 1 0,-1-1 1,0 0-1,-29 16 1675,29-15-1699,-41 15 1251,0-1 0,-48 10 0,57-18-2158,-52 4 0,69-11-3587,7 0-3934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1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18 195 8520,'0'0'667,"0"-8"321,0-16-255,0 31-157,0 58 74,2 381 692,-3 351-1264,-18-523 312,19-274-273,8-9 38,-2 11-169,1 0 0,-1 0 0,0 0 0,0 1 0,0 0 0,0 1-1,-1-1 1,1 1 0,-1 0 0,6 5 0,23 15 14,1-7 2,0-1-1,1-2 0,1-1 0,0-2 1,1-2-1,-1-1 0,40 2 0,274 0-13,-234-11 62,887 18-220,423 0-323,0-64 409,-410-5 87,714-20-11,1907 21 72,-2508 18-35,-790 7-6,439-90-1,-706 102-3,-1-3-1,-1-3 0,0-3 0,76-37 0,-143 57 42,0 0 0,-1 0 0,1 0 0,0 0 0,-1-1-1,0 1 1,0-1 0,0 0 0,0 0 0,0 0 0,-1 0 0,0-1-1,2-5 1,21-67 285,-18 50-284,13-33-57,2 1 1,3 2-1,2 0 0,44-66 0,-65 114-23,26-42-72,39-87 0,-64 124 103,-1-1 1,-1 0-1,0-1 0,-1 1 1,-1-1-1,0 0 0,-1 1 1,-1-1-1,0 0 0,-2 0 1,-2-21-1,2 34-18,0-1 0,0 1 0,-1 0 0,1 0 0,-1 0 0,0 0 0,0 0 0,0 1 0,0-1 0,-1 1 0,1-1 1,-1 1-1,1 0 0,-1 0 0,0 0 0,0 0 0,0 0 0,0 1 0,0-1 0,0 1 0,-1 0 0,1 0 0,0 0 0,-7 0 0,-9-3 0,0 1 0,0 2 0,-20 0 0,34 0-8,-865-55 180,-542-52-160,729 64-2,-1956-99-500,1941 122 505,-2149-35-18,563 82 9,1974-18 17,-1050 62 83,995-14 136,314-44-664,1 2 0,1 2 0,0 3 0,1 2 0,-46 27-1,32-10-3158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2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1297 329 7976,'2'-49'3494,"-1"35"-2886,-1 0 0,0 0 0,-3-28 0,1 36-574,1 1-1,-1-1 1,0 0-1,0 1 1,-1 0-1,1 0 1,-1-1-1,0 2 1,-1-1-1,1 0 1,-1 1-1,0-1 0,-6-4 1,-6-4-18,-1 1-1,-1 1 1,0 0-1,0 1 1,-1 1-1,-1 1 1,1 1 0,-1 0-1,0 2 1,-1 0-1,-21-2 1,-27-1 27,-137 2-1,176 8-36,0 1 0,1 1 0,0 2 0,0 1 0,0 2 0,1 0-1,0 2 1,0 1 0,-40 25 0,31-15-11,1 2-1,2 2 1,0 1 0,1 2-1,2 1 1,-28 35 0,42-43-3,1 0 0,1 2 0,0 0 1,2 0-1,1 1 0,-12 35 0,18-42 5,1 0 1,1 0-1,0 0 0,2 1 0,0-1 0,1 1 0,0 0 1,2-1-1,0 1 0,6 26 0,-3-31 3,1 0 0,0-1 0,1 0 0,1 0 0,0-1 0,0 1 0,1-2 0,1 1 0,0-1 0,0 0 0,1-1 0,1 0 0,0-1 0,0 0 0,14 8 0,1-1 22,0-1 0,1-1 1,0-1-1,1-2 0,0-1 0,38 9 0,-9-8-3,0-3 1,0-2-1,1-2 1,0-3-1,0-3 1,-1-2-1,1-2 0,76-20 1,-46 3 3,-1-3-1,-2-5 1,-1-3 0,129-72-1,-189 92-18,-1 0 0,0-2 0,-1 0 0,-1-2-1,0 0 1,-2-1 0,26-32 0,-39 44 63,-1-1-1,0 1 0,0-1 1,-1 0-1,0 0 1,0-1-1,-1 1 1,0-1-1,0 0 1,-1 1-1,0-1 1,-1 0-1,0-1 1,-1 1-1,1 0 1,-2 0-1,1 0 1,-1 0-1,-1 0 1,0 0-1,0 0 1,0 0-1,-1 1 1,-1-1-1,1 1 0,-7-9 1,0 2-1,-1 0 0,-1 1 0,0 0 0,-1 1-1,0 1 1,-1 0 0,0 0 0,-1 2 0,-1 0 0,1 0 0,-2 2 0,-25-11 0,-13-2 75,-2 2 1,-91-18-1,60 21-692,-1 4-1,-93 0 0,-179 14-3282,328-1 3435,-51 0-5276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2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16303,'0'0'2851,"84"-4"-1538,-23-5-288,12-4-448,8 1-161,-1-2-320,2 0-96,-9 3-320,-8 0-192,-15 0-417,-13 3-160,-17 4 224,-11 1 0,-24 3-4836,-15 0 928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2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12139,'0'0'7175,"66"-5"-5701,-14-5-642,14 0-415,8 0-353,0 2-96,3 2-769,-9 0-768,-14 2-1698,-6 0-2275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2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14798,'0'0'1537,"12"0"-399,34-1 116,-1 3 1,46 8-1,-43-2-722,-12-3-434,-1 1-1,1 2 0,-1 1 0,-1 2 1,36 17-1,-68-27-101,0 0 0,1 0 1,-1 0-1,0 0 1,1 1-1,-1-1 0,0 1 1,0 0-1,0 0 0,0 0 1,-1 0-1,1 0 0,0 0 1,-1 0-1,0 0 0,1 1 1,-1-1-1,0 0 0,0 1 1,1 4-1,-2-4 4,0 0 0,0-1 0,-1 1 0,1 0 1,-1-1-1,0 1 0,0-1 0,0 1 0,0-1 0,0 0 0,0 1 1,-1-1-1,1 0 0,-1 0 0,1 0 0,-5 4 0,-7 6 34,0-1 1,-1-1-1,0 0 0,-27 14 0,-48 17 35,66-31-65,0 0-1,0 1 1,1 2-1,1 0 1,-26 20 0,35-18-478,13-7-4012,9-7-4637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139 203 10666,'0'0'2066,"-1"-9"1041,1 7-2989,0-1 230,0 0-1,0 0 0,0 0 0,-1 0 0,0 0 1,1 0-1,-1 0 0,0 0 0,-2-3 1,2 5-222,0 0 1,0-1 0,0 1-1,0 0 1,0 1 0,0-1-1,0 0 1,0 0 0,0 0-1,-1 1 1,1-1 0,0 0 0,-1 1-1,1-1 1,0 1 0,-1 0-1,1-1 1,0 1 0,-1 0-1,1 0 1,-1 0 0,1 0-1,-1 0 1,1 0 0,0 1-1,-1-1 1,1 0 0,-1 1 0,1-1-1,0 1 1,-2 0 0,-2 1-56,0 1 1,0 0-1,0 0 1,1 0 0,-1 0-1,1 1 1,0 0-1,0 0 1,0 0 0,0 0-1,1 1 1,0-1-1,0 1 1,0 0 0,0 0-1,-2 7 1,2-5 13,0 0 1,0 0-1,1 0 0,0 1 1,0-1-1,0 1 1,1-1-1,0 1 0,1 0 1,0-1-1,1 14 1,0-20-77,-1 0-1,1 0 1,0 0 0,-1 0 0,1 0 0,0 0 0,-1-1-1,1 1 1,0 0 0,0-1 0,0 1 0,0 0-1,0-1 1,0 1 0,0-1 0,0 1 0,0-1 0,0 0-1,0 1 1,0-1 0,0 0 0,0 0 0,1 0 0,-1 0-1,0 0 1,0 0 0,0 0 0,0 0 0,0 0 0,1-1-1,35-6 162,-22 0-128,0 0 0,-1-2 0,-1 1 0,1-1 1,-1-1-1,-1-1 0,14-14 0,-2 1-33,-2-2-1,27-40 1,-42 57 13,-1 1 0,-1-1 1,0-1-1,0 1 0,-1-1 1,0 0-1,-1 0 0,0 0 1,0 0-1,1-17 0,-8 21 243,-4 12-130,-7 12-44,-6 14-45,-22 51-1,37-70-36,0 1-1,1 0 0,0 1 1,2-1-1,-1 1 1,-1 25-1,5-39-36,0 1 1,-1-1-1,1 0 1,0 1-1,0-1 1,0 0-1,0 1 1,0-1-1,0 0 1,1 1-1,-1-1 1,0 0-1,1 1 1,-1-1-1,1 0 1,-1 0-1,1 0 1,0 1-1,-1-1 1,1 0-1,0 0 1,0 0-1,0 0 1,0 0-1,0 0 1,0 0-1,0-1 1,0 1-1,0 0 1,0 0-1,1-1 1,-1 1-1,0-1 1,0 1-1,1-1 1,-1 0-1,0 1 1,1-1-1,-1 0 1,0 0-1,1 0 1,-1 0-1,0 0 1,1 0-1,-1 0 1,0 0-1,3-1 1,3-1-345,0 0 0,0-1-1,0 0 1,0 0 0,-1 0 0,1-1 0,9-6 0,20-21-4001,-1-6-3068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10346,'-9'12'4447,"-17"20"-2547,5-8-149,1 0 0,2 2 0,-18 31 0,35-56-1698,1 0-1,-1 0 0,0 1 1,1-1-1,-1 0 1,1 0-1,-1 1 1,1-1-1,0 0 0,-1 1 1,1-1-1,0 0 1,0 1-1,0-1 1,0 0-1,0 1 0,0-1 1,1 0-1,-1 1 1,0-1-1,1 3 1,0-4-34,0 1 0,0-1 0,0 1 0,0-1 0,-1 1 0,1-1 0,0 0 0,0 1 0,0-1 0,0 0 0,0 0 0,0 1 0,0-1 0,0 0 0,0 0 0,0 0 0,0 0 0,0 0 0,0-1 0,0 1 0,2-1 0,5-1 18,1 0 0,-1-1 0,0-1 0,16-8-1,-1-4-216,0-1-1,0 0 1,-2-2-1,0-1 0,23-29 1,-46 67 984,-10 15-322,5-18-321,-16 39 125,22-51-289,-1 0-1,2 0 1,-1 0 0,0 0 0,1 0 0,-1 0-1,1 0 1,0 0 0,0 1 0,0-1-1,0 0 1,1 0 0,-1 0 0,1 0 0,1 3-1,-1-5-55,0 0-1,0 0 0,-1-1 1,1 1-1,0-1 1,0 1-1,1-1 0,-1 1 1,0-1-1,0 1 0,0-1 1,0 0-1,0 1 1,0-1-1,1 0 0,-1 0 1,0 0-1,0 0 0,0 0 1,0 0-1,0-1 0,1 1 1,0 0-1,29-9-2470,-20 4 725,-1-1-1,0 0 1,0 0-1,14-14 1,10-11-6582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10634,'0'0'4201,"-10"6"-928,-71 48 1629,74-49-4524,0 1 1,0 0-1,0 0 1,1 0-1,0 1 0,1 0 1,-1 0-1,1 0 1,1 1-1,-7 11 0,11-18-382,0-1 0,0 1 0,0-1 0,0 1 0,1-1 0,-1 1 0,0-1 0,0 1 0,0-1 0,0 0 0,0 1 0,1-1 0,-1 1 0,0-1 0,1 1 0,-1-1 0,0 0 0,0 1 0,1-1 0,-1 1 0,1-1 0,-1 0 0,0 1 0,1-1 0,-1 0 0,1 0 0,-1 0 0,1 1 0,-1-1 0,1 0 0,-1 0 0,1 0 0,-1 0 0,1 0 0,-1 0 0,1 1 0,-1-1 0,1 0 0,-1-1 0,1 1 0,-1 0 0,1 0 0,30 0-511,-25-1 284,51-5-759,-42 4 680,0 0 0,0 0 0,0 2 0,0 0 0,0 1 0,20 3 0,-34-4 345,0 0 1,0 0-1,0 0 1,0 0-1,0 0 1,0 1-1,0-1 1,0 0-1,0 1 1,0-1-1,0 1 1,0-1-1,0 1 1,0-1-1,0 1 1,0 0-1,0 0 1,-1-1-1,1 1 1,0 0-1,-1 0 1,1 0-1,0 0 1,-1 0-1,1 0 1,-1 0-1,1 0 1,-1 0-1,0 0 1,1 0-1,-1 0 1,0 0-1,0 0 1,0 0-1,0 0 1,0 0-1,0 0 1,0 0-1,0 0 1,0 0-1,0 1 1,-1-1-1,1 0 1,0 0-1,-1 0 1,0 1-1,-1 2 142,0 0-1,-1-1 0,1 0 1,-1 1-1,0-1 1,0 0-1,0 0 0,0 0 1,0-1-1,-6 4 1,-57 24 803,30-22-2032,2-11-4199,15-7-5175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71 7847,'0'0'8398,"2"-10"-5265,2-29-730,-4 39-2330,0-1 1,0 0 0,0 0-1,-1 0 1,1 0 0,0 0 0,-1 1-1,1-1 1,0 0 0,-1 0 0,1 1-1,-1-1 1,0 0 0,1 0-1,-1 1 1,1-1 0,-1 1 0,0-1-1,0 1 1,1-1 0,-1 1-1,0-1 1,0 1 0,1-1 0,-1 1-1,0 0 1,0 0 0,0-1 0,0 1-1,0 0 1,0 0 0,1 0-1,-1 0 1,0 0 0,0 0 0,0 0-1,0 0 1,0 0 0,0 1-1,1-1 1,-1 0 0,0 1 0,0-1-1,-1 1 1,-35 13 815,29-8-753,0 1 0,0 0 0,0 1 0,1 0 0,0 0 0,-6 10 0,11-15-97,-1 1 0,1 0 0,0 0 0,0-1 0,0 1 0,0 1 0,1-1 1,-1 0-1,1 0 0,0 1 0,0-1 0,1 0 0,0 1 0,-1-1 0,1 1 0,1-1 0,0 5 0,0-8-26,-1 0 1,1 0-1,0 0 0,0 0 1,0-1-1,1 1 0,-1 0 0,0 0 1,0-1-1,0 1 0,0-1 1,1 1-1,-1-1 0,0 1 0,1-1 1,-1 0-1,0 0 0,1 0 1,-1 0-1,0 0 0,1 0 0,-1 0 1,0 0-1,3-1 0,35-4 306,-24 0-242,0-1 0,0 0 0,0-1 0,-1 0 0,1-1 0,18-15 0,-6 3-38,-2-1 1,27-29-1,-40 37 4,-11 13-82,-20 27-82,12-16 105,-2 2 9,0 1 0,1 1 1,1-1-1,0 1 0,1 0 1,0 1-1,-6 29 0,12-44-32,0 0 0,0 0 0,1 0 0,-1 0 0,0 0 0,0 0 0,0 0 0,1 0 0,-1 0 0,0 0 0,1 0 0,-1 0 0,1-1 0,-1 1 0,1 0 0,0 0 0,-1 0 0,1-1 0,0 1 0,-1 0 0,1-1 0,0 1 0,0-1 0,-1 1 0,1-1 0,0 1 0,0-1 0,0 1 0,0-1 0,0 0 0,0 0 0,0 1 0,0-1 0,0 0 0,0 0 0,0 0 0,0 0 0,0 0 0,0 0 0,0 0 0,0 0 0,0-1 0,-1 1 0,1 0 0,0-1 0,2 0 0,47-16-2932,-7-9-772,-1-9-2700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14157,'0'0'5798,"0"57"-5125,0-21 416,0 1-417,0 1-127,4 0-289,10-4-128,2-4-64,2-4-96,-4-3-1377,-6-3-801,-5-7-2307,-3-2-1024</inkml:trace>
  <inkml:trace contextRef="#ctx0" brushRef="#br0" timeOffset="1">1 340 13389,'0'0'3811,"57"-10"-2882,-16 0 673,12-4-257,6-1-512,4-2-481,-4 2-224,-11 1-64,-5 2-64,-18 0-608,-14 2-1410,-11-4-1826,-18-5-4292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10025,'0'0'7015,"-11"12"-4527,-3 3-1894,-48 54 2059,57-63-2297,0 1 0,0 0 0,1 0 0,0 0 0,0 0 0,1 1 0,0-1-1,0 1 1,-2 13 0,5-20-349,0-1 0,0 1 1,0 0-1,0 0 0,0-1 0,1 1 0,-1 0 0,0-1 0,1 1 0,-1 0 1,0-1-1,1 1 0,-1 0 0,1-1 0,-1 1 0,1-1 0,-1 1 0,1-1 1,-1 1-1,1-1 0,0 1 0,-1-1 0,1 0 0,0 1 0,-1-1 0,1 0 0,0 1 1,0-1-1,-1 0 0,1 0 0,0 0 0,0 0 0,-1 0 0,1 0 0,0 0 1,0 0-1,-1 0 0,1 0 0,0 0 0,0 0 0,-1-1 0,1 1 0,0 0 0,-1 0 1,1-1-1,1 0 0,38-13 176,-21 2-491,-2-1-1,0 0 1,0-1 0,-2-1 0,0-1-1,0 0 1,14-21 0,-47 64 708,2 0-1,2 2 1,0-1 0,2 2 0,1 0-1,1 0 1,2 1 0,-6 43 0,10-30-281,4-31-56,-1 0 1,0 0-1,-1 1 1,-5 17-1,6-28-6,0-1 0,0 1-1,0-1 1,0 1-1,0-1 1,-1 1 0,1-1-1,-1 0 1,0 0-1,0 0 1,1 0 0,-1 0-1,-1 0 1,1 0-1,0-1 1,0 1-1,-1-1 1,1 1 0,0-1-1,-1 0 1,0 0-1,1 0 1,-1 0 0,1-1-1,-1 1 1,-3 0-1,2-1 22,1 1 0,-1-1 0,0 0-1,1 0 1,-1 0 0,0-1 0,1 1-1,-1-1 1,1 0 0,-1 0 0,1 0-1,-1 0 1,1-1 0,0 1 0,0-1 0,-1 0-1,1 0 1,0 0 0,1 0 0,-6-6-1,5 4-54,0-1 0,0 1 0,0-1 0,1 0-1,0 0 1,0 1 0,0-2 0,1 1 0,0 0-1,0 0 1,0 0 0,0-1 0,1 1 0,0-7 0,0 4-91,1 0 0,-1 0 0,1 0 1,1 0-1,0 0 0,0 0 1,0 0-1,1 1 0,0-1 0,0 1 1,1 0-1,0 0 0,9-12 1,-4 9-701,1 0 0,0 1 1,0-1-1,1 2 0,0 0 1,1 0-1,16-8 0,11-5-4597,-1 3-2893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32 15727,'0'0'9417,"-9"-6"-8659,-28-18-294,36 24-456,0 0-1,1-1 1,-1 1 0,0 0-1,0 0 1,0-1-1,1 1 1,-1 0-1,0 0 1,0 0 0,0 0-1,0 0 1,1 0-1,-1 1 1,0-1-1,0 0 1,0 0-1,1 0 1,-1 1 0,0-1-1,0 1 1,1-1-1,-1 0 1,0 1-1,0-1 1,1 1 0,-1-1-1,1 1 1,-1 0-1,0 0 1,-14 23 36,12-19 8,0 1 80,-5 7 31,0 0 1,1 1-1,0 0 1,-5 18-1,11-29-162,0 0-1,0 0 1,1 0-1,-1 1 1,1-1-1,-1 0 0,1 0 1,0 0-1,1 1 1,-1-1-1,0 0 1,1 0-1,0 0 0,0 1 1,0-1-1,0 0 1,0 0-1,0-1 1,1 1-1,0 0 1,-1 0-1,1-1 0,0 1 1,0-1-1,0 1 1,4 2-1,8 6-118,-7-6 59,0 0 0,-1 1 0,1 0 0,-1 0 0,0 1 0,5 7-1,-10-12 56,1 1 0,-1 0-1,0 0 1,0 0-1,0 0 1,0 0-1,0 0 1,-1 0-1,1 0 1,-1 0-1,0 0 1,0 0-1,0 0 1,0 0-1,-1 1 1,1-1 0,-1 0-1,0 0 1,0 0-1,0 0 1,-2 4-1,-2 2 13,0 0-1,0-1 1,0 1-1,-1-2 1,-1 1-1,1 0 1,-1-1-1,0-1 0,-1 1 1,0-1-1,0 0 1,0-1-1,0 0 1,-17 7-1,24-11 3,0-1-1,1 0 1,-1 0-1,0 0 0,1 0 1,-1 0-1,0 0 0,1-1 1,-1 1-1,0 0 1,1 0-1,-1 0 0,0-1 1,1 1-1,-1 0 1,0-1-1,1 1 0,-1 0 1,1-1-1,-1 1 1,1-1-1,-1 1 0,1-1 1,-1 1-1,1-1 0,-1 0 1,1 1-1,0-1 1,-1 1-1,1-1 0,0 0 1,0 1-1,-1-1 1,1 0-1,0 1 0,0-1 1,0 0-1,0 1 0,0-1 1,0 0-1,0 1 1,0-1-1,0 0 0,0 1 1,0-1-1,1 0 1,-1 1-1,0-2 0,8-36 28,1 16-169,0 0 1,2 1-1,0 0 1,2 1-1,0 0 1,1 1-1,1 1 0,1 0 1,0 1-1,2 1 1,0 0-1,0 1 1,29-16-1,-42 27 120,1 1 0,0 0-1,-1 0 1,1 1 0,0-1-1,1 1 1,-1 1 0,0-1 0,13 0-1,-18 2 8,0 1-1,0-1 1,-1 1-1,1-1 1,0 1-1,0 0 1,-1-1-1,1 1 1,-1 0-1,1 0 1,-1-1-1,1 1 1,-1 0-1,1 0 1,-1 0-1,1 0 1,-1 0-1,0 0 0,0 0 1,1-1-1,-1 1 1,0 0-1,0 0 1,0 0-1,0 0 1,0 0-1,0 0 1,-1 0-1,1 0 1,0 0-1,0 0 1,-1 0-1,1 0 1,0 0-1,-2 1 1,-10 37 86,0-19-268,1-1 1263,29-33-278,25-34-706,-34 36-74,1 1 0,0 0 0,0 0-1,23-16 1,-24 36 112,-6-6-118,0 1 0,1-1-1,-1 1 1,1-1 0,-1 0 0,1-1 0,5 4-1,-1-4 11,-1-1 0,0-1-1,1 1 1,-1-1 0,1 0-1,-1-1 1,0 0 0,1 0-1,-1 0 1,7-3 0,-10 3 5,0 0 1,-1-1-1,1 1 1,-1 0-1,0-1 1,1 0-1,-1 0 1,0 0-1,0 0 1,0 0-1,0-1 1,0 1-1,-1-1 1,1 0-1,-1 0 1,0 0-1,0 0 1,0 0-1,0 0 1,0-1-1,1-4 1,-3 7-8,0 1 1,0-1-1,0 1 1,0-1-1,0 1 1,0-1-1,0 1 0,-1-1 1,1 1-1,0-1 1,0 1-1,0-1 1,-1 1-1,1-1 0,0 1 1,-1 0-1,1-1 1,0 1-1,-1 0 1,1-1-1,0 1 0,-1 0 1,1-1-1,-1 1 1,1 0-1,-1 0 1,1-1-1,-1 1 0,1 0 1,-1 0-1,1 0 1,-1 0-1,1 0 1,-1 0-1,1 0 1,-1 0-1,1 0 0,-1 0 1,1 0-1,-1 0 1,1 0-1,-1 0 1,1 0-1,-1 0 0,1 1 1,-1-1-1,1 0 1,0 0-1,-1 0 1,1 1-1,-1-1 0,-30 13-78,23-7 65,1 1 1,0 0 0,0 0 0,0 0 0,-10 16-1,14-19-3,1 1 0,-1-1 0,1 1 0,0-1 0,0 1 0,0 0 0,1 0 0,0 0-1,0 0 1,0 0 0,1 0 0,-1 0 0,1 8 0,1-12-40,-1 1 1,1-1-1,-1 0 0,1 1 0,0-1 1,-1 0-1,1 0 0,0 1 1,0-1-1,0 0 0,0 0 0,0 0 1,0 0-1,0 0 0,0 0 1,0 0-1,1-1 0,-1 1 1,0 0-1,0-1 0,1 1 0,-1-1 1,1 1-1,-1-1 0,0 0 1,1 1-1,-1-1 0,1 0 0,1 0 1,48 1-3577,-47-1 3101,37-4-6755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20 241 11243,'0'0'3181,"9"-9"663,5-2-2510,-9 6-727,1 1 0,-1-1 0,0 0 0,0 0 1,-1-1-1,6-8 0,-10 15-556,0-1 0,0 0 0,-1 0 0,1 0 0,0 0 0,0 0 0,0 0 1,0 0-1,-1 0 0,1 0 0,0 0 0,0-1 0,0 1 0,-1 0 0,1 0 0,0 0 0,0 0 0,0 0 0,0 0 0,-1 0 1,1 0-1,0 0 0,0-1 0,0 1 0,0 0 0,0 0 0,0 0 0,-1 0 0,1 0 0,0-1 0,0 1 0,0 0 0,0 0 1,0 0-1,0 0 0,0-1 0,0 1 0,0 0 0,0 0 0,0 0 0,0-1 0,0 1 0,0 0 0,-18 13 1236,10-2-1298,1 0 1,0 1-1,1 0 1,1 1-1,0-1 1,0 1-1,1 0 1,1 0-1,-3 23 0,4-25-5,1 0 0,0-1 0,1 1 0,0 0 0,1 0 0,1 0 0,-1 0 0,2 0-1,-1-1 1,2 1 0,-1-1 0,7 14 0,-3-12-133,2 2-52,-1 1 1,0 1 0,6 20-1,-13-33 199,0 0-1,0 0 0,0 0 0,0 0 1,-1 0-1,1 0 0,-1 0 0,0 1 0,0-1 1,0 0-1,0 0 0,-1 0 0,1 1 1,-1-1-1,0 0 0,0 0 0,0 0 1,0 0-1,-1 0 0,1-1 0,-1 1 1,0 0-1,0-1 0,-2 4 0,3-5 21,1 0-1,-1 0 1,0 0-1,0 0 1,0 0 0,0 0-1,0-1 1,0 1-1,0 0 1,0 0-1,0-1 1,0 1-1,0-1 1,0 1-1,-1-1 1,1 1-1,0-1 1,0 0-1,-1 0 1,1 1-1,0-1 1,0 0 0,-1 0-1,1 0 1,0 0-1,0-1 1,-1 1-1,-1-1 1,1 0 17,1-1 0,0 1 0,-1-1 1,1 1-1,0-1 0,0 0 0,0 0 0,0 1 0,0-1 1,0 0-1,1 0 0,-1 0 0,1 0 0,-1 0 1,0-3-1,0-11 52,-1 0 0,2 0 0,1-19 0,1 19-82,1 1-1,0-1 1,1 1-1,0 0 1,2 0-1,0 0 1,0 0-1,15-22 1,-15 27-21,0 1 0,1 0 0,0 0 0,0 1 1,1 0-1,0 0 0,0 0 0,1 1 0,0 1 0,0 0 0,1 0 1,0 0-1,11-4 0,-16 9-26,1 0-1,-1 0 1,0 0 0,1 1 0,-1-1 0,0 1 0,8 1 0,-9 0 90,0-1 0,0 0 0,0 0 0,0 0 0,0 0 0,0 0 0,0-1 0,0 0 1,0 0-1,-1 0 0,1 0 0,0-1 0,3-2 0,13-10 28,-16 10-72,0 1 0,0 0 0,1 0-1,-1 0 1,1 0 0,0 1 0,10-5 0,-15 7-36,-26 40 5,25-39 31,0 0-1,1 1 1,-1-1 0,0 1-1,1-1 1,-1 1 0,1-1-1,0 1 1,-1-1-1,1 1 1,0-1 0,0 1-1,0 0 1,0-1 0,0 1-1,0-1 1,1 1 0,-1 0-1,1 2 1,0-4 3,0 1 0,0 0 1,-1-1-1,1 1 0,0-1 0,0 1 0,0-1 1,0 1-1,0-1 0,0 0 0,0 1 1,0-1-1,0 0 0,0 0 0,0 0 0,0 1 1,0-1-1,0 0 0,0 0 0,0-1 1,0 1-1,1 0 0,10-3 52,0 0 0,0-1 0,21-10 1,-22 9-87,-1 1-24,1-1-125,0 0 0,0 1 0,1 1 1,-1 0-1,1 0 0,0 1 0,12-1 0,-23 3 171,-1 0-1,1 0 0,0 1 0,0-1 1,-1 0-1,1 0 0,0 0 1,-1 1-1,1-1 0,-1 0 0,1 1 1,0-1-1,-1 1 0,1-1 1,-1 1-1,1-1 0,-1 1 0,1-1 1,-1 1-1,0-1 0,1 1 1,-1 0-1,1-1 0,-1 1 1,0 0-1,0-1 0,1 1 0,-1 0 1,0-1-1,0 1 0,0 0 1,0 0-1,0-1 0,0 1 0,0 0 1,0-1-1,0 1 0,0 0 1,0-1-1,-1 1 0,1 0 1,0 1-1,-1-2 10,1 1 1,0 0 0,-1 0-1,1 0 1,0 0-1,0 0 1,0-1 0,0 1-1,0 0 1,0 0-1,0 0 1,0 0 0,0 0-1,0 0 1,1-1-1,-1 1 1,0 0 0,0 0-1,1 0 1,-1-1 0,1 1-1,-1 0 1,1 0-1,-1-1 1,1 1 0,-1 0-1,1-1 1,0 1-1,-1-1 1,1 1 0,0-1-1,-1 1 1,1-1-1,0 1 1,0-1 0,0 1-1,-1-1 1,1 0-1,0 0 1,0 0 0,0 1-1,0-1 1,0 0-1,-1 0 1,1 0 0,0 0-1,0 0 1,0 0-1,0 0 1,0-1 0,4 0 5,0-1 1,-1 1 0,0-1 0,1 0 0,-1-1 0,0 1 0,0-1 0,0 1 0,-1-1 0,1 0 0,-1-1 0,1 1 0,-1-1 0,0 1 0,3-6-1,39-62-249,-31 44-510,-1 0-1,-2 0 1,0-1-1,9-43 1,-36 123 608,9-32 169,0 1 0,2 0 0,0 0 0,1 0 0,-1 23 0,5-35-38,0 6-125,0 1 0,1-1 0,5 26 0,-5-38 118,-1 0 1,1 0-1,0 0 0,0 0 1,0 0-1,0 0 0,1-1 1,-1 1-1,1-1 1,-1 1-1,1-1 0,0 1 1,0-1-1,0 0 0,0 0 1,1 0-1,-1 0 0,1 0 1,-1 0-1,1-1 1,-1 1-1,1-1 0,0 0 1,0 0-1,4 1 0,-4-2 80,0 0-1,-1 0 0,1-1 1,0 0-1,-1 1 0,1-1 0,0 0 1,-1 0-1,1 0 0,-1-1 1,1 1-1,-1-1 0,0 1 1,0-1-1,0 0 0,1 0 0,-2 0 1,1 0-1,0 0 0,0 0 1,-1 0-1,1-1 0,-1 1 1,0-1-1,1 1 0,0-5 0,4-5 355,-1-1-1,0 0 0,-1 0 1,3-14-1,-4 13-168,-1 7-109,0 0 0,-1-1 0,0 1 1,-1 0-1,1-1 0,-2-14 0,1 23-139,-1-1-1,1 0 0,0 0 0,0 1 0,0-1 0,0 0 0,0 0 0,-1 1 0,1-1 0,0 0 0,0 0 0,0 0 0,-1 1 1,1-1-1,0 0 0,0 0 0,-1 0 0,1 0 0,0 0 0,0 0 0,-1 1 0,1-1 0,0 0 0,-1 0 0,1 0 0,0 0 1,0 0-1,-1 0 0,1 0 0,0 0 0,-1 0 0,1 0 0,0 0 0,0 0 0,-1-1 0,1 1 0,0 0 0,-1 0 0,1 0 1,0 0-1,0 0 0,0 0 0,-1-1 0,1 1 0,0 0 0,0 0 0,-1 0 0,1-1 0,0 1 0,0 0 0,0 0 0,0-1 1,-1 1-1,1 0 0,0 0 0,0-1 0,0 1 0,0 0 0,0 0 0,0-1 0,0 1 0,0 0 0,0-1 0,-10 24-73,10-20 71,0 0 0,0-1 0,-1 1 0,2-1 0,-1 1 0,0-1 0,0 1 0,1 0 0,-1-1 0,1 1 0,0-1 0,0 0 0,0 1 0,0-1 0,0 0-1,1 1 1,-1-1 0,1 0 0,-1 0 0,1 0 0,0 0 0,0-1 0,0 1 0,0 0 0,0-1 0,0 1 0,0-1 0,0 0 0,1 1 0,-1-1 0,3 0 0,6 2-4,0-1 1,1 0-1,-1-1 1,0 0-1,21-2 1,-21 1-29,-6 0 42,0 0 1,1-1-1,-1 1 0,0-1 0,0 0 1,0-1-1,0 1 0,0-1 0,0 0 1,0 0-1,-1 0 0,1-1 0,7-5 1,-21 8 313,8-1-349,-1 1 0,1 0 0,-1 0 0,1-1 0,0 1 0,-1 0 0,1 0 0,0 0 0,-1 1 0,1-1 0,0 0 0,-1 0 0,1 1 0,0-1 0,-1 1 0,1-1 0,0 1 0,0-1 0,-1 1 0,1 0 0,0 0 0,0-1 0,0 1 0,-1 2 0,-3 11-2036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15086,'0'-5'833,"0"2"224,18 2-2434,10-2-6695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5862,'0'0'16559,"59"8"-15438,-41 12-32,7 6-448,-6 4-385,-1 3-160,-2-1-64,-2 0-1441,-6-1-2659,-8-5-2722</inkml:trace>
  <inkml:trace contextRef="#ctx0" brushRef="#br0" timeOffset="1">0 303 8264,'0'0'12203,"47"-25"-10793,-3 21-129,13-2 192,10-1-704,0-1-609,-6 1-128,-9 0-897,-11-1-1537,-18-1-833,-12 0-1249,-11-3-2307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13869,'0'0'10858,"63"-31"-10345,-8 31-225,8 0-256,-3 0 0,-1 0-608,-3 6-1987,-8-2-1825,-14 2-4100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10442,'0'0'9315,"4"9"-7825,35 139 2813,-38-146-4285,-1 0 0,1 0 0,0 0 0,-1 0 0,1-1 0,0 1 0,0 0 0,0 0 0,1 0 0,-1-1 0,0 1-1,1-1 1,-1 1 0,1-1 0,-1 1 0,1-1 0,-1 0 0,1 0 0,0 0 0,0 0 0,0 0 0,0 0 0,3 1 0,-2-2 32,1 1 0,0-1 0,0 0 0,0 0 0,-1-1-1,1 1 1,0-1 0,0 0 0,0 0 0,-1 0-1,7-3 1,7-5-496,0 0 0,-1-1-1,28-22 1,-43 32 374,15-9-1772,-11 17 1279,-16 37 799,0-3-2223,13-30-2143,4-5-3582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36 113 8840,'0'0'9241,"-6"8"-6993,2-2-1765,0 1 1,0 0-1,0-1 1,1 2 0,-4 13-1,6-19-433,0-1-1,1 1 1,0 0-1,-1-1 0,1 1 1,0 0-1,0-1 1,0 1-1,0 0 1,0 0-1,0-1 1,1 1-1,-1 0 0,1-1 1,-1 1-1,1 0 1,-1-1-1,1 1 1,0-1-1,0 1 0,0-1 1,0 1-1,0-1 1,0 0-1,0 1 1,0-1-1,1 0 1,-1 0-1,0 0 0,1 0 1,-1 0-1,1 0 1,-1 0-1,1-1 1,-1 1-1,1 0 1,0-1-1,-1 1 0,4-1 1,3 2 58,-1-2 0,1 1 0,0-1 0,-1 0 0,1-1 0,0 1 1,-1-2-1,1 1 0,-1-1 0,1 0 0,-1-1 0,0 1 0,0-2 0,0 1 0,0-1 0,-1 0 1,1 0-1,-1 0 0,0-1 0,0 0 0,-1-1 0,1 1 0,-1-1 0,0 0 0,-1 0 1,0-1-1,0 1 0,0-1 0,-1 0 0,1 0 0,2-13 0,-5 0-159,-10 26-82,8-4 127,0-1-1,0 0 1,1 0 0,-1 0 0,1 1-1,-1-1 1,1 0 0,0 1 0,-1-1-1,1 0 1,0 1 0,0-1 0,0 0-1,0 1 1,0-1 0,0 0 0,0 1-1,1-1 1,-1 0 0,0 1 0,1-1-1,-1 0 1,1 1 0,-1-1 0,1 0-1,0 0 1,0 0 0,-1 0 0,1 1-1,0-1 1,1 1 0,3 1 16,0 0 0,0-1 0,0 1 0,1-1 0,-1 0 0,1 0 1,-1-1-1,1 0 0,0 0 0,-1 0 0,1 0 0,0-1 0,0 0 0,-1 0 0,1-1 1,0 0-1,-1 0 0,11-3 0,-11 3 0,0 0 0,-1 0 1,1-1-1,0 0 0,-1 0 0,1-1 0,-1 1 0,0-1 1,0 0-1,0 0 0,0 0 0,0 0 0,-1-1 1,1 1-1,-1-1 0,0 0 0,0 0 0,0 0 1,-1-1-1,0 1 0,4-9 0,-5 10 1,0 0 0,-1-1-1,1 1 1,-1 0 0,0-1 0,0 1-1,0-1 1,0 1 0,0 0 0,-1-1-1,0 1 1,1 0 0,-1 0 0,0-1-1,-2-3 1,2 6-11,0 0 0,-1 0 0,1 0-1,0-1 1,0 1 0,0 0 0,-1 1 0,1-1-1,-1 0 1,1 0 0,0 0 0,-1 1 0,1-1-1,-1 1 1,0-1 0,1 1 0,-1 0 0,1 0 0,-1-1-1,0 1 1,1 0 0,-1 0 0,1 1 0,-1-1-1,0 0 1,1 0 0,-1 1 0,1-1 0,-1 1 0,1 0-1,-1-1 1,1 1 0,-1 0 0,0 1 0,-4 2-5,0 0-1,1 0 1,0 1 0,0 0 0,1 0 0,-1 0 0,1 0 0,0 1 0,0 0 0,1 0 0,0 0-1,0 0 1,0 0 0,1 1 0,-1-1 0,2 1 0,-1-1 0,1 1 0,0 0 0,0 0 0,1 9 0,1-14-144,0 0 0,-1 0 0,1 0 0,0-1 0,1 1 1,-1 0-1,0-1 0,0 1 0,1-1 0,-1 1 1,1-1-1,-1 0 0,1 1 0,0-1 0,-1 0 1,1 0-1,0 0 0,0-1 0,0 1 0,0 0 0,0-1 1,0 1-1,0-1 0,0 1 0,0-1 0,0 0 1,0 0-1,0 0 0,2 0 0,64-2-8029,-67 2 7896,38-7-7891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70 4356,'0'0'5659,"2"-9"-1180,8-28-363,-10 37-3959,0-1 1,0 0-1,0 1 1,0-1-1,0 0 1,0 1 0,1-1-1,-2 0 1,1 0-1,0 1 1,0-1-1,0 0 1,0 1 0,0-1-1,-1 0 1,1 1-1,0-1 1,0 0-1,-1 1 1,1-1 0,0 1-1,-1-1 1,1 0-1,-1 1 1,1-1-1,-1 1 1,1 0 0,-1-1-1,-1 0 1,-23-4 1810,19 6-1808,-1 0 0,1-1 0,-1 2 0,1-1 0,-11 5 0,-30 26 20,45-31-187,0 1 1,0-1 0,0 1 0,1-1 0,-1 1-1,1 0 1,-1 0 0,1-1 0,0 1 0,0 0-1,0 0 1,0 0 0,0 0 0,0 1 0,0-1 0,1 0-1,-1 0 1,1 0 0,0 1 0,-1-1 0,1 0-1,1 4 1,-1-4-3,1-1 0,0 0 0,0 0 0,0 0-1,0 0 1,1 0 0,-1 0 0,0 0 0,0 0 0,0-1-1,1 1 1,-1 0 0,0-1 0,1 1 0,-1-1 0,1 1-1,-1-1 1,1 0 0,-1 0 0,2 1 0,39 3-268,-30-3 68,27 2-570,-5 0-87,-1 1-1,42 11 0,-73-15 891,-1 0 1,1 0-1,-1 0 0,1 1 1,-1-1-1,1 1 0,-1-1 1,1 1-1,-1-1 0,0 1 1,1 0-1,-1 0 0,0 0 1,0 0-1,0 0 0,0 0 1,1 0-1,-1 0 0,-1 0 1,1 0-1,0 1 1,0-1-1,1 3 0,-2-3 62,-1 1 0,1-1 0,0 0 0,-1 0 0,1 1 0,-1-1 0,1 0 0,-1 0 0,0 1 0,0-1 0,1 0 0,-1 0 0,0 0 0,0 0 0,0 0 0,0 0 0,0 0-1,0-1 1,-1 1 0,0 1 0,-10 5 445,0 0-1,-1-1 1,-18 7-1,22-9-488,0 0-1,0-1 1,0-1-1,-1 1 1,1-1-1,-1-1 1,1 0-1,-20 0 1,29-1-124,-1 0 0,1-1 1,-1 1-1,0 0 0,1-1 1,-1 1-1,1 0 0,-1-1 1,1 1-1,-1 0 1,1-1-1,-1 1 0,1-1 1,-1 1-1,1-1 0,0 1 1,-1-1-1,1 1 0,0-1 1,-1 0-1,1 1 0,0-1 1,0 1-1,0-1 0,-1 0 1,1 1-1,0-1 0,0 0 1,0 1-1,0-1 1,0 0-1,0 1 0,0-1 1,1 0-1,-1 1 0,0-1 1,0 1-1,1-2 0,9-26-3566,9-6-1515,6-8-1835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15855,'0'0'4506,"-2"10"-2595,-11 56 84,3-27-1057,3 1 0,-6 71 1,13-107-928,0 6 14,0-1-1,1 1 1,0 0 0,4 16-1,-5-25-23,1 0 0,-1 1 1,0-1-1,1 0 0,-1 0 0,1 0 0,-1 1 0,1-1 0,0 0 0,-1 0 0,1 0 0,0 0 0,0 0 0,0 0 1,0 0-1,-1 0 0,1-1 0,1 1 0,-1 0 0,0-1 0,0 1 0,0 0 0,0-1 0,0 1 0,1-1 1,-1 0-1,0 1 0,0-1 0,1 0 0,-1 0 0,0 0 0,0 0 0,1 0 0,-1 0 0,0 0 0,1 0 1,-1 0-1,0-1 0,0 1 0,1 0 0,-1-1 0,0 1 0,0-1 0,0 0 0,0 1 0,0-1 0,2-1 0,1-1-29,0-1-1,0 0 0,0 0 0,0 0 0,-1 0 0,0 0 0,0-1 0,0 0 0,0 1 0,-1-1 1,1 0-1,-1 0 0,-1-1 0,1 1 0,1-10 0,0 0 84,0 1 0,-2-1 0,1 0 0,-2-24 1,0 39-54,0-1 0,0 1 0,0 0 0,0 0 0,0-1 0,0 1 0,0 0 0,0 0 0,0-1 0,0 1 0,0 0 0,0 0 0,-1-1 0,1 1 0,0 0 0,0 0 0,0-1 0,0 1 0,0 0 0,0 0 0,-1 0 0,1-1 0,0 1 0,0 0 0,0 0 0,-1 0 0,1 0 0,0-1 0,0 1 0,0 0 0,-1 0 0,1 0 0,0 0 0,0 0 0,-1 0 0,1 0 0,0 0 0,0 0 0,-1 0 0,1 0 0,0 0 0,0 0 0,-1 0 0,1 0 0,0 0 0,0 0 0,-1 0 0,1 0 0,0 0 0,0 0 0,-1 0 0,1 0 0,0 0 0,0 1 0,-1-1 0,1 0 0,0 0 0,0 0 0,0 0 0,0 1 0,-1-1 0,1 0 0,0 1 0,-12 12 104,9-7-81,0-1-1,1 1 0,0 0 1,0 0-1,0-1 0,0 1 0,1 1 1,0-1-1,1 0 0,-1 0 0,1 0 1,0 0-1,2 11 0,-1-14-5,0 0 1,0 0-1,0 0 0,0 0 0,0-1 0,1 1 1,-1 0-1,1 0 0,0-1 0,0 1 1,0-1-1,0 0 0,0 1 0,1-1 0,-1 0 1,1 0-1,-1-1 0,1 1 0,0 0 0,-1-1 1,1 0-1,0 1 0,0-1 0,0-1 1,0 1-1,0 0 0,0-1 0,4 1 0,5 0 0,0-1 0,-1 0 0,1 0 0,-1-2 0,1 1 0,-1-2 0,1 1 0,-1-1 0,0-1-1,0 0 1,-1-1 0,1 0 0,-1 0 0,0-1 0,0-1 0,-1 1 0,0-2 0,0 1 0,-1-1-1,1-1 1,-2 1 0,1-1 0,8-15 0,-7 8-52,-16 23-129,-14 26 69,19-29 49,1 0 0,-1 0 0,1 0 0,0 0 0,0 0 0,1 1 0,-1-1 0,1 0 0,0 0 0,0 1 0,0-1 0,1 0 0,1 9 0,-1-12-139,-1 0 1,1 0-1,-1 0 1,1 1-1,0-1 1,-1 0 0,1 0-1,0 0 1,0 0-1,0 0 1,0 0-1,0-1 1,0 1-1,0 0 1,0 0-1,0-1 1,0 1-1,0 0 1,2 0-1,0-1-373,-1 1-1,0-1 0,1 0 1,-1 0-1,1 0 1,-1 0-1,0 0 0,1-1 1,-1 1-1,0-1 1,1 0-1,-1 1 0,0-1 1,4-2-1,18-13-8513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13068,'0'0'6086,"70"-41"-5093,-31 32-192,4 1-673,2 6-64,-8 2-192,2 0-2467,-10 2-3266,-2 9-545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11915,'0'0'5509,"-9"9"-4030,3-3-1282,0 1 1,0-1-1,1 1 0,-1 1 0,2-1 0,-1 1 0,1 0 1,0 0-1,1 0 0,0 1 0,0-1 0,0 1 0,2 0 1,-3 11-1,3-1-178,0 0 1,1-1-1,1 1 1,1 0-1,1-1 1,0 0 0,10 29-1,-9-34-419,2 0 0,-1-1 1,2 0-1,-1 0 0,2 0 0,13 17 0,-20-28 261,0 0 0,0 1 0,0-1-1,0 0 1,0 0 0,0 0 0,0 0-1,0 0 1,1 0 0,-1 0 0,0 0 0,1 0-1,-1-1 1,1 1 0,-1-1 0,1 1 0,2 0-1,-4-1-162,1-1 0,-1 1 0,1 0 0,-1 0 0,1-1 0,0 1 0,-1 0 0,1-1 0,-1 1 0,1 0 0,-1-1-1,0 1 1,1-1 0,-1 1 0,1-1 0,-1 1 0,0-1 0,1 1 0,-1-1 0,0 0 0,0 1 0,1-1 0,-1 1 0,0-1-1,0 0 1,0 1 0,0-1 0,0 0 0,-1-35-6556,-7 15 11268,-66-84 12256,74 105-16568,0-1 1,-1 1-1,1 0 0,0 0 0,0-1 0,0 1 1,0 0-1,0-1 0,0 1 0,-1 0 0,1-1 1,0 1-1,0 0 0,0-1 0,0 1 0,0-1 0,0 1 1,1 0-1,-1-1 0,0 1 0,0 0 0,0-1 1,0 1-1,0 0 0,0 0 0,0-1 0,1 1 0,-1 0 1,0-1-1,0 1 0,1 0 0,-1 0 0,0-1 1,0 1-1,1 0 0,-1 0 0,0 0 0,0-1 1,1 1-1,-1 0 0,1 0 0,21-4 1060,33 8-1668,-47-3 858,26 3-363,1-2 0,40-2 0,-64-1-37,0 0 0,0-1 1,-1 0-1,1 0 0,0-1 0,-1-1 0,0 0 0,0 0 0,0-1 0,0 0 0,8-7 1,-10 6 63,-11 7 76,-15 14 110,9-4-47,1 1-1,0 0 0,1 1 1,-6 13-1,10-22-81,1 1 1,0-1-1,1 1 1,-1-1-1,1 1 1,0 0-1,0 0 1,1-1-1,-1 1 1,1 0-1,0 0 1,0 0-1,1 0 1,-1 0-1,4 9 1,-4-13-58,1 0 0,0 0 0,0 0 0,0 1 0,0-1 0,0 0 0,0-1 0,0 1 0,1 0 0,-1 0 0,0 0 0,0-1 0,1 1 0,-1-1 0,0 1 0,1-1 0,-1 1 0,0-1 0,1 0 0,-1 0 0,1 1 0,-1-1 0,1 0 0,-1 0 0,1-1 0,-1 1 0,0 0 0,3-1 0,1 0-22,0 0-1,-1 0 1,1-1 0,-1 1 0,1-1 0,-1 0 0,8-5-1,-5 2-403,0-1 0,0-1 0,-1 1 0,1-1 0,-1 0 0,-1-1 0,1 1 0,7-16-1,-8 12-685,0-1 0,-1 1-1,0-1 1,0 0 0,-2 0-1,3-15 1,-2-21-4991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11883,'0'0'5734,"-32"49"-4005,31-25-704,1 1-672,1-1-257,19-4-1506,3-2-2850,2-5-3939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89 122 15375,'0'0'8109,"-8"3"-6892,1-1-1026,1-1-3,-1 1 0,1 0 0,0 0 0,0 0 0,0 1 0,1-1-1,-1 2 1,0-1 0,1 0 0,-9 9 0,14-12-191,0 0 0,0 0-1,0 1 1,0-1 0,-1 0 0,1 1 0,0-1 0,0 0 0,0 0 0,0 1-1,0-1 1,0 0 0,0 0 0,0 1 0,0-1 0,1 0 0,-1 0-1,0 1 1,0-1 0,0 0 0,0 0 0,0 1 0,0-1 0,0 0 0,1 0-1,-1 1 1,0-1 0,0 0 0,0 0 0,1 0 0,-1 0 0,0 1 0,0-1-1,0 0 1,1 0 0,-1 0 0,0 0 0,0 0 0,1 0 0,-1 1-1,0-1 1,0 0 0,1 0 0,-1 0 0,0 0 0,0 0 0,1 0 0,-1 0-1,0 0 1,1 0 0,-1 0 0,1-1 0,18 2-242,-17-1 191,24 0-405,48 0-3369,108-13 1,-156 6 3662,12-12-8186,-19 8 5112,9-3 9</inkml:trace>
  <inkml:trace contextRef="#ctx0" brushRef="#br0" timeOffset="1">473 73 833,'4'-5'1828,"1"0"1,-1-1 0,0 1 0,0-1-1,6-11 1,-10 16-1556,1 0 0,-1 1-1,0-1 1,1 0 0,-1 0 0,0 0-1,0 0 1,0 0 0,0 1 0,0-1-1,0 0 1,0 0 0,0 0 0,0 0-1,0 0 1,0 0 0,0 1 0,-1-1 0,1 0-1,0 0 1,-1-1 0,-1 1-44,1 0 1,0 0-1,0 1 1,0-1-1,0 0 0,-1 1 1,1-1-1,0 0 1,-1 1-1,1 0 1,0-1-1,-1 1 0,1 0 1,-1 0-1,1-1 1,-1 1-1,1 0 1,-2 1-1,-8-1 277,1 0-1,0 1 1,0 1 0,-1 0-1,-16 5 1,23-5-430,1-1-1,-1 0 0,1 1 1,0-1-1,0 1 1,0 0-1,0 0 0,0 0 1,0 0-1,0 1 1,1-1-1,-1 1 0,1 0 1,0 0-1,0 0 1,0 0-1,0 0 0,0 0 1,1 0-1,-3 6 1,4-8-76,1 0 1,-1-1-1,0 1 1,0 0-1,0 0 1,1 0-1,-1 0 1,1 0-1,-1 0 1,0-1-1,1 1 0,-1 0 1,1 0-1,0-1 1,-1 1-1,1 0 1,0-1-1,-1 1 1,1-1-1,0 1 1,-1-1-1,1 1 1,0-1-1,0 1 1,0-1-1,0 0 1,0 1-1,-1-1 1,1 0-1,0 0 1,0 0-1,0 1 1,2-1-1,40 6-548,-36-5 252,34 4-1371,13 1-288,-1 2 0,54 15 0,-106-23 2065,0 0 0,0 1 0,0-1 0,0 0 0,0 0-1,1 0 1,-1 1 0,0-1 0,0 0 0,0 1 0,0-1 0,0 1 0,0 0 0,0-1 0,0 1 0,0 0 0,-1-1 0,1 1 0,0 0 0,0 0 0,-1 0 0,1 0 0,0 0 0,-1 0 0,1 0-1,-1 0 1,1 0 0,-1 0 0,1 0 0,-1 0 0,0 0 0,0 0 0,1 2 0,-2-1 110,0 0 0,0-1 0,-1 1 0,1-1 0,0 1 0,0-1 0,-1 0-1,1 1 1,-1-1 0,1 0 0,-1 0 0,0 0 0,1 0 0,-1 0 0,0-1 0,0 1 0,1 0 0,-4 0 0,-32 10 1046,-76 14 1,97-23-1854,1-1 0,-1 0 1,0-2-1,-21-1 0,27-3-3945,8-6-2750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3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33 11275,'0'0'5178,"-4"9"-3230,2-4-1744,-21 58 2604,21-58-2527,1 1 0,-1-1-1,1 0 1,1 1-1,-1-1 1,1 1 0,0 0-1,0-1 1,1 1 0,0-1-1,1 7 1,-1-10-245,1 1 1,-1-1-1,1 0 1,0 0-1,0 0 0,0 0 1,0 0-1,0-1 1,0 1-1,0-1 1,0 1-1,1-1 0,-1 0 1,1 0-1,-1 0 1,1 0-1,-1 0 1,1 0-1,0-1 1,-1 1-1,1-1 0,0 0 1,-1 0-1,1 0 1,0 0-1,-1 0 1,1-1-1,4 0 0,2 0 70,0-1-1,1 0 0,-1 0 1,0-1-1,0 0 0,16-8 0,-18 7-88,0 0 0,-1 0 0,1 0 0,-1-1 0,0 1 0,0-2 0,-1 1 0,0-1 0,0 1 0,0-1 0,0-1 0,-1 1 0,0-1 0,-1 0 0,1 0 0,-1 0 0,-1 0-1,1 0 1,-1-1 0,0 1 0,-1-1 0,1-14 0,-1 21-11,-1 0 0,0-1 0,0 1 0,0 0-1,-1-1 1,1 1 0,0 0 0,0 0 0,-1-1 0,1 1 0,-1 0-1,1 0 1,-1 0 0,1 0 0,-1 0 0,0-1 0,1 1-1,-1 0 1,0 0 0,0 1 0,0-1 0,0 0 0,0 0 0,0 0-1,0 1 1,0-1 0,0 0 0,0 1 0,-1-1 0,1 1-1,-1-1 1,-1 0 7,0 1 0,1 0 0,-1 0-1,1 0 1,-1 0 0,0 0 0,1 1-1,-1-1 1,1 1 0,-1 0 0,0-1-1,1 1 1,0 0 0,-4 2 0,4-2-5,0 0 0,1 0 0,-1 0 1,0 1-1,0-1 0,1 0 0,-1 1 1,1-1-1,-1 1 0,1 0 1,0-1-1,0 1 0,0 0 0,0 0 1,0 0-1,0-1 0,-1 4 0,2-3-6,0 0 1,0-1-1,0 1 0,0-1 0,1 1 0,-1-1 0,0 1 0,1-1 0,-1 1 0,1-1 0,-1 0 0,1 1 0,0-1 0,0 0 0,0 1 1,0-1-1,0 0 0,0 0 0,0 0 0,0 0 0,0 0 0,0 0 0,1 0 0,-1 0 0,0 0 0,0-1 0,1 1 0,2 0 0,4 3-150,0-1 0,0 0-1,1 0 1,-1-1 0,1-1 0,0 1-1,0-1 1,16-1 0,-16 0-904,0 0 0,0-1 1,1 0-1,-1-1 0,-1 0 1,1 0-1,0-1 1,13-6-1,7-9-5707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113 238 13965,'0'0'3139,"-11"6"-1254,6-4-1820,-52 29 1909,54-29-1757,0-1 0,1 1 0,-1 0 1,0 1-1,1-1 0,0 0 1,-1 1-1,1-1 0,0 1 0,0 0 1,0 0-1,1 0 0,-1 0 1,1 0-1,-1 0 0,1 0 0,0 0 1,0 0-1,0 5 0,1-7-200,1 1-1,-1-1 1,0 0-1,1 0 0,0 1 1,-1-1-1,1 0 1,0 0-1,-1 1 0,1-1 1,0 0-1,0 0 1,0 0-1,0 0 0,0 0 1,0-1-1,0 1 1,0 0-1,1 0 0,-1-1 1,0 1-1,0 0 1,1-1-1,-1 0 0,0 1 1,1-1-1,-1 0 1,0 1-1,1-1 0,-1 0 1,3 0-1,55 1 100,-44-1-89,-11 0-12,5 0-17,-1 0 0,1 0 0,0-1-1,0 0 1,15-5 0,-22 6 28,1-1 0,-2 0 0,1 0 0,0 0 0,0-1 0,0 1 0,0 0 0,-1-1 0,1 1 0,0-1 0,-1 1 1,0-1-1,1 0 0,-1 1 0,0-1 0,0 0 0,0 0 0,0 0 0,0 0 0,0 0 0,-1 0 0,1 0 0,0-1 0,-1 1 0,0 0 0,0 0 1,0 0-1,0-4 0,-1 0-5,0 1 1,-1 0 0,1-1 0,-1 1 0,0 0-1,-1 0 1,1 0 0,-1 1 0,0-1-1,-5-5 1,8 10-53,4 4 26,1 0-1,-1-1 1,1 1 0,0-1-1,0 0 1,0 0 0,0-1-1,1 0 1,-1 1 0,1-2-1,-1 1 1,1-1 0,0 0-1,0 0 1,-1 0 0,1-1-1,10 0 1,-8 0 7,-1 0-1,1-1 1,-1 0-1,0 0 1,0 0-1,1-1 1,-1 0-1,0-1 1,0 1-1,-1-1 1,1-1-1,-1 1 1,10-7-1,-8 1-18,0 1 0,0-1 0,-1 0-1,-1-1 1,1 0 0,-1 0 0,-1 0 0,0-1-1,-1 0 1,0 0 0,0 0 0,-1 0 0,0 0-1,-1-1 1,-1 1 0,0-1 0,-1-17 0,1 27 11,-1 1 1,0-1 0,0 1 0,0-1 0,0 1-1,0-1 1,-1 1 0,1 0 0,0-1 0,-1 1-1,1-1 1,-1 1 0,1 0 0,-1-1 0,0 1-1,1 0 1,-1 0 0,0-1 0,0 1 0,0 0-1,0 0 1,0 0 0,0 0 0,0 0 0,0 0-1,-1 1 1,1-1 0,0 0 0,-1 0 0,1 1-1,0-1 1,-1 1 0,1-1 0,-1 1 0,1 0-1,0 0 1,-1-1 0,1 1 0,-1 0 0,1 0-1,-1 0 1,1 1 0,-1-1 0,-2 1 0,0 0-12,-1 1 1,1-1 0,0 1 0,-1 0 0,1 1 0,0-1 0,0 1 0,0 0 0,0 0 0,1 0 0,-1 0 0,-4 7-1,-3 5 85,2 0 0,0 1 0,1-1-1,0 2 1,-9 30 0,14-37-28,1 0 1,-1 0-1,2 0 0,-1 0 1,2 0-1,-1 0 1,1 0-1,1 0 1,0 0-1,0 0 1,6 19-1,-5-24-30,0-1 0,0 0 0,0 1 0,1-1 0,0 0 0,0-1-1,0 1 1,1 0 0,-1-1 0,1 0 0,0 0 0,-1 0 0,2 0 0,-1 0 0,0-1 0,0 0 0,1 0 0,-1 0 0,1 0 0,0-1-1,-1 0 1,1 0 0,0 0 0,0-1 0,0 1 0,7-1 0,-3 0-18,-1 0 1,1-1-1,-1 0 1,1 0-1,-1-1 1,0 0-1,0-1 1,0 1-1,0-2 1,0 1-1,-1-1 0,1 0 1,-1 0-1,11-9 1,-14 9 52,0 1 0,-1-1 0,1 1 0,-1-1 0,1 0 0,-1-1 0,0 1 0,-1 0 0,1-1 0,-1 1 0,0-1 0,0 0 0,3-10 0,-5 15-28,0 0 0,0 1 0,0-1 1,-1 0-1,1 0 0,0 0 1,0 0-1,0 0 0,0 0 0,0 0 1,0 1-1,0-1 0,0 0 0,0 0 1,0 0-1,0 0 0,-1 0 0,1 0 1,0 0-1,0 0 0,0 0 0,0 0 1,0 0-1,0 0 0,0 1 1,-1-1-1,1 0 0,0 0 0,0 0 1,0 0-1,0 0 0,0 0 0,0 0 1,-1 0-1,1 0 0,0 0 0,0 0 1,0 0-1,0 0 0,0-1 0,0 1 1,-1 0-1,1 0 0,0 0 1,0 0-1,0 0 0,0 0 0,0 0 1,0 0-1,0 0 0,0 0 0,-1-1 1,-4 17-20,5-14 15,1 0 0,-1 0 0,1 0 0,0 0 0,0 0 0,0 0 0,-1-1 0,2 1 0,-1 0 0,0-1 0,0 1 0,0-1 0,1 1 0,-1-1 1,1 0-1,-1 1 0,1-1 0,0 0 0,-1 0 0,1 0 0,0 0 0,0 0 0,0-1 0,0 1 0,-1-1 0,1 1 0,0-1 0,0 1 0,0-1 0,4 0 1,71 4 135,-65-4-132,0 0 4,66-3-147,-71 2 128,-1 0-1,1 0 0,-1-1 1,1 0-1,-1 0 0,0 0 1,0-1-1,0 0 1,9-5-1,-16 9 18,0 0 0,1 0 1,-1 0-1,1 0 0,-1-1 0,1 1 0,-1 0 0,1 0 1,0 1-1,-1-1 0,1 0 0,0 0 0,0 0 0,0 0 1,0 0-1,0 0 0,0 0 0,0 0 0,0 0 0,0 0 1,1 0-1,-1 0 0,0 0 0,1 0 0,-1 0 0,1 0 1,-1 0-1,1 0 0,-1 0 0,1 0 0,0 0 0,-1 0 1,1-1-1,0 1 0,0 0 0,0-1 0,0 1 0,-1 0 1,1-1-1,0 1 0,0-1 0,0 1 0,2 0 0,11 0-77,-1 1-1,1-2 0,-1 0 1,1-1-1,-1 0 0,1-1 0,-1 0 1,0-1-1,0 0 0,0-1 1,0-1-1,-1 0 0,1-1 0,-1 0 1,15-12-1,-22 16-29,-7 4 126,-9 13 322,11-14-355,0-1 1,0 1-1,0-1 1,1 1-1,-1-1 1,0 1-1,0-1 0,0 1 1,0-1-1,0 1 1,1-1-1,-1 1 1,0-1-1,0 1 1,1-1-1,-1 0 0,0 1 1,1-1-1,-1 0 1,1 1-1,-1-1 1,0 0-1,1 1 1,-1-1-1,1 0 0,-1 0 1,1 1-1,-1-1 1,0 0-1,1 0 1,-1 0-1,1 0 1,-1 0-1,1 0 0,-1 0 1,1 0-1,-1 0 1,1 0-1,-1 0 1,1 0-1,-1 0 1,1 0-1,-1 0 0,1 0 1,-1-1-1,2 1 1,25-1-84,1-2 0,42-9 1,-33 5-27,-36 7 130,0 0-1,0 0 1,0 0-1,0 0 0,0 0 1,0 0-1,0 0 1,0 0-1,0 1 0,0-1 1,0 0-1,0 1 0,0-1 1,0 0-1,0 1 1,0-1-1,-1 1 0,1 0 1,0-1-1,0 1 1,-1 0-1,1-1 0,0 1 1,-1 0-1,1 0 1,0-1-1,-1 1 0,1 0 1,-1 0-1,0 0 0,1 0 1,-1 0-1,0 0 1,1 0-1,-1 0 0,0 0 1,0 0-1,0 0 1,0 1-1,1 0 35,-1 1 0,1-1 0,0 1 0,0-1 0,0 0 0,1 1 0,-1-1 0,0 0 0,1 0 0,-1 0-1,4 4 1,0-4-27,0 1-1,-1 0 1,1-1-1,0 0 0,0 0 1,0-1-1,0 0 1,1 1-1,-1-2 0,0 1 1,6 0-1,2-1-804,0 0-1,0 0 1,18-4-1,-15-2-3183,-8-4-2535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1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33 17040,'0'-1'237,"0"-1"0,0 1 0,0 0 0,0 0 0,-1 0 0,1 0 0,0-1 0,-1 1 0,1 0 0,0 0 0,-1 0 0,1 0-1,-1 0 1,0 0 0,1 0 0,-1 0 0,0 0 0,0 0 0,1 0 0,-1 0 0,0 1 0,0-1 0,0 0 0,0 1 0,-1-2 0,-1 1-61,0 0 1,0 0 0,0 1-1,0-1 1,0 1 0,0-1-1,0 1 1,0 0 0,-6 0-1,0 1-188,0 1 0,0-1 0,1 2 0,-1-1-1,1 1 1,-12 5 0,8-2-6,3-2 20,0 1 0,0 0 0,0 0 1,1 0-1,-1 1 0,1 1 0,1-1 0,-1 1 0,1 1 0,-9 11 1,16-19-4,0 1 0,-1 0 0,1 0 0,0-1 0,0 1 0,0 0 0,0 0 0,0-1 0,0 1 1,0 0-1,1 0 0,-1-1 0,0 1 0,0 0 0,1-1 0,-1 1 0,0 0 0,1-1 1,-1 1-1,0 0 0,1-1 0,-1 1 0,1-1 0,-1 1 0,1-1 0,-1 1 0,1-1 0,0 1 1,-1-1-1,1 0 0,-1 1 0,1-1 0,0 0 0,-1 1 0,1-1 0,0 0 0,0 0 1,-1 0-1,1 1 0,0-1 0,0 0 0,-1 0 0,2-1 0,46 7 78,-36-6-93,9 2-34,8 0-6,44 10 0,-66-10 44,0-1 1,-1 1 0,1 1-1,-1-1 1,0 1 0,0 0-1,0 0 1,0 1 0,0 0-1,-1 0 1,1 0 0,6 8-1,-10-9 12,0-1 0,-1 1-1,1 0 1,0 0 0,-1 0 0,0 0-1,0 0 1,0 0 0,0 0 0,0 0-1,0 1 1,-1-1 0,0 0 0,1 0-1,-1 1 1,-1-1 0,1 0 0,0 1-1,-1-1 1,0 0 0,1 0-1,-1 0 1,0 1 0,-1-1 0,1 0-1,-1-1 1,1 1 0,-1 0 0,0 0-1,0-1 1,0 1 0,0-1 0,-1 1-1,1-1 1,-4 3 0,0 1 76,-1-1-1,1 0 1,-1-1 0,1 1 0,-1-1 0,0 0-1,-1-1 1,1 0 0,-1 0 0,0 0 0,1-1-1,-1 0 1,-15 1 0,22-3-132,-1-1 0,0 1 0,1 0 0,-1-1 0,0 1 0,1-1 0,-1 1 0,0-1 0,1 0 0,-1 0 1,1 1-1,0-1 0,-1 0 0,1-1 0,0 1 0,-1 0 0,1 0 0,0 0 0,0-1 0,0 1 0,0-1 0,0 1 0,0-1 0,1 1 0,-1-1 0,0 1 0,1-1 1,-1 0-1,1 1 0,0-1 0,-1 0 0,1 1 0,0-1 0,0 0 0,0-1 0,0-10-2262,0 1 0,0 0 0,5-22 1,6-12-7309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12268,'0'0'3603,"-4"12"-1617,-8 18-1016,-2 2-194,2 0 0,1 1 0,2 0 0,1 1 1,-6 60-1,14-92-770,0 0 0,0 0 0,0 0 0,0 0 0,0 0 1,1 0-1,-1 0 0,1 0 0,-1 0 0,1-1 0,0 1 1,-1 0-1,1 0 0,0-1 0,0 1 0,2 2 0,-2-3 7,0-1 0,0 1 0,-1-1 0,1 1 0,0-1 0,0 1 0,0-1 0,0 0 0,0 1 0,0-1 0,0 0 0,0 0 0,0 0 0,0 0 0,0 0 0,0 0 0,0 0 0,0 0 0,0 0 0,0 0 0,0 0 0,2-1 0,0-1 15,0 1 0,1-1 0,-1 0 0,0 0 0,0 0 0,0 0 0,0 0 1,-1-1-1,1 1 0,-1-1 0,1 0 0,-1 0 0,0 0 0,0 0 0,0 0 0,1-4 0,6-12 110,-2 0-1,0-1 1,-1 0-1,-1 0 1,-1-1-1,-1 0 1,1-22-1,-14 56-126,9-9-7,-1 1 0,2-1 0,-1 0 0,0 1 0,1-1 0,0 0 0,0 1 0,0-1 0,0 1-1,1-1 1,0 0 0,0 1 0,0-1 0,0 0 0,0 0 0,1 0 0,0 0 0,0 0 0,0 0 0,1 0 0,-1-1 0,1 1 0,0-1 0,0 1 0,0-1 0,0 0 0,1-1 0,-1 1 0,1 0 0,-1-1 0,1 0 0,0 0 0,0 0 0,0 0 0,0-1 0,1 1 0,-1-1 0,0 0 0,0 0 0,1-1 0,-1 0 0,9 1 0,-4-1 2,0 0 1,-1-1-1,1 0 1,0 0-1,0-1 1,-1 0 0,1-1-1,-1 1 1,1-2-1,-1 1 1,0-1-1,14-10 1,-17 11 102,0-1 1,0 1 0,-1-1-1,0 0 1,1-1-1,-1 1 1,-1-1-1,1 0 1,-1 0 0,0 0-1,0 0 1,0-1-1,-1 1 1,0-1-1,0 1 1,0-1 0,-1 0-1,0 0 1,0 0-1,0-9 1,-1 15-108,0-1 0,0 1 1,0 0-1,0-1 0,0 1 0,0 0 0,0-1 1,-1 1-1,1 0 0,0-1 0,0 1 0,0 0 1,-1-1-1,1 1 0,0 0 0,0 0 1,-1-1-1,1 1 0,0 0 0,0 0 0,-1-1 1,1 1-1,0 0 0,-1 0 0,1 0 0,0 0 1,-1-1-1,1 1 0,-1 0 0,1 0 1,0 0-1,-1 0 0,1 0 0,0 0 0,-1 0 1,1 0-1,-1 0 0,1 0 0,0 0 0,-1 0 1,1 1-1,0-1 0,-1 0 0,1 0 1,0 0-1,-1 0 0,1 1 0,0-1 0,-1 0 1,1 0-1,0 0 0,-1 1 0,1-1 0,0 0 1,0 1-1,-1-1 0,1 0 0,0 1 1,0-1-1,0 1 0,-21 18-105,16-12 110,1 0-1,0 0 1,0 1 0,0-1-1,1 1 1,1 0 0,-1 0-1,1 0 1,0 0 0,1 0-1,0 0 1,0 0 0,1 1-1,0-1 1,2 16 0,-1-22 5,0 0 1,0 0-1,0-1 1,1 1 0,-1 0-1,0 0 1,1-1-1,-1 1 1,1-1 0,-1 1-1,1-1 1,0 0-1,0 1 1,0-1 0,0 0-1,-1 0 1,2 0-1,-1 0 1,0-1 0,0 1-1,0-1 1,0 1-1,0-1 1,0 0-1,1 0 1,-1 0 0,0 0-1,0 0 1,0 0-1,0 0 1,1-1 0,2 0-1,3-1 13,0 0 0,0 0 0,0 0-1,-1-1 1,1 0 0,-1-1 0,12-7 0,-15 8-188,0 0 0,0 0 0,0-1 0,0 1-1,-1-1 1,1 0 0,-1 0 0,0-1 0,0 1 0,-1-1 0,1 1 0,-1-1 0,0 0 0,1-6 0,-1 2-1703,0 0 0,-1-1 0,0 1-1,0-12 1,-1 0-5277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11147,'0'0'7046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6726,'0'0'6486,"6"-8"-4494,-1 2-1826,-2 1 289,0 0 1,0 1-1,1-1 1,-1 1-1,1 0 1,0 0-1,1 0 1,-1 1-1,0-1 1,1 1-1,0 0 1,0 1-1,0-1 1,10-3-1,-10 3-440,0 0 0,-1 0-1,1-1 1,-1 0 0,0 1-1,0-2 1,0 1 0,0 0-1,4-9 1,3 0 1515,-5 8-1328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7431,'0'0'15353,"8"0"-14584,9 1-411,-1 0-1,1-2 1,0 0-1,-1 0 1,30-8 0,-40 8-297,-1-1 1,0 1 0,0-1 0,0 0-1,0 0 1,0-1 0,-1 1-1,1-1 1,-1 0 0,1 0 0,-1 0-1,0-1 1,0 0 0,-1 0 0,1 0-1,-1 0 1,0 0 0,0-1-1,0 1 1,0-1 0,-1 0 0,0 0-1,0 0 1,1-5 0,-2 9-59,-1 0 0,1 0 0,-1 0 0,1 0 1,-1 0-1,0 0 0,0 0 0,0 0 0,1 0 0,-1 0 1,0 0-1,0 0 0,-1-1 0,1 1 0,0 0 0,0 0 1,0 0-1,-1 0 0,1 0 0,0 0 0,-1 0 0,1 0 1,-1 0-1,1 1 0,-1-1 0,0 0 0,1 0 1,-1 0-1,0 0 0,0 1 0,1-1 0,-1 0 0,0 1 1,0-1-1,0 1 0,0-1 0,0 1 0,0-1 0,0 1 1,0 0-1,0-1 0,0 1 0,0 0 0,0 0 0,0 0 1,0-1-1,0 1 0,0 0 0,-2 1 0,-1-1-17,1 1-1,-1 0 1,1 0 0,-1 0-1,1 0 1,-1 1 0,1-1-1,0 1 1,-1 0 0,1 0-1,0 0 1,0 0-1,-3 4 1,-5 6 29,1 1 0,1 0 0,0 0 0,-7 15 0,13-22 21,0 0-1,0 0 0,1 0 0,0 1 1,0-1-1,0 1 0,1-1 0,0 1 1,0 0-1,1-1 0,0 1 1,0 7-1,1-13-24,0 1-1,0-1 1,0 0 0,0 1-1,0-1 1,0 0 0,0 0-1,0 1 1,0-1 0,0 0-1,1 0 1,-1 0 0,0-1 0,1 1-1,-1 0 1,1 0 0,-1-1-1,1 1 1,-1-1 0,1 0-1,-1 1 1,1-1 0,0 0-1,-1 0 1,1 0 0,-1 0-1,4 0 1,48-3 138,-40 0-135,0-1 0,0 0-1,-1 0 1,0-1 0,0-1-1,0 0 1,-1 0 0,1-1-1,-2-1 1,1 0 0,9-9-1,-12 9 14,0 1-1,-1-1 1,1-1-1,-2 1 1,1-1-1,-1-1 0,-1 1 1,1-1-1,-2 0 1,1 0-1,-2 0 0,1 0 1,3-19-1,-10 28 135,-4 8-151,-7 10-31,7-6 15,-40 72 261,44-77-215,0 0-1,1 0 1,0 0 0,0 0 0,0 0-1,1 1 1,0-1 0,0 1-1,0-1 1,1 1 0,1 10 0,0-15-25,0-1 0,0 1 0,0-1 0,0 0 1,1 0-1,-1 1 0,1-1 0,-1 0 0,1 0 0,-1 0 1,1 0-1,-1-1 0,1 1 0,0 0 0,0-1 1,-1 1-1,1-1 0,0 0 0,0 1 0,-1-1 1,1 0-1,0 0 0,0 0 0,0 0 0,3-1 0,1 1-204,0-1 0,0 1 0,0-1 0,0 0 0,0 0 0,10-5 0,-13 5-242,-1-1 1,0 1-1,1-1 1,-1 0-1,0 0 1,0 0-1,0 0 0,0 0 1,-1 0-1,1-1 1,-1 1-1,2-3 1,11-34-9940,-6 12 462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4516,'3'8'3636,"11"56"1019,-10-39-2164,1-1 0,12 34 1,-17-57-2463,1 1 1,0 0 0,0 0 0,0 0 0,0-1 0,0 1-1,1-1 1,-1 1 0,0-1 0,1 1 0,-1-1 0,1 0 0,0 1-1,-1-1 1,1 0 0,0 0 0,0 0 0,0-1 0,-1 1-1,1 0 1,0-1 0,0 1 0,0-1 0,0 0 0,0 1 0,0-1-1,0 0 1,0 0 0,3-1 0,7-1-2,-1 0 0,1-1 0,-1 0 0,15-7 1,-18 6-229,0 1 1,0 1-1,0-1 1,0 1 0,10-1-1,-17 3 176,0 1 0,0-1 0,0 0 0,0 0 0,0 1 0,0-1 0,0 1 0,0-1 0,0 1 0,0-1 0,0 1 0,-1-1 0,1 1 0,0 0 0,0-1 0,-1 1 0,1 0 0,0 0 0,-1 0-1,1-1 1,-1 1 0,1 0 0,0 2 0,-1-2-91,1 0-1,-1 0 0,1 0 0,0 1 1,0-1-1,-1 0 0,1 0 1,0 0-1,0 0 0,0-1 0,0 1 1,0 0-1,0 0 0,0 0 1,1-1-1,-1 1 0,0-1 0,0 1 1,1-1-1,-1 1 0,0-1 1,0 0-1,1 1 0,1-1 0,15-3-2948,3-12-1009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11307,'0'0'12556,"-20"63"-12620,34-48-1538,-1-2-1153,3-3-1889,3-6-4645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208 141 10570,'0'0'3849,"-4"9"-1938,-6 13-958,1 1 0,1 0 0,1 0 0,1 1 0,-4 36 0,3 5-318,4 65 0,3-125-719,0 0 0,-1 1 0,1-1 1,-1 0-1,0 0 0,-1 0 0,1 0 0,-1 0 0,0 0 0,0 0 1,0 0-1,-1-1 0,0 1 0,-4 5 0,4-7 82,0 0 1,0 0-1,0-1 0,0 1 1,-1-1-1,1 0 0,-1 0 1,1 0-1,-1-1 0,1 1 0,-1-1 1,0 0-1,0 0 0,0 0 1,0-1-1,0 1 0,0-1 1,0 0-1,-6 0 0,8-1 25,0 0-1,0 1 0,0-1 1,0 0-1,0 0 1,0 0-1,1 0 0,-1 0 1,0 0-1,1 0 1,-1-1-1,1 1 0,-1-1 1,1 1-1,-1-1 0,1 0 1,0 1-1,0-1 1,0 0-1,0 0 0,0 0 1,0 0-1,1 1 1,-1-1-1,1 0 0,-1-1 1,1 1-1,0 0 1,0 0-1,0 0 0,0-3 1,-1-5-9,1 0 0,0 1 0,1-1 0,0 0 0,4-15 0,0 8-31,2-1 1,0 1-1,1 0 1,1 1-1,0 0 1,2 0-1,14-17 0,94-96 17,-101 110 15,50-45 16,-38 38-18,-2-2 0,44-54 0,-69 76-34,-7 8 21,-8 6 48,3 5 174,0-1 0,0 2 1,1-1-1,1 1 1,0 0-1,1 1 0,1-1 1,0 1-1,1 0 1,-4 29-1,6-34-180,2 1 1,-1-1-1,2 1 0,-1 0 1,2-1-1,-1 0 0,1 1 1,1-1-1,0 0 0,0 0 1,1 0-1,0 0 0,1-1 1,0 0-1,0 0 0,1 0 1,7 8-1,-13-17-110,0 1-1,1 0 1,-1-1 0,0 1 0,1-1-1,-1 1 1,0-1 0,1 1 0,-1-1-1,1 1 1,-1-1 0,1 1-1,-1-1 1,1 0 0,-1 1 0,1-1-1,0 0 1,-1 1 0,1-1 0,-1 0-1,1 0 1,0 0 0,-1 1 0,1-1-1,0 0 1,-1 0 0,1 0 0,-1 0-1,2 0 1,1-18-595,-12-30 625,-1 26 194,-25-43 0,25 49 203,0-1 0,1 0 1,1 0-1,-8-28 0,16 45-354,0 0-1,0-1 1,0 1-1,-1 0 1,1-1-1,0 1 1,0 0-1,1-1 1,-1 1-1,0 0 1,0-1-1,0 1 1,0 0-1,0-1 1,0 1-1,0 0 1,0 0-1,1-1 1,-1 1-1,0 0 0,0 0 1,0-1-1,1 1 1,-1 0-1,0 0 1,0-1-1,0 1 1,1 0-1,-1 0 1,0 0-1,1-1 1,-1 1-1,0 0 1,0 0-1,1 0 1,-1 0-1,0 0 1,1 0-1,20-1-177,22 9-1143,-41-7 1184,92 14-6472,-38-13-1270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12139,'0'0'5921,"7"-8"-3877,-3 3-1818,1 0-1,-1 0 1,1 1-1,1 0 1,-1 0-1,1 0 1,-1 0-1,1 1 1,0 0-1,0 0 0,0 1 1,1 0-1,-1 0 1,1 0-1,-1 1 1,8-1-1,-2 1 64,1-1-121,1 1-1,0 0 0,-1 1 1,18 2-1,-28-2-171,-1 0 0,1 1 1,-1-1-1,0 1 0,1 0 0,-1-1 1,0 1-1,1 0 0,-1 0 0,0 1 1,0-1-1,0 0 0,0 1 0,0-1 0,0 1 1,-1 0-1,1-1 0,0 1 0,-1 0 1,1 0-1,-1 0 0,0 0 0,0 0 1,1 1-1,-1-1 0,-1 0 0,1 1 1,0-1-1,-1 0 0,1 4 0,0 2 58,-1-1 0,-1 1 0,1 0 0,-1-1 0,-1 1 1,1 0-1,-1-1 0,-6 14 0,5-12 16,-1 1 0,2-1 1,0 1-1,-2 11 0,4-20-43,0-1 0,1 1 1,-1 0-1,0-1 0,0 1 0,1-1 0,-1 1 0,0 0 0,1-1 0,-1 1 0,1-1 0,-1 1 0,0-1 0,1 1 0,-1-1 0,1 1 0,0-1 0,-1 0 0,1 1 0,-1-1 0,1 0 0,-1 1 0,1-1 0,0 0 0,-1 0 0,1 0 1,0 1-1,-1-1 0,1 0 0,0 0 0,-1 0 0,1 0 0,0 0 0,-1 0 0,1 0 0,0-1 0,-1 1 0,1 0 0,1-1 0,31-6 381,-15-1-359,-1-1 0,1-1 1,-1 0-1,-1-2 0,0 0 0,-1-1 1,0 0-1,-1-1 0,0-1 1,-1 0-1,-1 0 0,15-26 0,-32 50-53,0 1-1,1 0 1,0 0-1,0 0 1,1 0-1,1 0 1,-1 1-1,2-1 1,0 1-1,0-1 1,1 1-1,1 19 1,0-28 46,0 0 1,-1 0-1,1 0 1,0 0-1,0 0 1,1 0-1,-1 0 1,0-1-1,1 1 1,-1 0-1,1-1 1,-1 1 0,1-1-1,0 0 1,0 1-1,-1-1 1,1 0-1,0 0 1,0 0-1,0 0 1,0-1-1,0 1 1,1 0-1,-1-1 1,0 1-1,0-1 1,0 0-1,0 0 1,1 0-1,3 0 1,-1 0 44,0 0-1,0-1 1,1 0 0,-1 0 0,0 0 0,0 0-1,0-1 1,0 1 0,0-1 0,0-1-1,7-4 1,-4 1-42,-1-1 0,0 1-1,-1-1 1,0-1-1,0 0 1,0 0 0,-1 0-1,0 0 1,-1-1 0,0 1-1,0-1 1,-1 0 0,0-1-1,0 1 1,-1 0 0,-1-1-1,1 1 1,-2-1 0,1 0-1,-1 1 1,-2-16 0,2 26-52,0 0 0,-1-1 1,1 1-1,0 0 1,0-1-1,-1 1 0,1 0 1,0-1-1,-1 1 1,1-1-1,0 1 0,-1 0 1,1-1-1,-1 1 1,1-1-1,-1 0 0,0 1 1,1-1-1,-1 1 1,1-1-1,-1 0 0,0 1 1,1-1-1,-1 0 1,0 0-1,1 1 0,-1-1 1,0 0-1,0 0 1,1 0-1,-1 0 1,0 0-1,1 0 0,-1 0 1,0 0-1,0 0 1,1 0-1,-1-1 0,0 1 1,1 0-1,-1 0 1,0-1-1,1 1 0,-1 0 1,0-1-1,1 1 1,-1-1-1,1 1 0,-1-1 1,1 1-1,-1-1 1,1 1-1,-1-1 0,1 1 1,0-1-1,-1 1 1,1-1-1,0 0 0,-1 1 1,1-1-1,0 0 1,0 1-1,0-1 1,-1 0-1,1 0 0,0 1 1,0-2-1,0 5 4,0-1 1,0 1-1,0 0 0,0 0 1,0-1-1,0 1 0,1 0 0,-1 0 1,1-1-1,0 1 0,0 0 1,0-1-1,0 1 0,1-1 0,-1 1 1,1-1-1,-1 0 0,1 0 1,0 1-1,2 1 0,0-1 11,0-1-1,0 1 0,1-1 1,-1 0-1,0 0 1,1-1-1,0 1 0,-1-1 1,1 0-1,0 0 1,7 0-1,8 0 13,-1 0 1,0-1-1,0-1 0,30-4 0,-44 4-18,0 0-1,0 0 0,0 0 0,-1-1 0,1 1 0,0-1 1,-1 0-1,1 0 0,-1-1 0,0 0 0,0 1 0,0-1 1,0-1-1,0 1 0,-1 0 0,1-1 0,-1 0 0,0 0 1,0 0-1,0 0 0,-1 0 0,5-10 0,-7 14-7,1-1 0,-1 0-1,1 1 1,-1-1-1,0 0 1,1 1 0,-1-1-1,0 0 1,1 0 0,-1 0-1,0 1 1,0-1-1,0 0 1,0 0 0,0 0-1,0 1 1,0-1 0,0 0-1,0 0 1,0 0-1,0 0 1,-1 1 0,1-1-1,0 0 1,0 0 0,-1 1-1,1-1 1,-1 0 0,1 0-1,0 1 1,-1-1-1,0 0 1,1 1 0,-1-1-1,1 1 1,-1-1 0,0 1-1,1-1 1,-1 1-1,0-1 1,1 1 0,-1 0-1,0-1 1,0 1 0,1 0-1,-1 0 1,0 0-1,0-1 1,0 1 0,0 0-1,1 0 1,-1 0 0,0 0-1,0 0 1,0 0-1,1 1 1,-1-1 0,0 0-1,0 0 1,0 0 0,-1 1-1,-3 1-26,0-1 0,0 1 0,0 0-1,0 1 1,0-1 0,1 1 0,-1 0-1,-5 4 1,-33 41-42,40-45 81,1 1 1,0-1-1,-1 1 1,2-1-1,-1 1 1,0 0-1,1 0 1,-1 0 0,1 0-1,0 0 1,1 0-1,-1 0 1,0 7-1,2-11 0,-1 1-1,0 0 1,1 0-1,-1-1 1,0 1-1,1 0 1,-1-1-1,1 1 1,-1 0-1,1-1 1,-1 1-1,1 0 1,-1-1-1,1 1 1,0-1-1,-1 1 1,1-1-1,0 0 1,0 1 0,-1-1-1,1 0 1,0 1-1,0-1 1,-1 0-1,1 0 1,0 0-1,0 1 1,0-1-1,1 0 1,31 0 108,-24 0-73,13-2-102,-1 0 1,0-2 0,0 0-1,0-2 1,36-14 0,45-11-320,-101 31 377,-1 0 1,0 0 0,1-1 0,-1 1 0,1 0 0,-1 0-1,0 0 1,1 0 0,-1 0 0,1 0 0,-1 0 0,0 0-1,1 0 1,-1 0 0,1 0 0,-1 0 0,0 1 0,1-1-1,-1 0 1,0 0 0,1 0 0,-1 0 0,1 1 0,-1-1-1,0 0 1,1 0 0,-1 1 0,0-1 0,0 0 0,1 1-1,-1-1 1,0 0 0,0 1 0,1 0 0,-3 16 114,-20 29 335,16-35-306,5-10-125,1-1 0,-1 1-1,1-1 1,-1 1 0,1 0-1,0 0 1,-1-1 0,1 1 0,0 0-1,0-1 1,0 1 0,-1 0-1,1 0 1,0 0 0,0-1-1,0 1 1,0 0 0,0 0 0,1-1-1,-1 1 1,0 0 0,0 0-1,0-1 1,1 1 0,-1 0 0,0 0-1,1-1 1,-1 1 0,0 0-1,1-1 1,-1 1 0,1-1 0,0 2-1,1-2 4,-1 1 0,1-1 0,0 1 0,0-1 0,0 0 0,0 1 1,-1-1-1,1 0 0,0 0 0,0 0 0,0 0 0,0-1 0,2 0 0,60-19 40,-12-6-415,-37 18 196,0 0-1,1 1 0,0 1 1,25-7-1,-41 12 159,0 1 1,1 0-1,-1 0 0,0 0 0,1 0 0,-1 0 1,1 0-1,-1 0 0,0 0 0,1 0 0,-1 0 1,1 0-1,-1 0 0,0 0 0,1 0 0,-1 0 0,0 0 1,1 0-1,-1 1 0,1-1 0,-1 0 0,0 0 1,1 0-1,-1 1 0,0-1 0,0 0 0,1 0 1,-1 1-1,0-1 0,1 0 0,-1 1 0,0-1 1,0 0-1,0 1 0,1-1 0,-1 0 0,0 1 1,0 17 191,-1-17-183,1 0 1,0-1-1,0 1 1,-1 0-1,1-1 1,0 1-1,0 0 0,0 0 1,0-1-1,-1 1 1,1 0-1,0 0 1,0-1-1,1 1 1,-1 0-1,0 0 1,0-1-1,0 1 1,0 0-1,1 0 1,-1-1-1,0 1 1,1 0-1,-1-1 1,0 1-1,1 0 1,-1-1-1,1 1 1,-1-1-1,1 1 1,-1-1-1,1 1 0,0-1 1,-1 1-1,1-1 1,0 1-1,0-1 1,2 1-214,16-3-4323,-8-6-2379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14350,'2'10'5728,"-3"29"-3203,-6 2-679,6-36-1699,-1 0-1,1 1 1,0-1 0,0 1-1,1-1 1,0 1 0,0-1-1,0 1 1,0-1-1,2 8 1,-1-12-127,0 0 0,-1 0 0,1-1 0,0 1 0,-1 0-1,1-1 1,0 1 0,0 0 0,0-1 0,0 1 0,0-1 0,-1 1 0,1-1 0,0 0 0,0 1 0,0-1-1,0 0 1,0 0 0,0 0 0,0 0 0,0 0 0,2 0 0,27 0 139,-25-1-103,5-1-18,1 0 0,-1-1 0,1 0 0,-1-1 0,0 0 0,0 0 0,-1-1 0,1 0 0,-1-1 0,0 0 0,-1-1 0,0 0 0,0 0 0,0-1 0,0 0 0,6-10 0,-40 70 1940,19-14-3690,16-36-9151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8872,'0'0'20067,"-10"12"-19842,3-3-197,0-2 28,1 1-1,0 0 1,0 0 0,1 0-1,-1 1 1,2 0 0,-1 0 0,2 0-1,-1 0 1,1 1 0,0-1 0,-1 13-1,4-21-47,0 0 0,0 1 0,0-1 0,1 1-1,-1-1 1,0 0 0,1 1 0,-1-1 0,1 0 0,0 1-1,-1-1 1,1 0 0,0 0 0,0 0 0,0 1 0,0-1-1,-1 0 1,2 0 0,-1 0 0,0-1 0,0 1 0,2 1-1,1 0 20,0 0-1,0 0 0,0-1 1,0 1-1,1-1 0,-1 0 1,7 1-1,3-1-29,0-1 0,1 0 0,25-3 0,-35 2-239,0 0 1,0-1-1,-1 1 0,1-1 0,-1 0 0,1 0 0,-1 0 0,1 0 0,-1-1 0,0 0 1,3-3-1,-3 3-549,0-1 0,-1 0 1,0 1-1,0-1 0,0-1 0,0 1 1,-1 0-1,1-1 0,-1 1 1,3-9-1,4-26-7238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18001,'0'0'9833,"7"29"-14733,16-24-4677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0 580 14670,'0'0'6881,"12"-4"-5066,14-7-1580,0-2 0,0 0 0,-1-1 0,-1-2 0,0 0 0,-2-2 0,0-1 0,0 0 0,-2-1 0,24-31 0,-29 32-202,-1 0 0,-1-2-1,-1 1 1,-1-1 0,0-1-1,-2 0 1,0 0 0,-2-1-1,0 0 1,-2-1 0,0 1 0,-2-1-1,1-29 1,-4 52-31,1 0 0,-1 0 0,0 0 0,0 0 1,0 1-1,0-1 0,0 0 0,0 0 0,0 0 0,0 0 0,0 0 0,0 0 0,-1 0 1,1 0-1,0 0 0,-1 0 0,1 0 0,-1 0 0,1 0 0,-1 1 0,1-1 0,-1 0 1,1 0-1,-1 0 0,0 1 0,1-1 0,-1 0 0,0 1 0,0-1 0,0 1 0,1-1 0,-1 1 1,0-1-1,0 1 0,0 0 0,0-1 0,0 1 0,-1 0 0,0 0-3,0 1-1,1-1 1,-1 1 0,0 0-1,1 0 1,-1-1 0,1 1-1,-1 0 1,1 1-1,-1-1 1,1 0 0,0 0-1,-1 1 1,1-1 0,0 0-1,0 1 1,0-1-1,0 1 1,0-1 0,0 3-1,-15 33 109,2 1-1,-16 73 0,17-57 189,-5 9 533,3 0-1,3 1 1,-7 125-1,28-142-647,-9-46-171,0 0 0,0 0-1,0 0 1,0 0 0,0-1-1,1 1 1,-1 0-1,0 0 1,1 0 0,-1 0-1,0-1 1,1 1 0,-1 0-1,1 0 1,-1-1 0,1 1-1,0 0 1,-1-1-1,1 1 1,0-1 0,-1 1-1,1-1 1,0 1 0,0-1-1,-1 1 1,1-1-1,0 0 1,0 1 0,0-1-1,0 0 1,0 0 0,-1 1-1,1-1 1,0 0-1,0 0 1,0 0 0,0 0-1,0 0 1,0-1 0,-1 1-1,1 0 1,0 0 0,0 0-1,0-1 1,0 1-1,-1 0 1,1-1 0,1 0-1,0-1-8,0-1 0,-1 1 0,1-1 0,-1 0 0,0 1 0,0-1 0,0 0 0,0 0 0,0 0 0,0 0 0,-1 0 0,1-3 0,3-42-1108,-4 45 919,2-60-4893,-4 21-2942,-1 8-5968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99 11050,'0'0'2702,"8"-2"-764,-4 1-1771,41-16 2775,-43 17-2709,0-1-1,-1 0 1,1 0-1,-1-1 1,1 1-1,-1 0 1,0 0-1,1-1 1,-1 1-1,0-1 1,0 1-1,0-1 1,0 1-1,0-1 1,0 0-1,0 1 1,-1-1-1,1 0 1,-1 0-1,1 0 1,-1 1-1,0-1 1,1 0-1,-1 0 1,0 0-1,0 0 1,-1-2-1,0 2-150,0 1-1,1 0 1,-1-1-1,0 1 1,0 0-1,0 0 1,-1 0-1,1 0 0,0 0 1,0 0-1,-1 0 1,1 0-1,0 0 1,-1 1-1,1-1 1,-1 0-1,1 1 1,-1 0-1,1-1 0,-1 1 1,0 0-1,1-1 1,-1 1-1,1 0 1,-1 0-1,1 0 1,-1 1-1,0-1 1,1 0-1,-3 1 1,-49 11-120,46-8 41,-1 0-1,1 1 1,0 0-1,0 0 1,0 1-1,-9 10 1,13-14 49,1 1 0,-1 0-1,1-1 1,0 1 0,0 0 0,0 1-1,0-1 1,1 0 0,-1 0 0,1 1 0,0-1-1,0 1 1,0-1 0,0 1 0,1-1 0,0 1-1,-1 7 1,2-10-16,0 0-1,0 0 0,1 0 1,-1 0-1,0 0 0,0 0 1,0 0-1,1 0 1,-1-1-1,0 1 0,1 0 1,-1-1-1,1 1 1,-1-1-1,0 0 0,1 1 1,-1-1-1,1 0 0,-1 0 1,1 0-1,-1 0 1,1 0-1,-1 0 0,1 0 1,1-1-1,42-5 412,-29 1-446,-1-1-1,0 0 1,0-1 0,0-1 0,-1 0-1,0-1 1,-1-1 0,0 0 0,0-1-1,-1 0 1,-1-1 0,0 0 0,11-16 0,-22 28-26,0 0 0,0 0 0,-1 0 1,1 0-1,0 0 0,0 0 1,0 0-1,0 0 0,0 0 0,0 0 1,0 0-1,0 0 0,0 0 1,0 0-1,0 0 0,0 0 0,0 0 1,-1 0-1,1 0 0,0 0 1,0 0-1,0 0 0,0 0 1,0 0-1,0 0 0,0 0 0,0 0 1,0 0-1,0 0 0,0 0 1,0 0-1,0 0 0,0 0 0,0 0 1,0-1-1,-12 12-209,-14 16 151,26-27 81,-8 11-241,1 0 0,0 0-1,-8 17 1,14-25-156,-1 1 1,1 0 0,0 0-1,0 0 1,0 0-1,1 0 1,-1 0 0,1 0-1,0 6 1,1-10 223,-1 1 1,1-1-1,-1 1 1,0-1-1,1 1 1,-1-1-1,1 1 0,-1-1 1,1 0-1,0 1 1,-1-1-1,1 0 1,-1 1-1,1-1 1,-1 0-1,1 0 1,0 0-1,-1 1 1,1-1-1,0 0 1,-1 0-1,1 0 1,0 0-1,-1 0 1,1 0-1,-1 0 1,1-1-1,0 1 0,-1 0 1,1 0-1,0-1 1,1 1-695,16-3-4368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34 10890,'0'0'9220,"-10"13"-8521,-3 6-382,0 2 0,1-1 0,1 1 0,1 1 1,0 0-1,2 0 0,1 1 0,1 0 0,-4 30 0,9-45-259,0 0 1,1-1-1,0 1 0,0 0 1,1-1-1,2 14 0,-3-20-47,1 0 0,-1 0 0,1 1 0,-1-1 0,1 0 0,-1 0-1,1 0 1,0 0 0,-1 0 0,1 0 0,0-1 0,0 1 0,0 0 0,0 0 0,0 0-1,0-1 1,0 1 0,0-1 0,2 2 0,-1-2 11,1 1-1,-1-1 1,0 0-1,1 0 1,-1 0 0,0 0-1,1-1 1,-1 1 0,0 0-1,0-1 1,1 0-1,-1 1 1,0-1 0,3-2-1,2-1-119,0 0 1,0-1-1,-1 0 0,1 0 0,-1 0 0,0-1 0,-1 0 0,1 0 0,-1-1 1,7-12-1,37-75-1014,-33 61 1039,-1-1 1,-2-1 0,16-69 0,-53 186 2172,11-45-1528,2 0 1,-7 46-1,18-83-568,-2 14 298,1-1-1,0 0 0,1 1 1,2 23-1,-1-34-265,-1-1 0,1 1-1,-1 0 1,1-1 0,0 1-1,0-1 1,0 0-1,0 1 1,1-1 0,-1 0-1,0 1 1,1-1 0,0 0-1,0 0 1,-1 0 0,1-1-1,0 1 1,0 0-1,1-1 1,-1 1 0,0-1-1,0 0 1,1 1 0,-1-1-1,1 0 1,-1-1-1,1 1 1,-1 0 0,1-1-1,4 1 1,-3-1-259,-1 1 0,1-1 0,0 0 0,0 0 0,0 0 0,0-1 0,0 0 0,0 1 0,0-1 0,0-1 0,-1 1 0,1 0 0,0-1 0,-1 0 0,1 0 0,-1 0 0,0 0 0,4-3 0,-1-2-1208,-1 1-1,1-1 1,-1 0-1,-1 0 0,0 0 1,0-1-1,5-13 0,8-22-5742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13421,'0'0'9934,"-6"9"-9181,-5 10-487,1 0 0,1 0-1,1 1 1,1 0 0,0 0 0,2 1-1,0-1 1,-3 38 0,5 105 145,4-106-892,-10-64-3483,-1-6 2286,9 10 1331,-29-59-3921,3-3 4556,21 48 840,0 1-1,2-1 1,0 0-1,1 0 1,0 0-1,0-17 1,4 33-1035,-1 0 1,0 0-1,0 0 1,0 0-1,0 0 1,0 0-1,1 1 1,-1-1-1,0 0 0,1 0 1,-1 0-1,1 1 1,-1-1-1,1 0 1,-1 0-1,1 1 1,0-1-1,-1 1 1,1-1-1,0 0 1,-1 1-1,1-1 1,0 1-1,0 0 1,0-1-1,0 0 1,32-4 590,33 11-839,-41-1-270,-1 1-1331,-6-5-2362,-6 0-2192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9225,'0'0'6513,"-3"8"-5819,-2 5-386,1 0 0,0 1 1,1-1-1,1 1 1,0 0-1,1-1 0,0 1 1,1 0-1,1 0 0,0 0 1,1 0-1,6 24 1,-2-15-168,2 0 1,1-1 0,1 0 0,0 0 0,2-1 0,27 38 0,-38-58-133,0 1 0,0-1 0,0 1 1,0-1-1,0 0 0,0 1 1,1-1-1,-1 0 0,1 0 0,-1 0 1,1 0-1,-1 0 0,1 0 0,-1 0 1,1-1-1,0 1 0,0-1 1,2 1-1,-3-1 8,0 0 1,0 0-1,0 0 0,1-1 1,-1 1-1,0 0 1,0-1-1,0 1 1,0-1-1,0 0 0,0 1 1,0-1-1,0 0 1,0 1-1,0-1 0,0 0 1,0 0-1,-1 0 1,1 0-1,1-1 0,1-4 19,0 1-1,0-1 0,-1 0 1,1 0-1,-1 0 0,-1 0 0,1 0 1,1-11-1,-3 14-27,1-9 1,0-1 0,0 1 0,-3-24-1,2 34-23,0 1-1,0-1 0,0 0 0,-1 0 1,1 1-1,0-1 0,-1 0 0,1 1 1,-1-1-1,0 0 0,0 1 0,1-1 1,-1 1-1,0-1 0,0 1 0,0 0 1,-1-1-1,1 1 0,0 0 0,0 0 1,-1 0-1,1 0 0,0 0 0,-1 0 1,1 0-1,-1 0 0,0 0 0,1 1 1,-1-1-1,0 1 0,1-1 0,-1 1 1,0 0-1,1-1 0,-1 1 0,0 0 1,-2 0-1,3 2 6,-1-1 0,0 1 0,0-1 0,1 1-1,-1 0 1,1-1 0,-1 1 0,1 0 0,0 0 0,0 0 0,0 0 0,0 0 0,0 0 0,0 1 0,1-1 0,-1 0-1,1 0 1,-1 0 0,1 3 0,-1-2 5,1-1 0,-1 0 1,0 0-1,1 0 0,0 0 0,0 0 0,-1 1 0,1-1 0,1 0 0,-1 0 0,0 0 1,0 1-1,1-1 0,-1 0 0,1 0 0,0 0 0,0 0 0,0 0 0,0 0 0,1 2 1,5-2 21,0 0 0,0-1 0,0 0 0,0 0 0,1 0 0,-1-1 0,0-1 0,14-1 0,7 1 16,9 0-37,-24-1-3,-1 1 1,1 1-1,0 1 1,-1-1-1,1 2 1,0 0-1,-1 0 1,0 1 0,18 7-1,-17 6 3583,-15-22-2246,-2-11-1095,1-1 0,0 1 0,2-1 0,0-24-1,1 41-287,0 0-1,1 0 1,-1 0-1,0 0 0,1 0 1,-1 0-1,0 0 1,1 0-1,0 0 0,-1 0 1,1 0-1,0 0 1,-1 0-1,1 0 0,0 1 1,0-1-1,-1 0 1,1 1-1,0-1 0,0 0 1,0 1-1,0-1 0,0 1 1,0-1-1,0 1 1,0 0-1,0-1 0,2 1 1,40-8-4438,-19 5 41,17-7-4614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13453,'0'0'6438,"65"-3"-6406,-26 3 0,-3-2-1185,-4 2-2723,-7 0-3299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4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24343,'0'0'5445,"0"9"-18833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50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6 142 11563,'7'-142'12054,"-19"431"-8349,12-258-4086,4 106 2236,9-71-4069,-9-55 121,0 1 0,1-1-1,8 16 1,-3-10-9550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5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18770,'0'0'8200,"-33"45"-7944,48-41-64,-1-1-416,6-1-1570,-6-2-832,-3 0-2820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5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1764 115 8872,'-12'-10'652,"-2"-1"-653,-1 0 0,-1 1-1,0 1 1,0 0 0,0 2 0,-1 0 0,0 0 0,-1 2 0,-24-6 0,-27 2-958,-1 3 0,0 3 0,0 3 1,-73 10-1,75-1 1817,1 2 1,1 4-1,0 2 1,-79 33-1,90-27-656,2 3 0,0 3 0,2 1 0,2 3 0,0 1 0,3 3 0,1 2 0,2 2 0,-52 62 1,71-72-99,1 1 1,1 1 0,3 1 0,0 1 0,2 0 0,-18 56-1,26-63-15,2 1 0,1 0-1,2 1 1,0-1 0,2 1-1,1-1 1,2 1 0,1 0-1,7 37 1,-1-34-86,1 0 1,2 0-1,1 0 1,2-2-1,1 0 0,2 0 1,1-2-1,1 0 0,1-1 1,2-1-1,0-1 1,2 0-1,51 40 0,-37-36 99,1-1 0,2-3 0,0-1 1,1-2-1,2-2 0,0-2 0,1-2 0,1-2 0,70 14 0,-60-20 221,-1-2 1,1-3 0,-1-2-1,1-3 1,0-2 0,-1-2-1,79-18 1,-87 11-206,-1-2 0,-1-2 0,0-2 0,-1-2 0,-1-2 0,-1-2 0,-2-1 0,74-60 0,-68 44-92,-1-2 1,-3-2-1,-1-1 0,-3-2 0,34-57 0,-51 73 37,-3-2-1,-1 0 0,-1-1 0,-2-1 0,-1 0 1,-3-1-1,0-1 0,-3 1 0,5-50 1,-12 69 24,0 0 1,0 0-1,-2 0 1,0 0-1,-2 0 1,1 0-1,-2 1 1,-1-1 0,0 1-1,-14-27 1,8 24-56,0 1-1,-1 0 1,-1 1 0,-1 0 0,0 1-1,-1 1 1,-1 1 0,-20-15 0,1 5-115,0 2 1,-2 2 0,0 1-1,-1 2 1,-1 2 0,-1 1-1,-51-11 1,27 12-215,-1 3 0,0 2 0,-131 2 0,162 8-231,0 3 1,1 0 0,0 2 0,0 2 0,0 1 0,1 2-1,-42 18 1,-2 8-2654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5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11979,'-4'7'10,"1"0"0,0 0-1,1 0 1,0 0 0,0 0 0,0 0-1,1 1 1,0-1 0,1 0-1,-1 1 1,1-1 0,1 1 0,-1-1-1,1 1 1,1-1 0,-1 0-1,1 0 1,1 1 0,-1-1-1,1-1 1,5 9 0,2 1-25,2 0 1,0-1-1,1 0 0,0-1 1,1-1-1,31 23 1,105 59-100,-77-53 95,558 402 89,-32 51 74,-191-154-54,1098 950 417,-795-587 180,-34 37-589,-260-280-44,225 276-75,-454-495 47,187 314 1,-182-209 907,255 636 0,-114-242 764,-293-655-1656,38 70-608,-57-127-1623,-21-28 1902,-1-1 0,1 1 0,0 0-1,0-1 1,0 1 0,0-1 0,-1 1 0,1-1 0,0 1 0,0-1 0,0 0 0,0 1-1,0-1 1,0 0 0,0 0 0,0 0 0,0 0 0,2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5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127 200 3075,'-9'15'4463,"-2"2"-3879,-54 102 157,58-104-430,0 1 0,1 0 0,0 1 0,2-1 0,0 1 0,-3 27 0,6-4 486,3 0 0,1 0 0,14 65 0,39 114 1039,-55-213-1805,18 63 239,3-1-1,2-2 1,44 84 0,-63-142-238,-1 0 0,2-1 0,-1 1 0,1-1 0,0 0 0,0-1 0,8 6 0,-12-10-13,-1-1 1,1 0-1,0 0 0,-1 1 1,1-2-1,0 1 1,0 0-1,0 0 0,0 0 1,0-1-1,-1 1 1,1-1-1,0 0 0,0 1 1,0-1-1,1 0 0,-1 0 1,0 0-1,0-1 1,0 1-1,0 0 0,0-1 1,-1 1-1,1-1 1,0 0-1,0 1 0,0-1 1,0 0-1,-1 0 0,1 0 1,0-1-1,-1 1 1,1 0-1,-1-1 0,1 1 1,-1-1-1,2-2 1,6-10 175,-1 0 1,-1-1 0,-1 0 0,0-1 0,-1 1-1,0-1 1,2-19 0,-6 32-166,94-565 1142,-24 102-7736,-32 294 905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3:5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4901,'404'-37'350,"-202"14"-108,1802-118 5150,2435 102-4239,-3709 58-1124,671 13-24,-4-32 62,-692-46 104,-699 45-400,0 1 0,0-1 0,0-1 0,0 1 1,0-1-1,0 0 0,-1 0 0,8-5 0,7-10-3647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0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34 11819,'-11'0'1634,"2"0"-1396,-5-1 592,0 0 0,0 2-1,-16 1 1,28-2-679,0 0 0,1 0 0,-1 0 0,0 0 1,0 1-1,0-1 0,1 0 0,-1 1 0,0 0 0,0-1 0,1 1 0,-1 0 0,0 0 0,1 0 1,-1 0-1,1 0 0,-1 0 0,1 0 0,0 1 0,-1-1 0,1 1 0,0-1 0,0 0 0,0 1 0,0 0 1,0-1-1,0 1 0,1 0 0,-1-1 0,1 1 0,-1 0 0,1 0 0,-1 0 0,1 2 0,0-3-113,1 0 0,-1 1 0,1-1 0,0 0 0,-1 0 0,1 0 0,0 0 0,0 0-1,0 0 1,0 0 0,0 0 0,0 0 0,0 0 0,0 0 0,0 0 0,0-1 0,0 1-1,1 0 1,-1-1 0,0 1 0,1-1 0,-1 0 0,0 1 0,3-1 0,38 8 572,-39-8-534,57 5 250,1-3 1,0-3-1,-1-2 0,65-12 0,236-64-1962,-360 79 1673,31-10-3100,-34 8-404,-19 1 505,-25 1-2445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0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52 7911,'0'0'7624,"-59"29"-6407,48-24-993,11-3 96,21-2 865,13 0 257,18 0-545,12-6-673,13-3-192,9-3 32,3 0-64,2-1-1345,-5-3-2851,-2-3-1666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7143,'0'0'11130,"-4"11"-10265,-4 21-412,2 1-1,2 0 1,1 0 0,1 51 0,1-27 404,3 62 1206,-3-119-2057,1 0-1,0 0 1,0 0 0,0 0 0,0 1 0,0-1 0,0 0 0,0 0-1,0 0 1,0 0 0,0 0 0,0 0 0,0 1 0,0-1 0,1 0 0,-1 0-1,0 0 1,0 0 0,0 0 0,0 0 0,0 1 0,0-1 0,0 0-1,0 0 1,0 0 0,0 0 0,0 0 0,1 0 0,-1 0 0,0 0 0,0 0-1,0 1 1,0-1 0,0 0 0,0 0 0,1 0 0,-1 0 0,0 0-1,0 0 1,0 0 0,0 0 0,0 0 0,1 0 0,-1 0 0,0 0 0,0 0-1,0 0 1,0 0 0,0 0 0,0 0 0,1 0 0,-1 0 0,0 0-1,0 0 1,0-1 0,0 1 0,0 0 0,0 0 0,1 0 0,-1 0 0,0 0-1,0 0 1,0 0 0,11-12 228,6-16 22,38-97-36,-37 80-222,1 2-1,40-65 1,-58 106-30,0 0 1,1 0-1,-1 0 1,0 0-1,1 0 0,0 0 1,-1 1-1,1-1 0,0 1 1,0-1-1,0 1 1,0 0-1,0-1 0,0 1 1,3-1-1,-4 2 10,0 0 0,0 0-1,0 0 1,0 0 0,0 0 0,-1 0-1,1 1 1,0-1 0,0 0 0,0 0-1,0 1 1,-1-1 0,1 0 0,0 1-1,0-1 1,-1 1 0,1-1 0,0 1-1,-1 0 1,1-1 0,-1 1 0,1 0 0,0-1-1,-1 1 1,0 0 0,1-1 0,0 2-1,1 2-2,-1 1 0,0-1 0,1 0 0,-1 0 0,-1 1 0,1-1 0,0 0-1,-1 1 1,0-1 0,0 1 0,-1-1 0,1 0 0,-1 1 0,-2 6 0,-1-1 43,-1 0 1,0-1-1,0 1 1,-1-1-1,-1-1 1,1 1-1,-1-1 1,-1 0-1,0-1 1,0 1-1,0-1 1,-1-1-1,0 0 1,-17 9-1,25-15-71,1 0 0,0 0 0,-1 1 0,1-1 0,0 0 0,-1 0-1,1 0 1,0 0 0,-1 0 0,1 0 0,-1 0 0,1 0 0,0 0 0,-1 0 0,1 0-1,0 0 1,-1 0 0,1 0 0,0 0 0,-1-1 0,1 1 0,0 0 0,-1 0 0,1 0-1,0 0 1,-1-1 0,1 1 0,0 0 0,0 0 0,-1-1 0,1 1 0,0 0 0,0 0-1,-1-1 1,1 1 0,0 0 0,0-1 0,0 1 0,0 0 0,0-1 0,-1 1 0,1 0-1,0-1 1,0 1 0,0-1 0,0 1 0,0 0 0,0-1 0,0 1 0,0 0 0,0-1-1,0 1 1,1 0 0,-1-1 0,0 1 0,0 0 0,0-1 0,0 1 0,0 0 0,1-1-1,-1 1 1,0 0 0,0-1 0,1 1 0,11-25-4214,5-2-1424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07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17008,'0'0'3956,"8"0"-3534,52 0-241,0 2 1,0 3-1,-1 3 1,92 23-1,-139-28-179,0 1 0,0 0 0,-1 1 1,18 10-1,-27-14 4,0 0 0,0 0 0,0 1 0,0-1 1,0 1-1,0-1 0,0 1 0,-1 0 0,1 0 1,-1 0-1,1 0 0,-1 0 0,0 0 0,1 0 1,-1 0-1,0 0 0,-1 1 0,1-1 0,0 0 1,-1 1-1,1-1 0,-1 1 0,0-1 1,1 1-1,-1-1 0,0 0 0,-1 1 0,1-1 1,0 1-1,-2 2 0,-1 3 78,-1 1 0,0-1 1,-1-1-1,0 1 0,0-1 0,0 0 0,-1 0 1,0 0-1,-1-1 0,-11 10 0,-85 56 125,70-51-148,-94 65 168,-17 11-4542,107-74-2771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0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16848,'0'0'3780,"-7"56"-3236,7-18-224,0 8-256,0 2 0,11 1-64,2-4-544,-1-7-1378,-7-8-2979,1-13-2465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0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14510,'2'-8'1820,"-1"4"-1671,1 0 1,-1 0-1,1 0 0,-1 0 1,1 0-1,0 0 0,1 1 0,-1-1 1,1 1-1,-1-1 0,1 1 0,0 0 1,0 0-1,0 0 0,1 1 1,-1-1-1,1 1 0,0 0 0,-1 0 1,1 0-1,0 0 0,0 1 0,0-1 1,0 1-1,0 0 0,8 0 1,23-5 119,0 3 1,1 0-1,-1 3 1,1 0 0,-1 3-1,0 1 1,0 1-1,0 2 1,47 16-1,-76-21-255,-1 0-1,1 0 1,-1 1-1,0-1 0,0 1 1,0 0-1,0 1 1,-1-1-1,1 1 0,-1 0 1,0 0-1,0 0 1,0 1-1,5 7 0,-8-9 29,0 0 0,0 0-1,0 0 1,-1 0 0,1 0-1,-1 0 1,1 0 0,-1 0-1,0 0 1,0 0 0,0 1-1,-1-1 1,1 0 0,-1 0-1,0 0 1,0 0 0,0 0-1,0 0 1,0-1 0,0 1-1,-1 0 1,0 0 0,1-1-1,-1 1 1,0-1 0,0 0-1,-1 1 1,-2 2 0,-11 9 343,0-1 0,0-1 1,-1 0-1,-1-1 0,-34 16 0,92-18-2702,-26-7 2176,1 1 0,-1 1-1,0 0 1,0 1-1,0 0 1,0 1 0,20 13-1,-30-17 134,0 1 0,-1-1 0,1 1 0,0 0 1,-1 1-1,0-1 0,0 0 0,0 1 0,0 0 0,-1 0 0,1-1 0,-1 2 0,0-1 0,0 0 0,-1 0 0,1 1 0,-1-1 0,0 1 1,0-1-1,0 1 0,-1-1 0,1 1 0,-1-1 0,0 1 0,-1 0 0,1-1 0,-1 1 0,-2 7 0,1-6 148,-1 1-1,0-1 1,-1 0 0,0 0-1,0-1 1,0 1-1,0-1 1,-1 1-1,0-1 1,0-1 0,0 1-1,-1-1 1,1 0-1,-10 5 1,-5 3 388,-1-1 0,0-1 1,-23 7-1,22-9-222,-1 0 0,0-2 0,0 0 0,0-2 0,-1 0 0,1-2 0,-1 0 0,-44-4 0,66 2-321,0-1-1,0 1 1,0 0-1,1-1 0,-1 0 1,0 1-1,0-1 1,0 0-1,1 0 0,-1 0 1,0 0-1,1 0 1,-1 0-1,1-1 0,0 1 1,-1 0-1,1-1 1,0 1-1,0-1 0,0 1 1,0-1-1,0 0 1,0 1-1,0-1 0,0 0 1,1 0-1,-1 0 1,1 0-1,-1 1 0,1-1 1,0-3-1,0 2-191,0 0 0,0 0 0,0 0 0,1 0 0,0 0 0,-1 0 0,1 0 0,0 0 0,1 1 0,-1-1 0,0 0 0,1 1 0,-1-1 0,1 0 0,0 1 0,0 0 0,0-1 0,0 1 0,3-2 0,11-7-2165,1 1 0,0 0-1,35-14 1,-32 16-364,29-14-5495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0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17360,'0'0'6866,"0"9"-6076,3 71 269,27 152 1,-28-246 1956,1-83-2679,-14 6-288,10 83-45,-1 0 0,-1 0 0,1 0 0,-1 0 1,0 1-1,-1-1 0,0 1 0,0 0 0,-6-8 0,9 14-7,1 0 0,-1 0 0,1 1 0,-1-1 0,0 0 0,1 0-1,-1 0 1,0 1 0,0-1 0,1 0 0,-1 0 0,0 1 0,0-1 0,0 1-1,0-1 1,0 1 0,0-1 0,0 1 0,0 0 0,0-1 0,0 1 0,0 0-1,0 0 1,0 0 0,0 0 0,0 0 0,0 0 0,0 0 0,0 0 0,-1 0 0,1 0-1,0 1 1,0-1 0,0 0 0,0 1 0,0-1 0,0 1 0,1-1 0,-1 1-1,0 0 1,0-1 0,0 1 0,0 0 0,1-1 0,-1 1 0,0 0 0,1 0-1,-1 0 1,0 0 0,1 0 0,-1-1 0,1 1 0,0 0 0,-1 0 0,1 0-1,0 0 1,-1 0 0,1 2 0,0-2-1,-1 0 0,1 1 1,-1-1-1,1 1 0,0-1 0,0 1 0,0-1 1,0 1-1,0-1 0,0 1 0,0-1 0,0 1 0,1-1 1,-1 0-1,1 1 0,-1-1 0,1 1 0,-1-1 0,1 0 1,0 1-1,0-1 0,-1 0 0,1 0 0,0 0 1,0 0-1,0 0 0,0 0 0,1 0 0,-1 0 0,0 0 1,0 0-1,1 0 0,-1-1 0,0 1 0,1-1 0,-1 1 1,0-1-1,1 1 0,-1-1 0,1 0 0,-1 1 1,1-1-1,1 0 0,0-3-141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0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22 160 11147,'0'0'7511,"9"1"-5253,2 0-1857,1-1 0,0 0 1,-1 0-1,1-2 1,-1 1-1,1-1 0,-1-1 1,1 0-1,-1-1 0,19-8 1,-17 5-238,0-1 0,-1 0 0,22-17 0,-32 23-93,1 0-1,-1 0 0,0 0 0,0 0 0,0-1 0,0 1 1,0 0-1,0-1 0,0 0 0,-1 1 0,0-1 1,1 0-1,-1 0 0,0 1 0,0-1 0,0 0 1,-1 0-1,1 0 0,-1 0 0,0-1 0,0 1 0,0 0 1,0 0-1,0 0 0,0 0 0,-2-3 0,1 5-50,0 0 0,0 0 0,0 0-1,0 0 1,0 1 0,0-1 0,0 0 0,-1 1-1,1-1 1,0 0 0,0 1 0,-1-1-1,1 1 1,0 0 0,-1 0 0,1-1-1,-1 1 1,1 0 0,0 0 0,-1 0 0,1 0-1,0 1 1,-1-1 0,1 0 0,0 0-1,-3 2 1,-38 10 39,28-4-44,0 1 1,0 0-1,1 0 1,0 2-1,1-1 1,0 2-1,1-1 1,0 2-1,1-1 1,1 1-1,0 1 1,0 0-1,1 0 1,1 1-1,0 0 1,2 0-1,-1 0 1,2 1-1,-4 23 1,7-36-12,1 1 0,0-1-1,0 0 1,0 1 0,0-1 0,1 1 0,-1-1 0,1 0 0,0 0 0,0 1 0,0-1 0,0 0 0,1 0 0,-1 0 0,1 0 0,0 0 0,0 0 0,0-1 0,4 5 0,-3-4-42,1-1 0,0 1 0,0-1 0,0 0 0,0 0 0,0 0 0,1 0 0,-1-1 0,1 0 0,-1 0 0,1 0 1,7 0-1,4 0-653,-1-1 0,1-1 0,-1-1 0,0 0 0,1-1 0,-1-1 0,24-9 0,-7 0-5026,53-32-1,-33 12 1389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9 12684,'0'0'2659,"-12"-2"330,-4 0-2070,1-1 1,0 2-1,-26 0 0,35 2-758,1-1-1,0 1 1,-1-1-1,1 2 1,0-1-1,0 0 1,0 1-1,0 0 1,0 0-1,0 1 1,0-1-1,1 1 1,-1 0-1,1 0 1,0 1-1,0-1 1,-4 5-1,8-8-158,0 0 1,-1 1-1,1-1 0,0 0 0,0 0 0,0 0 1,0 0-1,-1 1 0,1-1 0,0 0 0,0 0 1,0 0-1,0 1 0,0-1 0,0 0 0,-1 0 1,1 1-1,0-1 0,0 0 0,0 0 0,0 1 1,0-1-1,0 0 0,0 0 0,0 1 1,0-1-1,0 0 0,0 0 0,1 1 0,-1-1 1,0 0-1,0 0 0,0 0 0,0 1 0,0-1 1,0 0-1,0 0 0,1 0 0,-1 1 0,0-1 1,0 0-1,0 0 0,0 0 0,1 0 0,-1 1 1,0-1-1,0 0 0,0 0 0,1 0 0,18 3 135,22-9 70,-24-1-150,27-8-735,-43 15 660,0 0 0,0 0 0,0 0 0,0 0 1,0 0-1,0 0 0,0 0 0,0 0 0,0 0 0,0 1 0,0-1 0,0 0 0,0 1 1,0-1-1,0 0 0,0 1 0,-1-1 0,1 1 0,0 0 0,0-1 0,0 1 0,-1 0 1,1-1-1,0 1 0,-1 0 0,1 0 0,-1 0 0,1-1 0,-1 1 0,1 0 1,-1 0-1,0 0 0,1 0 0,-1 0 0,0 0 0,0 0 0,1 0 0,-1 2 0,5 66 11,-5 125 0,-3-76 497,3-111-411,-1 1 1,0-1 0,0 0 0,-1 0 0,1 1 0,-2-1 0,1 0 0,-1-1 0,-7 14 0,8-17 42,0 0 0,0 0 0,0 0 1,0 0-1,-1 0 0,1 0 0,-1-1 0,1 1 0,-1-1 0,0 0 0,0 0 0,0 0 1,-1 0-1,1-1 0,0 1 0,-1-1 0,1 0 0,0 1 0,-1-2 0,0 1 0,-6 0 0,8-1-84,0 0 0,1-1-1,-1 1 1,0-1-1,0 0 1,0 0-1,1 1 1,-1-1-1,0 0 1,1 0-1,-1-1 1,1 1-1,-1 0 1,1 0-1,-1-1 1,1 1-1,0-1 1,0 1-1,0-1 1,0 0-1,0 1 1,0-1-1,0 0 1,0 0-1,1 0 1,-1 0 0,1 1-1,0-1 1,-1 0-1,1-3 1,-5-65-61,5 64 46,1-12-220,0 0-1,2 1 1,0 0-1,1-1 0,0 1 1,2 1-1,0-1 1,0 1-1,2 0 1,0 0-1,13-17 1,-16 24 130,2 0 1,-1 1-1,1 0 1,0 0-1,0 0 1,1 1-1,0 0 1,1 1 0,0 0-1,0 0 1,0 1-1,0 0 1,1 0-1,0 1 1,0 1 0,0-1-1,0 2 1,0-1-1,21-1 1,-30 5 61,0-1 0,1 0 0,-1 1 0,0-1 0,1 1 0,-1-1 0,0 1 0,0 0 0,0 0 0,1-1 0,-1 1 0,0 0 0,0 0 0,0 0 0,0 0 0,-1 0 0,1 0 0,0 0 0,0 1 1,-1-1-1,1 0 0,0 0 0,-1 1 0,1-1 0,-1 0 0,0 1 0,1-1 0,-1 0 0,0 1 0,0-1 0,0 1 0,0-1 0,0 0 0,-1 3 0,-3 68 187,1-41 109,3-30-270,0 0 0,1-1 0,-1 1 0,0 0 0,0 0 0,1-1 0,-1 1 0,1 0 0,-1 0 0,0-1 0,1 1 0,-1-1 0,1 1 0,0 0 0,-1-1 1,1 1-1,-1-1 0,1 1 0,0-1 0,-1 1 0,1-1 0,0 0 0,0 1 0,-1-1 0,1 0 0,0 0 0,0 0 0,0 1 0,-1-1 0,1 0 0,0 0 0,0 0 0,0 0 0,-1 0 1,1 0-1,0-1 0,0 1 0,-1 0 0,1 0 0,0 0 0,1-1 0,36-11 589,-12-4-450,46-36 0,15-9 33,-86 60-187,0 1 0,0 0 0,0-1 0,-1 1 0,1 0 0,0 0 0,0-1 0,0 1 0,0 0 0,-1 0 0,1 0 0,0 0 0,0 0 0,0 0 0,0 0 0,-1 1 0,1-1 0,0 0 0,0 0 0,0 1 0,0-1 0,-1 0 0,1 1 0,0-1 0,0 1 0,-1-1 0,1 1 0,0-1 0,-1 1 0,1-1 0,-1 1 0,1 0 0,-1-1 0,1 1 0,-1 0 0,1 0 0,-1-1 0,1 2 0,0 0-6,0-1 0,0 0 0,0 1-1,0-1 1,0 0 0,1 1 0,-1-1-1,1 0 1,-1 0 0,0 0 0,1 0-1,0 0 1,-1-1 0,1 1 0,0 0-1,-1-1 1,1 1 0,2-1-1,7 1-405,-1-1-1,1-1 0,0 0 1,0 0-1,-1-1 0,20-6 1,58-29-6346,-48 19 1675,-7 5 118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5445,'0'0'12161,"1"8"-11899,-1-4-192,1 1 0,0-1 0,0 0 0,0 0 0,0 0 0,1 0 0,-1 0 0,1 0 0,3 5 0,-3-7 23,0 0 0,0-1 0,0 1 0,0 0-1,0-1 1,0 0 0,1 1 0,-1-1 0,0 0 0,1 0 0,-1 0 0,0-1 0,1 1-1,-1 0 1,1-1 0,-1 0 0,1 1 0,0-1 0,-1 0 0,1-1 0,3 1 0,3-2 2,1 0 0,0 0 0,-1-1 0,1-1 0,-1 1 0,0-1 0,0-1 0,0 0 1,-1 0-1,0-1 0,0 0 0,12-11 0,-5 3 61,0-1 0,-1-1 0,0 0 0,-1-1 0,10-18 0,1-16 816,-23 48-805,0 0 1,0 0 0,0-1 0,0 1 0,0 0-1,-1-1 1,0 1 0,0-1 0,0 1 0,0 0-1,0-1 1,0 1 0,-2-7 0,1 10-151,1 0 1,0 0-1,-1-1 1,1 1 0,-1 0-1,1 0 1,0 0-1,-1-1 1,1 1-1,-1 0 1,1 0-1,0 0 1,-1 0 0,1 0-1,-1 0 1,1 0-1,-1 0 1,1 0-1,0 0 1,-1 0 0,1 0-1,-1 0 1,1 0-1,-1 0 1,1 0-1,0 1 1,-1-1 0,1 0-1,-1 0 1,1 0-1,0 1 1,-1-1-1,1 0 1,-1 1-1,-13 9 4,8-4 17,0 1 0,1-1 1,-1 1-1,1 0 0,1 0 0,-1 1 0,1-1 1,0 1-1,1 0 0,0 0 0,0 1 1,1-1-1,0 0 0,1 1 0,-1-1 0,2 1 1,-1 0-1,2 10 0,-1-18-36,0 0 1,0 0-1,0 0 0,1 0 0,-1 0 1,0 0-1,1 0 0,-1 0 1,0 0-1,1 0 0,0 0 1,-1 0-1,1-1 0,-1 1 0,1 0 1,0 0-1,-1-1 0,1 1 1,0 0-1,0-1 0,0 1 1,0-1-1,0 1 0,-1-1 0,1 0 1,2 1-1,0 0 14,1 0 0,-1-1 1,0 0-1,0 0 0,1 0 0,-1 0 0,0 0 1,6-2-1,0 0 16,-1-1 0,1 0 0,-1 0 0,1 0 0,11-8 0,-6 1-14,-1 0-1,0-1 0,0 0 0,-1-1 0,-1 0 0,11-15 0,-17 20-9,0-1 0,0 0 1,-1-1-1,0 1 0,0-1 0,-1 0 0,0 0 0,-1 0 0,0 0 0,0 0 0,-1 0 0,0-13 0,-1-34-40,-10 75-219,-6 47 432,3 2 1,-4 79-1,16-140-107,0-1-1,1 1 1,0 0 0,0 0-1,1-1 1,-1 1 0,2 0-1,-1-1 1,4 10 0,-4-13-58,0-1 1,1 1-1,0-1 1,-1 0-1,1 0 0,0 0 1,0 0-1,1 0 1,-1 0-1,0 0 1,0-1-1,1 1 1,-1-1-1,1 0 0,-1 0 1,1 0-1,0 0 1,0 0-1,-1 0 1,1-1-1,0 1 1,0-1-1,0 0 0,4 0 1,-1 0-4,0 0 0,-1 0 0,1-1 0,0 1 1,0-1-1,-1-1 0,1 1 0,-1-1 0,1 0 0,-1 0 0,1-1 0,-1 1 1,0-1-1,0 0 0,-1-1 0,1 1 0,-1-1 0,1 0 0,4-6 1,4-6-258,-1-1 1,0 0 0,-2-1-1,10-19 1,-4 7-778,-16 29 982,0 1 0,1-1-1,-1 1 1,1-1 0,-1 0 0,1 1 0,-1-1 0,1 1 0,-1-1 0,1 1 0,-1 0 0,1-1-1,0 1 1,-1-1 0,1 1 0,0 0 0,-1 0 0,1-1 0,0 1 0,0 0 0,-1 0 0,1 0-1,0 0 1,-1 0 0,1 0 0,0 0 0,0 0 0,-1 0 0,1 0 0,0 0 0,0 0 0,-1 1 0,1-1-1,0 0 1,-1 1 0,1-1 0,0 0 0,0 1 0,31 24 47,-9-8-39,-15-14 26,0-1 0,0-1 1,1 0-1,-1 0 0,0 0 1,1-1-1,-1 0 0,1-1 1,-1 0-1,0 0 0,1-1 1,-1 0-1,0 0 0,0-1 1,-1 0-1,11-6 0,-5 4-56,1 0 0,0 1 0,0 0 0,15-2 0,-29 7 57,1 0-1,0-1 1,-1 1-1,1 0 1,-1 0-1,1-1 1,-1 1 0,1 0-1,-1 0 1,1 0-1,-1 0 1,0 0-1,0-1 1,1 1-1,-1 0 1,0 0-1,0 0 1,0 0 0,0 0-1,0 0 1,0 0-1,0 0 1,0 0-1,0 0 1,-1 0-1,1-1 1,0 1-1,-1 0 1,1 0 0,-1 0-1,0 1 1,-9 35 184,10-37-180,-5 23 9,1 0 1,1 0 0,1 0-1,0 0 1,2 0 0,1 0-1,5 30 1,0 66 41,-7-114-35,1-1 1,-1 1 0,-1-1 0,1 0-1,-1 1 1,1-1 0,-1 0 0,0 0-1,-1 0 1,1 0 0,-1 0-1,0-1 1,0 1 0,0-1 0,0 0-1,0 0 1,-1 0 0,1 0 0,-1 0-1,0-1 1,0 0 0,0 0-1,0 0 1,0 0 0,-1 0 0,1-1-1,0 0 1,-8 1 0,8 0 89,-1-1 1,1 0-1,-1-1 1,0 1-1,0-1 0,1 0 1,-1 0-1,0 0 1,0-1-1,1 0 0,-1 0 1,0 0-1,1 0 1,-1-1-1,1 1 0,-1-1 1,1-1-1,0 1 1,0 0-1,0-1 0,0 0 1,1 0-1,-1 0 1,1 0-1,-1-1 0,1 1 1,-3-6-1,2 3-91,1 0 1,0 0-1,0 0 0,1 0 0,0-1 0,0 1 0,0-1 0,1 1 1,0-1-1,0 0 0,1 0 0,0 1 0,0-1 0,0 0 0,1 0 1,0 1-1,0-1 0,1 0 0,0 1 0,0-1 0,1 1 0,-1 0 1,1 0-1,6-8 0,-2 4-69,1 0 0,1 1 1,-1 1-1,1-1 0,1 1 0,0 1 1,0-1-1,0 2 0,1 0 0,0 0 1,0 1-1,19-7 0,128-34-5151,-101 26-491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36 226 14798,'7'-12'619,"-2"4"610,0-1 1,0 0-1,0 0 0,-1 0 0,-1 0 0,1-1 0,3-19 1,-8 29-1212,1 0 1,0 0 0,0-1 0,0 1-1,0 0 1,-1 0 0,1 0 0,0 0-1,0 0 1,0-1 0,-1 1 0,1 0-1,0 0 1,0 0 0,-1 0 0,1 0-1,0 0 1,0 0 0,-1 0 0,1 0-1,0 0 1,0 0 0,-1 0 0,1 0-1,0 0 1,0 0 0,-1 0 0,1 0-1,0 0 1,0 0 0,-1 0 0,1 0-1,0 0 1,0 1 0,-1-1 0,1 0-1,0 0 1,0 0 0,0 0 0,-1 0-1,1 1 1,0-1 0,0 0 0,0 0-1,-1 1 1,-11 7-129,7-2 94,-1-1 0,1 0 0,0 1 0,0 0 0,1 0 0,0 1 0,0-1 0,1 1 0,-1 0 0,1 0 0,1 0 0,-1 0 0,-2 15 0,5-22 17,0 1 0,1 0 0,-1-1 1,0 1-1,0-1 0,0 1 0,1-1 0,-1 1 0,0-1 0,0 1 0,1-1 0,-1 1 1,1-1-1,-1 1 0,0-1 0,1 0 0,-1 1 0,1-1 0,-1 0 0,1 1 0,-1-1 1,1 0-1,-1 0 0,1 1 0,-1-1 0,1 0 0,-1 0 0,1 0 0,0 0 0,-1 0 1,1 1-1,-1-1 0,1 0 0,0-1 0,-1 1 0,2 0 0,23-4 156,-12 0-120,-1 0 1,1-2 0,-1 0 0,-1 0-1,1-1 1,-1 0 0,15-13 0,67-68-180,-83 77 119,-1 1 1,0-1 0,-1-1 0,-1 0 0,8-14-1,-15 26 22,1 0-1,-1-1 0,0 1 1,0 0-1,0 0 1,1 0-1,-1-1 0,0 1 1,0 0-1,0 0 1,0 0-1,0-1 0,0 1 1,1 0-1,-1 0 0,0-1 1,0 1-1,0 0 1,0 0-1,0-1 0,0 1 1,0 0-1,0 0 1,0-1-1,0 1 0,0 0 1,0 0-1,0-1 0,0 1 1,0 0-1,0 0 1,-1-1-1,1 1 0,0 0 1,0 0-1,0-1 1,0 1-1,0 0 0,-1 0 1,1 0-1,0 0 1,0-1-1,0 1 0,0 0 1,-1 0-1,1 0 0,0 0 1,0-1-1,-1 1 1,1 0-1,0 0 0,0 0 1,-1 0-1,1 0 1,0 0-1,0 0 0,-1 0 1,1 0-1,0 0 0,0 0 1,-1 0-1,1 0 1,0 0-1,0 0 0,-1 0 1,1 0-1,-18 8-146,8 1 177,0 1 1,1 0-1,0 1 0,1-1 1,0 2-1,1-1 1,0 1-1,1 0 0,0 1 1,1-1-1,1 1 0,0 0 1,0 0-1,1 1 0,-2 19 1,5-31-9,0 1 0,0-1 0,0 0 0,0 0 0,0 0 0,1 0 0,-1 1 0,1-1 0,-1 0 0,1 0 0,0 0 0,0 0 0,0 0 0,0 0 0,0 0 0,0-1 0,0 1 0,1 0 0,-1 0 0,1-1 0,-1 1 0,1-1 0,0 0 0,2 2 0,0-1 16,0 0 1,0-1-1,0 0 1,0 0-1,0 0 0,0 0 1,0-1-1,1 1 1,-1-1-1,0 0 0,9-2 1,-1 0 18,1 0-1,-1-1 1,1 0 0,-1-2 0,0 1-1,-1-1 1,21-12 0,-22 9-38,0 1 0,-1-1 1,0-1-1,-1 0 0,12-15 1,-16 19-8,0 0 0,-1-1 1,0 1-1,0-1 0,0 0 0,-1 0 1,0 0-1,0 0 0,0 0 0,-1-1 1,0 1-1,1-8 0,-2 14-13,0 0 1,-1-1-1,1 1 0,0 0 1,0-1-1,0 1 0,0 0 0,0 0 1,0-1-1,0 1 0,-1 0 1,1-1-1,0 1 0,0 0 0,0 0 1,-1-1-1,1 1 0,0 0 1,0 0-1,-1 0 0,1-1 0,0 1 1,0 0-1,-1 0 0,1 0 1,0 0-1,-1-1 0,1 1 1,0 0-1,-1 0 0,1 0 0,0 0 1,-1 0-1,1 0 0,0 0 1,-1 0-1,1 0 0,0 0 0,-1 0 1,1 0-1,0 0 0,-1 1 1,1-1-1,0 0 0,0 0 1,-1 0-1,1 0 0,0 0 0,-1 1 1,1-1-1,0 0 0,-18 10-58,12-5 57,1 0 0,0 1 0,0-1 0,0 1 1,0 0-1,1 0 0,0 0 0,0 1 0,-4 11 1,7-16 7,0 0 0,0 0 0,1-1 0,-1 1 0,1 0 0,-1 0 0,1 0 1,0 0-1,0 0 0,0 0 0,0 0 0,0 0 0,0 0 0,1 0 0,-1 0 0,1 0 1,-1 0-1,1 0 0,0 0 0,0 0 0,-1-1 0,1 1 0,0 0 0,1 0 0,-1-1 1,0 1-1,0-1 0,1 1 0,-1-1 0,1 0 0,-1 0 0,1 1 0,0-1 0,0 0 1,-1 0-1,1 0 0,0-1 0,0 1 0,0 0 0,0-1 0,2 1 0,29 6-6,0-2-1,0-1 1,1-2-1,-1-1 1,41-5-1,7 2-42,-80 2 109,-1 0 0,1 0 0,-1 0 0,1 0 0,-1 0 0,1 0 1,-1 0-1,1-1 0,-1 1 0,1 0 0,-1 0 0,1 0 0,-1-1 0,1 1 0,-1 0 0,0 0 0,1-1 0,-1 1 0,1-1 1,-1 1-1,0 0 0,1-1 0,-1 1 0,0-1 0,0 1 0,1 0 0,-1-1 0,0 1 0,0-1 0,0 1 0,1-1 0,-2-22 804,-14-23-622,14 43-194,-2-4-64,1 0-1,0-1 1,0 1-1,1 0 1,0-1-1,0-13 1,2 20-146,0 0 1,1 0-1,-1 0 0,1 0 0,-1 0 1,1 1-1,0-1 0,-1 0 0,1 1 1,0-1-1,-1 1 0,1 0 1,0 0-1,-1 0 0,1-1 0,0 2 1,0-1-1,-1 0 0,1 0 0,0 0 1,1 1-1,4 0-586,31-1-3143,6 0-2269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12268,'0'0'1847,"12"-7"763,-9 5-2437,7-4 617,1 0 0,-1 0-1,1 1 1,12-4 0,-21 8-679,0 0 1,0 1 0,0-1-1,0 0 1,0 1 0,0-1-1,-1 1 1,1 0 0,0 0-1,1 0 1,-1 0 0,0 0-1,0 0 1,0 0 0,0 0-1,-1 1 1,1-1 0,0 1-1,0 0 1,0 0 0,0-1 0,0 1-1,-1 0 1,1 0 0,0 1-1,-1-1 1,1 0 0,-1 1-1,1-1 1,-1 0 0,0 1-1,1 0 1,-1-1 0,0 1-1,0 0 1,0 0 0,0 1-1,2 10 42,-1 0-1,0-1 0,-1 1 1,-1 0-1,0 0 0,-1 0 0,-3 19 1,1-5 134,3-26-282,0-1-1,0 0 1,0 1 0,1-1-1,-1 0 1,0 1 0,0-1 0,0 1-1,0-1 1,0 0 0,0 1-1,1-1 1,-1 0 0,0 0 0,0 1-1,1-1 1,-1 0 0,0 1 0,0-1-1,1 0 1,-1 0 0,0 1-1,1-1 1,-1 0 0,0 0 0,1 0-1,-1 0 1,0 1 0,1-1-1,-1 0 1,0 0 0,1 0 0,-1 0-1,1 0 1,-1 0 0,0 0 0,1 0-1,-1 0 1,0 0 0,1 0-1,-1 0 1,1 0 0,-1-1 0,0 1-1,1 0 1,-1 0 0,0 0 0,1 0-1,-1-1 1,0 1 0,1 0-1,21-10 167,-2-3-125,-2 0 1,32-29-1,-35 28-165,1 0 0,0 1 1,35-20-1,-54 70-207,-1-20 324,0-5 14,1 0-1,0 0 1,1-1 0,0 2 0,1-1 0,1 20-1,0-31 0,1 1-1,-1 0 1,1-1 0,-1 1-1,1 0 1,0-1-1,0 1 1,-1-1-1,1 1 1,0-1 0,0 0-1,1 1 1,-1-1-1,0 0 1,0 0 0,1 1-1,-1-1 1,1 0-1,-1-1 1,1 1-1,-1 0 1,1 0 0,-1 0-1,1-1 1,0 1-1,-1-1 1,1 0-1,0 1 1,-1-1 0,1 0-1,0 0 1,0 0-1,-1 0 1,1 0-1,0 0 1,1-1 0,4 0 36,0 0 0,0 0 0,-1-1 1,1 1-1,0-1 0,-1-1 1,0 0-1,7-3 0,1-3-22,0-1-1,-2 0 1,1 0 0,-1-1-1,0-1 1,10-14 0,-17 19-17,1 0 0,-1-1 0,-1 1 0,1-1 0,-1 0 0,-1 0 0,0 0 0,0 0 0,0-1 0,-1 0 1,0 1-1,1-18 0,-3 25-8,0 0 0,0 0 0,0 1 1,0-1-1,0 0 0,0 0 0,0 0 0,0 0 0,-1 0 1,1 0-1,0 0 0,-1 0 0,1 0 0,0 0 1,-1 0-1,1 1 0,-1-1 0,1 0 0,-1 0 1,0 0-1,1 1 0,-1-1 0,0 0 0,1 1 1,-1-1-1,0 1 0,0-1 0,0 1 0,1-1 1,-1 1-1,0-1 0,0 1 0,0 0 0,0 0 1,0-1-1,0 1 0,0 0 0,0 0 0,0 0 1,0 0-1,0 0 0,0 0 0,0 0 0,1 0 1,-1 1-1,0-1 0,0 0 0,0 0 0,-1 1 1,-3 1-6,0 0 0,1 0 1,-1 0-1,1 0 0,-1 1 1,1 0-1,0 0 0,-6 5 1,-1 4 74,0 0 0,0 2-1,-13 21 1,21-31 17,0 0 0,1 1-1,0-1 1,0 1-1,0 0 1,0-1-1,1 1 1,-1 0-1,2 0 1,-1 0-1,0 0 1,1 0-1,0 0 1,0 0 0,0 0-1,2 8 1,-1-12-79,0 1 1,0-1 0,0 1 0,0-1-1,0 1 1,0-1 0,0 0 0,1 0 0,-1 1-1,1-1 1,-1 0 0,1 0 0,-1 0-1,1-1 1,-1 1 0,1 0 0,0-1-1,-1 1 1,1-1 0,0 1 0,0-1-1,-1 0 1,4 1 0,48 0 122,-40-1-120,0 0-848,1 0 0,-1 0 0,0-2 0,0 1 0,0-2 0,0 0 0,-1 0 0,21-9 1,-7-2-5597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45 16047,'0'0'5328,"-10"-8"-3027,6 5-2131,-1-2 100,-1 1 0,1 0 0,-1 0 0,0 0 0,-9-3 0,12 6-216,1 0-1,0 0 1,0 1-1,-1-1 1,1 1-1,0-1 1,-1 1-1,1 0 1,0 0-1,-1 0 1,1 0-1,-1 0 1,1 1-1,0-1 1,-1 1-1,1 0 1,0-1-1,0 1 1,0 0-1,-1 0 1,1 1-1,0-1 1,0 0 0,-2 3-1,1-2-7,0 1 0,0 0 0,1 0 0,-1-1 0,1 2 0,0-1 0,0 0 0,0 0 0,0 1 0,1-1 1,-1 0-1,1 1 0,0 0 0,0-1 0,-1 7 0,2-8-35,0 0-1,0 0 1,1 0 0,-1-1 0,0 1 0,1 0 0,-1 0-1,1-1 1,0 1 0,0 0 0,-1-1 0,1 1 0,0-1-1,0 1 1,0-1 0,1 0 0,-1 1 0,0-1 0,0 0-1,1 0 1,-1 0 0,1 0 0,-1 0 0,1 0-1,0 0 1,-1 0 0,1 0 0,0-1 0,-1 1 0,1-1-1,0 1 1,0-1 0,-1 0 0,3 0 0,25 5 207,-12-3-673,0 1-1,-1 1 1,0 0 0,1 1 0,15 7 0,-28-9 368,1-1 0,0 1 0,-1 0 0,0 0 0,0 1 0,0-1 0,0 1 0,0 0 0,-1 0 0,0 0 0,0 1 0,0-1 0,0 1 0,-1 0 0,1-1 0,-1 1 0,0 0 0,-1 0 0,1 1 0,0 7 0,0-2 148,-1 1 0,0 0 0,-1-1 1,0 1-1,-1 0 0,0 0 0,-1-1 1,0 1-1,-1-1 0,0 0 0,-1 1 1,0-2-1,-8 16 0,8-19 177,0 0-1,-1 0 1,1-1-1,-1 0 1,-1 0-1,1 0 1,-1-1-1,0 0 1,0 0-1,0 0 1,-1-1-1,0 1 1,0-2 0,0 1-1,0-1 1,0 0-1,-1-1 1,1 1-1,-1-1 1,-14 1-1,20-3-177,0 0 0,0 1-1,1-1 1,-1 0 0,0-1 0,0 1-1,0 0 1,0 0 0,1-1-1,-1 1 1,0-1 0,0 0 0,1 1-1,-1-1 1,1 0 0,-1 0-1,0 0 1,1 0 0,0 0 0,-1-1-1,1 1 1,0 0 0,-2-3 0,1 1-23,0-1 1,0 1 0,1-1 0,-1 1-1,1-1 1,0 0 0,0 0-1,1 0 1,-1 1 0,1-8 0,0-2-96,0 0 1,2 0-1,-1 0 1,2 1 0,0-1-1,5-14 1,-1 10-472,1 0 0,0 0 0,2 1 0,-1 0 1,2 1-1,0 0 0,1 1 0,1 0 0,0 1 0,22-18 0,30-11-4480,7 12-3462,-38 19 1349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55 512,'0'0'14921,"10"8"-13810,32 26-204,-39-33-824,0 1 1,-1-1-1,1 0 0,0 0 0,0 0 1,0 0-1,0-1 0,-1 1 0,1-1 1,0 1-1,0-1 0,0 0 1,0 0-1,0-1 0,0 1 0,0-1 1,0 1-1,0-1 0,0 0 0,0 0 1,0 0-1,-1 0 0,1-1 0,0 1 1,-1-1-1,1 0 0,-1 1 0,4-5 1,-2 3 43,-1 0 1,0 0 0,0 0-1,0-1 1,0 1 0,0-1-1,0 0 1,-1 0 0,0 0 0,0 0-1,0-1 1,0 1 0,-1 0-1,0-1 1,2-7 0,-3 11-104,0 0 0,0 1 0,0-1 0,0 0 1,0 1-1,0-1 0,0 1 0,0-1 0,-1 0 0,1 1 1,0-1-1,0 1 0,0-1 0,-1 1 0,1-1 0,0 0 1,-1 1-1,1-1 0,0 1 0,-1 0 0,1-1 1,-1 1-1,1-1 0,-1 1 0,1 0 0,-1-1 0,1 1 1,-1 0-1,1-1 0,-1 1 0,1 0 0,-2-1 0,-22 6 39,18-3-92,0 1 0,1 0 0,0 0 0,-1 0 0,1 1-1,-5 4 1,5-2 19,1 0-1,0 1 0,0-1 1,0 1-1,1 0 0,0 0 1,0 0-1,1 0 0,0 0 1,0 0-1,1 1 0,0-1 1,0 1-1,0-1 0,2 13 1,-1-18-16,1-1 1,-1 0 0,1 1 0,-1-1 0,1 0 0,0 0 0,0 1 0,-1-1 0,1 0 0,0 0 0,0 0 0,0 0 0,0 0 0,1 0 0,-1 0-1,0-1 1,0 1 0,0 0 0,1-1 0,-1 1 0,0 0 0,1-1 0,-1 0 0,1 1 0,-1-1 0,0 0 0,1 0 0,-1 0 0,1 0 0,-1 0-1,1 0 1,-1 0 0,0 0 0,1 0 0,-1-1 0,1 1 0,-1-1 0,0 1 0,2-2 0,5 0-658,-1 0 1,1-1-1,-1 0 1,0 0-1,13-8 0,10-15-3833,-3-4-224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44 12844,'0'0'6705,"-11"-1"-4794,3 1-1609,0 1 0,-1-1 0,1 2 0,0-1 0,0 1 0,0 0 0,-14 6 0,19-7-192,0 0 1,0 1-1,1-1 1,-1 1-1,0 0 1,1-1 0,0 1-1,-1 0 1,1 0-1,0 1 1,0-1-1,0 0 1,0 1-1,1-1 1,-1 1-1,1 0 1,-1-1 0,1 1-1,0 0 1,0 0-1,0 0 1,0 0-1,1 0 1,-1 0-1,1 0 1,0 0 0,0 0-1,0 6 1,1-7-93,0-1 1,-1 0 0,1 1 0,0-1 0,0 0 0,0 1 0,0-1 0,0 0-1,0 0 1,0 0 0,0 0 0,0 0 0,1 0 0,-1 0 0,0 0 0,1 0-1,-1 0 1,0-1 0,1 1 0,-1-1 0,1 1 0,-1-1 0,1 0 0,0 1-1,-1-1 1,1 0 0,-1 0 0,1 0 0,1 0 0,51-2 130,-41 0-199,-1-1-1,0-1 1,0 0 0,0 0-1,0-1 1,-1-1 0,1 0 0,-1 0-1,-1-1 1,1 0 0,-1-1-1,-1-1 1,1 1 0,-1-1 0,-1-1-1,0 0 1,0 0 0,11-21-1,-16 24 73,-21 41 102,16-30-103,-1 0-1,1 0 1,-1 0 0,1 0-1,1 0 1,-1 1 0,0-1-1,1 1 1,-1 6 0,3 31 126,8-26-1395,11-7-3289,4-8-3983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15118,'0'0'5461,"-2"11"-4596,-16 83 1116,3 1-1,-2 168 1,33-312-1218,-10 26-744,-1-1-1,-1 0 0,-1-1 1,-2 1-1,0 0 0,-4-30 0,3 54-21,1-1 1,-1 1-1,0-1 0,0 1 0,0-1 0,-1 0 0,1 1 0,0-1 0,0 1 0,0-1 0,0 1 0,0-1 0,-1 1 0,1-1 0,0 1 0,0-1 0,-1 1 0,1 0 0,0-1 1,-1 1-1,1-1 0,0 1 0,-1 0 0,1-1 0,-1 1 0,1 0 0,-1-1 0,1 1 0,-1 0 0,1 0 0,-1-1 0,1 1 0,-1 0 0,1 0 0,-1 0 0,1 0 0,-1 0 1,1 0-1,-1 0 0,1 0 0,-1 0 0,1 0 0,-1 0 0,0 0 0,1 0 0,-1 0 0,1 0 0,-1 1 0,1-1 0,-1 0 0,1 0 0,-1 1 0,-1 0-5,1 0 0,0 0 0,-1 0-1,1 0 1,0 0 0,-1 1-1,1-1 1,0 0 0,0 1 0,0-1-1,0 1 1,0-1 0,1 1 0,-1 0-1,0 1 1,0 0 4,0-1 0,0 0-1,1 1 1,0-1 0,-1 0 0,1 1-1,0-1 1,0 0 0,0 1-1,0-1 1,1 1 0,-1-1 0,0 0-1,1 1 1,0-1 0,0 0 0,0 0-1,0 1 1,0-1 0,0 0 0,0 0-1,1 0 1,-1 0 0,1-1 0,-1 1-1,1 0 1,0 0 0,0-1-1,-1 1 1,4 0 0,1 1 19,1-1 0,0 1 1,1-2-1,-1 1 0,0-1 1,0 0-1,1 0 0,13-1 0,-6-1 5,0 0 0,0 0 0,0-2 0,0 0 0,-1 0-1,20-8 1,-25 8-2,-1-1-1,0 0 0,0 0 1,0-1-1,0 0 0,-1 0 1,0-1-1,0 0 0,0 0 1,-1-1-1,10-13 0,-11 8-17,-16 16-33,-16 18-24,24-19 84,-1 1 0,1-1 0,0 1 0,1 0 0,-1 0 0,1 0 0,-1 0 0,1 1 0,0-1 0,1 1 0,-1-1 0,1 1 0,0 0 0,0-1 0,0 7 0,2-11-17,0 1-1,-1 0 0,1 0 1,0-1-1,0 1 1,0 0-1,0-1 1,0 1-1,0-1 1,-1 1-1,2-1 1,-1 1-1,0-1 0,0 0 1,0 0-1,0 1 1,0-1-1,0 0 1,0 0-1,0 0 1,0 0-1,0 0 1,2-1-1,38 1 104,-32 0-95,113 0-45,-120 0 26,-1 0 0,1 0 0,-1 0 0,0 1 0,1-1 1,-1 0-1,0 1 0,1-1 0,-1 1 0,0-1 0,0 1 0,1 0 0,-1 0 0,0-1 0,0 1 0,0 0 0,0 0 0,0 0 0,0 0 0,0 0 0,0 0 1,-1 0-1,1 1 0,0-1 0,-1 0 0,1 0 0,0 1 0,-1-1 0,0 0 0,1 1 0,-1-1 0,0 0 0,1 2 0,-1 56 170,-1-37-71,1-21-92,0-1-1,1 1 1,-1-1-1,0 1 1,1-1-1,-1 0 1,1 1 0,-1-1-1,1 0 1,-1 0-1,1 1 1,-1-1-1,1 0 1,-1 0 0,1 0-1,-1 1 1,1-1-1,-1 0 1,1 0-1,0 0 1,-1 0 0,1 0-1,-1 0 1,1 0-1,-1 0 1,1 0-1,-1 0 1,1-1-1,-1 1 1,1 0 0,0 0-1,-1 0 1,1-1-1,-1 1 1,0 0-1,1-1 1,-1 1 0,2-1-1,20-10 141,-11 2-132,-1 0-1,0 0 1,0-1-1,-1 0 1,0-1 0,-1 0-1,0-1 1,-1 1-1,-1-1 1,7-15-1,-11 6-20,-2 20 4,0 1 0,0 0-1,0-1 1,0 1 0,-1 0-1,1-1 1,0 1 0,0 0-1,0-1 1,-1 1 0,1 0-1,0 0 1,0-1 0,-1 1-1,1 0 1,0 0 0,-1-1-1,1 1 1,0 0 0,-1 0-1,1 0 1,0 0-1,-1 0 1,1-1 0,0 1-1,-1 0 1,1 0 0,0 0-1,-1 0 1,1 0 0,-1 0-1,1 0 1,0 0 0,-1 0-1,1 0 1,0 1 0,-1-1-1,1 0 1,0 0 0,-1 0-1,1 0 1,0 0 0,-1 1-1,1-1 1,0 0 0,-1 0-1,1 1 1,0-1 0,-1 1 3,0-1 1,1 1 0,-1-1-1,0 1 1,1-1-1,-1 1 1,1-1 0,-1 1-1,1 0 1,-1-1 0,1 1-1,-1 0 1,1 0-1,0-1 1,-1 1 0,1 0-1,0 0 1,0-1 0,0 1-1,-1 0 1,1 0-1,0 0 1,0-1 0,0 1-1,0 0 1,0 0-1,1 0 1,-1-1 0,0 1-1,0 0 1,0 0 0,1 0-1,-1-1 1,0 1-1,1 0 1,-1-1 0,1 1-1,-1 0 1,1-1 0,-1 1-1,1 0 1,-1-1-1,1 1 1,0-1 0,-1 1-1,1-1 1,0 1 0,-1-1-1,1 0 1,0 1-1,-1-1 1,1 0 0,0 0-1,0 1 1,0-1 0,-1 0-1,1 0 1,0 0-1,1 0 1,9 2-99,0-1-1,1 0 0,-1 0 1,0-2-1,0 1 1,1-1-1,-1-1 1,0 0-1,0 0 1,12-5-1,-22 6-89,0 0-1,0 1 0,0-1 1,0 0-1,0 0 1,0 0-1,0 1 0,0-1 1,-1 0-1,1 0 1,0 0-1,0 0 0,-1 0 1,1-1-1,-1 1 0,1 0 1,-1 0-1,0 0 1,1 0-1,-1-3 0,-3-16-5694,-9 0-3881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16015,'0'0'8392,"55"-19"-8680,-35 16-4036,1 0-12973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7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97 7079,'-2'1'712,"0"0"0,0 1 0,0-1 0,0 1 0,1-1 0,-1 1 0,0 0 0,1-1 0,-1 1 0,-1 4 0,3-5-524,-1-1 0,1 1 0,0 0 1,0-1-1,0 1 0,0 0 0,-1-1 1,1 1-1,0 0 0,0-1 0,0 1 1,0 0-1,1-1 0,-1 1 0,0 0 1,0-1-1,0 1 0,0 0 0,1-1 1,-1 1-1,0 0 0,1-1 0,-1 1 0,1 0 1,1 0-7,0 1 1,0-1 0,0 0 0,0 1-1,0-1 1,0 0 0,0 0-1,0-1 1,1 1 0,-1 0 0,0-1-1,0 1 1,1-1 0,-1 0 0,1 0-1,-1 0 1,0 0 0,5-1 0,1 0-84,-1-1 1,1 0 0,-1-1 0,1 0 0,-1 0 0,0-1 0,0 1 0,0-2 0,0 1 0,6-6 0,-3 2-89,0-1 0,-1 0-1,0 0 1,0-1 0,9-14-1,-17 23-7,0-1 0,0 1-1,0 0 1,0-1 0,0 1 0,-1-1-1,1 1 1,0-1 0,-1 1-1,0-1 1,1 1 0,-1-1-1,0 0 1,0 1 0,1-1 0,-1 0-1,-1-1 1,1 3-7,0-1 1,-1 0-1,1 1 0,-1-1 0,1 1 1,0-1-1,-1 1 0,1-1 0,-1 1 1,1-1-1,-1 1 0,0 0 1,1-1-1,-1 1 0,1 0 0,-1 0 1,0-1-1,1 1 0,-1 0 0,0 0 1,1 0-1,-1 0 0,0 0 1,1-1-1,-1 1 0,-1 1 0,-2-1-10,0 0 0,0 1-1,0 0 1,0 0 0,0 0-1,0 0 1,0 1 0,0-1-1,1 1 1,-1 0-1,-4 4 1,-1 1 5,0 2 1,1-1-1,0 1 0,0 0 1,1 1-1,-8 14 0,13-20 42,-1 0-1,1 0 0,0 0 1,0 1-1,0-1 1,1 0-1,0 1 1,-1 0-1,2-1 0,-1 1 1,0 0-1,1 0 1,0-1-1,0 1 1,1 0-1,-1 0 0,1-1 1,2 8-1,-2-10-11,0 0 0,0-1-1,1 1 1,-1-1 0,1 1-1,-1-1 1,1 0 0,-1 0-1,1 0 1,0 0 0,0 0-1,0 0 1,-1 0 0,1 0 0,0-1-1,0 1 1,0-1 0,0 1-1,0-1 1,0 0 0,0 0-1,2 0 1,47-1 453,-23-4-400,-1-2 0,1 0-1,-2-2 1,1 0-1,-1-2 1,-1-1-1,0-1 1,45-33-1,-62 40-62,-14 13 134,2 0 1,-1 0-1,1 1 0,0-1 1,1 1-1,0 0 0,0 0 1,-3 15-1,6-22-125,0-1 0,0 1 0,0-1 0,0 0 0,0 1 0,0-1 0,0 1 0,0-1 0,0 1 0,1-1 0,-1 0 0,0 1 0,0-1 1,0 0-1,1 1 0,-1-1 0,0 0 0,0 1 0,1-1 0,-1 0 0,0 1 0,0-1 0,1 0 0,-1 0 0,0 1 0,1-1 0,-1 0 0,1 0 0,-1 0 0,0 1 0,1-1 0,-1 0 0,1 0 0,-1 0 0,1 0 0,22 1 482,22-9 106,41-26-334,-68 25-277,0 2 0,1-1 0,0 2 0,1 1 0,23-4 0,-42 9-2,0 0 0,0-1-1,0 1 1,0 0-1,-1 0 1,1 0 0,0 0-1,0 0 1,0 1-1,0-1 1,0 0 0,0 0-1,0 0 1,0 1-1,-1-1 1,1 1 0,0-1-1,0 1 1,0-1-1,-1 1 1,1-1 0,0 1-1,0-1 1,-1 1-1,1 0 1,-1-1-1,1 1 1,-1 0 0,1 0-1,-1 0 1,1-1-1,-1 1 1,0 0 0,1 1-1,0 36 154,-1-6-149,0-31-80,0-1 1,1 1-1,-1-1 1,0 1-1,0-1 1,1 1 0,-1-1-1,0 1 1,1-1-1,-1 1 1,1-1-1,-1 0 1,0 1-1,1-1 1,-1 0 0,1 1-1,-1-1 1,1 0-1,-1 1 1,1-1-1,-1 0 1,1 0 0,-1 0-1,1 0 1,0 1-1,-1-1 1,1 0-1,-1 0 1,1 0-1,-1 0 1,1 0 0,0 0-1,0-1 1,21-6-5401,2-11-4331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12876,'0'0'8793,"2"11"-7459,0-5-1140,-1-2-108,0 0 0,0 0 0,0 0-1,-1 0 1,1 0 0,-1-1 0,0 1 0,0 0 0,-1 0 0,1 0-1,-1 0 1,0 0 0,1 0 0,-2 0 0,1-1 0,0 1 0,-1-1-1,0 1 1,-3 4 0,-30 35-225,-2-2 1,-47 40-1,108-102-2237,-2-1 1,0-1-1,-1 0 0,18-28 1,10-17-24,-21 28 3036,-15 28 2475,-11 22-91,-11 25-409,-5-5-1284,3 0 0,-9 33 1,16-50-1108,2 1 0,0-1 0,0 0 1,1 1-1,1 0 0,0-1 0,4 24 0,-4-35-276,1-1 0,-1 1-1,1 0 1,-1-1 0,1 1-1,0-1 1,0 1 0,0-1-1,0 1 1,0-1 0,0 1-1,0-1 1,0 0 0,3 2-1,3-3-2227,-7-15-145,-1 10 1677,-1 1-1,0-1 1,0 1 0,-1-1-1,1 1 1,-1 0 0,0 0 0,0 0-1,-1 0 1,1 1 0,-6-5-1,-51-39-1445,34 28 3593,16 13-274,7 4-238,-1-1 0,1 1 0,0 0 1,0-1-1,0 0 0,0 1 0,0-1 0,0 0 0,1-1 0,-5-5 0,10 7-634,0 1 0,0 0 0,0 0 0,-1 0-1,1 1 1,0-1 0,0 1 0,0-1 0,0 1-1,0 0 1,5 1 0,-6-1-77,105 1 968,5 1-1491,-38-9-4258,-46-1-1088,-5-4-1665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11371,'0'0'9198,"-5"10"-8115,-7 13-612,-26 54 1502,35-72-1810,1 1 1,0 0 0,0 0 0,0 0-1,1 0 1,0 1 0,0-1-1,1 0 1,-1 1 0,2 10 0,0-15-154,-1-1 0,1 0 0,0 1 1,0-1-1,0 0 0,-1 0 1,1 0-1,0 1 0,0-1 1,1 0-1,-1 0 0,0-1 1,0 1-1,0 0 0,1 0 0,-1 0 1,0-1-1,1 1 0,-1-1 1,1 1-1,-1-1 0,1 0 1,-1 1-1,0-1 0,3 0 1,46 1 216,-36-1-178,31-2-138,-31 0-133,0 1-1,1 1 1,-1 0 0,0 1 0,0 0 0,26 7 0,-38-8 238,-1 0 0,0 1 1,0-1-1,0 0 0,0 0 0,0 1 1,0-1-1,-1 1 0,1-1 1,0 1-1,0-1 0,0 1 0,0-1 1,0 1-1,-1 0 0,1 0 0,0-1 1,-1 1-1,1 0 0,0 0 1,-1 0-1,1 0 0,-1 0 0,1 0 1,-1-1-1,0 1 0,1 0 0,-1 0 1,0 0-1,0 1 0,0-1 1,0 0-1,1 0 0,-1 0 0,-1 0 1,1 0-1,0 0 0,0 0 0,0 0 1,0 0-1,-1 0 0,1 0 1,-1 0-1,1 0 0,-1 0 0,1-1 1,-1 1-1,1 0 0,-1 0 0,0 0 1,1 0-1,-2 0 0,-2 3 162,0 0 0,-1 0-1,1 0 1,-1-1-1,1 0 1,-1 0 0,0 0-1,-6 2 1,-7 0 61,0 0 0,-1-1-1,1-1 1,-1-1 0,0 0 0,0-2 0,-20-1 0,38 1-260,-1 0 1,0 0-1,0 0 1,1 0-1,-1-1 0,0 1 1,1-1-1,-1 1 1,0-1-1,1 0 1,-1 1-1,1-1 0,-1 0 1,1 0-1,-1 0 1,1 0-1,0-1 1,-1 1-1,1 0 0,0-1 1,0 1-1,0 0 1,0-1-1,0 1 1,0-1-1,-1-2 0,2 3-302,0-1 1,0 1-1,0-1 0,0 1 0,0-1 0,0 1 0,0-1 0,1 1 0,-1-1 0,0 1 0,1-1 0,0 1 0,-1-1 0,1 1 0,0-1 0,-1 1 0,1 0 0,0 0 0,0-1 0,0 1 0,2-2 0,20-15-7508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14478,'0'0'6769,"-5"13"-6086,2-2-501,-27 90 1170,28-90-1056,-1 0 0,2 0 0,-1 0 0,1 0 0,1 0 0,0 1 0,4 20 0,-4-30-268,1 0-1,-1-1 1,1 1-1,0-1 0,-1 1 1,1 0-1,0-1 0,0 0 1,0 1-1,0-1 1,0 0-1,1 1 0,-1-1 1,0 0-1,0 0 1,1 0-1,-1 0 0,1 0 1,-1 0-1,1-1 0,1 2 1,1-1 16,1 0 1,-1 0-1,0 0 0,0-1 1,1 0-1,-1 0 1,0 0-1,7-1 0,1-1 16,1 0 1,-1-1-1,0-1 0,23-9 0,9-11-6,-29 16-56,0 0 1,0 0-1,25-7 1,-38 18-28,-1 0 0,0 1 1,0-1-1,0 0 0,-1 1 0,1-1 0,-1 1 1,0-1-1,0 0 0,0 1 0,-1 6 1,1-6-150,0-3 44,0 0 0,0-1 0,0 1 0,0 0 0,0 0 1,1 0-1,-1 0 0,0-1 0,0 1 0,1 0 0,-1 0 0,0-1 0,1 1 0,-1 0 1,1-1-1,-1 1 0,1 0 0,-1-1 0,1 1 0,0-1 0,-1 1 0,1-1 0,0 1 0,-1-1 1,1 1-1,0-1 0,-1 0 0,1 1 0,2-1 0,30 1-3145,-21-3 1586,-1-1 1,0 0-1,19-8 0,4-6-2540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9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99 6694,'0'0'15652,"-1"8"-15080,-4 24-119,6-32-438,-1 1-1,1 0 1,-1 0-1,1-1 1,-1 1-1,1 0 1,0-1 0,-1 1-1,1 0 1,0-1-1,-1 1 1,1-1-1,0 1 1,0-1-1,0 1 1,0-1-1,-1 0 1,1 0-1,0 1 1,0-1-1,0 0 1,0 0-1,0 0 1,0 0-1,0 0 1,0 0-1,-1 0 1,1 0-1,0 0 1,0 0-1,0-1 1,0 1-1,1-1 1,2 1 57,18-2-329,-1-1 0,0-1 0,1-1 0,-2 0 0,1-2 0,-1 0 0,0-2 0,20-11 0,31-11-2923,-71 31 3179,1 0-1,-1 0 1,0 0 0,0-1 0,0 1-1,1 0 1,-1 0 0,0 0-1,0 0 1,0 0 0,1 0-1,-1 0 1,0 0 0,0 0-1,1 0 1,-1 0 0,0 0-1,0 0 1,0 0 0,1 0-1,-1 0 1,0 0 0,0 0-1,1 0 1,-1 0 0,0 0 0,0 0-1,0 0 1,1 0 0,-1 1-1,0-1 1,0 0 0,0 0-1,1 0 1,-1 0 0,0 1-1,0-1 1,0 0 0,0 0-1,0 0 1,1 1 0,-1-1-1,0 0 1,-2 14 531,-12 17 744,13-29-1199,-5 15 202,0-1 0,2 0 0,0 1 1,0 0-1,2 0 0,0 0 0,1 0 1,0 1-1,3 16 0,-1-5-258,-2 0 0,-4 28 0,3-48-9,0-1 1,0 0-1,-1 0 1,1-1-1,-6 10 1,7-15 8,0 1-1,0-1 1,-1 0 0,1 0-1,-1 0 1,1 0 0,-1 0 0,0 0-1,1 0 1,-1-1 0,0 1 0,0-1-1,0 1 1,-1-1 0,1 0 0,0 0-1,0 1 1,-1-2 0,1 1-1,0 0 1,-3 0 0,4-1 52,0-1 0,0 1 0,0 0 0,0-1 0,0 1 0,0-1 0,0 1 0,0-1 0,1 0 0,-1 1 0,0-1 0,0 0 0,1 0 0,-1 1 0,0-1 0,1 0 0,-1 0 0,1 0 0,-1 0 0,1 0 0,0 0 0,-1 0 0,1 0 0,0 0 0,0 0 0,-1 0 0,1 0 0,0 0 0,0 0 0,0 0 0,0 0 0,1 0 0,-1 0 0,0-1 1,5-43 362,1 30-424,0 0-1,1 0 0,1 0 1,0 1-1,0 0 1,2 0-1,14-16 1,84-82-529,76-52-260,-175 150 850,-20 15-44,-21 17 67,29-16-17,1 0 0,-1 0 0,1 1 1,-1-1-1,1 1 0,0 0 0,0-1 1,0 1-1,0 0 0,1 0 0,-1 0 0,1 1 1,0-1-1,-1 4 0,2-6-40,0-1-1,0 1 0,0 0 1,0 0-1,0 0 0,0 0 1,1 0-1,-1 0 1,0-1-1,1 1 0,-1 0 1,0 0-1,1 0 0,-1-1 1,1 1-1,-1 0 1,1-1-1,0 1 0,-1 0 1,2 0-1,28 11 182,-20-10-221,0 0-1,0 0 0,0-1 0,0-1 1,16-1-1,-23 1-222,1-1-1,-1 0 1,0 0 0,0 0 0,0 0 0,0 0-1,1 0 1,4-4 0,-6 3-184,0 1 1,0-1-1,0 0 0,-1 0 1,1 0-1,-1 0 0,1 0 0,-1 0 1,1 0-1,-1 0 0,0 0 1,0 0-1,1-4 0,4-19-5366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1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16688,'0'0'4708,"-16"61"-3619,16-38-608,12 1-321,10 0-32,4-3-1057,3-2-1665,0-8-2115,-3-3-2530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220 292 8136,'0'0'5258,"-4"8"-2413,-23 47-72,-96 175 3914,122-228-6664,0-1 0,0 1 0,0 0 0,0 0 0,0-1 0,-1 1 0,1-1 0,-1 1 0,1-1 0,-1 1 0,0-1 0,1 0 0,-1 0 0,0 0 0,0 0 0,0 0 0,0 0 0,0-1 0,0 1 0,0-1 0,0 1 0,0-1 0,-3 0 0,4 0-42,-1-1 0,1 1 0,-1-1 1,1 0-1,0 0 0,0 0 0,-1 0 1,1 0-1,0 0 0,0 0 0,0 0 1,0 0-1,0 0 0,0-1 0,1 1 1,-1 0-1,0-1 0,0 1 1,1-1-1,-1 1 0,1-1 0,0 1 1,-1-1-1,1 1 0,0-1 0,0 1 1,0-1-1,0 1 0,0-1 0,0 1 1,1-2-1,-1-3-224,1 0 0,0 0 0,0 1-1,1-1 1,0 1 0,0-1 0,0 1 0,0 0 0,1 0 0,0 0 0,6-9 0,47-51-3270,-38 46 2144,69-85-5977,-42 42 2285</inkml:trace>
  <inkml:trace contextRef="#ctx0" brushRef="#br0" timeOffset="1">419 0 9129,'0'0'10927,"-7"13"-9731,-11 20-477,1 1 0,2 1 1,1 0-1,2 1 0,1 0 0,-6 41 0,17-76-689,-1 0 0,1 1-1,0-1 1,0 1 0,0-1-1,0 0 1,0 1 0,0-1-1,0 1 1,0-1 0,1 0-1,-1 1 1,1-1 0,-1 0-1,1 1 1,-1-1 0,1 0 0,0 0-1,-1 0 1,1 1 0,0-1-1,0 0 1,0 0 0,0 0-1,0 0 1,0 0 0,0-1-1,0 1 1,1 0 0,-1 0-1,0-1 1,0 1 0,1-1-1,-1 1 1,0-1 0,1 1 0,-1-1-1,0 0 1,1 0 0,-1 0-1,1 0 1,-1 0 0,0 0-1,1 0 1,-1 0 0,1 0-1,-1-1 1,2 0 0,7-1 94,-1 0 1,0-1 0,0 0 0,0 0-1,0-1 1,8-5 0,17-11-131,-2-2 0,0-1 0,-2-2 0,0-1 0,-2-1 0,-1-1 0,32-44 0,-88 91-5451,5-3-1418,6-1-2889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7 224 18834,'0'0'1260,"-2"9"-828,0-6-396,2 1 1,-1-1-1,0 0 0,1 1 0,-1-1 1,1 1-1,0-1 0,0 0 1,0 1-1,1-1 0,1 6 0,0-4-12,0 0 0,0 0 0,1 0-1,0 0 1,0-1 0,0 1 0,0-1-1,1 0 1,5 5 0,27 25 50,1-1 1,82 55 0,-116-85-35,0-1-1,1 0 1,-1 0 0,0 0 0,1-1-1,-1 1 1,1-1 0,0 0 0,-1 0-1,1 0 1,0 0 0,0-1-1,0 1 1,0-1 0,-1 0 0,1 0-1,0-1 1,0 1 0,0-1 0,-1 0-1,6-1 1,-5-1 182,1 0-1,0 0 1,-1-1 0,1 1-1,-1-1 1,0 0 0,0 0-1,-1-1 1,1 1-1,-1-1 1,0 0 0,0 1-1,3-11 1,10-17-161,-2-1-1,-1 0 1,-1-1 0,-2 0 0,-2-1-1,-1 0 1,5-69 0,-12 101-239,0-1 0,0 1 0,-1-1 0,1 1 0,0-1 0,-1 1 0,0 0 0,0-1 0,0 1 0,0 0 1,-1 0-1,1-1 0,-1 1 0,-3-4 0,-24-22-10066,29 29 10099,-13-11-10441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11755,'0'0'8056,"-3"13"-7896,-5 16 79,1 1 0,2 0 0,1 1 1,0 40-1,4-31 89,-1-28-293,1 1-1,0 0 1,1 0 0,0 0 0,1 0-1,0-1 1,1 1 0,1-1-1,0 0 1,8 19 0,-11-30-23,0 1 1,0-1 0,-1 0 0,1 0 0,0 0-1,0 0 1,0 0 0,0 0 0,0 0 0,0 0-1,0-1 1,1 1 0,-1 0 0,0-1 0,0 1-1,3 0 1,-4-1-8,1 0-1,0 0 1,0 0-1,-1 0 1,1 0-1,0 0 1,0 0-1,-1-1 1,1 1 0,0 0-1,-1 0 1,1-1-1,0 1 1,-1-1-1,1 1 1,0 0-1,-1-1 1,1 1-1,-1-1 1,1 1 0,0-2-1,1-1-26,0 0 0,-1 0 0,1 0 0,-1 0 0,1 0 0,-1 0 0,0 0 0,0 0 0,-1-1 0,1 1 0,0-5 0,-2 0 19,0-1 1,0 1-1,0-1 0,-1 1 0,0 0 0,-1 0 1,0 0-1,0 0 0,0 0 0,-1 0 1,-1 1-1,1 0 0,-1 0 0,0 0 0,-1 1 1,1-1-1,-1 1 0,-1 0 0,1 1 1,-1 0-1,0 0 0,0 0 0,-1 1 0,-9-5 1,16 9 114,35 16-272,-16-11 15,1 0 1,0-1-1,25 3 1,23-4-4830,-32-3-813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13164,'0'0'4965,"0"50"-3908,14-47-705,4-3-223,5 0-1603,0-7-4676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58 253 13068,'0'0'3198,"-8"6"-1687,-2 1-932,7-5-387,-1 0-1,1 0 1,0 0-1,0 1 1,0-1-1,0 1 1,0 0-1,0 0 1,1 0-1,0 0 1,-3 4-1,5-6-169,0-1-1,-1 0 0,1 1 1,0-1-1,0 0 0,-1 1 1,1-1-1,0 0 0,0 1 1,0-1-1,-1 1 0,1-1 1,0 0-1,0 1 0,0-1 1,0 1-1,0-1 0,0 1 1,0-1-1,0 0 0,0 1 1,0-1-1,0 1 1,0-1-1,0 0 0,1 1 1,-1-1-1,0 1 0,0-1 1,0 0-1,1 1 0,-1-1 1,0 0-1,0 1 0,1-1 1,-1 0-1,0 1 0,0-1 1,1 0-1,-1 0 0,0 1 1,1-1-1,24 2 250,-17-3-304,-1 0-1,0-1 1,0 0-1,0 0 0,10-5 1,16-19-93,-32 25 138,0 0 0,1-1 0,-1 1 0,0 0 0,0-1 0,0 1 0,0-1 0,0 1 0,0-1 0,-1 1 0,1-1 0,0 0 0,-1 1 0,1-1 0,-1 0 0,0 0 0,1 1 1,-1-1-1,0 0 0,0 0 0,0-2 0,-1 4-7,0-1 0,1 0 0,-1 1 0,1-1 0,-1 1 0,1-1 0,-1 1 1,0-1-1,0 1 0,1 0 0,-1-1 0,0 1 0,1 0 0,-1 0 0,0-1 0,0 1 1,0 0-1,1 0 0,-1 0 0,0 0 0,0 0 0,0 0 0,1 0 0,-1 0 0,0 0 1,0 0-1,0 1 0,1-1 0,-1 0 0,0 0 0,0 1 0,1-1 0,-1 1 1,0 0-1,-26 12 99,-4 25 673,29-36-687,1 0 0,0 0 1,0 1-1,0-1 0,0 0 0,0 1 1,0-1-1,1 1 0,-1-1 0,1 1 1,0-1-1,-1 1 0,1-1 0,0 1 1,1-1-1,0 6 0,0-7-74,-1 0 0,1 0 0,0 0 0,1 0 0,-1 0 0,0 0 0,0 0 0,0 0 0,1 0 0,-1 0-1,0-1 1,1 1 0,-1 0 0,0-1 0,1 1 0,-1-1 0,1 0 0,-1 1 0,1-1 0,-1 0 0,1 0 0,-1 0 0,3 0 0,40-2 165,-41 2-168,12-4-156,1 0 0,0 0 0,-1-1 0,0-1 1,-1-1-1,1 0 0,-1-1 0,0 0 0,-1-1 1,0-1-1,12-12 0,-11 9-611,-18 14 473,-22 22 382,22-17 154,0 0 0,0 0 1,0 0-1,1 0 0,-5 13 0,8-18-211,0 0 0,-1 0-1,1 0 1,0 0-1,0 0 1,-1 0 0,1 0-1,0 0 1,0 0-1,0 0 1,0 0 0,0 0-1,1 1 1,-1-1-1,0 0 1,0 0 0,1 0-1,-1 0 1,1 0 0,-1 0-1,1-1 1,-1 1-1,1 0 1,-1 0 0,1 0-1,0 0 1,0-1-1,-1 1 1,1 0 0,0-1-1,0 1 1,0 0-1,0-1 1,0 1 0,0-1-1,0 1 1,-1-1-1,2 0 1,-1 1 0,0-1-1,0 0 1,0 0 0,0 0-1,0 0 1,0 0-1,0 0 1,1 0 0,18 0 36,-1 0 0,0-2 1,0 0-1,0-2 1,0 0-1,-1 0 0,1-2 1,-1 0-1,0-2 1,-1 0-1,0 0 0,19-14 1,-20 12-183,-1 0 1,0-2 0,0 1-1,-1-2 1,-1 0 0,0-1-1,-1 0 1,0-1 0,-1 0-1,-1 0 1,-1-2 0,12-25-1,-19 38 56,-1 0-1,0 0 1,0 0-1,0 0 1,0 0 0,-1-1-1,1 1 1,-1 0-1,0 0 1,0-1-1,-2-4 1,2 8 43,0 0 1,-1 0 0,1 0-1,-1 0 1,0 0 0,1 0-1,-1 0 1,0 0-1,1 0 1,-1 1 0,0-1-1,0 0 1,0 0 0,0 1-1,0-1 1,0 1-1,0-1 1,0 1 0,0-1-1,0 1 1,0-1 0,0 1-1,0 0 1,0 0-1,0-1 1,-1 1 0,1 0-1,0 0 1,0 0 0,0 0-1,0 0 1,0 1-1,0-1 1,-1 0 0,1 0-1,0 1 1,0-1 0,0 1-1,0-1 1,0 1-1,0-1 1,0 1 0,-1 1-1,-5 2 52,-1 0-1,1 1 1,1-1-1,-1 2 0,1-1 1,-1 1-1,2 0 1,-1 0-1,1 0 1,0 1-1,0 0 0,0 0 1,1 0-1,0 1 1,-3 10-1,1-5 74,2 1-1,0 0 1,0 0-1,1 0 1,1 0-1,0 0 1,1 0-1,1 19 1,1-27-175,0 1-1,0-1 1,1 1 0,0-1 0,0 0 0,0 0 0,1 0-1,0 0 1,0 0 0,0 0 0,1-1 0,0 1 0,0-1-1,0 0 1,1-1 0,0 1 0,0-1 0,0 1 0,0-2 0,1 1-1,-1-1 1,1 1 0,8 2 0,-20-16-5909,-11-7 3164,-8-4-2690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9929,'0'0'8328,"72"9"-6918,-35 4-706,4 1-351,4-2-257,-6-1-96,-5-9-2050,-11-2-4997</inkml:trace>
  <inkml:trace contextRef="#ctx0" brushRef="#br0" timeOffset="1">102 1 14350,'0'0'640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168 214 11435,'0'0'5045,"-3"-8"-2985,2 4-1792,-1 1 0,1-1 0,-1 1-1,0-1 1,0 1 0,0 0 0,-1 0 0,1 0 0,-1 0-1,0 0 1,-5-4 0,6 6-208,1 0 0,-1 0 0,0 0 0,0 0 0,0 1 0,0-1 0,0 0 0,0 1 0,0 0 0,0-1 0,0 1 0,-1 0 0,1 0 0,0 0-1,0 0 1,0 0 0,0 1 0,0-1 0,0 1 0,0-1 0,0 1 0,0 0 0,0 0 0,0 0 0,0 0 0,0 0 0,1 0 0,-1 1 0,-2 1 0,-3 3-68,0 0 0,1 1 0,-1 0 0,1 0 0,1 0 0,-9 15 0,11-17 60,0 0 0,0 0 0,1 0-1,0 0 1,0 1 0,1-1 0,-1 1 0,1-1 0,0 1 0,1-1 0,-1 1 0,1 8 0,1-13-35,0-1-1,-1 1 0,1 0 1,0 0-1,0 0 1,-1-1-1,1 1 0,0-1 1,0 1-1,0 0 1,0-1-1,0 1 0,0-1 1,0 0-1,0 1 1,0-1-1,0 0 1,0 0-1,0 0 0,0 1 1,0-1-1,0 0 1,0 0-1,0-1 0,1 1 1,-1 0-1,0 0 1,0 0-1,1-1 0,35-7 346,-17-1-290,0 0 0,-1-1 0,0-1 0,-1-1 0,23-18 0,78-79-61,-104 95 14,0-2 0,-2 0 0,0-1 0,-1 0 0,11-21 0,-24 37-101,-7 5 31,-8 9 16,4 1 82,0 1-1,1 0 1,1 1-1,1 0 1,0 1-1,1 0 1,1 0-1,1 1 1,0-1-1,1 1 1,-3 22-1,8-38-35,0 1 0,0-1 0,0 1 0,0-1-1,1 0 1,-1 1 0,0-1 0,1 1 0,0-1 0,0 0-1,0 0 1,0 1 0,0-1 0,0 0 0,0 0 0,1 0-1,-1 0 1,1 0 0,-1-1 0,1 1 0,0 0-1,0-1 1,-1 1 0,1-1 0,0 1 0,1-1 0,-1 0-1,0 0 1,0 0 0,0 0 0,1 0 0,-1-1 0,0 1-1,1-1 1,-1 1 0,1-1 0,-1 0 0,4 0 0,7 0 21,0 0 0,-1 0 0,1-2 0,0 1 1,-1-2-1,18-4 0,-11 0-57,0 0 0,0-1 1,-1-1-1,20-14 0,-28 17-78,0-1 0,-1 0 0,0-1 0,0 0 0,0 0 1,-1-1-1,-1 0 0,10-15 0,-16 24 93,-1 0 0,0 0 1,0-1-1,1 1 1,-1 0-1,0 0 0,0-1 1,0 1-1,1 0 1,-1-1-1,0 1 1,0 0-1,0-1 0,0 1 1,0 0-1,0-1 1,0 1-1,0-1 0,0 1 1,0 0-1,0-1 1,0 1-1,0 0 0,0-1 1,0 1-1,0 0 1,0-1-1,0 1 0,0 0 1,0-1-1,0 1 1,-1 0-1,1-1 0,0 1 1,-14 1-157,-15 13-3,-60 53 56,80-60 183,1 1 0,0 0 0,0 0 0,1 1 0,0 0 1,1 0-1,-10 19 0,16-27-69,-1 0 0,1-1-1,0 1 1,0 0 0,-1 0 0,1 0-1,0-1 1,0 1 0,0 0 0,0 0 0,0 0-1,0-1 1,0 1 0,1 0 0,-1 0 0,0 0-1,0-1 1,1 1 0,-1 0 0,0 0-1,1-1 1,-1 1 0,0 0 0,1-1 0,-1 1-1,1 0 1,0-1 0,-1 1 0,1-1-1,-1 1 1,1-1 0,0 1 0,-1-1 0,1 1-1,0-1 1,0 0 0,-1 1 0,1-1-1,0 0 1,0 0 0,0 0 0,-1 1 0,1-1-1,0 0 1,0 0 0,1 0 0,46 1 116,-38-1-74,4 0 23,78 0-799,155-18 0,-246 17 819,0 1 0,0 0 0,0-1 0,0 1 0,-1-1 1,1 1-1,0-1 0,0 1 0,-1-1 0,1 1 0,-1-1 1,1 0-1,0 1 0,-1-1 0,1 0 0,-1 1 0,1-1 1,-1 0-1,0 0 0,1 0 0,-1 1 0,0-1 0,1 0 0,-1 0 1,0 0-1,0 0 0,0 0 0,0 0 0,0 1 0,0-1 1,0 0-1,0-1 0,-5-37 1315,2 22-1168,1 0-213,1 9-2,0 0 0,1-1-1,0 0 1,0 1 0,2-10-1,-2 16-94,1 1 0,-1-1 0,1 0 0,0 0 0,-1 0 0,1 1 0,0-1 0,0 0 0,0 1 0,0-1 0,0 1 0,1-1 0,-1 1 0,0-1 0,1 1 0,-1 0 0,1 0 0,-1 0 0,1 0 0,0 0 0,-1 0-1,1 0 1,0 1 0,0-1 0,-1 0 0,1 1 0,4-1 0,11-1-2030,1 1 0,28 1-1,-8 1-2569,20-1-5745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18738,'0'0'3779,"27"55"-2722,-22-29-480,3 3-417,-1 0-128,7 0 32,-5-1-32,2 1-32,-2-3-1377,-4-2-1538,-5-4-3459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1 427 14798,'0'0'6758,"78"-29"-5669,-26 17-256,9 0-416,8 0-257,5 1-32,2-2-64,-6 1 0,-7 1-160,-15 1-801,-18 0-480,-17-1-193,-13 1-672,-9 1-3555,-23-5-5414</inkml:trace>
  <inkml:trace contextRef="#ctx0" brushRef="#br0" timeOffset="1">38 59 9577,'0'0'12043,"40"-48"-10954,11 42-448,17 2-289,7 3-191,7 1-97,0 0-32,-8 0-1121,-12 0-2050,-8 0-4709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15855,'0'0'5269,"7"1"-4228,-5-1-1003,-1 0 1,1 0-1,-1 0 1,1 0-1,-1 1 1,1-1-1,-1 0 1,1 1-1,-1 0 1,1-1-1,-1 1 1,0 0-1,1-1 1,-1 1-1,0 0 1,0 0-1,0 0 1,1 0-1,-1 0 1,0 0-1,0 1 1,0-1-1,-1 0 1,1 0-1,0 1 1,0 1-1,1 4 90,-1 0 0,0 0-1,0 0 1,-1 0-1,0 11 1,0-6-123,-9 93 721,9-105-719,0 1 1,0 0-1,0-1 0,0 1 1,0-1-1,0 1 1,0 0-1,0-1 0,1 1 1,-1 0-1,0-1 1,0 1-1,1-1 1,-1 1-1,0-1 0,1 1 1,-1 0-1,0-1 1,1 1-1,-1-1 1,1 0-1,-1 1 0,1-1 1,-1 1-1,1-1 1,-1 0-1,1 1 1,-1-1-1,1 0 0,0 0 1,-1 1-1,1-1 1,26-3 246,23-21-177,-16-5-783,-28 22 316,1 1 1,0 0-1,0 0 1,0 1-1,1-1 1,0 2-1,8-5 1,-15 9 278,0 1-1,-1-1 1,1 0-1,-1 1 1,1-1-1,-1 1 1,0-1-1,1 1 1,-1-1-1,1 1 1,-1-1-1,0 1 1,1 0 0,-1-1-1,0 1 1,0-1-1,1 1 1,-1 0-1,0-1 1,0 1-1,0 0 1,0-1-1,0 1 1,0 0 0,0-1-1,0 1 1,0 0-1,0-1 1,0 1-1,-1 0 1,1-1-1,0 1 1,-1 0-1,-2 32-3727,2-30 2243,0 15-5797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3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 8648,'0'0'8937,"-5"9"-8254,0 3-297,0 0-1,1 0 1,0 0 0,1 1-1,0-1 1,1 1 0,0 0-1,1-1 1,1 20 0,0-28-313,0 0 1,1 0-1,-1 1 0,1-1 1,0 0-1,0 0 1,0 0-1,0 0 1,1 0-1,0 0 1,0-1-1,0 1 1,0 0-1,0-1 0,1 1 1,0-1-1,-1 0 1,1 0-1,0 0 1,1 0-1,-1-1 1,0 1-1,1-1 0,0 0 1,-1 0-1,1 0 1,0-1-1,0 1 1,0-1-1,0 0 1,0 0-1,0 0 0,1 0 1,6-1-1,-5 1-16,1-1 0,-1-1 0,0 1-1,0-1 1,0 0 0,0 0 0,0-1 0,0 1-1,-1-1 1,1-1 0,0 1 0,-1-1-1,0 0 1,1 0 0,-1-1 0,0 0-1,-1 1 1,1-2 0,5-5 0,-5 4-41,0-1-1,-1 1 1,0-1 0,0 0 0,0 0-1,-1-1 1,0 1 0,0-1 0,-1 0-1,0 1 1,-1-1 0,1 0 0,-1 0 0,-1-11-1,0 17-20,1 1 0,-1 0-1,-1 0 1,1-1-1,0 1 1,0 0-1,0 0 1,-1-1 0,1 1-1,0 0 1,-1 0-1,1 0 1,-1-1 0,0 1-1,1 0 1,-1 0-1,0 0 1,0 0-1,0 0 1,1 0 0,-1 1-1,0-1 1,0 0-1,0 0 1,-1 0 0,1 1-1,0-1 1,0 1-1,0-1 1,0 1 0,-1-1-1,1 1 1,0 0-1,0 0 1,-1-1-1,1 1 1,0 0 0,0 0-1,-1 0 1,1 0-1,0 1 1,0-1 0,-1 0-1,1 0 1,0 1-1,0-1 1,0 1-1,-1-1 1,1 1 0,0 0-1,0-1 1,0 1-1,0 0 1,0 0 0,0-1-1,0 1 1,0 0-1,1 0 1,-1 0 0,0 0-1,0 0 1,1 0-1,-1 1 1,1-1-1,-1 0 1,1 0 0,-1 0-1,1 1 1,-1 1-1,1 0-2,-1 0-1,1 0 1,0 0 0,0 0-1,0 0 1,0 0-1,1 0 1,-1 0-1,1 0 1,-1-1-1,1 1 1,0 0 0,0 0-1,1 0 1,-1-1-1,0 1 1,1-1-1,0 1 1,-1-1-1,5 4 1,-3-3 24,1 0-1,0 0 1,0-1-1,0 0 1,0 0-1,0 0 1,0 0-1,1-1 1,-1 0-1,1 1 1,-1-2-1,7 2 1,1-1 27,0-1-1,1 0 1,-1-1 0,0 0 0,0-1 0,0 0 0,0-1 0,0 0 0,18-9 0,-14 4-17,0 0 0,-1-2 0,21-16 0,-31 22-15,-1 1 1,0-1-1,0 0 1,0-1 0,0 1-1,0-1 1,-1 0-1,0 0 1,0 0 0,0 0-1,-1 0 1,1 0-1,-1-1 1,1-7 0,-2 12-11,-1 1 1,0-1-1,0 0 0,0 1 1,0-1-1,0 1 1,0-1-1,0 0 1,0 1-1,0-1 1,0 1-1,0-1 0,0 1 1,0-1-1,-1 0 1,1 1-1,0-1 1,0 1-1,-1-1 0,1 1 1,0-1-1,-1 1 1,1-1-1,0 1 1,-1-1-1,1 1 1,-1 0-1,1-1 0,-1 1 1,1 0-1,-1-1 1,-20 3-64,-19 21-40,32-16 190,1 1-1,0 1 1,0-1-1,0 1 1,-9 18-1,14-22 16,0 0-1,0 0 1,0 0-1,0 0 0,1 0 1,0 0-1,0 1 1,0-1-1,1 0 1,-1 1-1,1-1 1,1 1-1,1 9 0,-2-13-99,1 0 0,1 0 0,-1 0 0,0 0 0,0 0 0,1 0 0,-1 0 1,1 0-1,0 0 0,-1 0 0,1-1 0,0 1 0,0-1 0,0 1 0,0-1 0,0 0 0,1 0 0,-1 0 0,0 0 0,0 0 0,1-1 0,-1 1 0,1 0 0,4-1 0,66 5-2143,-62-6 1188,3 2-930,0-2 0,0 0-1,0-1 1,13-3 0,11-8-5848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51 12332,'0'0'5055,"-2"-9"-2573,1 6-2307,1 1-72,0 0 0,-1 0 0,1 1 0,-1-1 0,1 0 0,-1 0 0,0 1 0,1-1 0,-1 0 0,0 1 0,0-1 0,0 1 0,0-1 0,-1 1 0,1 0 0,0-1 0,-1 1 0,1 0 0,0 0 0,-1 0 0,0 0 0,1 0 0,-1 0 0,0 0 0,1 1 0,-1-1 0,0 1 0,1-1 1,-1 1-1,0 0 0,0-1 0,0 1 0,0 0 0,1 0 0,-1 0 0,0 0 0,-2 1 0,-37 5 448,39-5-549,0-1 0,1 0 0,-1 1 0,1-1 0,-1 1-1,1 0 1,-1 0 0,1-1 0,-1 1 0,1 0 0,0 0-1,-1 0 1,1 0 0,0 0 0,0 1 0,0-1 0,0 0 0,0 1-1,0-1 1,0 0 0,0 1 0,1-1 0,-1 1 0,0 1 0,1-2-15,0 0 1,1 0 0,-1 0 0,0-1 0,1 1 0,-1 0-1,0 0 1,1 0 0,-1-1 0,1 1 0,-1 0 0,1-1 0,0 1-1,-1 0 1,1-1 0,0 1 0,-1-1 0,1 1 0,0-1-1,0 1 1,-1-1 0,1 1 0,0-1 0,0 0 0,0 1 0,1-1-1,29 10-657,-22-8 387,20 7-375,60 20-681,-82-26 1318,0 0-1,0 1 1,0 0 0,0 0 0,-1 0-1,0 1 1,0 0 0,0 0 0,7 8-1,-13-12 100,1 0 0,0 0 0,0 0 0,-1 0 0,1 0 0,-1 0 0,1 0-1,-1 0 1,1 0 0,-1 0 0,0 0 0,0 1 0,1-1 0,-1 0 0,0 0 0,0 0-1,0 1 1,0-1 0,0 0 0,0 0 0,-1 0 0,1 0 0,0 1 0,-1-1 0,1 0-1,-1 0 1,1 0 0,-1 0 0,1 0 0,-1 0 0,0 0 0,1 0 0,-1 0 0,0 0-1,0 0 1,0-1 0,0 1 0,0 0 0,0-1 0,0 1 0,0 0 0,0-1 0,-1 1 0,-8 4 310,1 0 0,-1-1 1,-20 5-1,21-6-361,-7 3-199,-1-1 0,0-1 1,0 0-1,0-2 1,0 0-1,-20 0 1,37-2-1,0 0 1,-1 0 0,1-1 0,-1 1 0,1 0-1,0-1 1,-1 1 0,1 0 0,0-1 0,-1 1-1,1 0 1,0-1 0,0 1 0,-1 0 0,1-1-1,0 1 1,0-1 0,0 1 0,0-1 0,0 1-1,-1-1 1,1 1 0,0-1 0,0 1 0,0 0 0,0-1-1,0 1 1,0-1 0,0 1 0,1-1 0,-1 1-1,0-1 1,0 1 0,0-1 0,0 1 0,1 0-1,-1-1 1,0 1 0,0-1 0,1 1 0,-1 0-1,0-1 1,1 1 0,15-21-7303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15983,'0'0'7554,"-10"7"-6145,1 0-1196,1 1-1,-1-1 1,1 1 0,1 1-1,0 0 1,0 0-1,0 0 1,1 1-1,1 0 1,-8 17-1,7-7-73,1 1-1,0 0 0,2 0 0,0 1 0,1-1 0,3 40 0,-2-59-133,1 0 1,0-1-1,0 1 1,0 0-1,0 0 1,0-1-1,1 1 1,-1 0-1,0-1 0,1 1 1,-1-1-1,1 1 1,0 0-1,-1-1 1,1 1-1,0-1 1,0 0-1,0 1 1,0-1-1,0 0 1,0 1-1,1-1 1,-1 0-1,0 0 1,1 0-1,-1 0 1,0 0-1,1 0 1,-1-1-1,1 1 1,0 0-1,-1-1 0,1 1 1,3 0-1,-3-2 7,0 1 0,1-1-1,-1 1 1,0-1-1,0 1 1,1-1-1,-1 0 1,0 0-1,0 0 1,0-1-1,0 1 1,0 0 0,0-1-1,0 1 1,-1-1-1,1 0 1,-1 1-1,1-1 1,-1 0-1,1 0 1,-1 0 0,0 0-1,0 0 1,2-5-1,1-5-8,0 0 1,-1 0-1,0 0 0,-1 0 0,0-1 0,-1 1 1,0-1-1,-1 0 0,-1-13 0,1 26-8,0-1 0,0 1 0,0-1 0,0 0 0,0 1 0,0-1 0,0 0 0,0 1 0,0-1 0,0 0 0,-1 1 0,1-1 0,0 1 0,0-1 0,0 1 0,-1-1 0,1 0 0,0 1 0,-1-1-1,1 1 1,-1-1 0,1 1 0,0-1 0,-1 1 0,1 0 0,-1-1 0,1 1 0,-1 0 0,0-1 0,1 1 0,-1 0 0,1-1 0,-1 1 0,1 0 0,-1 0 0,0 0 0,1 0 0,-1 0 0,0 0 0,1 0 0,-1 0 0,1 0 0,-1 0 0,0 0 0,1 0 0,-1 0-1,0 0 1,-1 1-3,1 0-1,0 0 0,-1-1 1,1 1-1,0 0 0,0 0 0,0 0 1,0 0-1,0 0 0,0 0 0,0 1 1,0-1-1,0 0 0,0 0 0,1 1 1,-1-1-1,1 0 0,-1 1 1,0 2-1,0 0 0,0-1 1,1 1-1,-1 0 1,1 0-1,0 0 1,0 0-1,0 0 1,1 0-1,-1-1 1,1 1 0,0 0-1,0 0 1,0 0-1,0-1 1,1 1-1,3 5 1,-3-7 8,1 1 1,-1-1 0,1 1 0,0-1 0,0 0 0,0 0 0,0 0-1,1 0 1,-1-1 0,0 1 0,1-1 0,-1 0 0,1 0-1,0 0 1,-1 0 0,1-1 0,-1 0 0,6 1 0,3-1 9,0-1 0,0 0 0,0 0-1,0-1 1,0-1 0,0 0 0,-1 0 0,1-2 0,-1 1 0,0-1 0,0-1 0,-1 0 0,0 0 0,0-1 0,0 0 0,-1-1 0,0 0 0,0 0 0,-1-1 0,0-1 0,7-10 0,-18 24-63,-26 48-19,28-49 73,-1 1 0,1-1 1,0 0-1,0 0 0,0 0 1,1 0-1,-1 1 0,1-1 0,-1 0 1,1 1-1,0-1 0,0 0 1,1 1-1,-1-1 0,1 0 1,0 1-1,1 4 0,-1-8-102,0 1 0,0 0 0,0 0 1,0-1-1,0 1 0,0 0 0,0-1 0,0 1 0,0-1 0,0 0 0,0 1 1,0-1-1,0 0 0,1 1 0,-1-1 0,0 0 0,0 0 0,0 0 0,1 0 0,-1 0 1,0 0-1,2-1 0,28-8-6403,-10-6 349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5285,'0'0'609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13613,'0'0'5397,"-9"8"-3699,2-1-1444,1 1 0,-1-1 0,2 1 0,-1 0 1,1 1-1,0-1 0,1 1 0,0 0 0,0 0 0,1 0 1,0 0-1,-2 11 0,2 3 127,0 0 1,1 0-1,2 1 0,2 23 1,-2-37-341,1-1 0,1 1 1,0-1-1,0 0 1,1 0-1,0 0 1,0 0-1,1 0 0,1 0 1,-1-1-1,1 0 1,10 12-1,-15-19-36,0-1 0,1 1 1,-1-1-1,0 1 0,0-1 0,1 1 0,-1-1 1,0 0-1,1 1 0,-1-1 0,1 1 0,-1-1 1,1 0-1,-1 1 0,0-1 0,1 0 0,-1 0 1,1 1-1,-1-1 0,1 0 0,0 0 0,-1 0 0,1 1 1,-1-1-1,1 0 0,-1 0 0,1 0 0,0 0 1,-1 0-1,1 0 0,-1 0 0,1 0 0,-1-1 1,1 1-1,-1 0 0,1 0 0,-1 0 0,1-1 1,-1 1-1,1 0 0,-1 0 0,1-1 0,-1 1 1,1 0-1,-1-1 0,1 1 0,-1-1 0,0 1 0,1-1 1,-1 1-1,0-1 0,1 1 0,-1-1 0,0 1 1,0-1-1,0 1 0,1-1 0,-1 1 0,0-1 1,0 1-1,0-2 0,5-35 95,-4-1-64,0 27-119,0-1 1,-1 1-1,0-1 1,0 1 0,-2-1-1,1 1 1,-2-1 0,1 1-1,-1 0 1,-5-11 0,-3 11 5,8 20 111,7 23 340,-1-28-339,0 0 0,1 0 1,-1-1-1,1 1 0,-1-1 1,1 0-1,0 0 0,0-1 1,1 1-1,-1-1 0,0 0 1,1 0-1,-1 0 1,1 0-1,0-1 0,0 0 1,-1 0-1,1 0 0,0-1 1,0 0-1,6 0 0,4 1-7,0-1 0,0-1 0,0 0 0,0-1 0,23-7-1,-20 3-5,0-1-1,-1-1 1,0-1-1,0 0 0,28-22 1,-45 31-25,1 0 0,-1 0 0,0-1 0,0 1 0,0 0 0,1 0 0,-1 0-1,0 0 1,0 0 0,0 0 0,0 0 0,1 1 0,-1-1 0,0 0 0,0 0 0,0 0 0,0 0 0,1 0 0,-1 0 0,0 0 0,0 0 0,0 0 0,0 0 0,0 0 0,1 1 0,-1-1 0,0 0 0,0 0 0,0 0 0,0 0 0,0 0 0,0 1 0,0-1 0,0 0 0,0 0 0,1 0 0,-1 0 0,0 1 0,0-1 0,0 0 0,0 0 0,0 0 0,0 0 0,0 1 0,0-1 0,0 0 0,0 0 0,0 0 0,0 1 0,0-1 0,-1 0 0,1 0 0,0 0 0,0 0 0,0 1 0,0-1 0,0 0 0,0 0 0,0 0 0,0 0 0,0 0 0,-1 0 0,1 1 0,0-1 0,0 0 0,-4 14-7,-9 15-8,9-22 109,0 0-1,0 1 1,1-1-1,0 1 1,1-1-1,0 1 1,0 0-1,0 0 1,1 0-1,0 0 1,1 1-1,0 7 1,0-15-84,1 0 0,-1-1 0,0 1 0,1 0 0,-1-1 0,1 1 0,-1 0 0,1-1 0,-1 1 0,1-1 0,-1 1 0,1-1 1,-1 1-1,1-1 0,0 0 0,-1 1 0,1-1 0,-1 0 0,1 1 0,0-1 0,0 0 0,-1 0 0,1 0 0,0 1 0,-1-1 0,1 0 0,0 0 0,0 0 0,-1 0 0,1 0 0,0-1 1,0 1-1,-1 0 0,1 0 0,0 0 0,0-1 0,27-11-263,-25 9-113,0 0 0,-1 0 0,1 0 0,-1 0 0,0 0 0,0-1 0,0 1 0,1-5 0,8-34-7568,-8 5-3600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20211,'0'0'4580,"23"56"-4323,-7-48-257,8-3-2979,1-3-6983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22 12876,'0'0'1548,"-11"-1"187,-10-5-1077,5 2 622,0 0-1,0 1 1,-19-1-1,34 5-1217,1-1-1,0 1 1,-1-1-1,1 1 0,-1-1 1,1 1-1,0 0 1,-1-1-1,1 1 1,0 0-1,0-1 0,-1 1 1,1 0-1,0 0 1,0-1-1,0 1 0,0 0 1,0-1-1,0 1 1,0 0-1,0-1 0,0 1 1,1 0-1,-1 0 1,0-1-1,0 1 0,1 1 1,8 21 717,-5-20-720,0 0 0,0 0-1,0-1 1,1 0 0,-1 0 0,1 0 0,-1-1 0,1 1 0,0-1-1,0 0 1,-1 0 0,1-1 0,0 1 0,0-1 0,0 0 0,6-1-1,13-2-37,0-1 0,25-7 0,-19 4 10,-5 1-32,-19 3 0,0 1 0,1 0-1,-1 1 1,1 0 0,0 0 0,-1 0-1,1 0 1,0 1 0,-1 0 0,1 1-1,7 1 1,-14-2 1,0 0 0,0 1-1,0-1 1,1 1 0,-1-1 0,0 1-1,0-1 1,0 0 0,0 1 0,0-1-1,0 1 1,0-1 0,0 1 0,0-1-1,0 1 1,0-1 0,0 1 0,0-1-1,0 1 1,0-1 0,0 0 0,-1 1-1,1-1 1,0 1 0,0-1 0,0 0-1,-1 1 1,1-1 0,0 1 0,-1-1-1,1 0 1,0 1 0,-1-1 0,-12 17 232,11-15-173,-3 3 32,2-2-43,0 1 1,1-1-1,-1 1 1,0-1-1,1 1 1,0 0-1,0 0 0,0 0 1,0 0-1,1 0 1,-1 0-1,1 0 0,-1 6 1,3-9-38,0-1 1,-1 1-1,1 0 1,0 0 0,0 0-1,0-1 1,-1 1-1,1 0 1,0-1-1,0 1 1,0-1 0,0 1-1,0-1 1,0 1-1,0-1 1,0 0-1,0 1 1,0-1 0,1 0-1,-1 0 1,0 0-1,0 0 1,0 0-1,0 0 1,0 0 0,0 0-1,0 0 1,2-1-1,36-3 81,-17-1-604,0-1 1,0-1-1,-1-1 1,33-17-1,34-24-8183,-57 32 2331,-22 11-1344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1217,'0'0'10608,"9"7"-10406,30 23-73,-36-28-171,-1-1 0,1 0 1,-1 0-1,1-1 1,0 1-1,0 0 1,-1-1-1,1 0 0,0 0 1,0 0-1,-1 0 1,1 0-1,0 0 1,0-1-1,-1 1 1,1-1-1,4-1 0,43-22-821,-34 15 1140,-6 3-682,4-4 5813,-13 3 131,-16 4-3402,-33 12-1121,30-5-487,16-3-374,5-2-115,4-2-490,-1 0 1,0 0-1,0 0 1,-1-1-1,1 0 1,-1 0-1,0-1 1,0 0-1,5-6 1,-52 43-160,38-29 713,-33 35 1187,35-36-1202,1-1 1,0 1-1,0-1 0,0 1 0,0-1 0,0 1 1,0 0-1,0-1 0,1 1 0,-1 0 0,1 0 1,-1 0-1,1 0 0,-1-1 0,1 1 0,0 0 1,0 0-1,0 0 0,0 0 0,1 0 0,-1 0 1,0 0-1,1-1 0,0 4 0,1-4-59,-1 0 0,1 0-1,-1 1 1,1-1 0,0 0-1,-1 0 1,1-1 0,0 1-1,0 0 1,0 0 0,0-1 0,0 1-1,0-1 1,0 0 0,0 0-1,0 0 1,0 0 0,2 0 0,44-1 24,-38 0-27,7-1-92,1-1 1,-1-1-1,0 0 0,29-13 1,-28 11 26,0-1 0,0 2 0,29-5 0,-47 11 81,1-1-1,-1 0 1,1 1 0,0-1-1,-1 0 1,1 1-1,-1-1 1,1 0 0,-1 1-1,0-1 1,1 1 0,-1-1-1,1 1 1,-1-1 0,0 1-1,1-1 1,-1 1-1,0-1 1,0 1 0,1 0-1,-1-1 1,0 1 0,0-1-1,0 1 1,0 0 0,0-1-1,0 1 1,0-1 0,0 1-1,0 0 1,0-1-1,0 1 1,0 0 0,0-1-1,-1 2 1,-3 35 1049,1-20-286,4-16-786,-1 0 0,0 0 1,1 0-1,-1 0 1,1 0-1,-1 0 1,1 0-1,-1 0 0,1 0 1,0 0-1,-1 0 1,1 0-1,0-1 0,0 1 1,-1 0-1,1 0 1,0-1-1,0 1 1,0-1-1,0 1 0,0-1 1,0 1-1,0-1 1,0 0-1,0 1 1,0-1-1,0 0 0,0 0 1,0 0-1,0 0 1,1 0-1,0 0 1,46 1 123,-34-2-114,3 1-346,1-1-1,-1-1 0,30-7 0,-38 6-1138,1 0 0,-1 0 1,1-1-1,12-8 0,-6-1-6430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18001,'0'0'673,"62"-11"-577,-37 11-769,2-2-5413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7271,'0'0'14568,"11"-8"-13569,-2 2-960,1-1 0,0 2 0,0 0 0,0 0 0,1 0 0,-1 2 1,1-1-1,0 1 0,0 1 0,0 0 0,14-1 0,-21 3-61,0 0 0,0-1 0,-1 1 0,1 1 0,0-1 0,0 0 0,-1 1 0,1 0 0,0 0 0,-1 0 0,1 0 0,-1 1 0,7 3 0,-9-4 14,0 1 0,0-1 0,0 1 0,0-1-1,0 1 1,-1 0 0,1-1 0,0 1 0,-1 0 0,1 0 0,-1-1-1,0 1 1,0 0 0,0 0 0,1 0 0,-2 0 0,1-1 0,0 1 0,0 0-1,0 0 1,-1 0 0,1-1 0,-1 1 0,0 0 0,1 0 0,-1-1-1,0 1 1,0 0 0,0-1 0,-2 3 0,-14 23 122,-11 19 154,27-43-210,0-1-1,0 1 1,0-1-1,0 1 1,1-1-1,-1 1 1,0 0-1,1-1 1,0 1-1,0 0 1,0 0-1,0-1 1,0 1-1,0 0 1,2 3-1,-2-6-7,1 1-1,0 0 1,-1 0-1,1 0 0,0 0 1,0-1-1,0 1 0,0 0 1,0-1-1,0 1 0,0 0 1,0-1-1,0 1 1,0-1-1,0 0 0,0 1 1,0-1-1,1 0 0,-1 0 1,0 0-1,0 0 0,0 0 1,2 0-1,33-1 711,-28 0-543,6-1-129,-1-1-1,1-1 0,-1 0 0,0 0 0,0-2 0,0 1 0,-1-2 0,1 1 0,-2-2 0,1 0 1,-1 0-1,0-1 0,-1 0 0,0-1 0,0 0 0,-1-1 0,-1 1 0,10-16 0,-17 25-73,0-1-1,0 0 0,0 0 1,0 0-1,-1 0 0,1 0 0,0-1 1,-1 1-1,0 0 0,1 0 1,-1 0-1,0 0 0,0-1 1,0 1-1,-1-4 0,1 5-9,-1 0 0,0 0 0,1-1 0,-1 1 0,0 0 0,1 0 0,-1 0 0,0 0 0,0 0 0,0 0 0,0 0 0,0 0 0,0 0 0,0 0 0,0 1 0,-1-1 0,1 0 0,-2 0 0,-3-1-54,0 1 1,0-1-1,1 2 1,-1-1-1,0 0 1,0 1-1,0 0 1,0 1-1,0-1 1,-7 3-1,12-3-55,0 0-1,0 0 1,0 0-1,0 0 1,1 1-1,-1-1 1,0 0-1,0 1 1,0-1-1,0 1 0,1-1 1,-1 1-1,0-1 1,1 1-1,-1-1 1,0 1-1,1 0 1,-1-1-1,0 1 1,1 0-1,-1-1 1,1 1-1,0 0 1,-1 0-1,1 0 1,0 0-1,-1-1 1,1 1-1,0 0 1,0 0-1,-1 0 1,1 0-1,0 0 1,0 0-1,0 0 1,0-1-1,1 1 1,-1 0-1,0 0 1,0 0-1,0 0 1,1 0-1,-1 0 1,0-1-1,1 1 1,-1 0-1,1 0 1,-1-1-1,1 1 0,-1 0 1,1 0-1,0-1 1,-1 1-1,1-1 1,0 1-1,-1-1 1,1 1-1,0-1 1,0 1-1,0-1 1,-1 1-1,1-1 1,0 0-1,0 0 1,0 1-1,0-1 1,1 0-1,57 9-8777,-22-9 3449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5926,'0'0'15700,"-9"-1"-14974,3 1-644,-1 1 0,1-1-1,0 1 1,0 1 0,-1-1 0,1 1 0,-8 3 0,12-4-11,0 0 0,0 0 1,0 0-1,0 0 0,0 0 1,0 0-1,0 1 0,1-1 1,-1 1-1,0-1 0,1 1 1,-1-1-1,1 1 1,0 0-1,0 0 0,-1 0 1,1 0-1,0 0 0,1 0 1,-1 0-1,0 0 0,1 0 1,-1 0-1,1 1 0,-1-1 1,1 0-1,0 0 0,0 0 1,0 1-1,1 1 1,-1-3-54,0 0 0,1 0 1,-1-1-1,1 1 1,-1 0-1,1 0 0,0-1 1,-1 1-1,1 0 1,0-1-1,-1 1 1,1 0-1,0-1 0,0 1 1,0-1-1,-1 0 1,1 1-1,0-1 1,0 0-1,0 1 0,0-1 1,0 0-1,0 0 1,0 0-1,0 0 0,-1 0 1,2 0-1,34 1 267,-27-2-173,18 0 14,0-2 0,0-2 0,45-12-1,-43 10-122,-1 0 1,52-4-1,-79 11-7,0 0 0,-1 0 0,1 0 0,0 0 0,0 0 0,0 0 0,0 0 0,0 0 0,-1 0-1,1 1 1,0-1 0,0 0 0,0 1 0,-1-1 0,1 0 0,0 1 0,0-1 0,-1 1 0,1-1 0,0 1 0,-1-1 0,1 1 0,-1 0 0,1-1 0,0 1 0,-1 0 0,0 0 0,1-1 0,-1 1 0,1 0 0,-1 0 0,0-1 0,1 1 0,-1 0 0,0 0-1,0 0 1,0 0 0,0 0 0,0 1 0,-7 42 96,2-17-76,6-26 10,0 0-1,0-1 0,0 1 1,0 0-1,0 0 0,0-1 0,0 1 1,0-1-1,1 1 0,-1-1 1,0 0-1,0 1 0,1-1 0,-1 0 1,0 0-1,1 0 0,-1 0 0,0 0 1,0 0-1,1 0 0,-1 0 1,0-1-1,0 1 0,3-1 0,-1 0 48,18-2-5,0-2 0,0-1 0,-1 0-1,27-13 1,-30 12-47,0 0 0,0 1 0,1 0 0,0 2 0,0 0 0,31-2 0,-48 6-17,0 0 0,-1 0 0,1 1 0,0-1 1,-1 0-1,1 0 0,-1 1 0,1-1 0,-1 1 0,1-1 0,-1 1 0,1-1 0,-1 1 1,1-1-1,-1 1 0,1-1 0,-1 1 0,0-1 0,1 1 0,-1 0 0,0-1 1,0 1-1,1-1 0,-1 1 0,0 0 0,0-1 0,0 1 0,0 0 0,0-1 0,0 1 1,0 0-1,0 0 0,0-1 0,0 2 0,-3 31 228,2-20-176,7-12-62,0-1-1,0 1 0,0-1 1,0 0-1,1 0 0,-1-1 1,7-1-1,29-14-2751,-15-1-3896,-2 2-3862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5605,'9'-4'7138,"10"-4"-5723,-1 2 0,1 0 0,1 1 0,-1 1 0,22-2 0,-33 5-1193,-1 0 0,0 0 0,1 1 1,-1 0-1,0 0 0,1 1 0,-1 0 0,0 0 0,0 1 0,0 0 0,0 0 1,0 0-1,0 1 0,0 0 0,-1 1 0,0-1 0,1 1 0,7 7 0,-11-8-188,-1 1-1,1-1 0,-1 0 0,0 1 1,0-1-1,-1 1 0,1-1 0,-1 1 1,0 0-1,0-1 0,0 1 0,0 0 1,-1 0-1,1 0 0,-1 0 0,0 0 0,0 0 1,-1 0-1,1 0 0,-1-1 0,0 1 1,0 0-1,0 0 0,0 0 0,-1-1 1,1 1-1,-1-1 0,0 1 0,0-1 1,0 0-1,-4 4 0,-8 11 59,-1-1-1,0-1 1,-1 0-1,-21 15 0,29-24-95,-5 4 32,9-8-7,-1 0-1,1 0 0,0 0 0,1 1 1,-1-1-1,1 1 0,-1 0 1,1 0-1,0 0 0,1 1 0,-4 7 1,6-12-11,0 1-1,0-1 1,0 1 0,0 0 0,0-1 0,0 1 0,0-1-1,1 1 1,-1-1 0,0 1 0,0-1 0,1 1 0,-1-1-1,0 1 1,1-1 0,-1 1 0,1-1 0,-1 1 0,1-1-1,-1 0 1,1 1 0,-1-1 0,1 0 0,-1 1-1,1-1 1,-1 0 0,1 0 0,-1 1 0,1-1 0,-1 0-1,1 0 1,0 0 0,-1 0 0,1 0 0,-1 0 0,2 0-1,28 3 94,-26-3-73,132 2 304,-118-3-651,0 0-1,0-2 1,-1 0 0,1-1 0,25-9 0,-42 12 89,0 1-1,0-1 1,0 1 0,1-1 0,-1 0 0,0 1 0,0-1 0,0 0 0,0 0-1,0 0 1,0 0 0,-1 0 0,1 0 0,0 0 0,0 0 0,-1 0 0,1 0-1,0-3 1,0 4-71,-1-1 0,0 0 0,0 0-1,0 1 1,0-1 0,0 0 0,0 0 0,-1 0-1,1 1 1,0-1 0,0 0 0,0 0 0,-1 1-1,1-1 1,0 0 0,-1 1 0,1-1 0,0 0-1,-1 1 1,1-1 0,-2 0 0,-17-12-6497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9129,'0'0'11178,"78"8"-11018,-31-4-128,3-2-128,2-2-1409,-4 0-2435,-7 0-1697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23 155 9865,'0'0'7517,"-3"9"-5809,0-2-1281,1-2-87,-1 1 0,1-1 0,0 1 0,0 0-1,0-1 1,1 1 0,0 0 0,0 0 0,1 0 0,0 0 0,0 9 0,1-14-313,-1 0 0,1-1 0,-1 1 0,1 0 0,0-1 1,-1 1-1,1 0 0,0-1 0,0 1 0,-1-1 0,1 1 0,0-1 1,0 0-1,0 1 0,0-1 0,0 0 0,0 0 0,-1 1 0,1-1 1,0 0-1,0 0 0,0 0 0,1 0 0,29 0 119,-22-1-79,8 0-103,0-1 0,0-1 0,0 0 0,-1-1 0,32-13 0,38-9-121,-85 26 166,-1 0 0,1 0 1,-1 0-1,1 0 0,-1 0 0,1 0 1,-1 0-1,1 0 0,-1 0 1,1 0-1,-1 0 0,1 0 0,-1 1 1,1-1-1,-1 0 0,1 0 1,-1 0-1,1 1 0,-1-1 0,0 0 1,1 1-1,-1-1 0,1 0 1,-1 1-1,0-1 0,1 0 0,-1 1 1,0-1-1,0 1 0,1-1 1,-1 1-1,0-1 0,0 0 0,0 1 1,1-1-1,-1 1 0,0-1 1,0 1-1,0-1 0,0 1 0,0-1 1,0 1-1,0-1 0,0 1 1,0-1-1,0 1 0,0-1 0,0 1 1,-1-1-1,1 1 0,0 0 1,-12 41 937,3-7-290,9-34-625,0 0-1,0 0 1,0 0 0,0-1-1,0 1 1,0 0-1,1 0 1,-1 0 0,0-1-1,1 1 1,-1 0-1,1-1 1,-1 1 0,1 0-1,-1-1 1,1 1-1,-1 0 1,1-1 0,-1 1-1,1-1 1,0 1 0,-1-1-1,1 1 1,0-1-1,0 0 1,-1 1 0,2-1-1,30 5 393,-23-6-652,0 0 1,0 0-1,0-1 1,16-4-1,-21 4-408,-1 1 0,1-1 1,-1 1-1,0-1 0,0 0 0,0 0 0,0 0 1,0-1-1,5-4 0,0-9-5866</inkml:trace>
  <inkml:trace contextRef="#ctx0" brushRef="#br0" timeOffset="1">423 1 17809,'0'0'5477,"79"21"-5925,-42-11-2307,-1 1-2050,2-3-800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13325,'0'0'4500,"7"9"-3908,0 0-421,-1 0-1,0 1 0,0-1 1,-1 1-1,-1 0 0,1 1 0,-2-1 1,1 1-1,1 14 0,3 59 1229,-5-77-1972,-1-13-5927,-3-5-2277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10954,'-8'3'2333,"-11"2"-1097,-55 19 2485,69-22-3442,-1 0 0,0 1 0,0 0 0,1 0 0,-1 0 0,1 1-1,0-1 1,0 1 0,-7 9 0,11-13-271,1 0-1,-1 1 0,1-1 1,-1 1-1,1-1 1,0 1-1,-1-1 0,1 0 1,0 1-1,-1-1 0,1 1 1,0-1-1,0 1 1,-1 0-1,1-1 0,0 1 1,0-1-1,0 1 0,0-1 1,0 1-1,0 0 1,0-1-1,0 1 0,0-1 1,0 1-1,0-1 1,0 1-1,0 0 0,1-1 1,-1 1-1,0-1 0,0 1 1,1-1-1,-1 1 1,0-1-1,1 1 0,-1-1 1,0 1-1,1-1 0,-1 0 1,1 1-1,-1-1 1,0 0-1,1 1 0,-1-1 1,1 0-1,-1 1 1,1-1-1,0 0 0,0 0 1,33 5 98,-26-4-108,21 1-516,64 8-503,-86-9 1033,0 0 1,0 1-1,0 0 1,0 1-1,0 0 0,-1 0 1,1 0-1,-1 1 1,12 8-1,-17-12 78,0 1 0,0 0 0,0-1-1,0 1 1,-1 0 0,1 0 0,0-1 0,-1 1 0,1 0 0,0 0-1,-1 0 1,1 0 0,-1 0 0,1 0 0,-1 0 0,0 0 0,1 0-1,-1 0 1,0 0 0,0 0 0,1 1 0,-1-1 0,0 0 0,0 0-1,0 0 1,-1 0 0,1 0 0,0 0 0,0 0 0,-1 0 0,1 0-1,0 0 1,-1 0 0,1 0 0,-1 0 0,1 0 0,-1 0 0,0 0-1,1 0 1,-1 0 0,0 0 0,0-1 0,1 1 0,-1 0 0,0-1-1,0 1 1,0 0 0,0-1 0,0 1 0,0-1 0,-2 1 0,-5 3 167,-1 0 0,0 0 0,1-1 0,-14 2 0,9-1-379,0-2 0,-1 0 1,1-1-1,-26 0 0,39-1-4,-1 0 0,1 0 0,-1 0 0,1 0 0,0-1 0,-1 1 0,1 0 0,-1 0 0,1 0 0,0 0 0,-1 0 0,1-1 0,-1 1 0,1 0 0,0 0 0,-1-1 0,1 1 0,0 0 0,-1 0 0,1-1 0,0 1 0,-1-1 0,1 1 0,0 0 0,0-1 0,0 1 0,-1 0 0,1-1 0,0 1 0,0-1 0,0 1 0,0-1 0,0 1 0,0 0 0,-1-1 0,1 1 0,0-1 0,0 1 0,1-1 0,-1 1 0,0-1 0,0 1 0,0 0 0,0-1 0,0 1 0,0-1 0,1 1 0,2-15-6494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2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13389,'0'0'8066,"-11"0"-7644,-7 1-365,1-1 0,-1 2 0,1 0 0,-1 1 1,1 1-1,-33 12 0,49-16-54,1 1 0,-1-1-1,1 0 1,-1 1 0,0-1 0,1 0 0,-1 1-1,1-1 1,-1 1 0,1-1 0,-1 1-1,1-1 1,0 1 0,-1-1 0,1 1 0,0 0-1,-1-1 1,1 1 0,0-1 0,-1 1-1,1 0 1,0-1 0,0 1 0,0 0 0,0-1-1,0 1 1,0 0 0,0-1 0,0 1-1,0 0 1,0-1 0,0 1 0,0 0 0,0-1-1,1 1 1,-1 0 0,0-1 0,0 1-1,1 0 1,-1-1 0,0 1 0,1-1 0,-1 1-1,1-1 1,-1 1 0,1-1 0,-1 1-1,1-1 1,-1 1 0,1-1 0,-1 0 0,1 1-1,0-1 1,-1 0 0,1 0 0,-1 1-1,2-1 1,45 25 123,-35-19-135,2 1 114,28 17-271,-40-23 233,-1 0-1,1 0 1,0 0 0,-1 0 0,0 1-1,1-1 1,-1 0 0,0 1-1,0-1 1,1 1 0,-1-1-1,0 1 1,0 0 0,-1 0-1,1-1 1,0 1 0,-1 0-1,2 3 1,-3-3 19,0-1 0,1 1 0,-1-1 0,0 1 0,0-1-1,0 1 1,0-1 0,0 0 0,0 0 0,0 1 0,-1-1 0,1 0 0,0 0-1,-1 0 1,1 0 0,0 0 0,-1-1 0,1 1 0,-1 0 0,0-1 0,1 1-1,-1-1 1,1 0 0,-1 1 0,0-1 0,1 0 0,-3 0 0,-47 6-170,50-6 91,-7 0-136,-23 0-818,30 0 725,0 0 1,1 0-1,-1 0 1,0 0-1,0 0 1,0 0-1,1 0 1,-1-1-1,0 1 1,0 0-1,1-1 0,-1 1 1,0 0-1,0-1 1,1 1-1,-1-1 1,0 1-1,1-1 1,-1 1-1,1-1 1,-1 0-1,1 1 0,-1-1 1,1 0-1,-1 1 1,1-1-1,0 0 1,-1-1-1,0-10-6194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3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14958,'0'0'6609,"-10"0"-6123,3 0-385,0 0 1,0 0 0,1 1-1,-1 0 1,0 1-1,0-1 1,-11 5 0,16-5-10,-1 0-1,0 0 1,1 1 0,-1-1 0,1 0 0,0 1 0,-1 0 0,1-1 0,0 1 0,0 0-1,0 0 1,0 0 0,0 0 0,1 1 0,-1-1 0,0 0 0,1 1 0,0-1 0,0 1-1,0-1 1,0 1 0,0 0 0,0 0 0,1-1 0,-1 1 0,0 3 0,2-5-72,0 0 1,0 0 0,-1 0 0,1 0-1,0-1 1,0 1 0,0 0 0,0-1-1,0 1 1,0 0 0,0-1 0,0 1-1,0-1 1,0 0 0,0 1 0,0-1-1,0 0 1,0 0 0,0 1 0,0-1-1,0 0 1,0 0 0,1 0 0,-1 0-1,0-1 1,1 1 0,36-2 230,-29-1-262,0 0 1,1 0-1,-1-1 0,-1 0 1,1-1-1,-1 0 0,1 0 1,-1-1-1,-1 0 0,1-1 1,12-14-1,-25 32 24,0-1 1,0 1 0,2 0-1,-1 0 1,-3 20-1,7-29-84,-1 0 1,1 0-1,0 0 0,-1 0 0,1 0 1,0 0-1,0 0 0,0 0 1,1 0-1,-1 0 0,0 0 0,1 0 1,-1 0-1,1 0 0,0 0 0,0 0 1,-1 0-1,1 0 0,1-1 1,-1 1-1,0 0 0,0-1 0,1 1 1,-1-1-1,0 1 0,1-1 0,0 0 1,-1 1-1,1-1 0,0 0 1,-1 0-1,1 0 0,0 0 0,0-1 1,0 1-1,0 0 0,0-1 0,0 0 1,0 1-1,2-1 0,2 1-420,-1-1 0,1 0 0,-1 0 0,0-1 0,1 1 0,-1-1-1,0 0 1,9-3 0,18-14-4879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3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13068,'-7'10'1025,"-3"9"-133,0-1 0,1 1 0,1 1 1,0 0-1,2 0 0,0 0 0,2 0 0,0 1 0,-1 27 0,5-29-593,-1-11-223,1-1 0,0 1 0,0 0 0,1-1 0,0 1-1,4 14 1,-4-20-61,0-1 0,0 1 0,-1-1 0,2 1 0,-1-1 1,0 1-1,0-1 0,0 0 0,1 0 0,-1 1 0,1-1 0,-1 0 0,1 0 0,-1-1 0,1 1 0,-1 0 0,1 0 0,0-1 0,0 1 0,-1-1 0,1 0 0,0 1 0,0-1 0,-1 0 0,1 0 0,0 0 0,0 0 0,0 0 0,-1 0 0,1-1 1,0 1-1,0-1 0,-1 1 0,1-1 0,2-1 0,10-3-5,0 0 1,0-1 0,18-11 0,-23 11-150,0 1 1,0 0 0,1 1 0,-1 0-1,1 0 1,0 1 0,0 1-1,0-1 1,18 0 0,-27 3 140,0 0 1,0 0-1,0 0 0,0 0 1,0 1-1,0-1 1,0 0-1,0 1 1,0-1-1,0 1 0,0-1 1,-1 1-1,1-1 1,0 1-1,0 0 1,0-1-1,-1 1 0,1 0 1,0 0-1,-1-1 1,1 1-1,0 0 1,-1 0-1,1 0 0,-1 0 1,0 0-1,1 0 1,-1 0-1,0 0 1,1 0-1,-1 0 0,0 0 1,0 0-1,0 0 1,0 0-1,0 0 0,0 0 1,0 0-1,-1 0 1,1 0-1,0 0 1,-1 1-1,0 3 90,0 0 0,0-1 1,0 1-1,-1-1 0,1 1 0,-1-1 1,0 0-1,-4 6 0,-48 44 382,13-14 146,41-40-603,0 0-1,0 0 0,-1 0 1,1 1-1,0-1 1,0 0-1,0 0 0,0 0 1,-1 1-1,1-1 0,0 0 1,0 0-1,0 1 0,0-1 1,0 0-1,0 0 0,0 1 1,-1-1-1,1 0 1,0 0-1,0 1 0,0-1 1,0 0-1,0 0 0,0 1 1,0-1-1,0 0 0,0 0 1,1 1-1,-1-1 0,0 0 1,0 1-1,0-1 1,0 0-1,0 0 0,0 0 1,0 1-1,1-1 0,-1 0 1,0 0-1,0 0 0,0 1 1,1-1-1,-1 0 0,0 0 1,0 0-1,1 1 1,18 3 359,34-5-218,-47 1-138,48-3-43,-1-2 0,103-25 0,-154 30-25,1-1-160,1 0-1,-1 0 0,1 0 1,-1-1-1,1 1 0,-1-1 1,0 0-1,5-3 0,-7 4-97,0 0 0,-1 0-1,1 0 1,0 0-1,0 0 1,-1 0-1,1 0 1,0 0-1,-1 0 1,0-1-1,1 1 1,-1 0-1,1 0 1,-1-1 0,0 1-1,0 0 1,0-3-1,0-14-6969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3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16303,'0'0'7528,"56"-13"-5927,-4 18-544,14 5-641,3 2-191,5 1-129,-3 0-64,-7-2 0,-7-2-1249,-7-5-2627,-5-4-3779</inkml:trace>
  <inkml:trace contextRef="#ctx0" brushRef="#br0" timeOffset="1">984 1 15150,'0'0'5034,"-4"10"-3160,-19 38 92,8-19-330,-16 41 0,29-62-1461,-1 0 0,1-1 0,0 1 0,0 0 1,1 0-1,0 0 0,1 1 0,0-1 0,0 0 0,3 16 0,-2-21-166,1 0-1,0 1 1,0-1-1,0 0 1,1 0-1,-1 0 1,1-1-1,-1 1 1,1 0-1,0-1 0,0 0 1,0 0-1,1 0 1,-1 0-1,0 0 1,1-1-1,-1 1 1,1-1-1,-1 0 1,1 0-1,0 0 1,0-1-1,5 1 1,1 1-435,-1-1 1,1 0 0,0-1-1,-1 0 1,1-1 0,0 0-1,-1 0 1,13-4 0,-20 4-13,0 0 1,1 0 0,-1 0 0,0 0-1,0-1 1,1 1 0,-1-1 0,0 0 0,3-3-1,14-24-6854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31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18962,'0'0'3299,"-18"49"-2370,27-26-64,6 1-321,8-6-480,2-9-3779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9353,'11'-19'10386,"-11"34"-5396,-2 15-5392,1 68 1304,2 111 1335,0-203-2169,-1-1 1,1 1-1,0-1 1,1 1-1,-1-1 0,1 0 1,0 0-1,4 7 1,-5-10-62,-1-1 0,1 0 0,0 0-1,0 0 1,0 0 0,0 1 0,0-1 0,0 0 0,0 0 0,0-1 0,0 1 0,0 0 0,0 0 0,0 0 0,1-1 0,-1 1 0,0-1 0,1 1 0,-1-1 0,0 0 0,1 1 0,-1-1 0,1 0 0,-1 0 0,0 0 0,1 0 0,-1 0 0,1 0 0,-1 0 0,1 0 0,-1-1 0,0 1 0,1-1 0,-1 1 0,0-1 0,1 1 0,1-2 0,-1 1-189,-1-1 1,1 1 0,-1-1-1,1 1 1,-1-1 0,1 0 0,-1 1-1,0-1 1,0 0 0,0 0-1,0 0 1,0 0 0,0 0-1,-1 0 1,2-2 0,4-34-6874,-5 16-478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7495,'0'0'10159,"8"1"-9449,32 5 519,-19-2-986,0-2 0,0 0-1,0-1 1,26-2 0,-41 0-228,0 0 1,0 0 0,0 0-1,0-1 1,-1 0 0,1 0-1,0 0 1,-1-1-1,0 0 1,1 0 0,-1 0-1,0-1 1,-1 0-1,1 0 1,0 0 0,-1 0-1,0-1 1,0 1-1,-1-1 1,4-5 0,-5 5 16,0 1-1,0-1 1,0 0 0,0 1 0,-1-1 0,0 0 0,0 0 0,0 0 0,-1 0 0,0 0 0,0 0-1,0-5 1,0 8 3,0 1 1,-1-1-1,1 1 0,0-1 0,-1 0 0,1 1 0,-1-1 0,1 1 0,-1-1 0,1 1 0,-1 0 0,0-1 0,0 1 1,0 0-1,0-1 0,0 1 0,0 0 0,0 0 0,0 0 0,-1 0 0,1 0 0,0 0 0,-1 0 0,1 1 0,-1-1 1,1 0-1,0 1 0,-1-1 0,1 1 0,-1-1 0,0 1 0,1 0 0,-1 0 0,1 0 0,-1 0 0,0 0 0,1 0 1,-3 0-1,0 1-14,0 1 0,1-1 0,-1 1 0,1-1 0,0 1 1,0 0-1,0 0 0,0 0 0,0 1 0,0-1 0,0 1 0,0 0 0,1-1 1,0 1-1,-1 0 0,1 0 0,0 1 0,-1 4 0,-28 62 426,29-64-380,0-1 0,1 1-1,-1 0 1,1 0-1,0-1 1,1 1-1,-1 0 1,1 0-1,0 0 1,2 11-1,-2-16-51,1 1 0,0-1 0,-1 1-1,1-1 1,0 1 0,-1-1 0,1 0 0,0 1-1,0-1 1,0 0 0,0 0 0,0 0 0,0 0-1,1 0 1,-1 0 0,0 0 0,3 1 0,-2-1-1,1 0 0,0 0 0,0 0-1,0-1 1,0 1 0,0-1 0,0 0 0,0 0 0,0 0 0,0 0 0,0 0 0,4-2 0,0 1 10,1-2-1,0 1 0,-1-1 0,1 0 0,-1-1 1,0 1-1,0-1 0,-1-1 0,1 0 1,-1 0-1,0 0 0,0 0 0,0-1 0,-1 0 1,9-12-1,-5 4 7,0 0 0,-1-1 0,-1 0 0,0 0 0,-1 0 0,6-26 0,-31 98-160,-6 17 143,24-69-5,0 1 0,0 0-1,0 0 1,1 0 0,0-1 0,0 1-1,1 0 1,-1 0 0,1 0-1,3 9 1,-4-14-4,1 0 0,-1 0 0,0 0 0,1 0 0,-1-1 0,1 1 0,0 0 0,-1 0-1,1 0 1,0 0 0,-1-1 0,1 1 0,0 0 0,0-1 0,0 1 0,-1-1 0,1 1 0,0-1 0,0 1 0,0-1 0,0 1 0,0-1-1,0 0 1,0 0 0,2 1 0,30-7 114,-25 3-140,1-2 1,0 1-1,-1-1 1,14-10-1,-12 6-614,0-1 0,-1 0 0,0 0 0,-1-1-1,0 0 1,-1 0 0,10-22 0,-4 4-3157,-2 0 0,9-38-1,-8 15-4224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10570,'0'0'8547,"-8"11"-7351,-2 2-812,1 1 1,1 0 0,0 0 0,1 1 0,0 0 0,1 0-1,1 1 1,1-1 0,0 1 0,-2 21 0,4-21-526,1 1 0,0-1 0,1 1 0,1-1 0,1 0 0,0 1 0,1-1 0,1 0 0,0 0 0,1-1 0,13 26 0,-54-152-4541,33 103 4753,2 5 53,1 1 1,-1 0 0,0-1 0,0 1 0,0 0 0,0 0-1,0 0 1,0 0 0,0 0 0,-1 0 0,1 0 0,-1 0-1,1 1 1,-4-4 0,6 20 1722,3-10-1840,0-1 0,0 0-1,0 0 1,1-1 0,-1 1 0,1-1 0,0 0-1,0-1 1,0 1 0,0-1 0,1 0-1,-1 0 1,0 0 0,1-1 0,0 0 0,-1 0-1,1 0 1,0-1 0,-1 1 0,1-2-1,0 1 1,8-2 0,-8 2-62,0-1 0,-1 0 0,1 0 1,-1 0-1,1 0 0,-1-1 0,0 0 0,1 0 1,-1-1-1,0 0 0,0 1 0,-1-2 0,1 1 0,-1 0 1,1-1-1,-1 0 0,0 0 0,0 0 0,-1-1 1,1 1-1,-1-1 0,5-9 0,-6 7 168,-1-1-1,1 1 1,-1-1-1,-1 0 1,1 1-1,-1-1 1,-2-10-1,2 16-71,0 1 0,0 0 0,0 0 0,0 0 0,0 0 0,0-1 0,0 1-1,-1 0 1,1 0 0,0 0 0,-1 0 0,1 0 0,-1 0 0,1 0 0,-1 0 0,0 0 0,1 0-1,-1 0 1,0 0 0,0 0 0,0 0 0,0 0 0,0 1 0,0-1 0,0 0 0,0 1 0,0-1 0,0 1-1,0-1 1,0 1 0,0-1 0,0 1 0,0 0 0,-1 0 0,1-1 0,0 1 0,0 0 0,0 0-1,0 0 1,-1 0 0,1 1 0,0-1 0,0 0 0,0 0 0,0 1 0,-1-1 0,1 1 0,0-1-1,0 1 1,0-1 0,0 1 0,0-1 0,0 1 0,0 0 0,0 0 0,1 0 0,-2 0-1,-4 5 47,0-1-1,0 1 0,0 0 0,1 0 0,0 1 0,0 0 0,0 0 0,1 0 0,0 0 0,-4 12 0,1-1 175,0 0 0,2 1 1,-6 26-1,11-41-248,-1-1 0,0 0 0,1 1 0,-1-1 0,1 0 0,0 1 0,0-1 0,1 1 0,-1-1 1,0 0-1,1 1 0,0-1 0,0 0 0,0 0 0,0 0 0,1 0 0,-1 1 0,1-2 0,3 6 0,-2-6 5,0 0-1,0 0 0,0-1 1,0 1-1,0-1 0,0 0 1,0 0-1,0 0 0,1 0 1,-1-1-1,0 1 1,1-1-1,-1 0 0,0 0 1,1 0-1,-1 0 0,1 0 1,-1-1-1,6-1 0,-1 0-25,-1 0-1,0 0 1,1-1 0,-1 0-1,0 0 1,-1-1-1,1 0 1,0 0 0,-1-1-1,0 1 1,0-1-1,6-8 1,1-1 25,0-2-1,-1 1 1,15-28 0,-38 121-407,13-78 412,0 1 1,0-1-1,0 1 1,1-1-1,-1 0 0,0 0 1,0 0-1,0 0 1,0 0-1,0-1 1,0 1-1,0-1 0,0 1 1,4-3-1,52-31 148,-51 28-176,-1 1 0,1 0 0,0 1-1,1-1 1,-1 2 0,1-1 0,0 1 0,-1 0 0,1 0 0,1 1-1,10-1 1,-18 3-4,1 1-1,-1-1 0,0 1 0,1-1 0,-1 1 1,0 0-1,0 0 0,1 0 0,-1 0 1,0 0-1,0 0 0,0 0 0,0 0 1,0 0-1,0 0 0,-1 1 0,1-1 1,0 0-1,0 0 0,-1 1 0,1-1 0,-1 1 1,1-1-1,-1 1 0,0-1 0,0 1 1,0-1-1,1 0 0,-1 1 0,-1 2 1,2 61 207,-2-48-183,-2-3-1463,-10-23-5555,12 8 6504,-14-11-8250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14798,'0'0'1794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10346,'0'0'8749,"-1"11"-8402,-10 71 414,1-13 263,-2 76-1,12-145-988,0 1 0,0-1-1,0 1 1,0 0-1,0-1 1,0 1-1,0-1 1,0 1 0,0 0-1,0-1 1,0 1-1,0-1 1,0 1 0,1 0-1,-1-1 1,0 1-1,0-1 1,1 1-1,-1-1 1,0 1 0,1-1-1,-1 1 1,0-1-1,1 1 1,-1-1 0,1 1-1,-1-1 1,1 0-1,-1 1 1,1-1-1,-1 0 1,1 1 0,-1-1-1,1 0 1,0 0-1,-1 0 1,1 0-1,-1 1 1,1-1 0,0 0-1,-1 0 1,1 0-1,-1 0 1,1 0 0,0 0-1,-1 0 1,1-1-1,-1 1 1,1 0-1,0 0 1,-1 0 0,1-1-1,-1 1 1,1 0-1,-1 0 1,1-1 0,-1 1-1,1-1 1,-1 1-1,1 0 1,-1-1-1,1 1 1,-1-1 0,1 0-1,31-30 1909,-14 1-1506,-1-1-1,-1-1 1,-2-1 0,17-55-1,-30 85-919,5-13 702,2 11-8651,-3 5 1060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13581,'0'0'2664,"2"-9"-988,8-50 1949,-7 53-1554,0 13-1612,1 14-710,35 319 331,-36-320-2354,-3-16-1581,-10-7-11679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13100,'0'9'572,"-1"4"-96,1-1 1,1 0 0,0 1-1,1-1 1,0 0 0,1 1 0,0-1-1,1-1 1,9 21 0,-8-23-251,0-1 1,0 0-1,1-1 1,0 1-1,1-1 1,-1-1-1,2 1 0,-1-1 1,0 0-1,1-1 1,0 1-1,1-2 1,-1 1-1,1-1 1,0 0-1,0-1 1,0 0-1,0-1 1,0 0-1,1 0 0,-1-1 1,1 0-1,-1 0 1,1-1-1,-1-1 1,1 0-1,-1 0 1,1 0-1,-1-1 1,1-1-1,-1 0 0,0 0 1,0-1-1,-1 0 1,1 0-1,-1-1 1,10-7-1,-1-1-5,-1-1 0,0-1 0,21-27 0,-30 34-343,-1-1 0,1-1 0,-1 1 0,-1-1 0,0 0 0,0 0 1,-1 0-1,5-20 0,-8 9-5398,-1 15-1377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48 12011,'0'0'7933,"-9"11"-7394,9-11-538,-7 8 65,1 0 1,0 0 0,0 1-1,1 0 1,0 0 0,1 0 0,0 0-1,0 1 1,1-1 0,0 1-1,-2 13 1,5-21-7,-1 1 0,1-1 0,0 1 0,-1-1 0,1 0-1,0 1 1,1-1 0,-1 1 0,0-1 0,1 1 0,-1-1 0,1 1 0,0-1-1,0 0 1,0 1 0,0-1 0,0 0 0,0 0 0,1 0 0,-1 0 0,1 0-1,0 0 1,-1 0 0,1-1 0,2 3 0,-1-3 49,1 0 0,-1 0 1,1 0-1,-1 0 0,1-1 0,0 1 1,-1-1-1,1 0 0,0 0 0,-1-1 1,1 1-1,-1-1 0,1 1 0,0-1 1,-1 0-1,0 0 0,5-3 0,3 0-19,0-1 0,-1-1 0,0 0 0,0-1 0,0 0 0,-1 0 0,0-1 0,0 0 0,9-11 0,-4 2 24,0-1 0,-1 0 0,20-39 0,-39 71-148,0-1 0,1 1 0,1 0 0,0 0 0,1 1-1,0-1 1,2 1 0,-1 0 0,2 28 0,1-41 48,-1-1 1,0 1 0,0-1-1,0 0 1,1 1-1,-1-1 1,1 1 0,-1-1-1,1 0 1,0 1 0,-1-1-1,1 0 1,0 0-1,0 0 1,0 1 0,0-1-1,0 0 1,0 0-1,0 0 1,0-1 0,1 1-1,-1 0 1,0 0 0,1-1-1,1 2 1,0-1 52,0-1-1,1 1 1,-1-1 0,0 0 0,1 1 0,-1-2 0,1 1 0,-1 0 0,0-1-1,6-1 1,2-1 95,-1 0 0,0-1-1,0 0 1,0-1 0,-1 0 0,11-8-1,-12 8-106,-1-1-1,0-1 0,0 1 1,0-1-1,-1 0 0,0-1 1,0 1-1,-1-1 0,0 0 1,0-1-1,-1 1 0,0-1 1,-1 0-1,0 0 1,0 0-1,-1 0 0,0-1 1,-1 1-1,0 0 0,0-1 1,-1-12-1,0 22-58,0-1 0,0 1 1,0-1-1,0 0 0,0 1 0,0-1 0,-1 0 0,1 1 1,0-1-1,0 1 0,-1-1 0,1 1 0,0-1 0,-1 0 1,1 1-1,0-1 0,-1 1 0,1-1 0,-1 1 0,1 0 1,-1-1-1,1 1 0,-1-1 0,1 1 0,-1 0 1,1 0-1,-1-1 0,1 1 0,-1 0 0,0 0 0,1-1 1,-1 1-1,1 0 0,-1 0 0,0 0 0,1 0 0,-1 0 1,0 0-1,1 0 0,-1 0 0,0 0 0,1 1 0,-1-1 1,1 0-1,-2 0 0,0 1-26,0 0 0,0 0 1,-1 0-1,1 0 0,0 0 0,0 0 0,0 0 0,0 1 1,0-1-1,0 1 0,-2 2 0,-1 2 26,1 0-1,-1 0 0,1 0 1,1 0-1,-1 1 0,1 0 1,0-1-1,1 1 1,0 0-1,0 0 0,0 1 1,1-1-1,0 0 0,0 13 1,1-19 6,0 0 1,0 0-1,1 0 1,-1 0 0,0-1-1,1 1 1,-1 0-1,0 0 1,1 0-1,-1 0 1,1 0 0,0-1-1,-1 1 1,1 0-1,-1-1 1,1 1-1,0 0 1,0-1-1,0 1 1,-1-1 0,1 1-1,0-1 1,0 1-1,0-1 1,1 1-1,30 2 115,-23-4-84,-1 0-1,0-1 1,1 0 0,-1 0-1,12-6 1,44-32 9,-61 37-45,0 1 0,0-1 0,0 1-1,0-1 1,0 0 0,-1 0 0,1 0 0,-1 0 0,0-1 0,0 1 0,0 0 0,0-1 0,-1 0-1,1 1 1,-1-1 0,1-7 0,-11 18-581,-3 8 405,-9 38 68,20-52 112,0 0 0,1 0-1,-1 0 1,1 0 0,0 1 0,-1-1-1,1 0 1,0 0 0,0 0 0,-1 1-1,1-1 1,0 0 0,0 0 0,0 1-1,1-1 1,-1 0 0,0 0 0,0 0-1,1 1 1,-1-1 0,1 0 0,-1 0-1,1 0 1,-1 0 0,1 0-1,0 0 1,-1 0 0,1 0 0,0 0-1,0 0 1,0 0 0,-1 0 0,1-1-1,0 1 1,0 0 0,1-1 0,-1 1-1,0-1 1,0 1 0,2 0 0,8-1 40,1 1 0,0-2 1,0 0-1,-1 0 1,1-1-1,0-1 1,-1 0-1,13-5 0,-13 4-65,-1 0-1,1 1 1,0 1 0,-1 0-1,1 0 1,0 1-1,0 0 1,0 1-1,14 1 1,-24 0 24,1 0 0,-1 0 1,0 0-1,0 0 0,1-1 0,-1 1 1,0 1-1,0-1 0,0 0 1,-1 0-1,1 0 0,0 0 0,0 1 1,0-1-1,-1 0 0,1 1 1,-1-1-1,1 1 0,-1-1 0,0 1 1,1-1-1,-1 0 0,0 1 0,0-1 1,0 1-1,0-1 0,0 1 1,-1-1-1,1 2 0,0 0 72,0-3 168,-9-20 1105,9 17-1322,-2-10-15,1 1 0,0 0 0,1-1-1,0 1 1,1 0 0,0-1 0,5-18 0,-5 30-46,-1 0 1,1 0 0,0 1 0,0-1-1,0 0 1,0 0 0,-1 0 0,1 1-1,0-1 1,0 0 0,0 1-1,1-1 1,-1 1 0,0-1 0,0 1-1,0 0 1,0-1 0,0 1-1,1 0 1,-1 0 0,0 0 0,0 0-1,2 0 1,9-1-2853,-5-4-4199,-6-2 1350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14189,'0'0'5317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8712,'0'0'8024,"2"8"-6017,-1-5-1894,-1 0 36,1-1 0,-1 0 0,1 0 0,-1 1 0,1-1 1,-1 0-1,1 0 0,0 0 0,0 0 0,0 0 0,1 0 0,-1 0 0,0-1 1,1 1-1,-1 0 0,1-1 0,-1 1 0,1-1 0,0 1 0,0-1 0,0 0 1,-1 0-1,1 1 0,0-2 0,1 1 0,-1 0 0,0 0 0,0-1 0,0 1 0,0-1 1,5 1-1,2-1 61,0-1 1,0-1 0,-1 1-1,1-1 1,-1 0-1,1-1 1,-1 0 0,0-1-1,0 1 1,0-2 0,0 1-1,-1-1 1,1 0-1,11-12 1,-6 6-176,0-2-1,-1 0 0,0 0 1,-1-1-1,-1 0 1,14-25-1,-14 15 52,-10 24-89,0 0 1,0 0 0,0 0-1,0 0 1,0 0 0,0 0-1,0 0 1,0 0 0,0 0-1,0 1 1,-1-1 0,1 0-1,0 0 1,0 0 0,0 0-1,0 0 1,0 0 0,0 0-1,0 0 1,0 0 0,0 0-1,-1 0 1,1 0-1,0 0 1,0 0 0,0 0-1,0 0 1,0 0 0,0 0-1,0 0 1,0 0 0,-1 0-1,1 0 1,0 0 0,0 0-1,0 0 1,0 0 0,0 0-1,0 0 1,0 0 0,0 0-1,0 0 1,0 0 0,-1 0-1,1 0 1,0-1 0,0 1-1,0 0 1,0 0 0,0 0-1,0 0 1,0 0 0,0 0-1,0 0 1,0 0 0,0 0-1,0-1 1,-25 38-257,8 5 233,1 1 0,2 0 0,-8 47 0,-16 136 48,36-213-26,1-2 64,0 1 0,-1-1-1,-1 0 1,0 0 0,0 0-1,-1 0 1,0-1 0,-1 0-1,0 0 1,-8 11 0,13-21-54,0 0 1,0 1-1,-1-1 1,1 0-1,0 1 0,-1-1 1,1 0-1,0 1 1,-1-1-1,1 0 1,0 0-1,-1 1 0,1-1 1,0 0-1,-1 0 1,1 0-1,-1 0 1,1 0-1,-1 1 0,1-1 1,0 0-1,-1 0 1,1 0-1,-1 0 1,1 0-1,-1 0 1,1 0-1,-1 0 0,1-1 1,0 1-1,-1 0 1,1 0-1,-1 0 1,1 0-1,0-1 0,-1 1 1,1 0-1,-1 0 1,1-1-1,0 1 1,-1 0-1,1 0 0,0-1 1,0 1-1,-1-1 1,1 1-1,0 0 1,0-1-1,-1 1 0,1 0 1,0-1-1,0 1 1,0-1-1,0 1 1,0-1-1,0 1 1,0 0-1,-1-1 0,1 1 1,0-1-1,1 0 1,-6-29 152,5 29-162,0-22-9,1-1-1,1 1 1,0 0-1,2-1 1,1 1-1,1 1 1,1-1-1,0 1 1,2 0 0,1 1-1,0 0 1,16-23-1,17-17-171,2 1-1,78-78 1,-115 129 71,-5 7 109,0 0 0,-1 0 0,0-1-1,1 1 1,-1-1 0,0 0 0,0 0-1,0 1 1,-1-1 0,1 0 0,-1-1-1,0 1 1,0 0 0,1-4 0,-2 7-5,-1 0 1,1 0 0,-1-1-1,1 1 1,-1 0 0,1 0 0,-1 0-1,1 0 1,-1 0 0,1 0-1,-1 0 1,1 0 0,-1 0 0,1 0-1,-1 0 1,1 0 0,-1 1-1,1-1 1,-1 0 0,1 0 0,-1 0-1,1 1 1,0-1 0,-1 0-1,1 1 1,-1-1 0,1 0 0,0 1-1,-1-1 1,1 0 0,0 1 0,-1-1-1,1 1 1,-17 13-68,11-7 59,0 0 0,1 1 1,0 0-1,1 0 0,-1 0 1,-2 11-1,5-15 35,0 1 1,1 0-1,-1-1 0,1 1 0,0 0 1,1 0-1,-1 0 0,1-1 0,0 1 1,0 0-1,1 0 0,-1 0 0,3 7 1,-2-10-20,1 0 1,0 0-1,-1 0 1,1 0 0,0 0-1,0 0 1,0-1-1,0 1 1,1-1-1,-1 0 1,0 1 0,1-1-1,-1 0 1,0 0-1,1-1 1,0 1-1,-1 0 1,1-1 0,-1 1-1,1-1 1,0 0-1,-1 0 1,5-1 0,4 1-551,1 0-1,-1-1 1,1 0 0,13-4 0,-16 2-880,-1 0-1,1-1 1,-1 0 0,1 0-1,-1-1 1,11-8-1,12-12-7584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 7239,'0'0'15641,"-10"7"-15107,-1 3-412,0 0-1,1 0 1,0 1 0,1 0-1,0 1 1,1 0-1,0 0 1,-11 26 0,17-33-94,-9 16 213,2 2 0,0-1-1,1 1 1,2 1 0,-8 44 0,14-67-233,0 0-1,0 0 1,0 0 0,1 0-1,-1 0 1,0 0 0,0-1-1,1 1 1,-1 0 0,0 0-1,1 0 1,-1-1 0,1 1-1,-1 0 1,1 0 0,0-1-1,-1 1 1,1 0 0,0-1 0,-1 1-1,1-1 1,0 1 0,0-1-1,-1 1 1,1-1 0,0 0-1,0 1 1,0-1 0,0 0-1,-1 0 1,1 1 0,0-1-1,0 0 1,0 0 0,0 0-1,0 0 1,0 0 0,0 0-1,-1-1 1,1 1 0,0 0 0,1-1-1,43-11 336,-23 1-485,-2-1 0,33-24 0,4-3-847,-57 39 970,1-1-1,-1 1 1,0 0 0,1-1-1,-1 1 1,0 0 0,1 0-1,-1-1 1,0 1 0,1 0 0,-1 0-1,1-1 1,-1 1 0,1 0-1,-1 0 1,1 0 0,-1 0-1,0 0 1,1 0 0,-1 0 0,1 0-1,-1 0 1,1 0 0,-1 0-1,1 0 1,-1 0 0,1 0-1,-1 0 1,1 0 0,-1 0 0,1 1-1,-1-1 1,0 0 0,1 0-1,-1 1 1,1-1 0,-1 0-1,0 0 1,1 1 0,-2 21-142,-18 27 288,4-20-97,-14 33 20,28-61-47,1-1 1,0 0-1,0 0 0,0 0 1,0 1-1,0-1 0,0 0 1,0 0-1,0 1 0,0-1 1,0 0-1,0 0 0,0 1 1,0-1-1,0 0 0,0 0 1,0 1-1,0-1 0,0 0 1,0 0-1,0 1 0,0-1 1,0 0-1,0 0 0,0 1 1,1-1-1,-1 0 0,0 0 1,0 0-1,0 1 0,0-1 1,0 0-1,1 0 0,-1 0 1,0 0-1,0 1 0,1-1 1,-1 0-1,0 0 0,0 0 1,0 0-1,1 0 0,14-2 147,14-12 91,12-14-1422,0-2 0,68-66 1,-90 76 727,-1 0 0,0-1 0,-2-1 1,-1 0-1,0-1 0,-2-1 0,11-27 1,-14 18 1017,-25 39 946,0 7-1272,0 0-1,1 1 0,1 0 1,0 2-1,1-1 0,0 1 1,2 1-1,0 0 0,1 1 1,0 0-1,2 0 0,0 1 1,1-1-1,1 1 0,1 1 1,-4 35-1,8-48-215,1 0 1,0 0-1,0 1 1,1-1-1,0 0 1,3 8-1,-5-13-21,1-1 1,-1 0-1,0 1 0,1-1 0,-1 0 1,1 0-1,0 0 0,-1 1 0,1-1 1,0 0-1,0 0 0,0 0 0,0 0 1,0 0-1,0 0 0,0 0 0,0 0 1,0-1-1,0 1 0,0 0 0,0-1 1,1 1-1,-1-1 0,0 1 0,1-1 1,-1 1-1,0-1 0,1 0 0,-1 0 1,0 0-1,1 0 0,-1 0 0,0 0 1,1 0-1,-1 0 0,0 0 0,1-1 1,-1 1-1,0 0 0,2-2 0,-1-1-67,-1-1 0,1 1-1,-1-1 1,0 0 0,0 0-1,-1 0 1,1 1 0,-1-1-1,0 0 1,0 0 0,0 0-1,0 0 1,-2-5 0,1-2-126,1-1 109,-2 0-1,0 0 1,-1 0-1,0 0 0,0 0 1,-1 1-1,-1-1 1,-7-12-1,-10-28 442,22 52-317,0-1-1,0 1 1,-1-1 0,1 1-1,0-1 1,0 1 0,0-1-1,0 1 1,0-1-1,0 1 1,0-1 0,0 1-1,0-1 1,0 1 0,0-1-1,0 1 1,0-1 0,0 1-1,1-1 1,-1 1 0,0-1-1,0 1 1,0-1 0,1 1-1,-1-1 1,0 1 0,1 0-1,-1-1 1,0 1 0,1 0-1,-1-1 1,1 0 0,21-3 149,27 10-396,-48-6 243,36 9 51,4 1-852,-16-8-8482,-35-2 623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17104,'0'0'2050,"56"36"-3203,-23-23-5733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8 132 1602,'0'0'17552,"-2"9"-16191,-3 25-304,5-33-1012,0 0-1,0 0 1,1 0-1,-1 0 0,0-1 1,1 1-1,-1 0 0,1 0 1,-1-1-1,1 1 0,-1 0 1,1 0-1,-1-1 1,1 1-1,0-1 0,-1 1 1,1-1-1,0 1 0,0-1 1,-1 1-1,1-1 1,0 1-1,0-1 0,0 0 1,-1 1-1,1-1 0,0 0 1,0 0-1,0 0 1,0 0-1,0 0 0,0 0 1,-1 0-1,1 0 0,0 0 1,0 0-1,0 0 1,0-1-1,0 1 0,0-1 1,36-9 1098,-30 5-1074,0 0 0,0-1 1,0 0-1,-1 0 0,0 0 0,0-1 0,-1 0 0,0 0 0,6-10 0,-8 13-54,-1 0 0,0 0-1,0 0 1,0 0-1,0 0 1,-1-1-1,1 1 1,-1-1-1,0 0 1,-1 1 0,1-1-1,-1 1 1,0-1-1,0 0 1,0 1-1,-1-1 1,1 0-1,-1 1 1,-2-7-1,2 10-22,1 1 0,-1-1 0,0 0-1,1 0 1,-1 0 0,0 0 0,0 0-1,0 1 1,0-1 0,0 0-1,0 1 1,0-1 0,0 1 0,0-1-1,0 1 1,0-1 0,0 1-1,0 0 1,0 0 0,0-1 0,0 1-1,0 0 1,-1 0 0,1 0 0,0 0-1,0 0 1,0 1 0,0-1-1,0 0 1,0 0 0,-1 1 0,1-1-1,0 1 1,-1 0 0,-1 0-15,-1 0 0,1 1 0,0-1 0,0 1 1,0 0-1,0 0 0,0 0 0,0 1 0,-4 3 1,0 5 12,-1 0 0,1 0 1,1 0-1,0 1 0,1 0 1,0 0-1,1 1 0,0-1 1,1 1-1,0 0 0,1 0 1,1 0-1,0 0 0,0 0 1,3 24-1,-1-35 19,0 1 0,1 0 1,-1-1-1,0 1 0,1-1 0,-1 1 1,1-1-1,0 0 0,0 0 0,0 0 1,0 1-1,0-2 0,0 1 1,0 0-1,1 0 0,-1-1 0,1 1 1,-1-1-1,1 0 0,-1 0 0,1 0 1,0 0-1,0 0 0,0-1 0,-1 1 1,1-1-1,0 0 0,0 0 1,0 0-1,3 0 0,5 0 47,0-1 0,0 0 0,0-1-1,-1 0 1,1 0 0,18-7 0,-14 2-20,0 0 0,0-1 0,-1-1 0,0 0 0,-1-1-1,0 0 1,0-1 0,-1 0 0,0-1 0,-1-1 0,0 1 0,-2-2 0,1 0 0,11-23 0,-31 55-71,4-9 62,0 0 0,1 0 0,0 1 0,0 0 0,1 0 0,0 0 0,1 1 0,0-1 0,-1 12 0,4-21-13,1 0-1,-1 0 1,0 0-1,1 0 1,-1 0 0,1-1-1,-1 1 1,1 0 0,-1 0-1,1 0 1,-1-1 0,1 1-1,0 0 1,0-1-1,-1 1 1,1-1 0,0 1-1,0-1 1,0 1 0,-1-1-1,1 1 1,0-1 0,0 0-1,0 1 1,0-1 0,0 0-1,0 0 1,0 0-1,0 0 1,0 0 0,0 0-1,0 0 1,0 0 0,0 0-1,0 0 1,0 0 0,1-1-1,40-8 424,-18-1-361,0-2-1,27-17 0,-27 15-41,47-21 0,-71 35-35,1 0 1,-1 0-1,0 0 0,1 0 0,-1 0 1,1 0-1,-1 0 0,1-1 0,-1 1 1,0 0-1,1 1 0,-1-1 1,1 0-1,-1 0 0,1 0 0,-1 0 1,0 0-1,1 0 0,-1 0 0,1 1 1,-1-1-1,0 0 0,1 0 1,-1 1-1,0-1 0,1 0 0,-1 0 1,0 1-1,1-1 0,-1 0 0,0 1 1,0-1-1,1 0 0,-1 1 1,0-1-1,0 1 0,0-1 0,0 0 1,1 1-1,2 26-63,-8 33-30,4-59 94,1 0 2,0-1-1,0 1 0,0-1 1,0 0-1,0 1 1,0-1-1,0 1 0,0-1 1,0 0-1,0 1 1,0-1-1,0 1 0,0-1 1,0 0-1,1 1 1,-1-1-1,0 1 0,0-1 1,0 0-1,1 1 0,-1-1 1,0 0-1,0 1 1,1-1-1,-1 0 0,0 0 1,1 1-1,-1-1 1,0 0-1,1 0 0,-1 1 1,0-1-1,1 0 1,-1 0-1,0 0 0,1 0 1,-1 0-1,1 1 1,22-4 133,22-16 49,-34 13-246,53-33-606,-30 8-3583,-34 30 3645,1-1-1,0 1 1,0 0-1,-1-1 1,1 1 0,-1-1-1,1 1 1,-1-1-1,0 1 1,1-1-1,-1 1 1,0-1-1,0 0 1,0-1 0,0-11-7765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17040,'0'0'5285,"51"62"-5285,-26-47-256,0-2-2659,-1-2-3907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9 134 11691,'0'0'10912,"8"2"-9732,1-1-1100,-1 0 1,0-1-1,0 0 1,1 0 0,-1-1-1,0 0 1,0-1 0,0 0-1,0 0 1,0 0 0,0-1-1,-1-1 1,1 1-1,-1-1 1,0 0 0,0-1-1,0 1 1,10-10 0,-15 11-65,1 1 0,-1-1-1,0 1 1,1-1 0,-1 0 0,0 1 0,-1-1 0,1 0 0,0 0 0,-1-1 0,0 1 0,0 0 0,0 0 0,0-1 0,1-5 0,-2 7-13,0 1 0,-1-1 0,1 1 0,0-1 0,-1 1 1,1-1-1,-1 1 0,1 0 0,-1-1 0,0 1 0,1 0 0,-1 0 0,0-1 0,0 1 1,0 0-1,0 0 0,0 0 0,0 0 0,0 0 0,0 0 0,-1 0 0,1 0 1,0 1-1,-1-1 0,1 0 0,0 1 0,-1-1 0,1 1 0,-1-1 0,1 1 1,-1 0-1,1 0 0,0 0 0,-1 0 0,1 0 0,-1 0 0,-2 0 0,-4 1-5,-1 0 1,1 0-1,0 0 0,0 1 0,0 0 0,1 1 0,-1 0 1,0 0-1,1 0 0,0 1 0,0 0 0,-10 8 0,13-9 26,0 0-1,0-1 1,1 2-1,-1-1 1,1 0-1,0 1 1,0-1-1,0 1 1,0 0-1,1 0 1,0 0-1,0 0 0,0 1 1,0-1-1,0 0 1,1 1-1,0 0 1,0-1-1,0 1 1,0 0-1,1-1 1,0 1-1,0 5 0,1-9-11,-1 1-1,1-1 0,0 0 0,0 1 1,0-1-1,0 0 0,0 1 0,0-1 0,0 0 1,1 0-1,-1 0 0,0 0 0,1 0 1,-1 0-1,0-1 0,1 1 0,-1 0 0,1-1 1,-1 1-1,1-1 0,0 1 0,-1-1 1,1 0-1,-1 1 0,1-1 0,0 0 0,1 0 1,54-1 198,-47 0-169,11-1-9,-1-1-1,1-1 0,34-13 1,-38 11-105,1 1 0,0 1-1,0 0 1,35-2 0,-52 9 96,0 0 0,-1 1 0,1-1 1,0 0-1,-1 1 0,0-1 0,0 0 0,0 1 0,-1 5 0,1-6 45,0-1-43,-1 1 1,1-1-1,0 1 0,0-1 1,0 1-1,0-1 0,1 1 1,-1-1-1,1 1 0,-1-1 1,1 0-1,0 1 0,0-1 1,0 0-1,0 0 0,3 4 1,-1-5 16,-1 0 0,1 0 0,0 0 0,0-1 0,0 1 0,0-1 1,0 1-1,0-1 0,0 0 0,0 0 0,0-1 0,0 1 0,0 0 0,3-2 0,18-3 112,0 0 0,0-2 0,43-19 0,-41 15-373,1 2-1,43-11 1,-70 20 192,1 0 0,-1 0 0,1-1 0,-1 1 0,1 0 1,-1 0-1,1 0 0,-1 0 0,1 0 0,-1 0 0,1 0 0,-1 0 1,1 0-1,0 0 0,-1 0 0,1 0 0,-1 0 0,1 0 0,-1 0 1,1 1-1,-1-1 0,1 0 0,-1 0 0,1 1 0,-1-1 0,1 0 1,-1 1-1,0-1 0,1 0 0,-1 1 0,1-1 0,-1 1 0,0-1 1,1 1-1,-8 19-241,-25 17-4263,17-27-434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81 291 10698,'0'0'3022,"0"-9"-172,-1-29-517,1 37-2258,0 0 1,0 0-1,0 1 0,0-1 0,0 0 0,0 0 0,0 0 0,0 0 1,0 0-1,0 0 0,0 0 0,-1 0 0,1 1 0,0-1 0,-1 0 1,1 0-1,0 0 0,-1 0 0,1 1 0,-1-1 0,0 0 0,1 1 1,-1-1-1,0 0 0,1 1 0,-1-1 0,0 1 0,1-1 0,-1 1 1,0-1-1,0 1 0,0 0 0,0-1 0,1 1 0,-1 0 0,0-1 1,0 1-1,0 0 0,0 0 0,0 0 0,0 0 0,0 0 0,0 0 1,0 0-1,1 0 0,-1 1 0,0-1 0,0 0 0,0 0 0,0 1 1,0-1-1,1 1 0,-1-1 0,-1 1 0,-2 1-23,1 0 1,0 1-1,0-1 0,0 1 0,0-1 0,0 1 1,0 0-1,1 0 0,-5 6 0,5-4-28,0 0 0,0 0 0,1 0 0,-1 0 0,1 0 0,0 1 0,0-1 0,1 0 0,-1 1 0,1-1 0,0 0-1,2 7 1,-2-10-17,1 0 0,-1-1 1,1 1-1,0 0 0,0 0 0,0-1 0,0 1 0,0-1 0,0 1 0,0-1 0,0 1 0,1-1 0,-1 0 0,0 1 0,1-1 0,-1 0 0,1 0 0,0 0 0,-1 0 0,1 0 0,0-1 0,0 1 0,-1 0 0,1-1 0,0 0 0,0 1 0,0-1 0,0 0 0,0 0 0,0 0 0,-1 0 0,1 0 0,0 0 0,0 0 0,0-1 0,3 0 1,2-1 19,1-1 0,0 1 1,-1-1-1,0-1 1,0 1-1,0-1 1,0 0-1,-1-1 1,1 0-1,-1 0 1,0 0-1,0-1 0,5-7 1,6-7 20,-1-1 0,22-39 0,-28 38 50,-7 13-168,-5 17-695,0-3 677,-1 2 63,1-1 1,-1 1-1,2 0 0,-1 0 1,1 0-1,0 0 0,0 0 1,1 0-1,0 1 0,0-1 1,2 11-1,-2-17 27,1-1-1,-1 1 1,1-1 0,-1 1 0,1-1-1,0 1 1,-1-1 0,1 1 0,0-1-1,-1 0 1,1 1 0,0-1-1,-1 0 1,1 0 0,0 1 0,0-1-1,-1 0 1,1 0 0,0 0 0,0 0-1,0 0 1,-1 0 0,1 0 0,0 0-1,0 0 1,-1 0 0,1-1-1,0 1 1,0 0 0,-1 0 0,1-1-1,1 0 1,23-12 160,-5-6-49,-1 0 0,0-2 0,-1-1 1,-2 0-1,0-1 0,-1 0 0,-1-2 0,-2 1 0,14-39 1,-43 110-184,2 0 1,1 2-1,3-1 1,2 2 0,-2 51-1,10-100 79,1 0 0,0 0 0,0 1 0,0-1 0,0 0 0,-1 1 0,2-1 0,-1 0 0,0 0 0,0 1 0,0-1 0,0 0 0,1 0 0,-1 1 0,1-1 0,-1 0 0,1 0 0,-1 0 0,1 0 0,0 0 0,0 0 0,-1 0 0,1 0 0,0 0 0,0 0 0,0 0 0,0 0 0,0 0 0,0-1 0,0 1 0,0 0 0,0-1 0,1 1 0,-1-1 0,0 1 0,0-1 0,1 0 0,-1 1 0,0-1 0,0 0 0,1 0 0,1 0 0,1-1 39,0 0-1,0 0 0,0-1 1,0 1-1,-1-1 1,1 0-1,0 0 1,-1 0-1,0 0 0,1-1 1,-1 1-1,4-5 1,2-5-24,0 1-1,0-1 1,-2-1 0,1 1 0,-2-1 0,1 0 0,-2-1 0,0 0-1,0 0 1,-1 0 0,-1 0 0,-1-1 0,0 1 0,0-28-1,-16 105-578,12-55 553,2-1 0,-1 0 0,1 1 0,1-1-1,-1 1 1,1-1 0,2 9 0,-2-14 5,-1-1 1,1 0-1,-1 0 1,1 0-1,-1 1 1,1-1-1,0 0 0,0 0 1,0 0-1,0 0 1,-1 0-1,1-1 1,0 1-1,1 0 1,-1 0-1,0 0 1,0-1-1,0 1 0,2 0 1,-1-1 10,0 1 0,1-1 1,-1 0-1,1 0 0,-1 0 0,1 0 1,-1 0-1,1 0 0,-1-1 0,1 1 0,-1-1 1,0 0-1,5-1 0,-2-1 1,0 0 0,0 0-1,0-1 1,0 1 0,-1-1 0,1 0-1,-1 0 1,0 0 0,0-1 0,5-8-1,27-26 43,-35 42-109,0 0 0,0 1 0,0-1 0,-1 0 0,1 1 0,-1-1 0,0 0 0,0 1 0,0-1 0,0 0-1,-1 5 1,-6 28-22,5-28-133,0 0 1,0 1-1,1-1 0,0 0 1,0 1-1,1-1 1,0 1-1,1-1 0,1 11 1,7-31-6013,2-9-134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2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9865,'6'-11'1885,"3"-2"-916,0 0 0,0 1 1,1 0-1,19-17 1,-22 23-601,0 1 1,0-1 0,0 1-1,0 1 1,1-1 0,0 1 0,0 1-1,0-1 1,0 1 0,0 1 0,15-3-1,-20 4-292,1 0 1,-1 1-1,1-1 0,-1 1 0,1 0 0,0 0 0,-1 0 0,1 1 1,-1-1-1,1 1 0,-1 0 0,1 0 0,-1 0 0,1 0 0,-1 1 1,0-1-1,0 1 0,0 0 0,5 4 0,-5-3-34,-1 1 0,0 0 0,1 0 0,-1 0 0,-1 1 0,1-1 0,-1 0 0,1 1 0,-1-1 1,-1 1-1,1-1 0,-1 1 0,1-1 0,-1 1 0,-1 5 0,0 5 71,-2 0 1,1 0 0,-2 0 0,0 0 0,-1-1 0,0 1-1,-1-1 1,0-1 0,-12 18 0,9-16-31,1 0 1,1 1 0,0 0-1,1 1 1,1-1-1,-5 27 1,10-40-64,-1-1 0,1 0 1,0 0-1,0 0 0,0 0 0,1 0 1,-1 1-1,0-1 0,1 0 0,-1 0 0,1 0 1,0 0-1,0 0 0,0 0 0,0 0 0,0 0 1,0-1-1,0 1 0,1 0 0,-1-1 1,1 1-1,-1 0 0,1-1 0,2 2 0,0-1 22,1 1 0,-1-1 0,1 0 0,0 0-1,0-1 1,0 1 0,0-1 0,0 0-1,0 0 1,6-1 0,1 1-93,0-1 0,0-1 0,0 0-1,0 0 1,0-1 0,0-1 0,-1 0 0,19-8 0,-25 9-265,-1 0 0,-1 0 1,1 0-1,0-1 0,0 0 0,-1 0 0,0 0 1,1 0-1,-1 0 0,-1 0 0,1-1 1,0 0-1,-1 1 0,1-1 0,-1 0 1,0 0-1,-1 0 0,1-1 0,-1 1 0,0 0 1,0-1-1,0 1 0,0 0 0,-1-1 1,1 1-1,-2-7 0,-5-18-5402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12556,'0'0'11371,"81"6"-11275,-35-6-224,2 0-2307,-1-1-2081,-1-6-4228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17264,'-15'5'1976,"-4"1"-1420,-33 10 1683,-85 39 0,137-55-2243,0 0 0,1 0 0,-1 0 0,0 0 0,0 0 1,0 0-1,0 0 0,0 0 0,0 0 0,0 0 0,0 0 1,0 0-1,1 1 0,-1-1 0,0 0 0,0 0 0,0 0 1,0 0-1,0 0 0,0 0 0,0 0 0,0 1 0,0-1 0,0 0 1,0 0-1,0 0 0,0 0 0,0 0 0,0 0 0,0 1 1,0-1-1,0 0 0,0 0 0,0 0 0,0 0 0,0 0 1,0 0-1,0 0 0,0 1 0,0-1 0,-1 0 0,1 0 1,0 0-1,0 0 0,0 0 0,0 0 0,0 0 0,0 0 0,0 0 1,0 1-1,0-1 0,-1 0 0,1 0 0,0 0 0,0 0 1,0 0-1,0 0 0,0 0 0,0 0 0,-1 0 0,20 1-53,25-4-89,67-12-410,-99 14 441,1 1 0,-1 0 0,1 1 0,-1 0 0,1 1 0,22 7 0,-32-8 97,1 0 0,-1 1 0,0 0 0,0 0-1,0 0 1,0 0 0,-1 0 0,1 0 0,-1 1 0,1-1 0,-1 1 0,0 0 0,0 0 0,0 0 0,2 4 0,-3-5 71,0 1 0,0-1 0,-1 0 0,1 0 0,0 0 0,-1 0 0,0 0 0,0 0 0,0 1 0,0-1 0,0 0 0,0 0 0,0 0 0,0 1 0,-1-1 0,0 0 0,1 0 0,-1 0 0,0 0 0,0 0 0,0 0 0,0 0 0,0 0 0,0 0 0,-1-1 0,-2 4 0,-6 5 153,-1 0 1,-1-1-1,1 0 0,-1-1 0,-1-1 1,1 0-1,-1 0 0,-1-1 1,1-1-1,-1 0 0,0-1 1,0 0-1,-25 2 0,38-6-278,1 0-1,0 0 1,0 0 0,0 0-1,0-1 1,0 1-1,0 0 1,-1 0 0,1 0-1,0-1 1,0 1 0,0 0-1,0 0 1,0 0-1,0 0 1,0-1 0,0 1-1,0 0 1,0 0 0,0-1-1,0 1 1,0 0-1,0 0 1,0 0 0,0 0-1,0-1 1,0 1-1,0 0 1,0 0 0,1 0-1,-1-1 1,0 1 0,0 0-1,0 0 1,0 0-1,0 0 1,0-1 0,1 1-1,-1 0 1,0 0 0,0 0-1,0 0 1,38-27-8710,-12 10 2467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24 107 11179,'-3'-11'2375,"-1"-5"-1134,-9-32 1777,9 16 3197,5 128-5151,5 0 0,24 139 0,-29-232-1049,-1 0-1,1 0 0,-1 0 0,1 1 0,0-1 0,0 0 0,0-1 0,1 1 0,-1 0 1,1 0-1,-1-1 0,1 1 0,0 0 0,0-1 0,0 0 0,0 1 0,1-1 1,-1 0-1,1 0 0,-1-1 0,1 1 0,-1 0 0,1-1 0,0 1 0,0-1 0,0 0 1,0 0-1,0 0 0,0-1 0,0 1 0,0-1 0,0 1 0,1-1 0,-1 0 1,0 0-1,0-1 0,0 1 0,0 0 0,0-1 0,0 0 0,0 0 0,0 0 0,0 0 1,4-3-1,8-3 22,-1 0 1,-1-2 0,1 0 0,-1 0 0,-1-2 0,0 1-1,0-1 1,12-15 0,2-1 21,-26 27-72,1 1 0,-1 0-1,1-1 1,-1 1 0,0 0 0,1-1-1,-1 1 1,0 0 0,0 0-1,1-1 1,-1 1 0,0 0-1,0 0 1,0 0 0,0-1-1,0 1 1,0 0 0,0 0-1,0 0 1,0-1 0,0 1 0,0 0-1,-1 0 1,1-1 0,-1 2-1,-3 32 115,-6-6-49,5-15-229,1-1 1,0 2-1,1-1 0,-3 24 0,17-50-21640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16528,'0'0'5573,"0"46"-4164,0-25-416,0 0-544,0-4-385,1-5-64,15-11-1282,8-1-2625,-3-22-6471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1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9033,'0'0'2621,"0"-8"363,0 4-2617,0 1 0,0-1 0,0 1 0,1 0-1,-1-1 1,1 1 0,0-1 0,0 1 0,0 0 0,1 0 0,-1 0 0,3-5 0,-2 6-220,0 1 1,-1-1 0,1 1-1,0-1 1,0 1-1,0 0 1,0-1-1,0 1 1,0 0 0,1 1-1,-1-1 1,0 0-1,0 1 1,1-1 0,-1 1-1,0-1 1,1 1-1,-1 0 1,0 0-1,1 0 1,-1 1 0,0-1-1,4 1 1,-2 0-89,-1 0 0,1 0 1,-1 1-1,0-1 1,0 1-1,0-1 0,0 1 1,0 0-1,0 0 1,0 0-1,-1 1 0,1-1 1,-1 1-1,1-1 1,-1 1-1,0 0 0,0 0 1,0 0-1,-1 0 1,1 0-1,-1 0 0,0 0 1,1 1-1,-1-1 0,-1 0 1,1 1-1,0-1 1,-1 7-1,1 1-1,0-1 1,0 1-1,-2 0 0,1 0 1,-1-1-1,-1 1 0,0 0 1,-4 11-1,-22 35 90,22-48-119,0 1-1,1 0 1,1 0 0,0 0 0,-5 16-1,12-26-7,-1 1-1,0-1 1,1 1-1,-1-1 1,1 0-1,-1 0 1,0 0-1,1 0 1,-1 0-1,1 0 1,2-1-1,29-8-318,-1-2 0,1-1 0,-2-2 1,44-24-1,-73 36-123,14-9-2214,-11 0-2616,-5 0-2516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14894,'0'0'5862,"57"4"-5190,-18 0-512,4-3-96,7-1-160,-7 0-1922,0 0-1825,-4-7-2595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64 10602,'0'0'6134,"-9"11"-5189,-3 3-382,1 1-1,0 1 1,-13 24 0,21-33-368,-1 1-1,1-1 1,0 1 0,0 0 0,1-1 0,0 2-1,1-1 1,-1 0 0,2 0 0,-1 0-1,1 0 1,2 15 0,-2-22-178,1 0 1,-1 1-1,1-1 1,0 1 0,-1-1-1,1 0 1,0 1-1,0-1 1,0 0-1,0 0 1,0 1-1,1-1 1,-1 0-1,0 0 1,0-1-1,1 1 1,-1 0-1,0 0 1,1-1-1,-1 1 1,1 0-1,-1-1 1,1 0-1,-1 1 1,1-1-1,0 0 1,-1 0-1,1 0 1,2 0-1,3 0 79,1 0 0,-1 0 0,0-1-1,0 0 1,11-3 0,-2-3-5,-1 0 1,1-1 0,-1 0-1,-1-1 1,1-1 0,-2-1-1,1 0 1,-2 0 0,1-1 0,-2-1-1,0 0 1,0-1 0,-1 0-1,-1 0 1,0-1 0,9-21-1,-34 74-215,8-24 176,2 1 0,-1 1 0,2-1-1,0 1 1,1 0 0,1 0 0,0 1-1,0 21 1,3-37-36,0 0 0,0 0 0,0 0 0,0 0 0,1 0 0,-1 0 0,0 0 0,1 0 0,-1 0 0,0 0 0,1 0 0,-1-1 0,1 1 0,-1 0 0,1 0 0,0 0 0,-1-1 0,1 1 0,0 0 0,0-1 0,-1 1-1,1 0 1,0-1 0,0 1 0,0-1 0,1 1 0,1 0 44,0 0 0,0-1-1,0 1 1,0-1-1,0 0 1,0 0-1,0 0 1,0 0 0,4-1-1,1-1 39,-1 1 0,1-1 0,0-1 1,-1 0-1,0 0 0,11-5 0,-4-2-50,-1-1 0,0 0 0,0 0 0,-1-1 1,20-27-1,-26 31-30,-1 1 1,0-2-1,-1 1 0,0 0 1,0-1-1,0 0 1,-1 0-1,-1 0 1,0 0-1,0 0 0,0 0 1,-1-12-1,-1 21-22,0 0 0,0-1 0,1 1 0,-1 0 0,0 0 0,0 0 0,0-1 0,0 1 0,0 0 0,0 0 0,0-1 0,0 1 0,0 0 1,0 0-1,0 0 0,0-1 0,0 1 0,0 0 0,0 0 0,0 0 0,-1-1 0,1 1 0,0 0 0,0 0 0,0 0 0,0-1 0,0 1 0,0 0 0,0 0 0,-1 0 0,1 0 0,0-1 0,0 1 0,0 0 0,0 0 0,-1 0 0,1 0 0,0 0 0,0 0 0,0 0 0,-1 0 0,1-1 0,0 1 0,0 0 0,-1 0 0,1 0 0,0 0 0,0 0 0,0 0 0,-1 0 0,1 0 0,0 0 0,0 1 0,-13 10-135,-8 19 45,17-25 116,1 0 0,1 1 1,-1 0-1,1-1 1,0 1-1,-2 11 0,4-16-10,0 0 0,0 0 0,0 0 0,0 1 0,0-1 0,1 0-1,-1 0 1,0 0 0,1 0 0,-1 0 0,1 0 0,-1 0 0,1 0 0,-1 0-1,1 0 1,0 0 0,0 0 0,-1 0 0,1 0 0,0-1 0,0 1 0,0 0 0,0 0-1,0-1 1,0 1 0,0-1 0,0 1 0,0-1 0,0 1 0,0-1 0,0 0-1,0 1 1,0-1 0,1 0 0,-1 0 0,0 0 0,0 0 0,0 0 0,0 0-1,1 0 1,-1 0 0,2-1 0,10 0 34,-1-1 0,1 0-1,0 0 1,-1-1 0,0-1 0,1 0-1,-1-1 1,-1 0 0,1-1 0,-1 0 0,13-9-1,-9 5-29,-1-1 0,-1-1 1,1 0-1,-2 0 0,0-1 0,0-1 0,16-25 0,-101 138-294,66-87 292,3-6 16,0 0-1,0 0 0,1 0 0,0 0 1,0 1-1,1-1 0,0 1 1,0 0-1,0 0 0,0 8 1,3-14-21,0 0 1,0 0 0,0 0 0,0 0-1,1 0 1,-1 0 0,0 0 0,1-1-1,-1 1 1,0 0 0,1-1 0,-1 1-1,0-1 1,1 0 0,-1 1-1,1-1 1,-1 0 0,1 0 0,-1 0-1,1 0 1,-1 0 0,1 0 0,-1 0-1,1-1 1,-1 1 0,3-1-1,46-8-20,-46 8-204,-1 0-1,1-1 1,-1 1 0,1-1 0,-1 0 0,0 0 0,0 0 0,0 0-1,0 0 1,0-1 0,4-4 0,-6 5-325,1 0 0,-1-1 0,0 1-1,0-1 1,0 1 0,-1 0 0,1-1 0,-1 0 0,1 1-1,-1-1 1,0 1 0,0-4 0,0-14-5829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14862,'0'0'9737,"-11"51"-10153,16-43-2115,4-3-960,0-2-2755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3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11435,'0'0'6667,"-13"4"-5134,-20 6-820,0 1 0,0 1 0,1 2 0,-57 33 1,88-46-701,0-1 0,0 0 0,1 1 0,-1-1 0,0 1 0,1-1 0,-1 1 0,0-1 0,1 1 0,-1-1 0,1 1 1,-1-1-1,1 1 0,-1 0 0,1-1 0,0 1 0,-1 0 0,1 0 0,0-1 0,-1 1 0,1 0 0,0 0 0,0-1 1,0 1-1,0 0 0,-1 0 0,1 1 0,1-2-12,0 1 1,0 0-1,0-1 1,0 1-1,0 0 0,0-1 1,0 1-1,0-1 1,0 0-1,0 1 1,0-1-1,0 0 0,0 1 1,0-1-1,0 0 1,0 0-1,1 0 1,67-2-922,-52 1 284,9 0-153,-5 0 385,1 1 0,23 3 0,-39-3 366,-1 1 0,0 0 1,0 0-1,0 0 0,0 1 0,0 0 0,0 0 0,0 0 1,-1 1-1,1-1 0,-1 1 0,0 0 0,8 7 0,-10-8 66,-1-1 0,0 1 0,0-1 0,1 1 0,-1 0 0,0-1 0,-1 1 0,1 0 0,0 0 0,0-1 0,-1 1 0,1 0 0,-1 0-1,1 0 1,-1 0 0,0 0 0,0 0 0,0 0 0,0 0 0,0 0 0,-1 3 0,-1 0 117,1-1 0,-1 0 0,0-1-1,0 1 1,0 0 0,0 0 0,-1-1 0,0 0 0,-5 6 0,-6 4 480,0-1 0,-2 0 0,-23 14-1,35-24-590,-4 4 105,0-1 1,-1-1-1,0 1 0,0-1 1,0-1-1,-1 0 1,1 0-1,-17 2 0,25-5-204,1 0 0,-1 0 0,1 0 1,-1 0-1,1-1 0,-1 1 0,0 0 0,1 0 0,-1-1 0,1 1 0,0 0 0,-1-1 0,1 1 0,-1 0 0,1-1 0,-1 1 0,1-1 0,0 1 0,-1-1 0,1 1 0,0-1 1,0 1-1,-1-1 0,1 1 0,0-1 0,0 1 0,0-1 0,0 1 0,-1-1 0,1 0 0,0 1 0,0-1 0,0 1 0,0-1 0,0 1 0,0-1 0,1 0 0,-1 1 0,0-1 1,0 1-1,0-1 0,0 1 0,1-1 0,-1 1 0,0-1 0,1 1 0,-1-1 0,14-30-5695,11 5-1335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13453,'0'0'6182,"14"57"-9033,6-36-480,0-1-833,5 0-352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118 227 9993,'0'0'6156,"-9"4"-4539,-2 0-1053,1 2-1,0-1 0,0 1 1,-10 9-1,15-11-262,1-1 0,0 1 0,0 0 1,0 0-1,1 1 0,-1-1 0,1 1 0,0 0 0,0 0 0,1 0 1,-1 0-1,-2 9 0,5-13-269,0 0-1,0 0 1,0 0 0,0 0-1,0 0 1,0 0 0,0 0-1,0 0 1,0 0 0,0 0-1,1 0 1,-1 0 0,0 0-1,1 0 1,-1 0 0,1-1-1,-1 1 1,1 0 0,-1 0-1,1 0 1,0-1 0,-1 1-1,1 0 1,0-1 0,-1 1-1,1 0 1,0-1 0,0 1-1,0-1 1,0 1 0,-1-1-1,1 0 1,0 1 0,0-1-1,0 0 1,0 0 0,0 0-1,0 1 1,0-1 0,1 0-1,46 1 422,-43-1-400,8-2-24,0 0 1,1-1-1,-1 0 0,0-1 0,-1-1 0,1 0 0,-1 0 1,0-1-1,0-1 0,-1 0 0,0-1 0,12-10 1,-10 7-8,0 0 1,0-1-1,-2-1 1,1 0-1,-2-1 1,0 0-1,0-1 1,14-30-1,-20 34-6,0 0-1,0-1 1,-2 1-1,4-21 1,-6 30-19,1 0 1,-1 0-1,0 0 0,1 0 1,-1-1-1,0 1 1,0 0-1,-1 0 1,1 0-1,0-1 1,-1 1-1,1 0 1,-1 0-1,0 0 1,0 0-1,0 0 1,0 0-1,0 0 1,0 0-1,0 0 1,0 1-1,-1-1 1,1 0-1,-1 1 1,0-1-1,1 1 1,-1 0-1,0-1 1,0 1-1,0 0 1,0 0-1,-2-1 1,-7 1 5,1 1 0,0-1 1,-1 2-1,1 0 0,-1 0 0,1 0 1,0 2-1,0-1 0,0 1 0,0 1 1,0 0-1,1 0 0,-1 1 0,1 0 1,0 0-1,1 1 0,-1 0 0,1 1 1,0 0-1,1 0 0,0 1 0,-7 9 1,13-17 0,0 1 1,1 0 0,-1-1 0,0 1 0,1 0-1,-1-1 1,1 1 0,-1 0 0,1 0 0,-1-1 0,1 1-1,0 0 1,-1 0 0,1 0 0,0-1 0,0 1 0,-1 0-1,1 0 1,0 0 0,0 0 0,0 0 0,0 0 0,0 0-1,0-1 1,1 1 0,-1 0 0,0 0 0,0 0 0,1 0-1,-1 0 1,0-1 0,1 1 0,-1 0 0,1 0 0,-1 0-1,1-1 1,-1 1 0,1 0 0,-1-1 0,1 1 0,0-1-1,-1 1 1,1-1 0,0 1 0,0-1 0,-1 1 0,1-1-1,0 1 1,0-1 0,0 0 0,1 1 0,6 0 43,1 0 1,-1 0-1,1-1 1,14-1-1,-6 1-2,54-3-21,-42 1-190,-1 1 0,1 2 0,39 5-1,-65-6 167,-1 0 0,1 0 0,-1 1 0,0 0 0,1-1 0,-1 1 0,0 0-1,1 0 1,-1 0 0,0 0 0,0 0 0,0 1 0,0-1 0,0 1 0,0-1-1,-1 1 1,1 0 0,0-1 0,-1 1 0,1 0 0,-1 0 0,0 0-1,0 1 1,1-1 0,-2 0 0,1 0 0,0 1 0,0-1 0,-1 0 0,1 1-1,-1-1 1,1 0 0,-1 1 0,0-1 0,0 1 0,0-1 0,-1 4 0,-2 8 142,-1 0 0,0-1 0,-1 1 1,0-1-1,-10 17 0,-2 6-149,17-36-13,0 0 1,0 0 0,0 1-1,-1-1 1,1 0 0,0 1-1,0-1 1,0 0 0,0 0 0,0 1-1,0-1 1,0 0 0,-1 1-1,1-1 1,0 0 0,0 1 0,0-1-1,0 0 1,0 1 0,1-1-1,-1 0 1,0 1 0,0-1-1,0 0 1,0 1 0,0-1 0,0 0-1,0 1 1,1-1 0,-1 0-1,0 1 1,0-1 0,0 0-1,1 0 1,-1 1 0,0-1 0,0 0-1,1 1 1,14-5-1672,15-15-3071,-9-3-1490,5-6-3369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14414,'0'0'4799,"-2"7"-3545,0 1-1133,0-5 255,1 1 0,0 0-1,0 1 1,1-1-1,-1 0 1,1 0 0,0 0-1,0 6 1,0-8-302,1-1-1,0 1 1,-1-1 0,1 0 0,0 0-1,-1 1 1,1-1 0,0 0 0,0 0-1,0 0 1,0 0 0,0 0 0,0 0-1,1 0 1,-1 0 0,0-1 0,0 1-1,1 0 1,-1-1 0,0 1 0,1-1-1,-1 1 1,1-1 0,-1 0 0,0 1-1,1-1 1,-1 0 0,1 0 0,-1 0-1,1 0 1,2-1 0,10 1 51,0 0 0,-1-1 0,1-1 0,0 0-1,24-8 1,-32 8-121,0-1 0,0 1 0,0-1 0,0 0-1,0 0 1,-1-1 0,1 0 0,-1 0-1,0 0 1,-1-1 0,1 1 0,-1-1-1,1 0 1,4-9 0,-8 13-8,-1 1 0,1-1 0,-1 0 1,1 1-1,-1-1 0,1 0 0,-1 0 0,1 0 0,-1 1 1,0-1-1,1 0 0,-1 0 0,0 0 0,0 0 0,0 0 1,0 0-1,0 0 0,0 1 0,0-1 0,0 0 0,0 0 1,0 0-1,0 0 0,-1 0 0,1 0 0,0 1 0,0-1 1,-1 0-1,0-1 0,0 1-4,0 1-1,-1-1 1,1 1-1,0-1 1,-1 1 0,1 0-1,0-1 1,-1 1 0,1 0-1,0 0 1,-1 0-1,1 0 1,-1 0 0,1 0-1,0 0 1,-3 1 0,-3 0-8,0 1 0,0 0 0,0 0 0,0 0 0,0 1 1,-7 5-1,3 0 116,0 1 0,1 0 0,-12 14 0,19-20-20,1-1 0,0 1 1,0-1-1,0 1 0,0 0 1,0 0-1,1 0 1,-1 0-1,1 0 0,0 0 1,0 0-1,0 1 1,0-1-1,0 0 0,1 1 1,0-1-1,-1 0 0,2 7 1,-1-9-63,1 1-1,-1-1 1,1 0 0,0 0 0,-1 0 0,1 0 0,0 0-1,0 0 1,0 0 0,0 0 0,0 0 0,0 0 0,0 0-1,0 0 1,0-1 0,0 1 0,0 0 0,1-1 0,-1 1-1,0-1 1,0 1 0,1-1 0,-1 0 0,2 1 0,35 1 220,-28-3-169,33-1-142,0-3 0,0-2 0,0-1 0,57-20 0,-36 11-305,-38 15 156,-25 2 222,-1 0 0,1 0 0,-1 0 1,0 0-1,1 1 0,-1-1 1,0 0-1,1 0 0,-1 1 0,0-1 1,1 0-1,-1 1 0,0-1 1,1 0-1,-1 1 0,0-1 0,0 0 1,1 1-1,-1-1 0,0 1 1,0-1-1,0 0 0,0 1 0,0-1 1,1 1-1,-1-1 0,0 1 1,0-1-1,0 1 0,-1 4 66,-1 0-1,1 0 1,-1 0-1,0-1 1,0 1-1,-5 7 1,0 3 154,5-13-161,1 1 0,0-1 0,-1 1 0,1-1 1,0 1-1,0 0 0,1 0 0,-1 0 0,1-1 0,-1 1 0,1 0 1,0 3-1,1-5-80,-1 0 0,1 1 0,0-2 1,0 1-1,0 0 0,0 0 0,0 0 1,0 0-1,1-1 0,-1 1 0,0 0 1,0-1-1,0 1 0,1-1 0,-1 1 1,0-1-1,1 0 0,-1 0 0,0 1 0,1-1 1,-1 0-1,0 0 0,1 0 0,-1 0 1,0-1-1,3 0 0,18-2-3280,-9-4-1710,4-7-6829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15407,'0'0'4772,"-22"51"-3234,22-22 63,0 4-672,2 3-320,14-6-161,7-3-192,11-9-160,11-12 0,3-6 65,4-4-65,-2-15-833,-7-8-1729,-6-1-1442,-10-4-2754,-14 1-2980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9289,'0'0'3427,"-35"55"-1153,11-12-64,1 8-320,-7 5 64,1 4 192,4-4-288,6-6-769,12-7-673,7-9-352,0-8-64,12-11-1185,4-10-2338,2-5-4517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 10250,'0'0'14259,"-3"13"-14131,1-5-102,-5 25 38,1 0 0,-3 46 1,9-78-60,0 0 1,0 1 0,0-1-1,1 0 1,-1 1 0,0-1-1,1 0 1,-1 1 0,0-1-1,1 0 1,0 0 0,-1 1-1,1-1 1,0 0 0,0 0-1,-1 0 1,1 0 0,0 0-1,0 0 1,0 0 0,0 0-1,0-1 1,1 1 0,-1 0 0,0-1-1,0 1 1,0 0 0,1-1-1,-1 1 1,0-1 0,0 0-1,1 1 1,-1-1 0,0 0-1,1 0 1,-1 0 0,1 0-1,-1 0 1,0 0 0,1-1-1,-1 1 1,2-1 0,4 0 33,0 0 1,0-1-1,0 0 1,-1 0-1,1-1 1,-1 0-1,8-4 1,5-6 11,-1 0 1,0-1-1,25-27 0,-37 36-27,-1-1 0,0 0 1,0 0-1,-1 0 0,0 0 0,0-1 0,0 0 0,-1 0 0,0 0 0,0 0 0,0 0 0,-1-1 0,0 1 0,0-10 0,-9 20-174,1 5 152,1 0 0,1 0-1,0 1 1,0-1 0,0 1-1,1 0 1,0 0 0,1 0-1,0 1 1,1-1 0,-1 0-1,2 19 1,0-27 9,0 0 1,1 0-1,-1 0 0,1 0 1,0 0-1,-1 0 0,1 0 1,0-1-1,0 1 0,0 0 1,-1 0-1,1-1 0,0 1 1,0 0-1,0-1 0,0 1 1,0-1-1,0 1 1,0-1-1,0 1 0,1-1 1,-1 0-1,0 0 0,0 1 1,0-1-1,0 0 0,0 0 1,0 0-1,1 0 0,-1 0 1,0-1-1,0 1 1,0 0-1,1-1 0,45-9 366,-20-3-290,0 0 0,35-26 0,-12 8-49,-49 30-45,0 1-1,0-1 1,0 0 0,0 1-1,1-1 1,-1 1 0,0-1-1,0 1 1,1 0 0,-1-1-1,0 1 1,1 0 0,-1 0 0,1 0-1,-1 0 1,2 0 0,-2 0 5,0 1 0,-1-1-1,1 0 1,-1 1 0,1-1 0,0 1 0,-1-1 0,1 1 0,-1-1 0,1 1 0,-1-1 0,1 1 0,-1 0 0,0-1 0,1 1 0,-1 0 0,0-1 0,1 1 0,-1 0 0,0-1 0,1 3 0,0 4 31,-1 0 0,0 1 0,0-1 1,0 0-1,-2 8 0,1 7 194,0-20-191,1 1 0,0 0 0,0 0 0,0-1 0,0 1 0,1 0 1,-1 0-1,1-1 0,-1 1 0,1 0 0,0-1 0,0 1 0,0 0 0,0-1 0,1 0 0,-1 1 0,4 3 0,-3-5 9,1 0-1,-1 0 1,0-1 0,1 1 0,-1-1 0,0 0 0,1 0 0,-1 0-1,1 0 1,-1 0 0,0 0 0,1-1 0,-1 1 0,0-1 0,1 1-1,-1-1 1,0 0 0,0 0 0,1 0 0,-1 0 0,0 0 0,2-2-1,68-43 296,-58 35-335,1 1 1,0 0-1,0 1 0,27-10 0,-41 18-10,-1 1 0,1 0-1,-1 0 1,1-1 0,-1 1 0,1 0-1,0 0 1,-1 0 0,1 0 0,0 0-1,-1 0 1,1 0 0,-1 0 0,1 0-1,0 0 1,-1 0 0,1 1-1,-1-1 1,1 0 0,0 0 0,-1 0-1,1 1 1,-1-1 0,1 0 0,-1 1-1,1-1 1,-1 1 0,1-1 0,-1 0-1,0 1 1,1-1 0,-1 1 0,1-1-1,-1 1 1,0-1 0,1 1 0,-1 1-1,3 31 67,-17 34-739,14-67 528,0 1 0,0-1-1,-1 0 1,1 1 0,0-1 0,0 0-1,0 0 1,0 1 0,-1-1 0,1 1-1,0-1 1,0 0 0,0 1 0,0-1-1,0 0 1,0 1 0,0-1 0,0 0-1,0 1 1,0-1 0,0 0 0,0 1-1,0-1 1,1 0 0,-1 1 0,0-1-1,0 0 1,0 1 0,0-1 0,1 0-1,-1 1 1,0-1 0,0 0 0,0 0-1,1 1 1,-1-1 0,0 0 0,1 0-1,-1 0 1,0 1 0,0-1 0,1 0-1,-1 0 1,1 0 0,19-5-3471,30-26-171,-46 29 3072,35-24-3077,3-3-2530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217 148 11755,'0'0'5984,"-11"1"-4104,-2 1-1514,1 0 0,-1 1 1,1 1-1,-1 0 1,1 0-1,0 1 1,0 1-1,1 0 1,0 1-1,0 0 1,1 0-1,-1 1 1,1 1-1,1 0 1,0 0-1,-9 13 0,17-22-337,0 1 0,1-1 0,-1 1 0,1-1 0,0 1 0,-1 0 0,1-1-1,-1 1 1,1 0 0,0-1 0,0 1 0,-1 0 0,1 0 0,0-1 0,0 1-1,0 0 1,0 0 0,0-1 0,0 1 0,0 0 0,0 0 0,0-1 0,0 1-1,0 0 1,0 0 0,1-1 0,-1 1 0,0 0 0,1 0 0,-1-1-1,0 1 1,2 1 0,-1-1 2,1-1 0,0 1-1,-1 0 1,1-1 0,0 1-1,-1-1 1,1 0 0,0 0-1,0 1 1,0-1 0,-1 0-1,1 0 1,3-1 0,7-1 52,-1 0-1,1 0 1,19-8 0,0-3-38,-1-1 1,0-2-1,-1 0 1,30-25-1,-41 28-27,-1-1 1,-1-1-1,0-1 0,-1 0 1,-1-1-1,0 0 0,14-26 1,-19 23 4,-9 20-24,0 0 0,0 0 0,0 0 0,0-1 0,0 1 0,0 0 0,0 0 0,0 0 0,0 0 0,0 0 0,0 0 0,0-1 0,0 1 0,0 0 0,0 0 0,0 0 0,0 0 0,0 0 0,0 0 0,-1 0 0,1-1 0,0 1-1,0 0 1,0 0 0,0 0 0,0 0 0,0 0 0,0 0 0,0 0 0,0 0 0,-1 0 0,1 0 0,0-1 0,0 1 0,0 0 0,0 0 0,0 0 0,0 0 0,0 0 0,-1 0 0,1 0 0,0 0 0,0 0 0,0 0 0,0 0 0,0 0 0,0 0 0,-1 0 0,1 0 0,0 0 0,0 0 0,0 0 0,0 1 0,0-1 0,0 0 0,0 0 0,-1 0 0,1 0 0,0 0 0,0 0 0,-27 25-126,18-14 97,-9 13 61,-27 43-1,41-59 2,0 0-1,0 1 1,1-1 0,0 0-1,1 1 1,-1 0 0,2 0-1,-1 0 1,1-1 0,0 14-1,2-20-50,-1 0 1,1 1-1,0-1 0,-1 0 0,1 1 0,0-1 0,1 0 0,-1 0 0,0 0 1,0 0-1,1 0 0,0 0 0,-1 0 0,1-1 0,0 1 0,0 0 1,0-1-1,0 1 0,0-1 0,0 0 0,0 0 0,0 0 0,0 0 0,1 0 1,-1 0-1,0-1 0,1 1 0,-1-1 0,1 1 0,-1-1 0,5 0 1,5 1-1391,1-1 1,-1 0-1,0 0 1,0-1 0,17-4-1,20-12-9198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48 7591,'0'0'2547,"8"-9"1232,20-30 188,-48 69 2913,-16 39-3946,32-61-2851,1-1-1,0 1 1,0 1-1,1-1 1,0 0-1,0 0 1,0 1 0,2-1-1,-1 1 1,1 0-1,0-1 1,0 1-1,4 12 1,-3-19-63,0 0 0,0 0 1,0 0-1,1 0 0,-1 0 0,1-1 1,-1 1-1,1 0 0,0-1 0,0 0 0,-1 1 1,1-1-1,0 0 0,0 0 0,0 0 1,0 0-1,1 0 0,-1-1 0,0 1 0,0-1 1,0 1-1,1-1 0,-1 0 0,0 0 1,1 0-1,-1 0 0,2 0 0,3-1-99,0 1-1,0-1 1,-1 0-1,1 0 1,0-1-1,-1 1 1,12-6 0,-14 4-439,0 0 0,0 0 0,0 0 0,-1 0 0,1 0 1,-1-1-1,0 0 0,0 0 0,0 0 0,-1 0 1,5-8-1,10-26-5365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19250,'0'0'7175,"23"37"-27002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146 154 9033,'0'0'4526,"3"-11"-570,7-35-619,-9 45-3239,-1 0 0,0 0 1,1 0-1,-1-1 0,0 1 1,0 0-1,0 0 1,0 0-1,0 0 0,0 0 1,0 0-1,0 0 0,-1 0 1,1 0-1,0 0 0,-1 0 1,1 0-1,0 0 0,-1 0 1,0 0-1,1 0 0,-1 0 1,1 0-1,-1 0 1,0 0-1,0 0 0,1 1 1,-1-1-1,0 0 0,0 1 1,0-1-1,0 1 0,0-1 1,0 1-1,0-1 0,0 1 1,0-1-1,0 1 0,0 0 1,0 0-1,0 0 1,0 0-1,0-1 0,0 1 1,-1 0-1,1 1 0,0-1 1,0 0-1,-1 0 0,-3 1-58,0 0 0,0 0-1,0 0 1,0 0 0,1 1-1,-1-1 1,0 1-1,-6 4 1,3 1-28,0 0-1,0 1 1,1-1-1,1 2 1,-1-1-1,1 1 1,0 0 0,1 0-1,0 0 1,1 1-1,-5 11 1,9-20-7,0-1 0,0 1 0,0-1 0,1 1 0,-1-1 0,0 1 0,0-1 1,0 1-1,0-1 0,0 0 0,0 1 0,1-1 0,-1 1 0,0-1 0,0 1 0,1-1 0,-1 0 0,0 1 1,1-1-1,-1 0 0,0 1 0,1-1 0,-1 0 0,0 1 0,1-1 0,-1 0 0,1 0 0,-1 0 0,1 1 0,-1-1 1,0 0-1,1 0 0,-1 0 0,1 0 0,-1 0 0,1 0 0,-1 0 0,1 0 0,-1 0 0,1 0 0,-1 0 1,1 0-1,0 0 0,24-4 246,-11 0-194,0 0 0,-1-2 0,0 1 0,0-2 0,0 0 0,-1 0 0,21-17 0,-14 8-35,-1 0 0,0-1 0,28-36 0,-29 23-19,-15 26-147,-10 20-62,-21 38-50,-17 37 517,43-82-515,0-1 0,0 0-1,1 1 1,0 0-1,1-1 1,0 1 0,0 0-1,1 17 1,0-26 111,0 1-1,0 0 1,1 0 0,-1 0 0,0-1 0,1 1 0,-1 0 0,0-1-1,1 1 1,-1 0 0,1-1 0,-1 1 0,1 0 0,0-1 0,-1 1-1,1-1 1,-1 1 0,1-1 0,0 1 0,-1-1 0,1 0 0,0 1-1,0-1 1,-1 0 0,1 1 0,0-1 0,0 0 0,0 0 0,-1 0-1,1 0 1,0 0 0,1 0 0,28-4-5095,-2-13-3111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3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176 173 10826,'0'-13'1431,"-11"-147"6721,10 169-6846,0 0 0,0 0 0,-1 0 0,-4 14 0,-32 74-479,23-62 117,-18 38 100,20-46-749,0 1 0,2 0 0,1 0 0,-9 46 1,18-73-289,1-1-1,0 1 1,0-1 0,0 1 0,0 0 0,0-1 0,0 1 0,0 0 0,0-1 0,0 1 0,0 0 0,0-1 0,1 1 0,-1 0 0,0-1 0,0 1 0,1 0 0,-1-1 0,0 1 0,1-1 0,-1 1 0,0-1 0,1 1 0,-1-1 0,1 1 0,-1-1 0,1 1 0,-1-1 0,1 0 0,0 1 0,-1-1-1,1 0 1,0 1 0,29-2 170,26-21-30,-26 4-236,38-30-1,-43 29-112,0 2 0,33-19 0,-57 36 189,0-1 0,0 1 0,0-1 0,0 1 0,0-1-1,0 1 1,0-1 0,0 1 0,0 0 0,0 0 0,0-1 0,0 1-1,0 0 1,0 0 0,0 0 0,0 0 0,0 0 0,0 1-1,1-1 1,-1 0 0,0 0 0,0 1 0,0-1 0,0 0 0,0 1-1,0-1 1,0 1 0,-1 0 0,1-1 0,0 1 0,1 1-1,0 0 5,-1 1-1,0 0 0,1-1 1,-1 1-1,0-1 0,-1 1 1,1 0-1,0 0 0,-1 0 0,0-1 1,1 1-1,-1 3 0,0 3 12,-1-1 0,1 0 1,-1 0-1,-1 0 0,1 0 0,-1 0 0,-1 0 0,-4 12 0,2-15 58,1 0 0,0-1 0,-1 1 1,0-1-1,0 0 0,0 0 0,-1-1 0,1 1 0,-1-1 1,0-1-1,0 1 0,0-1 0,0 0 0,0 0 0,-12 2 1,7-2 21,0-1 0,0 0 0,-1 0 1,1-1-1,0-1 0,0 0 0,0 0 1,-15-4-1,24 4-114,-1 0 0,0 0 0,1 0 0,-1 0 0,1-1 0,-1 1 0,1-1 0,0 0 0,-1 1 0,1-1 0,0 0 0,-2-3 0,1-10-3339,3 14 2874,1 0 0,-1 0-1,1 0 1,-1 0 0,1 0-1,0 0 1,0 0 0,-1 0-1,1 0 1,0 1 0,0-1-1,0 0 1,0 0 0,0 1 0,0-1-1,1 0 1,11-6-8295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1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8936,'0'0'3433,"-1"8"197,-16 35-182,13-34-2572,0 0-1,0 1 1,1-1 0,0 1-1,-2 10 1,5-19-863,0-1 1,0 0-1,0 1 1,0-1-1,0 0 1,0 1-1,0-1 1,0 0 0,0 0-1,1 1 1,-1-1-1,0 0 1,0 0-1,0 1 1,0-1-1,0 0 1,1 0-1,-1 1 1,0-1-1,0 0 1,0 0 0,1 1-1,-1-1 1,0 0-1,0 0 1,1 0-1,-1 0 1,0 0-1,1 1 1,-1-1-1,0 0 1,0 0-1,1 0 1,-1 0 0,0 0-1,1 0 1,-1 0-1,0 0 1,1 0-1,19-3 228,15-10-30,13-11 16,65-27-797,-100 47 438,-1 0 0,1 0 0,0 2 0,0-1 0,0 2 0,0 0 0,17 0 0,-28 2 130,0-1 1,-1 1-1,1-1 1,-1 1-1,1 0 1,-1 0-1,1-1 1,-1 1-1,1 0 1,-1 0-1,0 0 1,0 1-1,1-1 1,-1 0-1,0 0 1,0 1-1,0-1 1,0 1-1,-1-1 1,1 1-1,0-1 1,-1 1-1,1-1 1,-1 1-1,1-1 1,-1 1-1,1 0 1,-1-1-1,0 1 1,0 2-1,1 64 941,-2-49-603,1-19-337,0 1 0,0-1 0,0 0 0,0 1 0,0-1 0,1 1-1,-1-1 1,0 0 0,0 1 0,0-1 0,1 0 0,-1 0 0,0 1 0,0-1 0,1 0 0,-1 1 0,0-1 0,1 0 0,-1 0 0,0 0 0,1 1 0,-1-1 0,0 0 0,1 0 0,-1 0 0,0 0 0,1 0 0,-1 0 0,1 0-1,-1 0 1,0 0 0,1 0 0,-1 0 0,1 0 0,-1 0 0,0 0 0,1 0 0,-1 0 0,1 0 0,-1 0 0,0 0 0,1-1 0,-1 1 0,0 0 0,1 0 0,-1 0 0,0-1 0,1 1 0,-1 0 0,0 0 0,0-1-1,1 1 1,-1 0 0,0-1 0,0 1 0,0 0 0,1-1 0,19-18-7999,-11-1-6803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 10154,'0'-1'234,"-1"1"0,1 0 0,0 0 1,-1-1-1,1 1 0,0 0 0,0-1 1,-1 1-1,1 0 0,0-1 0,0 1 1,-1 0-1,1-1 0,0 1 0,0-1 1,0 1-1,0 0 0,0-1 0,0 1 1,0-1-1,0 1 0,0 0 0,0-1 1,0 1-1,0-1 0,0 1 0,0 0 1,0-1-1,0 1 0,0-1 0,0 0 1,13 0 3418,18 10-907,-23 0-2112,1 0-1,-1 0 0,-1 1 1,10 15-1,-9-12-512,1-1 1,0 1-1,0-2 1,1 1-1,13 10 1,-21-20-189,1-1 0,-1 1 0,1 0 0,-1-1 1,1 0-1,-1 1 0,1-1 0,0 0 0,-1 0 0,1-1 0,0 1 1,0-1-1,0 1 0,0-1 0,0 0 0,0 0 0,-1 0 1,1 0-1,0-1 0,0 1 0,0-1 0,0 0 0,-1 1 0,1-1 1,0-1-1,-1 1 0,1 0 0,0-1 0,-1 1 0,0-1 1,3-2-1,4-2-1016,-1-1 0,-1-1-1,1 1 1,9-15 0,-5 5-2239,-1 0-1,-1-2 1,10-21-1,-5 6-2944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3235,'7'-20'5034,"-4"13"-1292,-6 14 3673,-75 230 170,45-115-7652,6-1-3287,26-115 2451,-3 10-1957,0-7-3803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19026,'0'0'2498,"-2"56"-1184,-3-30-610,-1 3-415,5 2-257,1 0 0,0-2-32,0-3-769,0-2-1025,0-11-992,0-8-2083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13453,'0'0'8861,"5"-8"-8503,-3 5-347,1 0 1,-1 1-1,0-1 0,1 0 0,0 1 1,0 0-1,-1-1 0,2 1 0,-1 0 0,0 0 1,7-2-1,-4 2-7,1 0 0,0 1-1,0 0 1,0 0 0,0 1 0,0 0 0,9 0 0,11 3 4,0 1 1,0 1-1,0 1 1,-1 1-1,0 2 1,0 0-1,-1 2 1,0 1-1,23 14 1,-46-25-7,1 1 0,-1-1 0,0 0 0,0 1 0,1-1-1,-1 1 1,0 0 0,-1 0 0,1 0 0,0 0 0,0 0 0,-1 0 0,1 0 0,-1 0 0,0 1 0,0-1-1,0 0 1,0 1 0,0-1 0,0 1 0,-1-1 0,1 1 0,-1 0 0,1-1 0,-1 1 0,0 0-1,0-1 1,0 1 0,-1-1 0,1 1 0,-1 0 0,1-1 0,-1 1 0,0-1 0,0 1 0,0-1 0,0 0-1,-1 1 1,1-1 0,0 0 0,-1 0 0,0 0 0,1 0 0,-3 2 0,-7 7 106,1-1 0,-2 0 1,1-1-1,-1 0 0,-1-1 0,-18 9 0,1-2 631,-46 16-1,66-27-626,0-1 0,0 0-1,-1-1 1,1 0 0,-1-1 0,1 0-1,-1-1 1,-18-1 0,29 1-192,-1 0-1,1-1 1,-1 1 0,1 0 0,-1-1-1,1 1 1,-1 0 0,1-1 0,0 1 0,-1-1-1,1 1 1,-1-1 0,1 1 0,0-1-1,0 1 1,-1-1 0,1 1 0,0-1 0,0 0-1,0 1 1,-1-1 0,1 1 0,0-1-1,0 1 1,0-1 0,0 0 0,0 1-1,0-1 1,0 1 0,0-1 0,1 0 0,-1 1-1,0-1 1,0 1 0,1-2 0,-1 0-593,5-20-5039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10346,'0'0'10666,"77"22"-9385,-26-22-672,8-4-417,9-12-96,-2 1-32,0-3-801,-18 3-1056,-8 6-1827,-21 1-1985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14318,'0'0'3971,"46"3"-1985,-7-6-32,17-2-577,3-3-768,5 0-481,-1 5-128,-5 1-609,-4 2-1953,-11 0-4324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4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16 1602,'0'0'13420,"-48"9"-11306,32-8-1121,16 1 160,2-2-480,26 0 544,15-2 160,14-4-608,18-2-513,4 1-192,6 4 0,-3 3-64,-12 0-160,-7-2-512,-24 6-866,-12 4-1761,-26 0-993,-2-2-2242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4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11275,'0'0'6342,"64"3"-5926,-3-13 65,14-5-33,3 2-352,8 1-64,-4 2-993,-12 0-2370,-13-1-801,-13 1-6534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4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12460,'0'0'6838,"3"8"-5615,-1-3-1115,1 0-1,-1 0 1,1 0 0,-1-1 0,1 1 0,1-1 0,-1 0-1,0 0 1,1 0 0,0 0 0,0-1 0,0 1 0,1-1-1,-1 0 1,1-1 0,-1 1 0,1-1 0,0 1 0,10 2-1,10 2-118,0-1-1,1-1 1,0-1-1,-1-1 1,1-1-1,0-2 0,30-2 1,-34-1-788,0 0 1,0-1 0,31-11-1,-39 10-572,-1 0-1,1-1 1,-1-1-1,0 0 1,21-16 0,8-17-3987,-25 15 4617,-11-1 5339,-9 27-691,-9 6-2139,-2 5-890,1 0-1,1 1 1,0 0 0,1 1-1,-12 18 1,-46 84 831,50-81-1199,2-9-576,2 2 1,2 0-1,0 0 1,2 1 0,1 0-1,1 1 1,-9 58-1,19-69-4423,3-10-4319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28 4933,'0'0'19319,"3"-5"-18774,-3 5-532,1 0 0,-1-1 0,0 1 0,1 0 1,-1-1-1,1 1 0,-1-1 0,0 1 0,0-1 1,1 1-1,-1-1 0,0 1 0,0-1 0,1 1 0,-1-1 1,0 1-1,0-1 0,0 1 0,0-1 0,0 1 0,0-1 1,0 0-1,0 1 0,0-1 0,0 1 0,0-1 0,0 1 1,0-1-1,-1 1 0,1-1 0,0 1 0,0-1 1,0 1-1,-1-1 0,1 1 0,0-1 0,-1 1 0,1-1 1,0 1-1,-1 0 0,1-1 0,-1 0 0,-31-1 663,14 3-482,5-1-99,0 2-1,-1 0 1,1 1 0,0 0 0,0 1-1,0 0 1,1 1 0,-1 0 0,1 1-1,1 1 1,-22 14 0,26-16-44,-1 1 1,1 0-1,0 0 1,1 0-1,0 1 0,0 0 1,0 0-1,1 0 1,0 1-1,0 0 0,1 0 1,0 0-1,0 0 1,1 1-1,0 0 1,1-1-1,-1 1 0,0 12 1,3-18-46,0-1 1,1 0-1,-1 0 0,0 0 1,1 0-1,0 0 1,-1 0-1,1 0 0,0 0 1,0 0-1,0 0 1,0 0-1,0 0 0,1 0 1,-1-1-1,0 1 1,1-1-1,0 1 1,-1-1-1,1 1 0,0-1 1,-1 0-1,1 0 1,0 0-1,0 0 0,0 0 1,0 0-1,0-1 1,0 1-1,0-1 0,1 1 1,2-1-1,11 3 47,-1-1 0,1-1 0,23-2 0,-21 1-76,9 0-733,-1-2-1,1-1 1,28-7-1,33-17-6691,-43 7-1440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4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91 4260,'13'-16'2710,"-12"14"-2278,-1 1 0,0 0 1,1 0-1,-1 0 0,0-1 0,0 1 1,0 0-1,0 0 0,0-1 1,0 1-1,0 0 0,0 0 0,0-1 1,0 1-1,-1 0 0,1 0 0,-1 0 1,1-1-1,-1 1 0,1 0 0,-1 0 1,1 0-1,-1 0 0,0 0 1,0 0-1,0 0 0,0 0 0,-1-1 1,0 1-257,1 0 0,-1 0 0,1 0 0,-1 0 1,0 1-1,1-1 0,-1 0 0,0 1 1,0 0-1,1-1 0,-1 1 0,0 0 1,-2 0-1,-1 1-105,-1 0 0,0 0 0,1 1 1,0 0-1,-1 0 0,1 1 0,0-1 0,0 1 1,0 0-1,1 0 0,-1 1 0,1 0 0,0-1 1,0 2-1,0-1 0,-7 9 0,3-2 61,0-1 1,1 2-1,0-1 0,1 1 0,0 0 0,-6 16 0,11-25-109,0 1 0,0-1 0,0 0-1,0 1 1,1-1 0,-1 1 0,1 0-1,0-1 1,0 1 0,0-1 0,0 1 0,1-1-1,0 1 1,1 3 0,-1-5-7,0-1 1,0 0-1,0 1 0,1-1 1,-1 0-1,0 0 1,1 0-1,-1 0 0,1 0 1,-1 0-1,1 0 0,0-1 1,-1 1-1,1 0 1,0-1-1,-1 0 0,1 1 1,0-1-1,0 0 1,-1 0-1,1 0 0,0 0 1,0 0-1,0 0 0,-1 0 1,1-1-1,0 1 1,2-2-1,8-1 41,0 0 1,-1-1-1,1-1 1,-1 0-1,0-1 1,-1 0-1,1 0 1,-1-1-1,-1 0 1,13-12-1,3-5-4,-1-1-1,29-38 1,-45 53-39,-1 0 0,0 0 0,0-1 0,8-18-1,-46 115-187,23-68 165,1 0 0,0 0 0,2 1-1,0 0 1,-3 30 0,7-48-30,1 1 0,0 0 0,0-1 0,0 1 0,0 0 0,0-1 0,0 1 0,0 0 0,1-1 0,-1 1 0,1-1 0,-1 1 0,1 0 0,-1-1 0,1 1 0,0-1 0,0 0 0,0 1 0,0-1 1,2 3-1,-2-4-73,0 1 0,1-1 1,-1 1-1,0-1 0,1 1 1,-1-1-1,1 0 1,-1 1-1,0-1 0,1 0 1,-1 0-1,1 0 0,-1 0 1,1 0-1,-1 0 1,0-1-1,1 1 0,2-1 1,2-2-507,1 0 0,-1 0 1,0 0-1,0-1 0,0 1 0,0-1 1,-1-1-1,9-7 0,20-30-4811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123 136 10442,'1'-4'671,"1"1"1,0-1-1,-1 0 1,0 0-1,0 0 0,0 0 1,-1 0-1,1 0 1,-1 0-1,0 0 0,0 0 1,-1 0-1,1 0 1,-1 0-1,1 0 1,-3-4-1,2 6-533,0 0 0,0 0 0,0 0 0,-1 1-1,1-1 1,-1 0 0,1 1 0,-1-1 0,0 1 0,1-1 0,-1 1 0,0 0 0,0 0-1,0 0 1,0 0 0,0 0 0,0 0 0,-1 1 0,1-1 0,0 1 0,0-1 0,0 1-1,-1 0 1,1 0 0,0 0 0,0 0 0,-1 0 0,1 0 0,-3 1 0,2 0-112,0 0 0,0 0 1,0 0-1,0 1 1,-1-1-1,2 1 1,-1 0-1,0 0 0,0 0 1,1 0-1,-1 0 1,1 0-1,-1 1 1,1-1-1,0 1 1,0 0-1,0 0 0,0-1 1,1 1-1,-3 5 1,2-3 14,0-1 0,0 1 0,1-1 0,-1 1 1,1 0-1,0 0 0,0 0 0,0 0 0,1 0 1,0 0-1,0 0 0,0 0 0,2 6 0,-1-9-19,0 0 0,1 0-1,-1 0 1,0-1 0,1 1-1,0 0 1,-1-1 0,1 0 0,0 1-1,0-1 1,0 0 0,0 0-1,0 0 1,0 0 0,0 0-1,0 0 1,0-1 0,0 1-1,1-1 1,-1 1 0,0-1 0,0 0-1,1 0 1,-1 0 0,0 0-1,0 0 1,1-1 0,2 0-1,5 0 115,0 0 0,0-1 0,0 0-1,18-7 1,-19 5-97,0-1-1,-1 0 1,0 0-1,0 0 1,-1-1-1,1 0 1,-1-1-1,8-9 1,-12 13-29,0-1-1,-1 1 1,1-1-1,-1 0 1,0 0 0,0 0-1,0 0 1,0 0 0,-1 0-1,0 0 1,0-1-1,0 1 1,0 0 0,0-1-1,-1 1 1,0 0 0,0-1-1,0 1 1,-2-8-1,1 10-82,0 1 0,0-1 0,0 1-1,0 0 1,0-1 0,0 1 0,-1 0-1,1 0 1,0 0 0,-1 0 0,1 0-1,-1 0 1,1 0 0,-1 1 0,1-1-1,-1 0 1,0 1 0,1-1 0,-1 1-1,0 0 1,0-1 0,1 1 0,-1 0-1,0 0 1,-1 0 0,-48 3-8203,35 2 1560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14189,'0'0'8643,"-3"10"-7714,-2 4-683,2 0 0,-1 0 1,2 0-1,0 0 0,1 0 0,0 15 0,1-21-225,0-1 0,1 1-1,0-1 1,1 0 0,0 1 0,0-1 0,0 0-1,1 0 1,0 0 0,0-1 0,1 1-1,0-1 1,0 0 0,0 0 0,7 7-1,-4-6-333,4 4-486,-22-10-12182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10602,'0'0'11883,"51"-16"-11434,-11 12-97,10 2-256,5-1-32,-1-1-96,-1 0-2018,-6-2-2786,-6-2-4581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4:5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0 16496,'0'0'827,"-10"0"492,-6 2-800,0 1 0,1 0 1,-1 1-1,1 0 1,-1 1-1,1 1 1,1 1-1,-1 0 0,-15 10 1,14-6-189,0 1 1,1 0-1,0 1 0,-18 21 1,29-31-269,0 2 0,0-1 0,1 0 0,0 1 0,-1-1 0,2 1-1,-1 0 1,1 0 0,0 0 0,0 0 0,0 1 0,0-1 0,1 1 0,0-1 0,0 1 0,1-1 0,0 1 0,-1-1 0,2 1 0,0 6 0,0-10-42,0 1-1,1 0 1,-1-1 0,1 1 0,0-1 0,0 0 0,0 1 0,0-1-1,0 0 1,0 0 0,0 0 0,1 0 0,-1-1 0,1 1 0,-1-1-1,1 1 1,0-1 0,0 0 0,-1 0 0,1 0 0,0 0 0,0-1-1,0 1 1,4-1 0,12 3 49,0-2 0,33-1 0,-30-1-166,-9 1-490,-1 0 1,1-1-1,-1-1 1,1 0-1,12-4 1,-20 4-220,0 0 1,0 0-1,0 0 1,-1-1 0,1 1-1,-1-1 1,1 0-1,-1-1 1,4-3-1,2-7-4933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11371,'0'-1'13504,"1"-2"-9967,2-7-3010,-4 30-417,1-13-7,0 1 1,0-1-1,0 1 1,1-1 0,0 1-1,0-1 1,3 9 0,-3-14-81,0 0 0,1 0 1,-1 0-1,1 0 1,-1 0-1,1 0 0,0 0 1,-1 0-1,1-1 1,0 1-1,0-1 0,0 1 1,0-1-1,1 0 0,-1 0 1,0 0-1,0 0 1,1 0-1,-1 0 0,1-1 1,-1 1-1,1-1 0,-1 0 1,0 0-1,1 0 1,3 0-1,45-4-3366,-46 3 2050,0 0-1,-1-1 1,0 0-1,1 0 0,-1-1 1,0 1-1,0-1 1,6-5-1,6-6-7696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15182,'0'0'8745,"-50"76"-7272,36-42-384,-2 4-288,0 1-385,-1-1-256,9 0-128,-9-2 0,3-3-384,2-4-1442,5-10-1953,1-8-3108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16047,'0'0'8520,"47"15"-9032,-31-15-1314,-4 0-1922,6-8-2818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15439,'0'0'7142,"3"55"-6597,6-35-385,7-3-64,6-5-32,3-5 128,5-3-96,-5-4-448,7 0-833,-7-5-1441,-2-11-1667,-3-1-1696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10666,'0'0'4773,"-2"9"-2200,-29 90 2567,-43 163-1376,68-221-5439,5-15-6777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14382,'0'0'4740,"-2"61"-3971,-1-28-65,-3 4-415,6-2-225,0-3 0,0-4-64,0-3 32,9-6 0,4-5 32,-6-2-32,4-6-993,-2-6-897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4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13677,'0'0'1927,"-8"12"-48,-7 10-1078,1 0-1,1 1 0,-12 32 1,20-44-562,0 0 0,1 1 1,1 0-1,0-1 1,1 1-1,0 1 0,0-1 1,1 0-1,1 0 1,2 24-1,-1-34-234,-1-1 1,1 0-1,-1 1 1,1-1-1,-1 1 0,1-1 1,0 0-1,0 1 0,0-1 1,-1 0-1,1 0 1,0 0-1,1 0 0,-1 0 1,0 0-1,0 0 0,0 0 1,1 0-1,-1 0 1,0-1-1,3 2 0,0-1 21,0 0 0,0 0 0,1 0 0,-1 0 0,0-1 0,0 0-1,8 0 1,0-1-131,1-1-1,-1 0 0,0-1 1,18-6-1,-8 0-658,-10 3 406,0 2-1,1-1 1,-1 1-1,1 1 1,18-2-1,-30 4 366,-1 1 0,1 0 0,0 0 0,-1 0 0,1 0 0,0 0 0,-1 0 0,1 1 0,-1-1 0,1 0 0,0 0 0,-1 0 0,1 1 0,0-1 0,-1 0 0,1 1 0,-1-1 0,1 0 0,-1 1 0,1-1 0,-1 1 0,1-1 0,-1 1 0,1-1 0,-1 1 0,1-1 0,-1 1 0,0-1 0,1 2-1,-1 21 861,-18 22 1004,8-30-1068,-1-1-1,-1 0 1,-23 21 0,30-30-579,-1 0 0,1-1 0,-1 0 0,0 0 0,0 0 0,-1-1 0,1 0 0,-1 0 0,1 0 0,-1-1 0,0 0 0,-9 1 0,14-3-294,1 0-1,-1 0 1,1 0-1,-1-1 1,1 1 0,-1 0-1,1-1 1,-1 1-1,1-1 1,-1 1-1,1-1 1,0 0-1,-1 0 1,1 0-1,0 1 1,0-1-1,0 0 1,-1 0-1,1-1 1,0 1-1,0 0 1,0 0-1,1-1 1,-1 1-1,0 0 1,0-1 0,1 1-1,-1 0 1,1-1-1,-1 1 1,1-1-1,0 1 1,-1-1-1,1 1 1,0-3-1,-1-6-2269,0 0 0,1-1 0,0 1 0,2-12 0,3-3-4557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16400,'0'0'3811,"52"22"-2370,-13-16-223,13-3-802,6-1-288,1-2-96,-1 0-1569,0-2-3748,-9-11-8040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9865,'0'0'12866,"5"11"-12327,1 12-362,0-1 0,-2 1 0,0 0 0,-2 0 0,0 1 0,-2 26 0,-2 0-137,0 23-1178,7-29-2756,2-30 136,-1-6-1976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15567,'0'0'6406,"57"3"-5125,-12-3-224,12 0-545,8-2-287,8 2-65,-2 0-96,-1 0 32,-10-2-160,-10-2-929,-3-2-705,-11-3-1312,-6 2-706,-10-4-1889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15118,'0'0'7752,"78"-30"-6535,-21 25-224,10 0-353,11 3-319,6-2-225,2 4-64,-6 0-64,-12 0-1666,-7 0-1024,-17 0-1378,-10 0-3748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0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72 8808,'0'0'12508,"-3"-3"-11766,3 3-720,-1-1 0,0 0 0,0 1-1,0-1 1,1 1 0,-1-1 0,0 1 0,0-1-1,0 1 1,0 0 0,0-1 0,0 1 0,0 0 0,0 0-1,0 0 1,0 0 0,0 0 0,0 0 0,0 0-1,0 0 1,0 0 0,0 0 0,0 0 0,0 1-1,0-1 1,0 0 0,-1 1 0,-2 1 20,1 0 0,0 0 1,1 0-1,-1 0 0,0 1 0,0-1 1,1 1-1,-4 5 0,2-3 29,0 0-1,1 1 1,0-1-1,0 1 1,0 0-1,0 0 1,1 0 0,0 0-1,1 0 1,-3 13-1,5-18-43,0 0 1,-1 0-1,1-1 0,0 1 0,-1 0 0,1-1 1,0 1-1,0-1 0,-1 1 0,1-1 1,0 1-1,0-1 0,0 0 0,0 1 0,0-1 1,0 0-1,0 0 0,0 1 0,0-1 0,0 0 1,0 0-1,0 0 0,0 0 0,-1 0 0,1 0 1,2-1-1,31-1 589,-24-1-450,0 0-1,0-1 1,-1 0 0,1 0 0,-1-1-1,0 0 1,15-13 0,-19 16 15,-1-1 1,0-1-1,0 1 0,-1-1 1,1 1-1,-1-1 1,1 0-1,-1 0 0,-1-1 1,1 1-1,0 0 1,-1-1-1,0 0 0,0 1 1,-1-1-1,1 0 0,1-10 1,-4 13-123,1 0 0,-1 0 0,0 0 1,0 0-1,0 0 0,0 0 0,0 0 0,0 1 1,-1-1-1,1 0 0,0 1 0,-1-1 0,0 1 1,1-1-1,-1 1 0,0 0 0,1 0 0,-1 0 1,0 0-1,0 0 0,0 0 0,0 0 0,0 0 1,0 1-1,0-1 0,-1 1 0,-3 0 0,-31-6-1731,9 4-8029,42 2 2430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5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599 192 4036,'0'0'293,"2"-10"433,3-7-500,-1 5 247,-1 0 1,0 0 0,0 0 0,-1 0 0,-1 0 0,0 0-1,0-1 1,-3-21 0,0 31-451,1 1-1,-1-1 1,0 1 0,0 0 0,0 0-1,0 0 1,0 0 0,0 0-1,0 0 1,-1 1 0,1-1 0,-1 1-1,1 0 1,-1 0 0,0-1-1,1 1 1,-1 1 0,0-1 0,0 0-1,0 1 1,1 0 0,-1-1-1,0 1 1,-5 1 0,-4-2-40,-1 1 1,1 1 0,0 0-1,-18 5 1,13-1 33,0 1-1,0 1 1,1 1 0,0 0 0,1 1-1,0 1 1,-22 18 0,6-2-10,1 2 0,-31 38 0,38-39-21,1 2 0,1 0 0,2 1 1,1 1-1,1 1 0,2 1 1,1 0-1,2 1 0,1 0 0,1 0 1,3 1-1,0 1 0,-2 66 0,8-95 1,1-1 0,0 1 0,1 0-1,0-1 1,0 1 0,0-1 0,1 1-1,0-1 1,0 0 0,1 0-1,0 0 1,0 0 0,0 0 0,1 0-1,-1-1 1,1 0 0,1 0 0,-1 0-1,1 0 1,0-1 0,0 1 0,0-1-1,0 0 1,1-1 0,0 0-1,-1 1 1,1-2 0,1 1 0,-1-1-1,0 0 1,0 0 0,1-1 0,-1 1-1,11-1 1,11 2 149,0-2-1,0 0 1,0-3 0,0 0-1,0-1 1,0-2 0,-1-1 0,0-1-1,0-1 1,-1-2 0,0 0-1,0-2 1,-1-1 0,35-24-1,-25 13 61,0-1 0,-2-2-1,-2-2 1,0-1-1,-2-1 1,-1-1-1,-2-2 1,43-71 0,-58 85-73,-1-1 1,0 1 0,-2-2 0,-1 1-1,-1-1 1,0-1 0,2-28 0,-7 42-59,-1 1 1,0-1 0,0 0 0,-1 0-1,0 0 1,-1 1 0,0-1 0,0 0 0,-5-11-1,4 15-81,1 0 0,-1-1 0,-1 1 0,1 1-1,-1-1 1,0 0 0,0 1 0,0 0-1,-1 0 1,1 0 0,-1 0 0,0 1-1,0 0 1,0 0 0,-7-3 0,-2 1-592,0 1-1,0 0 1,-1 1 0,1 1 0,-22-2 0,16 2-890,-15-2-2495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11499,'6'7'6420,"-1"13"-4672,-2 17-1280,-3-36-365,1 187 1776,-1-195-3107,0 4 609,1 0 0,-1 0 0,0 0-1,0 1 1,-1-1 0,1 0-1,-1 0 1,1 0 0,-1 0 0,0 1-1,0-1 1,0 0 0,0 1 0,-3-5-1,-11-11-4862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10762,'0'0'11371,"67"33"-10506,-35-31-417,-7-2-352,7 0-64,-2 0-256,-3 0-1185,-4-4-1922,-5-5-4453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10025,'0'0'12647,"-5"8"-12145,-32 58 826,35-61-1214,0 0 0,0 0 0,0 0 0,0 0 0,1 0 0,0 0 0,0 0 0,0 1 0,1-1 0,-1 0 0,1 0 0,1 1 0,-1-1-1,2 9 1,0-12-101,0 0 0,-1 0-1,1-1 1,0 1 0,0 0-1,0-1 1,0 0 0,0 1-1,0-1 1,0 0-1,0 0 1,1 0 0,-1-1-1,0 1 1,1 0 0,-1-1-1,0 0 1,1 1-1,-1-1 1,1 0 0,-1 0-1,5-1 1,-3 1-388,0 0 1,0 0-1,0-1 0,0 1 1,0-1-1,0 0 0,0 0 1,0 0-1,0-1 0,0 0 1,0 1-1,4-4 0,4-12-4504,-3-2-3609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17521,'0'0'8231,"5"16"-12651,-5-10-1730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4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5541,'10'2'3321,"2"1"-2351,0-2 1,0 1 0,0-1 0,0-1 0,1 0-1,-1-1 1,0 0 0,0-1 0,0-1-1,0 1 1,0-2 0,18-7 0,-19 4-784,-1 1-1,0-2 1,0 0 0,8-8 0,-16 14-119,1 0 0,-1 0 0,-1 0 1,1 0-1,0 0 0,0 0 0,-1 0 0,1-1 0,-1 1 0,0-1 0,0 1 0,1-1 1,-2 1-1,1-1 0,0 0 0,-1 1 0,1-1 0,-1 0 0,0 0 0,1 1 0,-2-1 0,1 0 1,0 0-1,-1-2 0,0 4-32,1 0 0,-1 1 0,0-1 0,0 0 0,1 1 0,-1-1 1,0 1-1,0-1 0,0 1 0,0-1 0,0 1 0,0 0 0,0-1 0,0 1 0,0 0 1,0 0-1,0 0 0,0 0 0,0 0 0,0 0 0,0 0 0,0 0 0,0 0 0,0 0 0,0 0 1,-1 1-1,-26 7 126,20-4-123,0 0-1,0 1 1,0 0 0,1 1-1,-1 0 1,1 0 0,1 0 0,-1 1-1,1 0 1,0 0 0,1 0-1,0 1 1,0 0 0,1 0-1,0 0 1,0 1 0,1-1 0,0 1-1,-2 9 1,5-16-33,0-1 0,0 0 0,0 1 0,1-1 0,-1 0 0,0 1 0,1-1 0,0 0-1,-1 1 1,1-1 0,-1 0 0,1 0 0,0 0 0,0 0 0,0 0 0,0 0 0,0 0 0,0 0 0,0 0 0,0 0 0,0 0 0,0-1 0,0 1 0,1 0 0,-1-1 0,0 1-1,0-1 1,1 0 0,-1 1 0,0-1 0,1 0 0,-1 0 0,2 1 0,54 3 149,-50-4-133,30 0-108,-1-1-1,1-2 1,-1-2 0,0-1-1,40-13 1,-76 19 145,1 0 1,0 0-1,0 0 0,0-1 1,-1 1-1,1 0 0,0-1 0,-1 1 1,1 0-1,0-1 0,-1 1 1,1-1-1,0 1 0,-1-1 0,1 0 1,-1 1-1,1-1 0,-1 0 1,1 1-1,-1-1 0,0 0 0,1 1 1,-1-1-1,0 0 0,1 0 1,-1 1-1,0-1 0,0 0 0,0 0 1,0 0-1,0 1 0,0-1 1,0 0-1,0 0 0,0 0 1,0 1-1,0-1 0,0 0 0,-1 0 1,1 0-1,0 1 0,0-1 1,-1 0-1,1 1 0,-1-1 0,1 0 1,-1 1-1,1-1 0,-1 0 1,1 1-1,-2-2 0,-38-37 1547,30 29-1464,0 1 5,5 6-136,1-1-1,0 1 0,1-1 1,-1 1-1,1-1 1,0 0-1,-1 0 1,2-1-1,-1 1 1,0 0-1,-2-8 1,8 11-235,-1 0 1,1 0 0,-1 0-1,1 0 1,0 1 0,-1 0 0,1-1-1,0 1 1,0 0 0,-1 0-1,1 0 1,3 1 0,1 0-355,78-1-7910,-29 0-1217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11435,'0'0'11904,"-6"10"-11359,-5 7-295,-37 64 619,45-76-769,0 1-1,1 1 1,-1-1-1,1 0 1,1 1-1,-1-1 1,1 1-1,0-1 1,0 1-1,1 0 1,0-1-1,1 9 1,0-14-86,-1 0 0,1 0 0,0 0 0,0 0 1,-1 0-1,1 0 0,0-1 0,0 1 0,0 0 0,0 0 0,0-1 1,0 1-1,0-1 0,1 1 0,-1-1 0,0 1 0,0-1 0,0 0 1,0 1-1,1-1 0,-1 0 0,0 0 0,0 0 0,1 0 0,0 0 1,39 0 42,-35-1-146,-2 1-311,0-1 1,0 1-1,0-1 0,0 0 0,0 0 1,-1 0-1,1-1 0,0 0 0,-1 1 1,1-1-1,-1 0 0,0-1 0,1 1 1,-1-1-1,0 1 0,2-4 0,13-12-5151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16432,'0'0'9310,"-5"-6"-12476,5 7 2959,0-1 1,0 1-1,0 0 1,0 0-1,0 0 0,1 0 1,-1-1-1,0 1 0,1 0 1,-1 0-1,0 0 1,1-1-1,-1 1 0,1 0 1,-1-1-1,1 1 0,0 0 1,-1-1-1,1 1 1,0-1-1,-1 1 0,1-1 1,0 1-1,0-1 0,-1 1 1,1-1-1,0 0 1,0 1-1,0-1 0,-1 0 1,1 0-1,0 0 0,1 1 1,19 0-8010,-19-1 7079,1-3 2011,-11-11 6756,-12 11-4269,11 3-5891,5 0-1114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14286,'0'0'10297,"-3"5"-10179,-2 15 53,7-14 79,8-16 167,-4-5 45,-14 12-304,7 3-160,0 0 0,0 1 0,0-1 0,0 1 0,0 0 0,0-1 0,0 1 0,0 0 0,0 0 0,0 0 0,0-1 0,1 1 1,-1 0-1,0 0 0,1 0 0,-1 0 0,0 0 0,1 0 0,-1 1 0,1-1 0,0 0 0,-1 0 0,1 0 0,0 2 0,-1-1-14,1-1-1,0 0 1,0 1-1,-1-1 1,1 0-1,0 1 1,1-1-1,-1 0 1,0 1-1,0-1 1,0 0-1,1 0 1,-1 1-1,1-1 1,-1 0-1,1 2 1,8 0-2191,7-5-3484,-6-1-3369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12460,'0'0'14221,"1"9"-13954,0 6-213,-1 0-1,-1 0 0,0-1 1,-1 1-1,-1-1 0,-7 24 1,10-37-54,-2 4-2,1-1 0,-1 1 1,1-1-1,0 1 0,0 0 0,0 8 0,1-12 1,1 0 1,-1 0-1,0-1 0,0 1 0,1 0 0,-1 0 0,1 0 0,-1 0 0,1 0 0,-1 0 0,1 0 0,-1-1 0,1 1 0,0 0 0,0-1 0,-1 1 0,1 0 0,0-1 0,0 1 0,0-1 0,-1 1 0,1-1 0,0 1 0,0-1 0,0 0 0,0 1 0,0-1 0,0 0 1,0 0-1,0 0 0,0 0 0,0 0 0,0 0 0,0 0 0,0 0 0,2 0 0,7-1-263,0-1 0,-1 1 1,1-2-1,0 1 0,-1-1 1,1-1-1,-1 1 0,0-2 1,0 1-1,8-7 0,-10 7-926,0-1-1,-1 0 0,1 0 0,-1-1 0,-1 0 0,1 0 0,7-10 0,-3-2-4142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60 11082,'0'0'13902,"-4"-51"-12013,4 44-543,4 5-353,1 2-609,2 0-352,0 2-64,4 6 32,0 2-320,5 0-1442,-4-5-1761,-1-4-3876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15439,'0'0'8263,"0"63"-8199,-2-25 1,2 3-33,0 1-32,0-3 0,0-5 0,0-6 0,2-9-225,0-4-1056,-2-6-673,0-7-320,-7-3-8008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15439,'0'0'5701,"52"-2"-4003,-14 2-417,6 0-673,8 3-479,3 0-129,4 2-449,-3-3-2145,-5-2-3300,-1 0-2882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1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12 15054,'0'0'4490,"-11"-3"-2915,10 3-1540,-5-2 53,0 0 1,0 1-1,-1-1 1,1 1-1,0 1 0,0-1 1,-1 1-1,1 1 0,0-1 1,-1 1-1,1 0 0,0 0 1,0 1-1,0 0 0,0 0 1,-9 4-1,-2 5 190,1 0 0,0 1 1,1 1-1,0 0 0,1 1 0,1 1 0,-21 28 1,25-30-177,1 0 1,0 0-1,1 1 0,1 0 1,0 0-1,1 1 1,1-1-1,0 1 1,1 0-1,-3 25 1,6-35-87,0 0 0,1-1 1,0 1-1,-1 0 1,1 0-1,1-1 0,-1 1 1,1-1-1,-1 1 1,1-1-1,1 0 0,-1 0 1,1 0-1,-1 0 1,1 0-1,0 0 0,1-1 1,-1 1-1,0-1 0,1 0 1,0 0-1,0 0 1,0-1-1,0 1 0,0-1 1,1 0-1,8 3 1,-3-2 17,0 1 1,0-2 0,1 1-1,-1-1 1,1-1 0,-1 0 0,1-1-1,0 0 1,0 0 0,-1-1-1,19-4 1,-24 3 7,0 0-1,0 0 1,0 0 0,0-1 0,-1 1-1,0-1 1,1 0 0,-1-1-1,0 1 1,-1-1 0,1 0-1,0 0 1,-1 0 0,0 0-1,0 0 1,0-1 0,-1 1 0,1-1-1,-1 0 1,0 0 0,-1 0-1,3-8 1,-4 10 12,1 0 0,-1 1 0,0-1 0,0 0 0,0 0 0,0 1 0,0-1 0,-1 0-1,1 0 1,-1 1 0,1-1 0,-1 0 0,0 1 0,0-1 0,-1 1 0,1-1 0,-3-3 0,1 3-38,1 1-1,0 0 1,-1 0-1,0 0 1,1 0-1,-1 1 1,0-1 0,0 1-1,0 0 1,0-1-1,0 1 1,-1 1 0,1-1-1,0 0 1,0 1-1,0 0 1,-1-1 0,-4 2-1,4-1-17,1 0-1,0 0 1,0 0 0,-1 1-1,1 0 1,0 0-1,0 0 1,-6 2 0,8-3 2,0 1 0,1 0 0,-1-1 0,0 1 0,0-1 0,0 1 0,0 0 0,1 0 0,-1 0 0,0-1 0,1 1 0,-1 0 0,0 0 0,1 0 0,-1 0 0,1 0 0,0 0 0,-1 0 0,1 0 0,0 0 0,-1 0 0,1 0 0,0 0 0,0 1 0,0-1 0,0 0 0,0 0 0,0 0 0,1 2 0,-1-2 4,1 0-1,-1-1 1,1 1 0,-1 0-1,1-1 1,-1 1 0,1 0-1,0-1 1,-1 1 0,1-1-1,0 1 1,-1-1 0,1 1-1,0-1 1,0 1 0,-1-1-1,1 0 1,0 0 0,0 1-1,0-1 1,0 0 0,-1 0-1,1 0 1,0 0 0,1 0-1,27 1 178,-23-1-126,12-2-91,-1 1 0,1-2 1,0-1-1,-1 0 0,1-1 0,-1-1 1,-1 0-1,1-1 0,23-15 0,-39 21 36,0 2-2,-1-1-1,0 0 1,0 0-1,0 0 1,1 0 0,-1 0-1,0 0 1,0 1-1,0-1 1,1 0-1,-1 0 1,0 0-1,0 0 1,0 1 0,0-1-1,0 0 1,0 0-1,1 0 1,-1 1-1,0-1 1,0 0 0,0 0-1,0 1 1,0-1-1,0 0 1,0 0-1,0 0 1,0 1 0,0-1-1,0 0 1,0 0-1,0 1 1,0-1-1,0 0 1,0 0-1,0 1 1,-1-1 0,1 0-1,0 0 1,0 0-1,0 1 1,0-1-1,0 0 1,0 0 0,-1 0-1,1 0 1,0 1-1,0-1 1,0 0-1,-1 0 1,1 0 0,0 0-1,0 0 1,-1 1-6,-11 22-20,-29 40 0,-14 22 191,51-77-651,0-1 1,1 1-1,0 0 1,0 0-1,1 0 1,0 1-1,0-1 1,-1 17-1,4-12-6607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45:5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450 157 2338,'0'0'758,"7"-10"102,-6 9-928,6-9 685,0 0-1,-1-1 1,0 0 0,8-22 0,-13 31-535,0 0-1,0 0 1,0 0 0,-1 0-1,1 0 1,-1 0 0,0 0-1,1 0 1,-1 0 0,0 0-1,0 0 1,0 0 0,-1 0-1,1 0 1,0 0 0,-1 0-1,1 0 1,-1 1 0,0-1-1,0 0 1,1 0 0,-1 0-1,-1 1 1,1-1 0,0 0-1,0 1 1,0-1 0,-1 1-1,1-1 1,-1 1 0,1 0-1,-1 0 1,0-1 0,1 1-1,-1 0 1,0 1 0,0-1-1,0 0 1,0 0 0,1 1-1,-1-1 1,0 1 0,0 0-1,0-1 1,0 1 0,-3 0-1,-12-1-83,0 0-1,0 1 0,0 0 1,0 2-1,0 0 1,1 1-1,-1 0 1,1 2-1,0 0 0,0 1 1,0 0-1,1 1 1,0 1-1,0 0 0,1 1 1,0 1-1,0 0 1,1 1-1,1 0 0,0 1 1,0 1-1,1 0 1,1 0-1,0 1 1,1 0-1,0 1 0,1 0 1,1 0-1,1 1 1,0-1-1,1 2 0,-4 19 1,-5 65 58,-2 178 0,16-278-63,0 0-1,0 1 1,0-1 0,0 0-1,1 0 1,-1 0 0,0 0 0,1 0-1,-1 1 1,0-1 0,1 0-1,-1 0 1,1 0 0,0 0 0,-1 0-1,1 0 1,0 0 0,0-1-1,0 1 1,-1 0 0,1 0 0,0-1-1,0 1 1,0 0 0,1 0-1,1 0 29,0 0 0,0 0 0,1 0 0,-1 0-1,0-1 1,0 1 0,0-1 0,1 0-1,3 0 1,3-1 75,0 0 0,-1-1-1,1 0 1,-1 0 0,16-7-1,4-6 162,0-1 0,-1-1-1,-1-1 1,-1-2-1,0-1 1,-2-1-1,32-36 1,-21 18 196,-3-2 0,-1-2 0,45-85 0,-70 118-415,-1-1-1,0 1 1,0-1-1,4-21 1,-8 30-51,0-1 0,-1 1 1,0-1-1,1 1 0,-1-1 0,0 1 1,-1-1-1,1 1 0,-1-1 0,0 1 1,1-1-1,-1 1 0,-1 0 1,1-1-1,0 1 0,-1 0 0,0 0 1,0 0-1,0 0 0,-4-4 0,-16-10 16,-6-6-659,19 11-2769,9 5 905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12492,'0'0'5669,"-59"96"-5541,19-36-96,-8 8 32,2 0-32,-1-9-32,8-12 0,10-12-96,15-18-64,12-17-512,8-8-1763,22-31-960,12-14 32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4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5958,'0'0'19186,"-10"2"-18989,-3 2-159,1 0 0,0 1 0,0 0-1,0 1 1,1 0 0,0 1 0,0 0 0,1 1-1,0 0 1,0 1 0,1 0 0,-12 14-1,13-14 43,4-5-39,-1 0-1,1 0 0,0 1 0,1-1 0,-1 1 1,1 0-1,0 0 0,0 1 0,0-1 1,1 0-1,0 1 0,0 0 0,0-1 1,-1 12-1,3-16-37,1 0 1,-1 0-1,1 1 1,-1-1-1,1 0 0,0 0 1,0 1-1,-1-1 1,1 0-1,0 0 1,0 0-1,0 0 0,0 0 1,0 0-1,1-1 1,-1 1-1,0 0 1,0-1-1,0 1 0,1 0 1,-1-1-1,0 1 1,1-1-1,-1 0 1,0 1-1,1-1 1,-1 0-1,1 0 0,1 0 1,53 1-124,-42-1-82,66-3-3216,-1-9-4722,-31-1-1794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14157,'-8'4'3337,"0"0"-2686,-40 19 2167,45-21-2583,0-1 1,0 1-1,0 0 0,1 0 1,-1 0-1,0 0 0,1 1 0,0-1 1,0 0-1,0 1 0,0 0 1,0-1-1,0 1 0,-1 3 0,3-5-227,1-1 0,-1 1 0,1-1 0,-1 1 0,0-1 0,1 1 0,-1-1 0,1 1 0,0-1 0,-1 1 0,1-1 0,-1 1 0,1-1 0,0 0 0,-1 0-1,1 1 1,0-1 0,-1 0 0,1 0 0,0 0 0,-1 1 0,1-1 0,0 0 0,-1 0 0,1 0 0,0 0 0,0 0 0,-1-1 0,2 1 0,32 0 166,-27 0-58,5 0-69,-1-1-1,1 0 1,-1 0-1,0-2 1,0 1 0,0-1-1,0-1 1,0 0-1,-1 0 1,19-11-1,-29 15-15,1 0-1,-1 0 0,0-1 0,1 1 0,-1 0 0,1 0 0,-1 0 1,0 0-1,1-1 0,-1 1 0,0 0 0,1 0 0,-1-1 0,0 1 0,1 0 1,-1-1-1,0 1 0,0 0 0,1-1 0,-1 1 0,0 0 0,0-1 0,0 1 1,0-1-1,1 1 0,-1 0 0,0-1 0,0 1 0,0-1 0,0 1 1,0 0-1,0-1 0,0 1 0,0-1 0,0 1 0,0-1 0,-1 0 0,-15-6 482,-21 4-428,25 2-204,-24 2-111,35-1 63,0 0-1,0 0 1,0 0-1,0 1 1,0-1 0,0 0-1,1 1 1,-1-1 0,0 1-1,0-1 1,0 1-1,1-1 1,-1 1 0,0-1-1,0 1 1,1 0 0,-1-1-1,0 2 1,1 4-4669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1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5061,'4'-8'9897,"-4"7"-9601,32-61 4566,-31 59-4783,0 1 0,0 0 0,0 0 0,1 0 0,-1 0 0,0 0 0,1 0 0,0 0 0,0 0-1,-1 1 1,1-1 0,0 1 0,0-1 0,0 1 0,1 0 0,-1 0 0,0 0 0,0 0 0,1 0 0,-1 0 0,0 1 0,1-1 0,-1 1 0,1-1-1,-1 1 1,1 0 0,-1 0 0,3 0 0,-3 3-90,-1-1 0,0 0-1,0 0 1,0 1 0,0-1 0,0 0-1,-1 1 1,1-1 0,-1 1-1,0-1 1,1 1 0,-1-1 0,0 1-1,0-1 1,-1 1 0,1-1 0,-1 4-1,0 2 18,2 140 325,-1-147-309,0 0 0,0 0 1,1 0-1,-1 0 1,0 0-1,1 0 0,-1 0 1,1 0-1,-1 0 1,1 0-1,0 0 0,-1-1 1,1 1-1,0 0 1,0 0-1,-1-1 0,1 1 1,0 0-1,0-1 1,0 1-1,0-1 0,0 1 1,0-1-1,0 1 1,0-1-1,0 0 0,0 1 1,0-1-1,0 0 1,0 0-1,0 0 0,0 0 1,0 0-1,0 0 1,0 0-1,0 0 0,0 0 1,2-1-1,3 0 159,-1 0 0,1-1 0,0 1 0,-1-1 0,1 0 0,5-3 0,13-10 74,-1-1-1,-1-1 0,0-1 0,-1-1 1,-1-1-1,-1-1 0,32-45 0,-36 47-233,-22 37-302,-3 6 194,-13 51 3,22-68 75,-1 0 1,1 0 0,0 0-1,1 0 1,0 0-1,0 0 1,0 0 0,3 14-1,-2-20 13,0 0 0,-1 0 0,1 0 0,0 0 0,0 0 0,-1 0 0,1 0 0,0 0 0,0-1 0,0 1 0,0 0 0,0 0 0,0-1 0,0 1 0,1-1 0,-1 1 0,0-1 0,0 1 0,0-1 0,1 0 0,-1 0 0,0 0 0,0 1 0,0-1 0,1 0 0,-1 0 0,0-1 0,0 1 0,1 0 0,-1 0 0,0-1 0,0 1 0,0 0 0,2-2 0,41-16 321,-33 10-278,0-1 0,-1 1 0,0-1 0,-1-1 0,0 0 0,0 0 0,-1-1 0,0 0 0,-1-1 0,-1 1 0,0-1 0,0-1 0,-1 1 0,0-1 0,4-23 0,-9 36-48,0 0-1,1 0 1,-1-1-1,0 1 0,0 0 1,0 0-1,0-1 1,0 1-1,0 0 0,1 0 1,-1-1-1,0 1 1,0 0-1,0 0 1,0-1-1,0 1 0,0 0 1,0-1-1,0 1 1,0 0-1,0 0 0,0-1 1,0 1-1,0 0 1,-1 0-1,1-1 1,0 1-1,0 0 0,0 0 1,0-1-1,0 1 1,0 0-1,-1 0 0,1-1 1,0 1-1,0 0 1,0 0-1,-1 0 1,1 0-1,0-1 0,0 1 1,0 0-1,-1 0 1,1 0-1,0 0 1,-1 0-1,1 0 0,-11 12-144,-10 23 11,19-30 133,0 0 0,1 0 1,-1 0-1,1 0 1,0 0-1,0 1 1,0 5-1,1-10 6,0-1 0,0 1 0,1 0 0,-1 0 0,0-1 0,0 1 0,0 0 0,1-1 0,-1 1 0,0-1 0,1 1 0,-1 0 0,1-1 0,-1 1 0,0-1 0,1 1 0,-1-1 0,1 1 0,0-1 0,-1 1 0,2 0 0,24 0 177,-20-3-157,1 0 0,-1 0 0,0-1 0,0 0 1,0 0-1,0-1 0,0 1 0,-1-1 0,0-1 0,7-5 0,-8 6-30,2-1 0,-1 1-1,0 0 1,1 0 0,0 1-1,0-1 1,0 1-1,12-4 1,-18 7-18,1 1-1,0-1 1,-1 0-1,1 0 1,0 0 0,-1 1-1,1-1 1,-1 0-1,1 0 1,0 1 0,-1-1-1,1 1 1,-1-1-1,1 0 1,-1 1 0,1-1-1,-1 1 1,1-1-1,-1 1 1,0 0 0,1-1-1,-1 1 1,0-1-1,1 1 1,-1 0 0,0-1-1,0 1 1,0-1-1,0 1 1,1 0 0,-1 1-1,6 30-28,-5-20 12,0-8 43,0-1 0,0 0 0,-1 1 0,2-1 0,-1 0 0,0 0 1,1 0-1,-1 0 0,1 0 0,0 0 0,0 0 0,0 0 1,1-1-1,-1 1 0,1-1 0,-1 0 0,1 0 0,0 0 1,-1 0-1,1 0 0,0 0 0,0-1 0,1 1 0,-1-1 1,0 0-1,0 0 0,1 0 0,-1-1 0,0 1 0,1-1 0,-1 0 1,1 0-1,-1 0 0,1 0 0,-1 0 0,0-1 0,1 0 1,2 0-1,4-2-21,-1 0 0,0 0 0,0 0 1,0-1-1,0-1 0,-1 1 0,0-1 0,1-1 1,-2 0-1,1 0 0,-1 0 0,10-12 0,-16 17-308,-1 0 0,1 1 0,-1-1 0,0 0 0,1 0-1,-1 0 1,0 0 0,0 1 0,1-1 0,-1 0 0,0 0-1,0 0 1,0 0 0,0 0 0,0 0 0,0 0 0,-1 1-1,1-1 1,0 0 0,-1-1 0,-3-8-6165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12011,'0'0'10474,"48"-4"-10538,-12 8 32,8 5 32,-3 2-2851,8 0-4355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144 123 8392,'0'0'7933,"-10"4"-4613,-5 3-2415,-1 0-1,1 1 1,-25 19-1,35-23-667,0 0-1,0 0 1,1 0 0,0 1-1,0 0 1,0 0-1,-4 7 1,6-10-195,1 1-1,0-1 1,0 1 0,0-1 0,1 1 0,-1-1-1,0 1 1,1-1 0,0 1 0,-1-1 0,1 1-1,0 0 1,1-1 0,-1 1 0,0 0 0,1-1-1,-1 1 1,3 3 0,-2-4-33,0-1 0,0 0 0,1 0 0,-1 1 1,1-1-1,-1 0 0,1 0 0,-1 0 0,1 0 0,0-1 0,-1 1 1,1 0-1,0-1 0,0 1 0,0-1 0,-1 1 0,1-1 0,0 0 1,0 0-1,0 0 0,0 0 0,0 0 0,3-1 0,47-9 242,-39 4-234,0-1 1,0-1 0,-1 0-1,0-1 1,0 0-1,-1 0 1,-1-1 0,1-1-1,-1 0 1,8-13-1,-5 7 3,-1-1 0,-1 0-1,-1-1 1,0-1-1,-1 0 1,7-24 0,-17 36 29,-7 15-132,-9 14-65,10-11 127,0 0 0,1 1 0,1 0 0,-1 0 0,1 0 0,1 0 0,0 1 0,1-1 0,0 1 0,1 0 0,0 0 0,1 0 0,0 14 1,1-24-177,1 0 1,-1 1 0,1-1 0,-1 0 0,1 0 0,0 0 0,0 0 0,-1 0-1,1 0 1,1 0 0,-1 0 0,0 0 0,0-1 0,1 1 0,-1 0-1,1-1 1,0 1 0,-1-1 0,1 1 0,0-1 0,0 0 0,3 2 0,23 7-5682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11 227 5285,'0'0'7789,"-3"9"-4976,1-4-2478,-3 23 1501,5-27-1762,1 0-1,-1 0 0,1-1 0,-1 1 0,1 0 0,-1 0 0,1-1 0,-1 1 0,1-1 0,0 1 0,-1-1 0,1 1 0,0-1 0,0 1 0,-1-1 0,1 1 0,0-1 0,0 0 0,0 1 0,-1-1 0,1 0 0,0 0 0,0 0 0,0 0 0,0 0 0,0 0 0,0 0 0,-1 0 0,1 0 1,0 0-1,0 0 0,0 0 0,0-1 0,-1 1 0,1 0 0,0-1 0,0 1 0,0 0 0,0-2 0,12-2 288,0-1-1,-1 0 1,0-1 0,0 0-1,-1-1 1,1-1 0,-2 0-1,18-16 1,-8 5-189,-1-1 0,0 0 0,19-30 0,-36 48-156,2-3 66,0 0 1,0-1-1,-1 1 1,1-1 0,-1 0-1,0 0 1,-1 0-1,0 0 1,0-1-1,0 1 1,0 0 0,0-13-1,-2 18-78,0 1-1,-1 0 1,1 0-1,0-1 1,0 1 0,-1 0-1,1 0 1,0-1-1,-1 1 1,1 0-1,0 0 1,-1 0-1,1 0 1,0 0-1,-1 0 1,1-1 0,0 1-1,-1 0 1,1 0-1,-1 0 1,1 0-1,0 0 1,-1 0-1,1 0 1,0 1-1,-1-1 1,1 0 0,0 0-1,-1 0 1,1 0-1,0 0 1,-1 0-1,1 1 1,0-1-1,-1 0 1,1 0-1,0 1 1,-1-1 0,1 0-1,0 0 1,0 1-1,-1-1 1,1 0-1,0 1 1,0-1-1,0 0 1,0 1-1,-1-1 1,1 0 0,0 1-1,-15 15-173,7-4 163,2 0 1,-1 0-1,1 1 0,1 0 1,0 0-1,1 0 0,1 0 1,0 1-1,1-1 0,0 1 1,1 0-1,0 0 0,1-1 1,1 1-1,2 14 0,-2-26 9,0 0 0,0 0 0,0 0 0,0 0 0,1 0 0,-1 0 0,1 0 0,0 0 0,-1 0 0,1-1 0,0 1 0,0-1 0,0 1 0,0-1 0,0 0 0,0 0 0,0 0 0,1 0 0,-1 0 0,0 0-1,1-1 1,-1 1 0,0-1 0,1 1 0,-1-1 0,1 0 0,2 0 0,6 0 32,0 0 0,0-1 0,-1 0 0,21-5-1,-7-2 14,0-1 0,-1-1 0,0-2-1,-1 0 1,41-30 0,-10 7-13,-52 34-34,0 0 1,0 0-1,0 0 0,0 1 0,0-1 0,0 0 0,0 1 0,1-1 0,-1 1 0,0-1 0,0 1 1,1 0-1,-1-1 0,0 1 0,1 0 0,-1 0 0,0 0 0,1 0 0,-1 0 0,0 0 0,1 0 1,-1 0-1,0 1 0,0-1 0,3 1 0,-3 1 1,1 0 0,-1-1 0,1 1 1,-1 0-1,0 0 0,0 0 0,0 0 0,0 0 0,0 1 0,0-1 1,0 3-1,-1-3 1,1 0 1,-1 1 0,1-1 0,0 0 0,0 0-1,0 0 1,0 0 0,0 1 0,0-1-1,1-1 1,-1 1 0,1 0 0,-1 0-1,1 0 1,0-1 0,-1 1 0,1-1 0,0 1-1,0-1 1,0 0 0,0 0 0,4 1-1,1-1-15,1 0-1,0-1 0,-1 0 1,1 0-1,0-1 0,-1 0 1,1-1-1,-1 0 0,1 0 1,-1 0-1,0-1 0,0 0 1,0 0-1,11-8 0,16-16-3713,-12-5-4683,-16 12-137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14382,'0'0'5861,"65"0"-11210,-42 0-2306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11435,'0'0'2471,"-2"11"412,-10 76 1564,11-76-4096,1-1 0,0 1 0,1 0 0,0 0 0,0 0 0,1-1 0,5 16 0,3-3-334,-2 1-1,0 0 1,-2 0-1,-1 1 1,4 38-1,-8-56-10,-1 0 1,0 0-1,0 0 0,-1-1 0,0 1 1,0 0-1,0-1 0,-1 1 0,0 0 1,0-1-1,0 0 0,-1 1 0,0-1 1,-1 0-1,1-1 0,-1 1 0,0-1 1,-1 1-1,1-1 0,-1 0 0,0-1 1,0 1-1,0-1 0,-1 0 0,-9 5 1,13-8 5,1 0 1,0 0 0,-1 0 0,1-1-1,-1 1 1,0 0 0,1-1-1,-1 0 1,1 1 0,-1-1 0,0 0-1,1 0 1,-1 0 0,0 0-1,1 0 1,-1 0 0,0 0 0,1 0-1,-1-1 1,1 1 0,-1-1-1,0 1 1,-2-2 0,2 0 7,0 0 0,1 1 0,-1-1 0,1 0 0,-1 0 0,1 0 0,0 0 0,0 0 0,0 0 0,0 0 0,0-1 0,0 1 0,1 0 0,-1-5 0,-1-5-112,1-1 0,0 1 0,1-1 0,0 1 0,3-15 0,0 12-120,0 1-1,1-1 1,1 1-1,0 0 1,1 1-1,0-1 1,1 1-1,1 0 1,0 1 0,1 0-1,15-17 1,12-8 209,1 3 0,43-33 1,-9 10-89,-69 55 98,0 1 0,0-1 0,0 0-1,0 0 1,0 1 0,0-1 0,0 0-1,-1 0 1,1-1 0,-1 1 0,1 0-1,-1 0 1,0-1 0,2-3 0,-6 5 42,1 1 0,-1-1 0,1 0 1,-1 1-1,1 0 0,-1 0 1,1-1-1,-1 1 0,1 1 0,-1-1 1,1 0-1,-5 2 0,0 0 44,0 1 0,1 0 0,-1 0 1,1 0-1,-1 1 0,1 0 0,0 1 0,0-1 0,1 1 0,0 0 0,0 0 0,0 1 0,0 0 0,1 0 0,0 0 0,0 0 0,0 0 1,1 1-1,0 0 0,1-1 0,-1 1 0,-1 10 0,4-16-85,-1 1-1,1-1 1,0 0 0,0 0-1,0 1 1,1-1 0,-1 0-1,0 0 1,0 0 0,1 1 0,-1-1-1,1 0 1,-1 0 0,1 0-1,-1 0 1,1 0 0,0 0-1,-1 0 1,1 0 0,0 0-1,0 0 1,0 0 0,0 0 0,0 0-1,1 0 1,1 1 15,1 0 0,-1-1 0,1 1 0,-1-1-1,1 0 1,0 0 0,-1-1 0,7 1 0,6 0-202,1-1 0,-1-1 0,18-3 0,-22 2-627,1-1 0,0 0 0,-1-1 0,19-9 0,42-30-6796,-28 6 555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69 14542,'0'0'2920,"-9"-1"-438,6 0-2371,0 1 0,0 0 0,0-1 0,0 1 0,0 0 0,0 1-1,0-1 1,0 0 0,0 1 0,0 0 0,0 0 0,0 0 0,-3 1 0,3 0-40,-1 1 1,1 0 0,0-1 0,0 1-1,0 0 1,0 1 0,0-1-1,1 0 1,0 1 0,-1 0-1,-2 6 1,-2 5 81,1 1 0,0 0 0,1 0 0,0 0 0,2 1-1,0-1 1,1 1 0,0 0 0,2 21 0,2 0-95,1-1 0,3 0 1,10 40-1,15 114 91,-31-190-129,0-1-1,0 1 0,0-1 0,0 1 1,0 0-1,0-1 0,0 1 0,0-1 0,0 1 1,0-1-1,1 1 0,-1-1 0,0 1 1,0-1-1,1 1 0,-1-1 0,0 0 1,1 1-1,-1-1 0,0 1 0,1-1 1,-1 0-1,1 1 0,-1-1 0,1 0 1,-1 1-1,0-1 0,1 0 0,-1 0 1,1 0-1,-1 1 0,2-1 0,9-13 684,7-32 95,-18 43-804,10-30-136,-1-2-1,-2 1 0,-1-1 1,-2 0-1,-1-1 1,-3-45-1,0 80 146,1 0 0,-1-1 0,0 1 0,0 0 0,0-1 0,0 1 0,0 0 0,0-1 0,0 1 0,0 0 0,0-1 0,0 1-1,0 0 1,0-1 0,0 1 0,-1 0 0,1-1 0,0 1 0,0 0 0,0-1 0,0 1 0,-1 0 0,1-1 0,0 1 0,0 0 0,-1 0 0,1-1 0,0 1 0,0 0 0,-1 0 0,1 0 0,0-1 0,0 1 0,-1 0 0,1 0 0,0 0 0,-1 0-1,1 0 1,0 0 0,-1 0 0,1 0 0,0-1 0,-1 1 0,1 0 0,-1 1 0,0-1 4,1 0-1,-1 1 0,1-1 1,-1 0-1,1 1 0,-1-1 1,1 1-1,0-1 0,-1 1 1,1-1-1,0 1 0,-1 0 1,1-1-1,0 1 0,-1-1 1,1 1-1,0 0 0,0-1 1,0 1-1,0 0 0,0-1 1,0 1-1,0 1 0,0 1 4,0 0-1,1 1 0,-1-1 1,1 0-1,0 1 0,0-1 1,0 0-1,1 0 0,-1 0 0,1 0 1,-1 0-1,1 0 0,0 0 1,0 0-1,0-1 0,1 1 1,-1-1-1,1 0 0,-1 0 1,1 0-1,0 0 0,0 0 1,0 0-1,0-1 0,0 1 1,0-1-1,0 0 0,1 0 1,-1 0-1,0 0 0,1-1 0,-1 1 1,0-1-1,5 0 0,-1 0 18,-1 1 0,1-1-1,0 0 1,-1-1 0,1 0-1,-1 0 1,1 0 0,-1-1-1,0 0 1,0 0 0,0-1-1,0 1 1,0-1 0,0-1-1,0 1 1,-1-1 0,9-7-1,27-56-367,-41 88 407,-1-13 19,0 1 1,1-1-1,1 0 0,0 0 1,1 9-1,-2-15-64,1-1 0,-1 1 1,1 0-1,0 0 0,0-1 1,-1 1-1,1-1 0,0 1 1,0-1-1,1 1 0,-1-1 0,0 1 1,0-1-1,1 0 0,-1 0 1,0 0-1,1 0 0,0 0 0,-1 0 1,1 0-1,-1 0 0,1 0 1,0-1-1,0 1 0,-1-1 1,1 1-1,3-1 0,5 1-20,-1-2 0,1 1-1,0-1 1,-1 0 0,1-1-1,-1 0 1,0-1 0,0 0-1,0 0 1,0-1 0,0 0 0,-1-1-1,0 0 1,0 0 0,0-1-1,0 0 1,-1 0 0,0-1-1,0 0 1,10-13 0,-6 6-470,0-1 0,0 0 1,-2-1-1,0 0 0,0 0 1,-2-1-1,0 0 0,-1 0 1,0-1-1,2-18 0,-8 35 418,1-1 0,-1 0-1,0 0 1,1 0-1,-1 0 1,0 1-1,0-1 1,-1 0 0,1 0-1,0 0 1,0 0-1,-1 1 1,1-1 0,-2-2-1,2 4 63,0 0 0,-1 0 0,1-1 0,0 1 0,-1 0-1,1 0 1,-1 0 0,1-1 0,0 1 0,-1 0 0,1 0 0,-1 0 0,1 0-1,-1 0 1,1 0 0,0 0 0,-1 0 0,1 0 0,-1 0 0,1 0 0,-1 0 0,1 0-1,0 0 1,-1 1 0,1-1 0,-1 0 0,1 0 0,0 0 0,-1 1 0,1-1-1,0 0 1,-1 0 0,1 1 0,-1-1 0,-3 4 91,1-1 0,-1 0 0,1 1 0,0 0 0,0-1 0,0 1 0,1 1 0,-1-1 0,-1 5 0,1-2 26,0 1 0,0 0 1,1 0-1,0 0 0,1 0 0,0 0 0,0 0 0,1 0 0,0 0 0,0 0 0,1 1 0,1 7 0,-1-12-133,0-1-1,0 1 0,1-1 0,-1 1 0,1-1 0,0 0 0,0 0 0,0 0 1,0 0-1,1 0 0,-1 0 0,1 0 0,0-1 0,0 1 0,-1-1 0,2 0 1,-1 0-1,0 0 0,0 0 0,1-1 0,-1 1 0,1-1 0,-1 0 0,1 0 1,-1 0-1,1 0 0,0-1 0,5 1 0,0 0-3,0 0 0,0-1 0,0 0 0,1 0 0,-1-1 0,0 0 0,0-1 0,0 0 0,0 0 0,0-1 0,-1 0 0,1-1 0,-1 1 0,1-2 0,-1 1 0,-1-1 0,1-1 0,-1 1 0,0-1 0,0 0 0,0-1 0,-1 0 0,0 0 0,-1 0 0,1-1-1,-1 1 1,-1-1 0,6-11 0,-2-1-59,0 1-1,-2-1 0,0-1 0,-1 1 0,-1-1 1,-1 0-1,-1 0 0,-1-34 0,-10 75-427,6 4 587,2 0 1,0 1-1,2-1 1,1 0-1,0 1 0,2-1 1,1 0-1,1-1 1,1 1-1,1-1 1,0 0-1,2-1 1,1 0-1,23 34 1,-20-42 416,-28-35-509,-18-8-1972,0 1 0,-69-43 0,2 1 4881,98 65-482,9 3-1546,19 2-917,-19 0 329,106 2 402,115-3-3412,-184-8-3923,-9-7-7751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182 248 9321,'0'-1'290,"0"0"1,0 0-1,0 0 1,0 0 0,0 0-1,-1-1 1,1 1-1,-1 0 1,1 0-1,0 0 1,-1 0-1,0 0 1,1 0 0,-1 1-1,0-1 1,1 0-1,-1 0 1,0 0-1,0 1 1,0-1-1,1 0 1,-1 1 0,0-1-1,-2 0 1,-32-7 2399,29 8-2598,0 0 0,0 0 0,0 1 0,0 0 0,0 0 0,0 0 0,0 1 0,0 0 0,-9 4 0,10-2-18,0 0 0,0 1 0,0-1 0,1 1 0,-1 0 0,1 0 0,0 0 0,1 1 0,0-1-1,0 1 1,0 0 0,0 0 0,1 0 0,0 0 0,0 0 0,1 1 0,-1-1 0,1 1 0,0 12 0,1-18-50,0 0 1,0 0-1,0 0 0,0 0 1,1 0-1,-1 0 0,0 0 1,0 0-1,1 0 1,-1 0-1,1 0 0,-1 0 1,1 0-1,-1 0 0,1 0 1,0 0-1,-1 0 1,1 0-1,0-1 0,0 1 1,-1 0-1,1-1 0,0 1 1,0 0-1,2 0 1,0 0 20,-1 0 1,1 0 0,0-1 0,0 1-1,0-1 1,0 1 0,-1-1 0,1 0-1,6-1 1,0 0 69,0-1 1,0 0-1,0-1 0,0 0 1,13-6-1,-4 0-10,-1-2 1,0 0 0,22-19-1,-32 24-75,0-1-1,0 0 1,-1 0 0,1-1-1,-2 0 1,1 0-1,-1 0 1,8-18 0,-21 33-303,-6 18 225,13-23 50,-2 8-10,1 0 0,-1 1 1,1-1-1,1 1 0,0 19 1,1-28 31,0 0 1,0 0 0,1 0 0,-1-1 0,1 1-1,-1 0 1,1 0 0,0 0 0,0 0 0,0-1 0,0 1-1,0 0 1,0-1 0,0 1 0,0-1 0,1 1 0,-1-1-1,0 0 1,1 1 0,0-1 0,-1 0 0,1 0 0,0 0-1,-1 0 1,1 0 0,0-1 0,0 1 0,0-1 0,0 1-1,0-1 1,-1 1 0,1-1 0,0 0 0,0 0-1,0 0 1,0 0 0,0 0 0,3-1 0,2 0 36,0-1 1,0 0-1,0 0 0,0 0 1,-1-1-1,1 0 0,-1 0 1,0 0-1,0-1 1,0 0-1,0-1 0,-1 1 1,0-1-1,0 0 1,6-7-1,-3 3 16,-1 0 0,0 0 0,0-1 0,-1 0 1,0-1-1,-1 1 0,0-1 0,5-17 0,-14 44-122,0-4-24,1 0 0,0 1 0,1-1 0,1 1 0,-1 16 0,3-28 88,-1 0 0,1 0-1,-1 0 1,1 0 0,0 0 0,-1 0 0,1 0 0,0 0-1,0 0 1,0 0 0,-1 0 0,1-1 0,0 1 0,0 0-1,0-1 1,0 1 0,1-1 0,-1 1 0,0-1-1,0 1 1,0-1 0,0 0 0,0 1 0,1-1 0,-1 0-1,0 0 1,0 0 0,0 0 0,1 0 0,-1 0 0,0 0-1,0 0 1,0-1 0,1 1 0,-1 0 0,1-1 0,45-13 512,-38 8-494,0-1-1,0 0 1,-1 0 0,0-1 0,8-9 0,25-23-135,-39 48-62,0 0 1,-1 1 0,0-1-1,-1 1 1,0 14 0,0-21 161,0 0 0,0 0 0,0 0 1,0 0-1,0-1 0,0 1 0,1 0 0,-1 0 0,1-1 0,-1 1 1,1 0-1,0 0 0,-1-1 0,1 1 0,0-1 0,0 1 0,0-1 1,0 1-1,1-1 0,-1 0 0,0 1 0,3 1 0,-2-2 11,1 0 0,-1-1-1,1 1 1,-1 0-1,1-1 1,0 1-1,-1-1 1,1 0 0,-1 0-1,1 0 1,0 0-1,-1-1 1,1 1 0,-1-1-1,5-1 1,1-1 68,-1 0 1,0 0-1,0-1 0,-1 0 1,1 0-1,-1-1 0,0 0 1,0 0-1,0-1 0,7-8 1,1-2-37,-1-1 0,17-30 0,-21 31-16,-1-1-1,0 0 0,7-25 1,-13 34-39,1-1 1,-1 0 0,-1 0 0,0 0 0,0 0 0,-1 0 0,0 0 0,-2-17 0,2 26 2,-1 0 1,1-1-1,0 1 0,0 0 0,-1-1 0,1 1 1,0 0-1,0-1 0,-1 1 0,1 0 1,0 0-1,-1 0 0,1-1 0,0 1 0,-1 0 1,1 0-1,0 0 0,-1 0 0,1-1 1,-1 1-1,1 0 0,0 0 0,-1 0 0,1 0 1,-1 0-1,1 0 0,0 0 0,-1 0 1,1 0-1,-1 0 0,1 0 0,0 1 0,-1-1 1,1 0-1,-1 0 0,1 0 0,0 0 0,-1 1 1,1-1-1,0 0 0,-1 0 0,1 1 1,0-1-1,0 0 0,-1 0 0,1 1 0,0-1 1,0 0-1,-1 1 0,1 0 0,-16 14-90,6-2 95,2 0 0,0 1 0,0 0 0,1 1 0,1-1 1,0 1-1,-6 31 0,6-20 74,2 0 1,1 1-1,1-1 1,2 28-1,2-32-58,2-1 0,0 0 0,1 0 0,1-1 0,17 39 0,-12-34-19,-2 0 0,11 48 0,-86-254 182,65 179-206,-3-9-147,0-1 0,1 1 0,0-1 0,0 0 0,1 0 0,1 0 0,0 0 0,1 0 0,2-21 0,-1 32 158,0 0 0,-1 0 0,1 1 0,0-1-1,0 0 1,0 0 0,0 1 0,0-1 0,0 1-1,0-1 1,0 1 0,0-1 0,0 1 0,0 0-1,0-1 1,1 1 0,-1 0 0,0 0 0,0 0-1,0 0 1,0 0 0,2 0 0,34 1-1348,-26-1 241,66 0-6797,-30-2 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36:31.0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1 16496,'0'0'2370,"-91"18"-2690,60-16-97,15 3 257,16 5-1538,11-3-3042,9-3 1441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9097,'-6'11'1243,"-12"21"-709,2 0 0,1 1 0,-16 50 0,25-63-288,1 1 0,0 1 0,2-1 1,0 1-1,2-1 0,0 1 0,4 37 1,-2-53-236,1 0 1,-1 0-1,1 0 0,1 0 1,-1 0-1,1 0 1,0 0-1,0-1 0,0 0 1,1 1-1,0-1 1,0 0-1,0-1 1,9 8-1,-10-9 10,0-1-1,0 0 1,1 1 0,-1-1-1,1 0 1,-1-1 0,1 1 0,0-1-1,0 0 1,-1 1 0,1-2-1,0 1 1,0 0 0,0-1-1,0 0 1,0 0 0,0 0-1,0 0 1,0-1 0,0 1 0,0-1-1,0 0 1,0-1 0,4-1-1,-6 2-73,0 0 0,-1 0 0,1 0 0,0-1 0,-1 1 0,1 0 1,-1-1-1,0 1 0,1-1 0,-1 0 0,0 1 0,0-1 0,0 0 0,0 0 0,0 0 0,0-2 0,0 2-263,-1 0 0,1 0 1,-1 0-1,1 0 0,-1-1 0,0 1 1,0 0-1,0 0 0,0 0 0,0 0 1,0-1-1,-1 1 0,1 0 0,-1 0 1,-1-4-1,-13-11-4734</inkml:trace>
  <inkml:trace contextRef="#ctx0" brushRef="#br0" timeOffset="1">1 342 6694,'0'0'7303,"57"-9"-5509,-5 11-449,10-1-448,2-1-641,-7 0-192,-8-4-3203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 15086,'0'0'3251,"-8"-3"-459,3 1-2612,0 1 0,0-1 1,0 1-1,0 0 0,0 0 0,0 0 0,0 1 0,0 0 0,-1 0 0,1 0 0,0 0 0,0 1 0,0 0 0,0 0 0,0 1 0,0-1 0,0 1 1,0 0-1,0 0 0,1 1 0,-1-1 0,1 1 0,0 0 0,-1 0 0,-5 7 0,6-7-154,0 0 1,1 1-1,-1-1 1,1 1-1,0 0 0,0 0 1,0 0-1,1 1 0,-1-1 1,1 0-1,0 1 0,1 0 1,-1-1-1,1 1 0,-2 7 1,3-11-25,1-1-1,-1 1 1,0 0 0,0-1 0,1 1-1,-1 0 1,1-1 0,-1 1 0,0-1-1,1 1 1,-1-1 0,1 1 0,-1-1 0,1 1-1,0-1 1,-1 0 0,1 1 0,-1-1-1,1 0 1,0 1 0,-1-1 0,1 0-1,0 0 1,-1 0 0,1 0 0,0 0-1,-1 1 1,2-1 0,27 2-151,-22-2-9,5 0-220,65 7-1097,-70-6 1440,-1 1-1,0-1 0,1 1 0,-1 0 0,0 0 1,0 1-1,0 0 0,-1 0 0,10 6 0,-13-6 30,0-1 0,0 0 0,0 1-1,0-1 1,-1 1 0,1 0-1,-1-1 1,0 1 0,0 0-1,0 0 1,0 0 0,0 0 0,0 0-1,-1 0 1,0 0 0,1 0-1,-1 0 1,0 0 0,-1 0-1,1 0 1,0 0 0,-1 0-1,0 0 1,0 0 0,0 0 0,0 0-1,-2 3 1,0 2 220,0 0-1,-1-1 1,-1 1-1,1-1 1,-1 0-1,0 0 1,-1 0 0,-8 8-1,12-13-132,0-1 1,0 1-1,0-1 0,0 1 0,0-1 1,0 0-1,0 1 0,0-1 0,-1 0 1,1 0-1,0-1 0,-1 1 0,1 0 1,0-1-1,-1 0 0,-3 1 0,5-2-51,0 1-1,0-1 0,0 1 1,-1-1-1,1 0 0,0 1 1,0-1-1,0 0 0,0 0 1,0 0-1,0 0 0,1 0 1,-1 0-1,0 0 0,0 0 1,1 0-1,-1 0 0,0 0 1,1-1-1,-1 1 0,1 0 0,0 0 1,-1-1-1,1 1 0,0 0 1,0 0-1,0-1 0,0 1 1,0 0-1,0-3 0,-1-7-222,1 0 0,0 0 0,1 0 0,0 0 0,0 0 0,1 1 0,1-1 0,0 0 0,0 1 0,1-1 0,0 1-1,1 0 1,0 0 0,1 1 0,0 0 0,0 0 0,11-11 0,-14 17 210,0 1 0,1-1 0,-1 1 0,1 0 0,-1 0 0,1 0 0,0 1 0,0 0 0,0-1 0,0 1 0,0 0 0,0 1 0,0-1-1,8 1 1,68 5 314,-32-2 8,-37-3-272,-1-2 1,0 1 0,1-1-1,-1-1 1,0 0 0,-1 0 0,16-8-1,-14 6-63,0 0 0,1 1 0,-1 1-1,19-4 1,-28 8 37,-1 0 1,0 0-1,0 0 0,1 0 0,-1 0 0,0 0 1,0 0-1,0 0 0,0 0 0,-1 1 1,1-1-1,0 0 0,0 1 0,0 1 1,1 1-2,-1-1 1,1 0 0,0 0-1,0 0 1,0-1-1,1 1 1,-1 0 0,1-1-1,3 4 1,2-3-193,0-1 1,0 1-1,0-1 0,0-1 1,1 1-1,-1-1 1,0-1-1,1 0 0,-1 0 1,0 0-1,1-1 0,12-3 1,40-13-5004,-7-6-3921,-26 9 1133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81 194 5958,'0'0'17243,"-8"5"-16613,5-4-571,-44 28 1008,46-28-989,-1 0 0,1 0 0,-1 0 1,1 0-1,0 0 0,-1 0 0,1 0 0,0 1 1,0-1-1,0 0 0,0 1 0,0-1 0,0 1 0,0-1 1,0 1-1,1-1 0,-1 1 0,0 0 0,1-1 1,-1 1-1,1 0 0,0-1 0,0 1 0,0 0 1,0 0-1,0-1 0,0 1 0,0 0 0,0 0 0,1 2 1,0-3-58,0 0 0,0 0 1,0-1-1,1 1 1,-1 0-1,0 0 0,0-1 1,0 1-1,1-1 1,-1 1-1,0-1 0,1 1 1,-1-1-1,0 0 1,1 0-1,-1 0 1,1 0-1,1 0 0,33-1 163,-28 0-112,7-1-167,-1-1 1,1-1 0,-1 0 0,0-1-1,0-1 1,0 0 0,-1 0 0,0-2 0,0 0-1,-1 0 1,21-19 0,-17 14 7,-2-1 0,0 0 1,0-1-1,-2-1 0,1 0 1,-2 0-1,-1-1 0,13-25 0,-18 18 100,-5 23-17,0 1 1,0-1-1,-1 1 1,1 0-1,0-1 1,0 1-1,0-1 1,0 1-1,0-1 1,-1 1 0,1 0-1,0-1 1,0 1-1,-1 0 1,1-1-1,0 1 1,0 0-1,-1-1 1,1 1-1,0 0 1,-1-1-1,1 1 1,-1 0 0,1 0-1,0 0 1,-1-1-1,0 1 1,-1 0-10,1 0 1,-1 0 0,0 1-1,0-1 1,1 0 0,-1 1-1,0 0 1,1-1 0,-1 1 0,0 0-1,1 0 1,-1-1 0,1 1-1,-1 1 1,1-1 0,0 0-1,-1 0 1,1 0 0,-2 3-1,-5 5 14,1 1 0,1-1 0,0 1 0,0 0 0,1 0-1,0 1 1,-5 16 0,8-21-13,0 1 0,0-1 0,1 1-1,0-1 1,0 1 0,0-1 0,1 1 0,0-1-1,1 1 1,-1 0 0,1-1 0,0 1 0,1-1-1,3 11 1,-3-15-185,-1 1 0,0-1 0,1 0 0,0 0 0,-1 0 0,1 0 0,0 0 0,0-1 0,0 1 1,0-1-1,3 3 0,18 4-4497,10-5-6634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153 214 4516,'0'0'8766,"-2"-8"-4901,2 4-3594,-1 1-1,0-1 1,0 1 0,0 0-1,0-1 1,0 1 0,-1 0-1,0 0 1,1-1 0,-1 1-1,0 1 1,-1-1 0,-2-3-1,4 5-194,-1-1-1,0 1 0,0 0 1,0 0-1,0-1 0,-1 2 1,1-1-1,0 0 1,0 0-1,-1 1 0,1-1 1,0 1-1,-1 0 0,1 0 1,0-1-1,-1 2 0,1-1 1,0 0-1,-1 0 1,1 1-1,0-1 0,0 1 1,-1 0-1,1 0 0,0 0 1,-4 2-1,2-1-60,-1 1 0,1 0 0,-1 0 0,1 0 0,0 1 0,0 0 0,1 0 0,-1 0 0,1 0 0,0 0-1,0 0 1,0 1 0,0 0 0,1-1 0,0 1 0,0 0 0,0 0 0,1 0 0,-2 10 0,3-15 6,1 1 0,-1 0-1,1-1 1,0 1 0,-1-1 0,1 1-1,0-1 1,0 1 0,-1-1 0,1 1-1,0-1 1,0 0 0,-1 0 0,1 1-1,0-1 1,0 0 0,0 0 0,0 0-1,0 0 1,-1 0 0,1 0 0,0 0-1,0 0 1,0 0 0,0 0 0,-1 0 0,1-1-1,0 1 1,0 0 0,0-1 0,-1 1-1,1 0 1,0-1 0,0 0 0,34-11 592,-10-3-526,0 0 0,-1-1 0,-1-1-1,0-2 1,-2 0 0,0-1 0,-1-1 0,-1-1 0,-1-1 0,16-25 0,-52 78-327,3 1 1,-17 45-1,28-65 282,0 0 0,1 0 0,0 1 0,1-1 1,1 1-1,0 0 0,0-1 0,1 1 0,0 0 0,1-1 0,3 13 0,-3-21-8,0-1-1,0 0 1,1 1 0,-1-1-1,1 0 1,-1 0 0,1 0-1,0 0 1,-1 0 0,1 0-1,0-1 1,0 1 0,1-1-1,-1 1 1,0-1 0,0 0-1,1 0 1,-1 0 0,1 0-1,-1 0 1,1 0-1,-1-1 1,1 1 0,-1-1-1,1 0 1,-1 0 0,1 0-1,0 0 1,-1 0 0,1 0-1,3-2 1,5 1 73,-1 0 0,0-1 0,0 0 0,-1-1 0,1-1 0,16-7 0,-17 7-79,-1-1 0,1-1-1,-1 0 1,0 0 0,-1 0 0,1-1 0,-2 0 0,1-1 0,-1 1 0,0-1 0,0-1 0,-1 1-1,0-1 1,0 0 0,-1 0 0,-1 0 0,1 0 0,-1-1 0,-1 1 0,0-1 0,2-17 0,-4 26-30,0 1 1,0 0-1,0 0 1,0-1-1,0 1 1,0 0-1,0 0 1,0 0 0,0-1-1,0 1 1,0 0-1,0 0 1,0-1-1,0 1 1,0 0-1,0 0 1,0 0 0,0-1-1,0 1 1,-1 0-1,1 0 1,0 0-1,0-1 1,0 1-1,0 0 1,0 0 0,-1 0-1,1 0 1,0-1-1,0 1 1,0 0-1,0 0 1,-1 0-1,1 0 1,0 0 0,0 0-1,0 0 1,-1 0-1,1-1 1,0 1-1,0 0 1,0 0-1,-1 0 1,1 0 0,0 0-1,0 0 1,-1 0-1,1 0 1,0 0-1,-14 10-160,-8 15-105,-15 41 172,34-61 132,1 1 0,0-1-1,0 1 1,0 0 0,1 0 0,0 0-1,0-1 1,0 1 0,1 0 0,0 9-1,1-13-20,-1-1-1,1 1 0,0-1 0,0 0 1,0 0-1,0 1 0,0-1 0,0 0 1,1 0-1,-1 0 0,0 0 1,1 0-1,-1 0 0,0 0 0,1-1 1,-1 1-1,1-1 0,-1 1 0,1-1 1,-1 1-1,1-1 0,0 0 0,-1 1 1,1-1-1,0 0 0,-1 0 0,3-1 1,51-1 129,-52 2-146,10-2-649,0 0 1,0-1 0,0 0 0,0-1 0,19-9 0,26-23-9139,-24 9-1273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 12556,'-9'0'6774,"-5"0"-5316,4-1-627,0 0 0,-1 1 0,1 1 0,0 0 0,0 0 0,-1 1 0,1 1 0,-14 4 0,23-7-830,1 0 1,0 0 0,0 0-1,-1 1 1,1-1-1,0 0 1,0 0 0,0 0-1,-1 0 1,1 0-1,0 1 1,0-1 0,-1 0-1,1 0 1,0 0-1,0 1 1,0-1 0,0 0-1,-1 0 1,1 0-1,0 1 1,0-1 0,0 0-1,0 0 1,0 1-1,0-1 1,0 0 0,0 0-1,0 1 1,0-1-1,0 0 1,0 1 0,0-1-1,0 0 1,0 0-1,0 1 1,0-1 0,10 7-176,20 3-628,-27-10 596,27 8-730,87 27-1747,-104-30 2366,0 0 1,-1 1-1,0 0 1,0 1-1,0 0 0,16 15 1,-27-21 329,0 0 1,1 0-1,-1 0 1,0 0-1,-1 0 0,1 0 1,0 0-1,0 0 1,0 0-1,-1 1 0,1-1 1,0 0-1,-1 1 1,1-1-1,-1 0 1,0 1-1,1-1 0,-1 1 1,0-1-1,0 0 1,0 1-1,0-1 1,0 1-1,-1 1 0,1-1 97,-1 1 0,-1-1 0,1 0 0,0 0 0,0 0 0,-1 0 0,1 0 0,-1 0 0,0 0 0,0-1 0,1 1 0,-5 2 0,-4 2 229,1 0 0,-1-1 0,0 0-1,-20 6 1,15-6-407,0-1-1,0 0 1,-31 2 0,10-11-4880,20-7-4864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5061,'0'0'15268,"7"6"-14249,-5-4-963,0-1 0,0 1 0,0 0 0,0-1 0,0 0-1,1 1 1,-1-1 0,0 0 0,1 0 0,-1-1 0,1 1 0,-1 0 0,1-1-1,-1 1 1,1-1 0,-1 0 0,1 0 0,4 0 0,-1-2-5,0 0-1,-1 0 1,1 0 0,-1-1 0,0 1 0,0-1-1,0-1 1,0 1 0,7-7 0,0 1-5,-1-2 0,0 1 0,15-19 0,-23 25-28,0 0 1,-1 0-1,1 0 1,0 0-1,-1 0 1,0-1-1,0 1 1,-1-1-1,1 1 1,-1-1 0,0 0-1,0 0 1,-1 0-1,1 1 1,-1-7-1,0 11-20,0-1 0,0 0 0,-1 0-1,1 0 1,0 1 0,0-1 0,-1 0 0,1 0-1,0 1 1,-1-1 0,1 0 0,-1 1 0,1-1-1,-1 0 1,0 1 0,1-1 0,-1 1 0,1-1 0,-1 1-1,0-1 1,1 1 0,-1-1 0,0 1 0,0 0-1,1-1 1,-1 1 0,0 0 0,0 0 0,0 0-1,1-1 1,-1 1 0,0 0 0,0 0 0,0 0-1,0 0 1,1 1 0,-1-1 0,0 0 0,0 0-1,0 0 1,1 1 0,-3 0 0,0-1-24,0 2-1,0-1 1,0 0 0,-1 1-1,1-1 1,1 1-1,-1 0 1,0 0 0,-4 4-1,1 1 14,0 1 0,1-1-1,0 1 1,0 1 0,1-1-1,0 1 1,0-1 0,1 1-1,0 0 1,1 1 0,0-1-1,0 0 1,1 1 0,0-1-1,1 0 1,0 1 0,1 12-1,0-19 27,0 0-1,1-1 1,-1 1-1,0 0 0,1-1 1,0 1-1,-1-1 1,1 1-1,0-1 1,0 0-1,0 0 1,1 0-1,-1 0 1,1 0-1,-1 0 0,1-1 1,-1 1-1,1-1 1,0 1-1,0-1 1,-1 0-1,1 0 1,0-1-1,0 1 0,0-1 1,0 1-1,0-1 1,0 0-1,0 0 1,4-1-1,8 1 110,-1 0-1,1-2 1,-1 0 0,0 0-1,15-6 1,6-4-41,0-3-1,-2-1 1,42-26 0,-9 6 60,-66 35-147,0 1-1,0 0 0,1 0 1,-1 0-1,0 0 0,1-1 1,-1 1-1,0 0 0,1 0 1,-1 0-1,0 0 0,1 0 1,-1 0-1,0 0 0,1 0 1,-1 0-1,0 0 0,1 0 1,-1 0-1,0 0 0,0 0 1,1 1-1,-1-1 0,0 0 1,1 0-1,-1 0 0,0 0 1,1 0-1,-1 1 0,0-1 1,0 0-1,1 0 0,-1 1 1,0-1-1,0 0 0,1 1 1,3 16-26,-4 28 233,0-35-156,0-8-1,0 0 0,-1 1 0,1-1 0,1 0 0,-1 0 0,0 0 0,0 0 0,1 1 0,-1-1 0,1 0 0,0 0 1,0 0-1,0 0 0,0 0 0,0 0 0,0-1 0,0 1 0,0 0 0,1-1 0,-1 1 0,1 0 0,1 1 0,0-2 48,-1-1 1,1 1 0,-1 0 0,1-1 0,-1 0 0,1 1-1,0-1 1,-1 0 0,1 0 0,-1-1 0,1 1 0,0 0-1,-1-1 1,1 0 0,-1 1 0,1-1 0,-1 0-1,4-2 1,9-5 38,-1 0-1,0-1 1,18-14-1,-25 16-404,1 0-1,0 1 1,1 0 0,-1 1-1,1-1 1,0 2-1,0-1 1,1 2 0,-1-1-1,1 1 1,20-4 0,-30 8 167,1 0 1,0-1-1,0 1 0,0-1 1,-1 1-1,1 0 1,0-1-1,-1 1 1,1 0-1,-1 0 1,1 0-1,-1 0 1,1-1-1,-1 1 0,1 0 1,-1 0-1,0 0 1,1 0-1,-1 0 1,0 0-1,0 0 1,0 0-1,0 0 0,0 2 1,0-1-223,0-1 1,1 1-1,-1 0 0,1 0 0,-1-1 1,1 1-1,-1 0 0,1-1 1,0 1-1,0-1 0,0 1 1,0-1-1,2 4 0,-1-5-382,0 1 1,1 0-1,-1-1 0,0 1 0,0-1 0,1 0 0,-1 0 1,0 0-1,1 0 0,-1 0 0,0 0 0,4-1 0,14-6-4510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17 9385,'0'0'7004,"-6"12"-5947,-20 44-405,-56 137 2475,73-167-2619,0 1 0,2-1 0,2 2 1,0-1-1,-2 46 0,9-88-20,1 1-1,0 0 1,1 0 0,0 0 0,1 0 0,12-21 0,-1-4-321,-14 34-156,13-38-272,2 1 1,2 1-1,2 1 0,49-73 1,-66 108 180,-1 2-1,1-1 1,0 0 0,0 1 0,1-1 0,-1 1 0,0 1-1,1-1 1,0 0 0,0 1 0,5-2 0,-8 4 59,-1-1 1,0 1-1,1 0 1,-1 0-1,1 0 1,-1 0-1,0 0 1,1 0-1,-1 0 1,1 0-1,-1 0 1,0 1-1,1-1 1,-1 0-1,0 1 1,1-1-1,-1 1 1,0 0-1,1-1 1,-1 1-1,0 0 1,0 0-1,0 0 1,0 0-1,0 0 1,0 0-1,0 0 1,0 0-1,0 0 1,-1 1-1,1-1 1,0 0-1,-1 0 1,1 1-1,-1-1 1,1 0-1,-1 1 1,0-1-1,1 0 1,-1 1-1,0-1 1,0 1-1,0-1 1,0 3-1,0 5 5,0 1 0,0-1 0,0 0 0,-1 1 0,-1-1 0,1 0 0,-2 0 0,1 0-1,-7 15 1,7-19 28,-1 0 0,1 0-1,-1 0 1,0 0-1,0 0 1,-1 0 0,0-1-1,0 0 1,0 0-1,0 0 1,0 0 0,-1-1-1,1 1 1,-1-1 0,0 0-1,0-1 1,-6 3-1,11-5-16,-1 1 0,1-1 0,0 0 0,0 0-1,-1 0 1,1 0 0,0 0 0,0 1-1,-1-1 1,1 0 0,0 0 0,0 0 0,-1 0-1,1 0 1,0 0 0,0 0 0,-1 0-1,1 0 1,0 0 0,-1 0 0,1 0 0,0 0-1,0 0 1,-1 0 0,1 0 0,0 0 0,-1 0-1,1 0 1,0-1 0,0 1 0,-1 0-1,1 0 1,0 0 0,0 0 0,0 0 0,-1-1-1,1 1 1,0 0 0,0 0 0,0-1 0,-1 1-1,1 0 1,0 0 0,0-1 0,0 1-1,0 0 1,0 0 0,0-1 0,0 1 0,0 0-1,0-1 1,7-19-2122,20-19-4806,2 7-1384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8:5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63 187 8168,'0'0'8552,"-18"47"-5573,2-24-1346,7-1 65,-5 1 63,9-4-1024,5-6-577,0-4-96,3-8-32,10-1-993,-1-1-1345,-1-16-1281,3-5-2851</inkml:trace>
  <inkml:trace contextRef="#ctx0" brushRef="#br0" timeOffset="1">101 0 17585,'0'0'5124,"-34"56"-5156,39-41-1953,2-4-3653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14189,'0'0'11398,"-1"8"-10976,-4 34 119,2 1 0,4 74-1,4-98-506,4-18 351,-8-3-349,1 1 1,-1-1 0,0 1 0,0-1 0,0 1 0,0-1 0,0 0 0,0 1-1,0-1 1,0 0 0,-1 0 0,1 0 0,0-3 0,5-30-36,-1 0 1,0-41 0,-5 74-55,24 11-455,-18-6 521,0-1 0,0 0 0,0 0 0,0 0 0,1-1 0,-1 0 0,0 0 0,1 0 0,-1-1 0,0 0 0,1-1 0,-1 1 0,1-1 0,-1 0 0,0-1 0,0 1 0,0-1 0,0 0 0,0-1 0,0 0 0,0 0 0,-1 0 0,1 0 0,-1-1 0,0 0 0,0 0 0,0 0 0,-1-1 0,7-8 0,-21 55-504,2-23 521,2 0 1,1 1-1,0 0 0,1 0 0,-2 38 1,6-57-25,0-1 0,0 1 0,0-1 0,0 1 0,0 0 0,0-1 0,0 1 0,0-1 0,0 1 1,0-1-1,0 1 0,0-1 0,1 1 0,-1-1 0,0 1 0,0-1 0,1 1 0,-1-1 0,0 1 0,0-1 1,1 0-1,-1 1 0,1-1 0,-1 1 0,0-1 0,1 0 0,-1 1 0,1-1 0,-1 0 0,1 0 1,-1 1-1,1-1 0,-1 0 0,1 0 0,-1 0 0,1 0 0,-1 1 0,1-1 0,-1 0 0,1 0 0,-1 0 1,1 0-1,-1 0 0,1 0 0,-1 0 0,1-1 0,-1 1 0,1 0 0,-1 0 0,1 0 0,-1 0 1,1-1-1,-1 1 0,2-1 0,23-17-886,-1-25-4946,-9-4-3840,-4 5-2388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15855,'0'0'5493,"3"9"-5263,-2-6-250,1 1-1,-1 0 1,1-1 0,-1 1 0,1-1 0,0 1-1,0-1 1,1 0 0,-1 0 0,1 0 0,0 0-1,-1 0 1,1-1 0,0 1 0,1-1 0,-1 0-1,0 0 1,1 0 0,-1 0 0,1 0 0,0-1 0,4 2-1,72 16-5215,-44-17 9341,-39 3 337,-12 14-4037,13-17-403,0-1 1,0 1-1,1-1 1,-1 1 0,1 0-1,-1 0 1,1 0-1,0 0 1,-1 0-1,1 0 1,0 0-1,0 0 1,1 0-1,-1 1 1,0-1-1,1 0 1,-1 0 0,1 1-1,0 2 1,1-3-94,0 0 1,1 0 0,-1 0-1,1 0 1,0-1 0,-1 1-1,1-1 1,0 1 0,0-1-1,0 1 1,0-1 0,0 0-1,0 0 1,0 0 0,0 0-1,1 0 1,-1-1 0,4 1-1,18 7-803,-14-6 755,0 1-1,0 0 0,0 1 1,-1 0-1,0 0 1,0 1-1,0 0 0,0 1 1,10 9-1,-18-15 221,-1 1 0,0-1 0,1 1 0,-1-1 0,0 1 0,0 0 0,0-1-1,1 1 1,-1-1 0,0 1 0,0 0 0,0-1 0,0 1 0,0 0 0,0-1 0,0 1 0,0 0 0,0-1 0,-1 1 0,1-1-1,0 1 1,0 0 0,0-1 0,-1 1 0,1-1 0,0 1 0,-1-1 0,1 1 0,-1-1 0,1 1 0,0-1 0,-1 1-1,1-1 1,-1 1 0,1-1 0,-1 0 0,1 1 0,-1-1 0,0 0 0,1 1 0,-1-1 0,1 0 0,-1 0 0,0 0 0,1 0-1,-1 1 1,0-1 0,-36 10 1051,34-9-1034,-14 3-6,0-1-1,1-1 1,-1 0-1,-1-1 1,1-1-1,-19-2 1,36 2-145,-1 0 1,1 0 0,-1 0-1,1 0 1,0 0-1,-1-1 1,1 1-1,0 0 1,-1 0 0,1 0-1,0-1 1,-1 1-1,1 0 1,0 0 0,-1-1-1,1 1 1,0 0-1,0-1 1,-1 1-1,1 0 1,0-1 0,0 1-1,0-1 1,-1 1-1,1 0 1,0-1-1,0 1 1,0 0 0,0-1-1,0 1 1,0-1-1,0 1 1,0-1 0,0 1-1,0 0 1,0-1-1,0 1 1,0-1-1,0 1 1,0 0 0,1-1-1,-1 1 1,0 0-1,0-1 1,0 1-1,1 0 1,-1-1 0,0 1-1,0 0 1,1-1-1,-1 1 1,15-18-2721,11-3-1962,11-1-2594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17360,'0'0'4260,"-11"3"-3453,0 1-563,1 0 1,0 0-1,-1 1 1,1 0-1,1 1 1,-10 7-1,14-10-13,0 1 0,0 1 1,0-1-1,1 1 0,0-1 0,0 1 0,0 0 0,0 1 0,1-1 0,0 1 0,0-1 0,0 1 1,1 0-1,-2 9 0,3-12-201,0 0 1,0 0-1,1 0 0,-1 0 1,1 0-1,0 0 0,0 0 1,0 1-1,1-1 1,-1 0-1,1 0 0,-1 0 1,1 0-1,0 0 0,0 0 1,1 0-1,2 5 1,-2-5-16,1-1 1,-1 0-1,1 0 1,-1 0 0,1 0-1,0-1 1,0 1-1,0-1 1,0 1-1,0-1 1,0 0 0,0 0-1,0 0 1,1-1-1,-1 1 1,0-1 0,5 0-1,3 1-66,1-1 0,-1-1-1,1 0 1,-1 0 0,1-1-1,-1-1 1,0 0 0,0 0-1,0-1 1,0-1 0,-1 0-1,1 0 1,-1-1 0,-1 0-1,1-1 1,-1 0 0,0 0-1,-1-1 1,1 0 0,-2-1-1,1 1 1,-1-2 0,-1 1-1,1-1 1,5-13 0,-11 22 52,-1 1 1,1-1 0,-1 0 0,0 0-1,1 1 1,-1-1 0,0 0-1,0 0 1,0 0 0,1 0 0,-1 0-1,0 1 1,0-1 0,0 0-1,0 0 1,0 0 0,-1 0 0,1 0-1,0 1 1,-1-3 0,-12 3 82,-19 20 84,22-12-24,1 1 0,0 1 0,-14 19 0,21-26-93,0-1-1,0 1 1,0-1-1,1 1 1,-1 0-1,1 0 1,0 0-1,0 0 1,0 0-1,0 0 1,0 0-1,1 0 1,-1 0-1,1 1 1,0-1-1,0 0 0,0 0 1,0 0-1,1 0 1,-1 1-1,3 4 1,-2-7-35,0 1-1,1-1 1,-1 1 0,1-1-1,-1 0 1,1 0 0,0 0 0,0 0-1,-1 0 1,1 0 0,0 0-1,0-1 1,0 1 0,0-1-1,0 1 1,0-1 0,0 0 0,0 1-1,0-1 1,2-1 0,44-2 166,-37 0-202,0-1-1,0 0 1,-1-1-1,1 0 0,-1 0 1,12-9-1,-18 11 9,1 0 0,-1 0-1,0 0 1,0 0 0,0-1 0,-1 0-1,1 1 1,-1-1 0,0 0 0,0-1-1,0 1 1,-1-1 0,1 1 0,-1-1-1,0 0 1,1-5 0,-3 9 4,0 1-1,-1-1 1,1 1-1,-1-1 1,1 0-1,-1 1 1,1 0-1,-1-1 1,1 1-1,-1-1 1,1 1-1,-1 0 1,1-1-1,-1 1 1,0 0 0,1-1-1,-1 1 1,0 0-1,1 0 1,-1 0-1,0 0 1,1 0-1,-1 0 1,0 0-1,1 0 1,-1 0-1,0 0 1,1 0-1,-1 0 1,0 0 0,1 0-1,-1 1 1,0-1-1,0 1 1,-28 5-59,22-2 121,0 0 0,0 1 0,0 0-1,0 0 1,1 0 0,-10 11 0,14-14-18,0-1-1,1 1 1,-1 0 0,1 0 0,0 0-1,0 1 1,0-1 0,0 0-1,0 0 1,0 1 0,0-1-1,0 3 1,1-3-26,0-1 0,0 0 0,1 0-1,-1 0 1,0 0 0,0 0 0,1 0 0,-1 0-1,1 0 1,-1 0 0,1 0 0,-1 0 0,1 0-1,-1 0 1,1 0 0,0 0 0,0 0 0,-1 0-1,1-1 1,0 1 0,0 0 0,0 0 0,0-1-1,0 1 1,0-1 0,0 1 0,2 0 0,9 4-61,0-1 0,1 0 1,0-1-1,0 0 0,0-1 1,21 1-1,88-3-571,-57-2 472,-40 2 193,-25 0-80,0 1-1,0-1 1,0 0 0,0 0-1,0 1 1,0-1 0,0 0-1,0 1 1,0-1 0,0 0-1,0 0 1,0 1 0,0-1-1,0 0 1,0 1 0,0-1-1,0 0 1,0 0 0,0 1-1,0-1 1,0 0 0,-1 0-1,1 1 1,0-1 0,0 0-1,0 0 1,0 1 0,-1-1-1,1 0 1,0 0 0,0 0-1,0 1 1,-1-1 0,1 0-1,0 0 1,0 0 0,-1 0-1,1 0 1,0 1 0,-1-1-1,1 0 1,-10 9-4838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0:4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2110 525 3651,'21'-23'796,"-1"-1"0,-1-1 0,27-46 0,-41 62-722,-1 0 1,1 0-1,-2 0 0,1-1 1,-1 1-1,-1-1 0,0 0 0,0 0 1,-1 0-1,0 0 0,-1 0 0,0 0 1,0 0-1,-1-1 0,-4-14 1,3 18 51,-1 0 0,-1 0 0,1 0 0,-1 1 0,-1 0 0,1-1 0,-1 2 0,0-1-1,0 0 1,0 1 0,-1 0 0,0 1 0,0-1 0,0 1 0,-1 0 0,1 0 0,-1 1 0,0 0 0,-9-3 0,-11-3-38,-1 1 1,0 1-1,-53-6 0,-8 5 9,0 4 1,0 5 0,0 3 0,1 3 0,-91 21 0,70-4 502,1 5 1,1 4 0,-166 76-1,209-78-240,1 2-1,1 4 1,2 2-1,2 2 1,2 3-1,1 3 1,-49 55-1,81-76-270,2 1-1,1 1 1,0 0-1,3 2 1,0 0-1,2 1 0,-13 38 1,20-45-94,2 0 1,1 1-1,0-1 1,2 1-1,1 0 1,1 0-1,1 0 1,1 0-1,1 0 1,11 45-1,-5-40 16,2-1 0,2 0 1,0-1-1,2 0 0,1-1 0,1-1 0,1 0 0,2-1 0,0-1 0,2-1 0,0-1 1,35 28-1,-15-17 7,0-3 0,2-1 0,1-2 1,2-2-1,0-2 0,84 29 0,-54-31-40,1-4 0,1-2 0,0-4 0,0-4 0,1-3 0,0-3 0,106-14 0,-109 4 54,0-4-1,0-3 1,-2-4-1,0-3 0,-2-3 1,0-3-1,-2-3 1,-2-3-1,-1-3 1,118-89-1,-131 82 153,-1-1-1,-2-3 1,-2-2 0,-3-2-1,-2-2 1,-2-2 0,-3-2-1,-3-1 1,-2-2 0,-3-1-1,-3-2 1,22-72-1,-39 101-136,-2-1 0,-2-1 0,-1 1 0,2-54-1,-8 76-70,0-1 0,-1 0 0,-1 1 1,0 0-1,-1-1 0,-1 1 0,0 0 0,-1 1 0,0-1 0,-2 1 0,1 0 0,-2 0 0,-12-17 0,5 13-35,-1 1 1,-1 1-1,0 1 1,-1 0-1,-1 2 0,0 0 1,-1 1-1,0 0 0,-1 2 1,-33-12-1,-3 3 5,-2 2 1,-108-17-1,33 18 47,0 5 0,0 7 0,-1 5-1,1 6 1,0 6 0,1 6 0,1 5 0,-243 79 0,314-81-18,2 1 0,1 4-1,1 2 1,-77 52 0,94-51-2,1 1 0,1 1 0,2 3 0,2 0 0,1 3 0,-34 49 0,31-34-8,3 2-1,2 1 1,-41 103 0,59-123-30,1 0 1,2 1-1,2 0 1,1 1 0,2 0-1,2 0 1,2 60-1,4-75 46,0 0 0,1 0 0,2-1 1,0 0-1,1 0 0,1-1 0,2 0 0,0 0 0,1-1 0,0 0 0,2-1 0,1 0 0,0-1 0,1-1 0,1 0 0,0-1 0,1-1 0,23 15 0,-8-8 1,0-1 0,1-2 0,1-2-1,1-1 1,0-1 0,1-2 0,1-2 0,0-1-1,0-2 1,49 4 0,-2-7-4,0-4 1,1-3-1,-1-5 1,0-3-1,-1-3 1,127-39-1,-64 5-68,-2-6 0,235-124-1,-251 107 112,-3-6-1,117-94 1,-173 115 147,-2-3 0,-3-3 0,-3-3 0,85-113 0,-128 152-106,-1-2-1,-1 1 1,-2-2-1,0 0 1,-2 0-1,-1-2 1,12-48-1,-21 66-62,0 1 0,0 0-1,-1 0 1,-1-1 0,0 1-1,0 0 1,-1-1 0,-1 1-1,0 0 1,0 0 0,-1 0-1,-1 0 1,0 0 0,0 1-1,-1 0 1,0 0 0,-1 0 0,0 0-1,0 1 1,-1 0 0,-1 0-1,1 1 1,-1 0 0,-9-7-1,-10-4-28,0 1-1,-1 2 1,0 1 0,-1 1-1,-1 1 1,0 2-1,-1 1 1,0 1 0,-35-5-1,-31-1-49,-168-5 0,80 18 41,-367 43 0,400-17 47,1 7 1,-263 91-1,367-105-13,1 3 1,0 1 0,2 2 0,1 3 0,1 1-1,1 2 1,-45 41 0,67-52-6,1 1 0,0 0 0,2 1 0,0 2 0,1-1 0,2 2 1,0-1-1,1 2 0,1 0 0,2 0 0,0 1 0,1 0 0,2 0 0,1 1 0,-3 34 0,6-32-6,2-1 0,1 1 0,1-1-1,2 1 1,0-1 0,2 0 0,1-1-1,1 1 1,1-1 0,1-1 0,2 0-1,0 0 1,2-1 0,0-1 0,2 0-1,0-1 1,2-1 0,0 0 0,2-2-1,0 0 1,1-1 0,40 26 0,-18-18 6,1-3 0,1-1-1,0-2 1,2-3 0,0-1 0,1-3 0,0-1 0,75 7 0,-48-12 17,0-3 1,0-4-1,0-3 1,147-24-1,-136 8 2,-1-4-1,-1-3 1,-1-4-1,-2-4 1,141-80-1,-134 59 34,-2-3 0,-3-5 1,-3-2-1,117-124 0,-152 140 14,-2-3 1,53-82-1,-82 111-18,0 0 0,-2 0 0,-1-1 0,-1-1 0,-1 1 0,-2-2 1,0 1-1,-1-1 0,2-31 0,-8 48-19,0-1-1,0 1 1,-1-1 0,0 1 0,-1-1 0,0 1 0,-1 0 0,0 0 0,0 0 0,-1 0-1,0 1 1,0-1 0,-1 1 0,0 0 0,-1 0 0,0 1 0,0-1 0,0 1 0,-1 1-1,0-1 1,0 1 0,-15-9 0,-5-1-17,-1 1 1,0 1-1,-1 1 0,-1 2 1,-53-14-1,-10 3-113,-1 5 1,-157-10-1,-197 31 80,316 8 32,0 6 0,1 5 0,1 6 0,1 5 0,-205 86-1,276-95-4,1 3 0,2 3 0,1 2 0,1 2 0,2 3 0,-47 44 0,75-59-9,1 0 0,2 2 0,0 0 0,2 1 0,-27 51 0,34-56-1,2 1 1,1 0-1,1 0 0,1 1 1,0 0-1,2 0 0,1 0 1,-1 40-1,4-47-26,1 0 1,1 1 0,0-1-1,1 0 1,1 0-1,1-1 1,0 1-1,1-1 1,0 0 0,1-1-1,1 1 1,11 15-1,-4-10-158,1-2 0,0 0-1,1 0 1,1-2 0,1 0 0,0-1-1,31 18 1,3-5-341,1-2 0,1-2 0,1-3 0,1-2 0,111 21 0,-77-25-411,1-4-1,130-1 1,-26-16-854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17457,'0'0'3971,"-39"45"-3811,16-7-63,-4 5-97,6 3 0,10-4 32,6-4-32,5-8-193,5-8-1248,6-10-865,-1-10-737,-6-2-192,-4-10-256,-5-14-2243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69 387 512,'-17'-37'4450,"-20"-60"-1,33 85-3865,1 1 0,0-1 1,1 0-1,1 1 1,0-1-1,1 0 0,0 0 1,0 0-1,1 0 1,3-12-1,-1 17-322,-1 1 1,1 0-1,0 1 0,1-1 1,0 0-1,-1 1 1,2 0-1,-1 0 0,1 0 1,-1 0-1,1 1 0,0 0 1,1 0-1,-1 0 1,1 1-1,0-1 0,0 1 1,0 1-1,0-1 0,0 1 1,9-2-1,-5 1-104,1 0-1,-1 1 1,1 0-1,0 1 1,0 0 0,-1 0-1,1 1 1,0 1-1,0 0 1,0 0 0,0 1-1,13 4 1,-19-3-149,0-1 1,0 1-1,-1 0 1,1 1-1,-1-1 0,0 1 1,0 0-1,0 0 1,-1 0-1,1 0 1,-1 1-1,0-1 1,0 1-1,0 0 1,-1 0-1,0 0 0,0 0 1,0 0-1,-1 0 1,1 1-1,0 5 1,-2-7 38,1 0 1,-1 0-1,1-1 0,-1 1 1,0 0-1,-1 0 1,1 0-1,-1 0 0,1-1 1,-1 1-1,0 0 1,0 0-1,-1-1 0,1 1 1,-1-1-1,0 1 0,0-1 1,0 0-1,0 0 1,-1 0-1,1 0 0,-1 0 1,0 0-1,1-1 1,-1 1-1,-1-1 0,1 0 1,0 0-1,0 0 1,-7 2-1,14-4-258,0-1 0,0 1 0,0 0-1,1 0 1,-1 0 0,0 1 0,0 0 0,0-1 0,0 2 0,0-1 0,0 0-1,0 1 1,0-1 0,0 1 0,-1 0 0,1 0 0,3 3 0,1 1 164,1 0-1,-1 0 1,0 0 0,-1 1 0,0 0 0,9 11 0,-14-16 56,0 1 0,-1-1 0,1 1 0,0 0 0,-1-1-1,1 1 1,-1 0 0,0 0 0,0 0 0,0 0 0,-1 0 0,1 0 0,-1 1 0,1-1 0,-1 0 0,0 0 0,0 0 0,0 0 0,-1 0 0,1 1 0,-2 2 0,0-2 141,0 0 0,0-1 0,0 1 1,-1-1-1,1 1 0,-1-1 0,0 0 0,0 0 1,0-1-1,0 1 0,-1-1 0,1 1 1,-1-1-1,-3 2 0,-9 3 513,1-1 1,-1 0-1,0-1 0,0-1 1,0 0-1,-32 2 0,46-6-712,-10 1 279,1-1-1,-1 0 1,0 0-1,-19-4 0,30 4-313,-1-1-1,0 1 1,0-1-1,1 1 1,-1-1-1,1 0 1,-1 0-1,0 0 1,1 1-1,-1-2 1,1 1-1,0 0 0,-1 0 1,1 0-1,0-1 1,-2-2-1,2 3-196,1-1-1,-1 0 0,1 1 1,0-1-1,0 0 0,-1 1 0,1-1 1,0 0-1,1 0 0,-1 1 1,0-1-1,0 0 0,1 0 0,-1 1 1,1-1-1,-1 0 0,1 1 1,0-1-1,0 1 0,0-1 0,1-1 1,17-17-5827,11 1-3737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13357,'0'0'7100,"9"7"-6011,31 25-283,-37-31-716,0 1-1,0-1 1,-1 0 0,1 0 0,0 0-1,0-1 1,0 1 0,0-1-1,0 1 1,0-1 0,0 0 0,0 0-1,0 0 1,0-1 0,0 1 0,0-1-1,0 1 1,-1-1 0,1 0 0,0 0-1,0 0 1,0-1 0,3-1 0,3-3 62,1-1 0,-2 0 0,1 0 1,9-10-1,-18 17-152,5-4 23,-1-1 1,0 1 0,0-1-1,0 0 1,-1 0 0,0-1-1,0 1 1,0-1 0,-1 0-1,1 1 1,-2-1 0,1 0 0,0 0-1,-1 0 1,0-8 0,0 13-29,-1 1 1,0 0 0,0-1-1,0 1 1,0 0 0,-1-1-1,1 1 1,0 0 0,0 0-1,0-1 1,0 1 0,0 0-1,0-1 1,0 1 0,0 0-1,-1 0 1,1-1 0,0 1-1,0 0 1,0 0 0,-1-1-1,1 1 1,0 0 0,0 0-1,-1 0 1,1-1 0,0 1-1,0 0 1,-1 0 0,1 0-1,0 0 1,-1 0 0,1 0-1,0-1 1,-1 1 0,1 0-1,0 0 1,0 0 0,-1 0-1,1 0 1,0 0 0,-1 0-1,1 0 1,0 1 0,-1-1-1,1 0 1,0 0 0,-1 0-1,1 0 1,0 0 0,0 0-1,-1 1 1,1-1 0,0 0-1,0 0 1,-1 0 0,1 1-1,0-1 1,0 0 0,0 0-1,-1 1 1,1-1 0,0 0-1,0 0 1,0 1 0,-18 16-148,10-5 117,0 0 0,0 0 0,-8 21 0,14-28 62,0-1 0,1 0 0,-1 0-1,1 0 1,0 1 0,0-1 0,0 1-1,1-1 1,-1 1 0,1-1-1,0 1 1,1-1 0,-1 0 0,1 1-1,0-1 1,1 5 0,0-7 14,-1-1 0,0 1 0,1-1 0,0 0 0,-1 0 0,1 0 1,0 0-1,-1 0 0,1-1 0,0 1 0,0 0 0,0-1 0,0 1 0,0-1 0,0 0 0,-1 1 1,1-1-1,0 0 0,0 0 0,0 0 0,0-1 0,0 1 0,0 0 0,0-1 0,3-1 0,51-15 620,-23 0-597,-1-1 0,-1-1 0,0-2 0,54-48-1,-67 52-170,-1-1 0,0-1 0,-1 0-1,-2-1 1,0 0 0,-1-2 0,0 1 0,10-30 0,-20 45 7,-1 0 1,-1 0 0,1 0 0,-1-1 0,0 1 0,0 0 0,-1-11 0,0 16 85,0 1 1,0-1 0,0 1 0,0-1-1,0 1 1,0-1 0,-1 0-1,1 1 1,0-1 0,0 1-1,0-1 1,-1 1 0,1-1-1,0 1 1,-1-1 0,1 1-1,0-1 1,-1 1 0,1-1 0,-1 1-1,1 0 1,-1-1 0,1 1-1,-1-1 1,1 1 0,-1 0-1,1 0 1,-1-1 0,0 1-1,-1 0-5,0 0 1,0 1-1,1-1 0,-1 1 0,0 0 0,0-1 0,1 1 0,-1 0 0,0 0 0,1 0 0,-1 0 0,1 0 0,-1 0 1,1 0-1,-2 2 0,-22 21 129,0 1 1,2 1-1,1 0 0,-36 58 1,47-67-4,2 0 1,0 1-1,1 0 1,0 1-1,2 0 1,0 0 0,1 0-1,1 1 1,1-1-1,-1 23 1,4-39-101,-1 1-1,1-1 1,1 0 0,-1 1 0,0-1 0,1 1 0,0-1 0,-1 1 0,2-1 0,-1 0-1,0 0 1,0 1 0,1-1 0,0 0 0,0 0 0,0 0 0,0-1 0,0 1 0,0 0-1,1-1 1,-1 1 0,1-1 0,0 0 0,-1 0 0,1 0 0,0 0 0,1-1 0,-1 1-1,0-1 1,0 0 0,0 0 0,7 2 0,-3-3-2,0 1 1,0-1-1,-1 0 1,1-1-1,0 1 1,-1-1-1,1-1 1,0 1-1,-1-1 1,1 0-1,-1-1 1,0 0-1,0 0 1,0 0-1,0 0 1,7-7-1,62-59 36,-59 52-32,1 1 0,0 0 0,1 2 0,37-24-1,-54 37-17,1 0-1,-1 1 1,1-1-1,0 0 0,-1 0 1,1 1-1,0-1 0,-1 1 1,1-1-1,0 1 1,0 0-1,-1 0 0,1 0 1,0 0-1,0 0 0,-1 0 1,1 0-1,0 1 1,0-1-1,-1 0 0,1 1 1,2 1-1,-1 0-12,0 1 0,0-1-1,0 1 1,-1 0 0,0 0-1,1 0 1,-1 0 0,2 5 0,-2-5 20,0 1 1,1-1 0,-1 1-1,1-1 1,-1 1 0,1-1-1,0 0 1,0 0 0,1-1-1,-1 1 1,7 3 0,-2-3 2,1 0 0,0-1 0,0 0 0,0 0 0,1-1 0,-1 0 0,0-1 1,1 0-1,-1 0 0,11-3 0,9-1-1478,53-17 0,-15-4-1186,-48 16 1898,1 2-1,38-11 1,-46 28 2380,-11-8-1615,1-1 0,-1 1 0,0-1 1,0 1-1,1-1 0,-1 0 0,1 0 0,-1 1 0,1-1 1,-1 0-1,1 0 0,0-1 0,3 2 0,49 2-2036,-18-6-2713,3-5-3360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93 16367,'0'0'4266,"-12"2"-3343,2 0-718,-1 1 0,1 0-1,0 1 1,0 0-1,0 0 1,-14 9-1,21-11-96,0 0-1,0 0 0,0 0 0,0 0 0,0 0 0,0 1 0,1-1 0,-1 1 0,1-1 0,0 1 1,-1 0-1,1 0 0,1 0 0,-1 0 0,0 1 0,1-1 0,0 0 0,-1 1 0,1-1 0,1 1 1,-1-1-1,0 1 0,1-1 0,0 1 0,0 0 0,0-1 0,1 8 0,0-9-91,0 0 0,1 0-1,-1 0 1,1 0 0,-1-1-1,1 1 1,0 0 0,-1 0-1,1-1 1,0 1 0,0-1-1,0 0 1,0 0 0,1 0-1,-1 0 1,0 0-1,0 0 1,1 0 0,-1-1-1,0 1 1,1-1 0,-1 1-1,1-1 1,-1 0 0,0 0-1,1 0 1,2-1 0,6 1 9,1-1 1,0 0-1,0 0 1,14-5-1,-11 1-265,0 0-1,0-2 1,-1 0-1,0 0 1,-1-1 0,0-1-1,24-20 1,-28 21 205,0 0 1,-1-1 0,1-1-1,-1 1 1,-1-1 0,0 0-1,-1-1 1,0 0 0,0 0 0,6-18-1,-12 27 13,1 1 1,-1-1-1,1 0 0,-1 0 0,0 0 0,1 0 0,-1 1 0,0-1 0,0 0 0,-1 0 1,1 0-1,-1-2 0,1 3 24,0 1 1,-1-1 0,1 1-1,0-1 1,0 1 0,-1-1-1,1 1 1,0 0 0,-1-1-1,1 1 1,-1-1 0,1 1-1,-1 0 1,1 0-1,0-1 1,-1 1 0,1 0-1,-1 0 1,1-1 0,-1 1-1,1 0 1,-1 0 0,0 0-1,1 0 1,-1 0 0,1 0-1,-1 0 1,-2 0 30,0 1 0,0 0 0,1 0-1,-1 0 1,0 0 0,1 0 0,-1 0 0,1 1 0,0-1 0,-1 1 0,1-1 0,0 1-1,0 0 1,-3 4 0,-7 7 225,1 1 1,0 0-1,2 1 0,-10 18 0,15-26-158,0 1-1,1 0 0,0 0 0,1 0 1,0 0-1,0 0 0,1 0 1,-1 1-1,2-1 0,-1 0 0,2 9 1,0-14-88,0-1 0,-1 0 0,1 0 0,1 1 0,-1-1 0,0 0 0,0 0 0,1 0 0,-1 0 0,1-1 0,0 1 0,0 0 0,-1-1 0,1 1 0,0-1 0,0 0 0,0 1 0,1-1 0,-1 0 0,0 0 0,0 0 0,1-1 0,-1 1 0,0-1 0,1 1 0,-1-1 0,0 0 0,1 1 0,3-2 0,8 2-544,1 0 0,-1-2 0,26-3 1,-28 1-936,0 0 1,0 0 0,-1-2-1,1 1 1,19-12 0,12-12-6083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13549,'0'0'6320,"-5"7"-5919,-14 26-214,19-33-181,-1 1-1,1 0 1,0 0 0,0 0 0,0 0 0,0 0 0,-1 0 0,1 0-1,0-1 1,1 1 0,-1 0 0,0 0 0,0 0 0,0 0 0,0 0 0,1 0-1,-1-1 1,0 1 0,1 0 0,-1 0 0,1 0 0,-1-1 0,1 1-1,-1 0 1,1 0 0,0-1 0,-1 1 0,1-1 0,0 1 0,-1 0 0,1-1-1,1 1 1,29 15-179,-23-13-61,59 20-1066,-55-21 1262,-1 1 0,0 0 0,0 1 0,0 1 0,0-1 0,-1 1-1,0 1 1,0 0 0,0 1 0,14 12 0,-23-18 232,0 0 0,1 1 0,-1-1-1,0 1 1,0-1 0,0 1 0,0-1 0,0 1 0,-1 0-1,1-1 1,0 1 0,-1 0 0,1 0 0,-1 0 0,0-1-1,1 1 1,-1 0 0,0 0 0,0 0 0,0 0-1,-1 0 1,1-1 0,-1 4 0,0-2 50,-1-1 0,1 1 0,-1-1 0,0 1 0,0-1 0,0 0 0,0 1 0,0-1 0,0 0 0,-1-1 0,1 1 0,0 0 0,-5 1 0,-5 3 299,-1 0 0,0-1 1,0-1-1,0 0 1,-16 3-1,17-5-456,-1 1 0,0-2 0,0 0 0,0 0 0,0-1 0,-15-3 0,27 3-242,0 0 0,1 0 0,-1 0 0,1-1 0,-1 1 0,1 0 0,-1-1 0,1 1 0,-1 0 0,1-1 0,-1 1 0,1-1 0,-1 1 0,1-1 0,-1 1 0,1-1 0,0 1 0,-1-1 1,1 1-1,0-1 0,0 1 0,-1-1 0,1 0 0,0 1 0,0-1 0,0 1 0,0-1 0,0 0 0,0 1 0,0-1 0,0 0 0,0 1 0,0-1 0,0-1 0,0 2-64,0-14-6566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10090,'0'0'17584,"-35"54"-17231,33-27-225,2 3-32,0 3-32,0 2-1057,0-1-2498,0-5-2179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241 233 12780,'0'0'4297,"-1"-8"-2199,1 6-2047,0-1-1,0 1 1,-1 0-1,1 0 0,0 0 1,-1-1-1,0 1 1,1 0-1,-1 0 0,0 0 1,0 0-1,0 0 1,-1 0-1,1 1 0,0-1 1,-1 0-1,1 0 1,-1 1-1,1-1 0,-4-1 1,1 1-19,1 1 0,-1-1 1,0 1-1,0 0 0,0 0 1,-1 0-1,1 1 0,0 0 1,0 0-1,0 0 0,0 0 1,0 0-1,-8 3 0,3-1 72,0 0-1,1 1 1,-1 0 0,1 1-1,0 0 1,0 0 0,0 1-1,1 0 1,-1 0-1,1 1 1,1 0 0,-1 0-1,1 0 1,0 1-1,0 0 1,1 0 0,0 1-1,0 0 1,1-1 0,0 1-1,-6 17 1,10-24-91,0 0 1,0 0-1,0 0 1,0 0 0,0 0-1,0 0 1,0 0-1,0 0 1,0 0 0,0 0-1,1 0 1,-1 0-1,0 0 1,1 0 0,-1 0-1,1 0 1,-1 0-1,1 0 1,0-1-1,-1 1 1,1 0 0,0 0-1,0-1 1,-1 1-1,1 0 1,0-1 0,0 1-1,0-1 1,0 1-1,0-1 1,0 1 0,0-1-1,0 0 1,0 1-1,0-1 1,0 0-1,0 0 1,0 0 0,0 0-1,0 0 1,0 0-1,0 0 1,0 0 0,0 0-1,0 0 1,2-1-1,6 0 235,0 0 1,0-1-1,0 1 0,12-6 0,0-1-36,0-2 0,-1 0 1,0-1-1,0-1 0,-2-1 1,34-28-1,-39 29-83,-1 0 0,0-1 0,-1 0 0,0-1 0,-1 0 0,-1-1 0,0 0 0,-1 0 0,11-28 0,-14 5 35,-8 20-165,3 18-5,0 0 1,-1 0-1,1-1 1,0 1-1,-1 0 0,1 0 1,-1 0-1,1 0 1,0 0-1,-1 0 1,1 0-1,0 0 1,-1 0-1,1 0 1,-1 0-1,1 0 1,0 0-1,-1 0 0,1 0 1,0 0-1,-1 0 1,1 0-1,0 0 1,-1 0-1,1 1 1,0-1-1,-1 0 1,1 0-1,0 0 0,-1 1 1,1-1-1,0 0 1,-1 0-1,1 1 1,0-1-1,0 0 1,0 1-1,-1-1 1,1 1-1,-5 5-24,1 0 0,-1 1 0,1 0 0,1-1 0,-1 1 0,1 1 0,1-1 0,-5 15 0,-9 65-31,15-80 42,-2 14 28,1 0 0,1 0 0,1 0 1,3 21-1,-3-38-33,1 0 0,-1 0 0,1 0 0,0-1 0,0 1 0,0 0 0,1 0 0,0 0 0,-1-1 0,1 1 0,0-1-1,1 0 1,-1 1 0,0-1 0,1 0 0,0 0 0,0 0 0,0-1 0,0 1 0,0-1 0,1 0 0,-1 0 0,1 0 0,-1 0 0,1 0 0,0-1 0,5 2 0,-1-1-541,1-1-1,-1 0 0,1-1 1,0 1-1,-1-2 1,1 1-1,-1-1 0,1-1 1,12-3-1,-13 3-1013,0-1 1,0 0-1,0-1 0,-1 0 0,12-8 0,16-17-8660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131 158 2242,'0'0'15412,"-11"8"-13565,-7 5-1207,1 2 0,-26 27-1,39-38-510,0 0 1,0 0-1,1 0 0,0 0 1,0 1-1,0 0 0,0-1 0,1 1 1,0 0-1,0 0 0,0 0 0,0 0 1,1 1-1,0-1 0,0 0 1,0 1-1,1-1 0,0 0 0,0 1 1,1 6-1,0-11-115,0 0 0,0 1 1,0-1-1,0 0 0,1 1 0,-1-1 0,0 0 1,1 0-1,-1 0 0,1 0 0,-1-1 0,1 1 1,0 0-1,-1 0 0,1-1 0,0 1 1,-1-1-1,1 0 0,0 1 0,-1-1 0,1 0 1,0 0-1,0 0 0,-1 0 0,1-1 1,0 1-1,0 0 0,2-2 0,53-12 295,-46 9-346,-1-1 1,0 0-1,-1 0 1,1-1-1,-1 0 1,0 0-1,-1-1 1,0-1-1,0 1 1,-1-1-1,0-1 1,-1 1-1,0-1 1,0 0-1,-1 0 1,0-1-1,6-21 1,-38 64-583,20-20 610,1 1-1,0-1 1,-4 18 0,8-25-12,1 0-1,-1 0 1,1-1-1,1 1 1,-1 0 0,1 0-1,0 1 1,0-1-1,0 0 1,1 0-1,-1 0 1,3 6 0,-2-9-75,0 0 0,0 0 0,1-1 0,-1 1 0,0 0 0,1-1 0,-1 1 0,1-1 0,0 0 0,-1 1 0,1-1 0,0 0 0,0 0 0,0 0 1,0 0-1,0 0 0,0-1 0,0 1 0,0-1 0,0 1 0,0-1 0,0 0 0,1 0 0,-1 0 0,0 0 0,0 0 0,0 0 0,4-1 0,1 0-65,1 0 0,-1-1-1,0 0 1,0 0 0,0 0-1,0-1 1,8-4 0,-2-2 146,0 0 1,0-1 0,-1 0 0,0-1 0,-1-1 0,-1 0 0,14-18 0,-28 56 933,-17 23 76,2 0 0,2 1 0,3 1 0,-11 68 0,24-118-976,1 0 0,0 0 1,-1-1-1,1 1 0,0 0 0,0 0 0,0 0 1,0 0-1,0 0 0,0 0 0,0 0 0,0-1 1,0 1-1,0 0 0,0 0 0,0 0 0,0 0 1,1 0-1,-1 0 0,0 0 0,1-1 0,-1 1 0,1 0 1,-1 0-1,1-1 0,-1 1 0,1 0 0,0-1 1,-1 1-1,1 0 0,1 0 0,-1-2 13,1 1-1,-1 0 0,1-1 0,-1 0 1,1 1-1,-1-1 0,1 0 0,-1 0 1,1 0-1,-1 0 0,0 0 0,1 0 1,-1 0-1,2-3 0,43-55 274,111-220-257,-33 53-326,-120 219 272,-3 5 6,0-1 0,0 1 0,0 0 0,0 0 0,0 0 0,1 0 0,-1 0 0,1 0 1,0 0-1,-1 0 0,1 1 0,0-1 0,0 1 0,0-1 0,0 1 0,4-2 0,-5 34-310,-2-4 323,0-20-6,0-1 1,1 1-1,0-1 0,0 1 1,0-1-1,1 1 1,0-1-1,0 1 1,1-1-1,-1 1 1,2-1-1,-1 0 0,0 0 1,1 0-1,1 0 1,5 8-1,6 2 2,-2 0-1,19 27 1,-28-36 79,-1-1 0,0 1 0,0 0-1,0 0 1,0 0 0,-1 1 0,-1-1 0,1 0 0,-1 1 0,0 12 0,-1-18 14,-1 0 0,1 0 0,-1-1 0,0 1 0,1 0 0,-1-1 1,0 1-1,0-1 0,0 1 0,0-1 0,-1 1 0,1-1 0,0 0 0,-1 0 0,1 0 0,0 1 0,-1-1 0,1 0 0,-1-1 0,0 1 0,1 0 0,-1 0 0,0-1 0,0 1 0,1-1 0,-1 1 1,0-1-1,0 0 0,1 0 0,-1 0 0,-2 0 0,-71 2 1126,59-3-901,11 1-236,-50-3 581,52 3-663,1 0 1,-1-1-1,0 1 1,1-1-1,-1 1 1,1-1-1,-1 0 1,1 0-1,0-1 1,-1 1-1,1 0 1,0-1-1,0 1 1,0-1-1,0 0 1,0 1-1,-2-4 1,4 5-49,0-1 0,-1 1 0,1 0 1,0-1-1,0 1 0,0-1 0,-1 1 0,1 0 0,0-1 1,0 1-1,0 0 0,0-1 0,0 1 0,0-1 0,0 1 1,0 0-1,0-1 0,0 1 0,0-1 0,0 1 0,0 0 1,1-1-1,-1 1 0,0 0 0,0-1 0,0 1 0,0-1 1,1 1-1,-1 0 0,0 0 0,0-1 0,1 1 0,-1 0 1,0-1-1,0 1 0,1 0 0,-1 0 0,0-1 0,1 1 1,-1 0-1,0 0 0,1 0 0,-1 0 0,1-1 0,19-3-2343,-18 4 1996,27-3-4574,2 0-2764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6 305 8072,'0'0'14952,"-1"10"-14375,-3 158 1030,4-167-1604,0 0 1,0 0-1,0-1 0,0 1 1,0 0-1,0 0 0,0 0 1,0-1-1,0 1 1,0 0-1,0 0 0,1-1 1,-1 1-1,0 0 0,0 0 1,1-1-1,-1 1 1,1 0-1,-1-1 0,1 1 1,-1-1-1,1 1 0,-1 0 1,1-1-1,-1 1 1,1-1-1,0 0 0,-1 1 1,1-1-1,1 1 0,0-1 18,-1 0-1,1 0 0,0 0 1,-1 0-1,1 0 0,0-1 1,-1 1-1,1 0 0,0-1 0,-1 1 1,1-1-1,-1 0 0,3-1 1,3-3 87,1 1 0,-1-2 0,0 1 0,10-11 0,5-11 88,35-56 1,-49 70-94,-1 97-247,-6-80 131,0-1 0,-1 1 1,1-1-1,0 1 0,1 0 0,-1-1 0,1 0 1,-1 1-1,1-1 0,0 0 0,0 0 0,1 0 1,-1 0-1,5 4 0,-6-6 8,1 0 1,-1-1 0,1 1-1,-1 0 1,1-1-1,0 1 1,-1-1-1,1 0 1,-1 0-1,1 1 1,0-1-1,-1 0 1,1 0 0,0-1-1,-1 1 1,1 0-1,0 0 1,-1-1-1,1 1 1,-1-1-1,1 0 1,-1 1 0,1-1-1,-1 0 1,1 0-1,-1 0 1,0 0-1,0 0 1,1 0-1,-1 0 1,0 0 0,0-1-1,0 1 1,0 0-1,1-2 1,14-18 35,-1 1 0,-2-2 0,1 0 0,-2-1 0,11-28 1,-18 46-106,-2 15-32,-2 15 19,-3 6 109,1 29-10,0-56-13,2-1 0,-1 1 0,0 0 0,1-1 0,0 1-1,0 0 1,0-1 0,0 1 0,0-1 0,1 0 0,3 6 0,-4-8 3,-1 0 1,1 0-1,0 0 1,0 0-1,0 0 1,0 0-1,0 0 1,1-1-1,-1 1 1,0 0-1,0-1 1,0 1-1,1-1 1,-1 1-1,0-1 1,1 0-1,-1 1 1,0-1-1,1 0 0,-1 0 1,0 0-1,1 0 1,-1 0-1,3-1 1,-1 0 12,0 0 0,0 0 1,0 0-1,0-1 0,0 0 1,0 1-1,0-1 0,0 0 1,4-4-1,4-5 34,-1 0 0,0-1 0,10-16 0,36-73 74,-55 101-130,-1 0 0,0 0 1,0 0-1,0 0 0,0 0 0,0 1 1,0-1-1,0 0 0,0 0 1,0 0-1,0 0 0,0 0 0,0 0 1,0 0-1,0 0 0,1 0 0,-1 0 1,0 0-1,0 1 0,0-1 0,0 0 1,0 0-1,0 0 0,0 0 0,0 0 1,1 0-1,-1 0 0,0 0 1,0 0-1,0 0 0,0 0 0,0 0 1,0 0-1,1 0 0,-1 0 0,0 0 1,0 0-1,0 0 0,0 0 0,0 0 1,0 0-1,0 0 0,0-1 1,1 1-1,-1 0 0,0 0 0,0 0 1,0 0-1,0 0 0,0 0 0,0 0 1,0 0-1,0 0 0,0 0 0,0-1 1,0 1-1,1 0 0,-1 0 1,0 0-1,0 0 0,0 0 0,0 0 1,0 0-1,0-1 0,0 1 0,0 0 1,0 0-1,2 16-187,-1 21 66,-4 48-395,3-84 522,0 0-1,0-1 1,0 1-1,0 0 0,0 0 1,0 0-1,0 0 1,1-1-1,-1 1 1,0 0-1,0 0 1,1-1-1,-1 1 0,0 0 1,1 0-1,-1-1 1,1 1-1,-1 0 1,1-1-1,-1 1 1,1-1-1,0 1 0,-1 0 1,1-1-1,0 0 1,-1 1-1,1-1 1,0 1-1,-1-1 0,1 0 1,0 1-1,0-1 1,0 0-1,-1 0 1,1 0-1,0 0 1,0 1-1,0-1 0,-1 0 1,1 0-1,0-1 1,1 1-1,1 0 6,0-1-1,0 0 0,0 1 1,0-1-1,0-1 0,-1 1 1,1 0-1,0 0 0,-1-1 1,1 0-1,2-2 1,7-7 10,-1-2 1,0 0 0,-1 0-1,0 0 1,-1-2 0,13-26-1,35-98 27,-50 118-19,38-144-43,-47 195-7,-3 1 1,-8 35-1,-7 46 484,19-106-366,-1 11 144,1 0 0,1 1 0,0-1 0,6 34 1,-6-48-225,1 1 0,0-1 1,0 0-1,0 0 0,0 0 1,0 0-1,1 0 0,-1 0 1,1 0-1,0 0 0,0-1 1,0 1-1,0-1 0,1 1 1,-1-1-1,1 0 0,-1 0 1,1 0-1,0 0 0,0 0 1,0-1-1,0 1 0,0-1 1,0 0-1,0 0 1,0 0-1,0 0 0,1-1 1,-1 1-1,0-1 0,0 0 1,5 0-1,-8 0-30,1 0 0,-1 0 0,1 0 0,-1 0 1,1-1-1,-1 1 0,1 0 0,-1 0 0,0 0 0,1-1 0,-1 1 1,0 0-1,1-1 0,-1 1 0,0 0 0,1-1 0,-1 1 0,0 0 0,1-1 1,-1 1-1,0-1 0,0 1 0,0-1 0,1 1 0,-1 0 0,0-1 1,0 1-1,0-1 0,0 1 0,0-1 0,0 1 0,0-1 0,0 1 0,0-1 1,0 1-1,0-1 0,0 1 0,0 0 0,0-1 0,-1 1 0,1-1 1,0 1-1,0-1 0,0 1 0,-1 0 0,1-1 0,0 1 0,-1-1 0,1 1 1,-14-25-510,-43-36-806,-86-72 0,108 101 2319,89 31 1727,14 9-2141,-2-1-1617,-21-5-5202,-38-3 398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0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29 10474,'0'0'6918,"-48"-20"-3554,32 15-962,14 2 288,7 3-2625,19 0-98,-1 0-767,5 0-3781,1 0-9992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89 7399,'52'-89'8221,"-117"200"-3692,-120 152-3906,180-257-751,2-1-2,1-1 0,-1 0 0,-1 0 0,1 0 0,0-1 0,-1 1 1,0-1-1,0 1 0,0-1 0,0-1 0,-8 5 0,12-8-154,-1 0 0,0 0 1,0 0-1,1 0 1,-1 0-1,1 0 0,-1 0 1,1 0-1,-1 0 0,1 0 1,0 0-1,-1-1 0,1 1 1,0 0-1,0 0 1,0 0-1,0-2 0,0 1-434,-3-27-4055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35 1634,'0'0'3720,"-7"-6"2996,0 2-6070,0 0 0,-1 1 0,1 0 0,-1 0 0,0 0 0,0 1 0,0 0 0,0 0 0,0 1 0,0 0-1,0 1 1,0 0 0,-1 0 0,1 1 0,0 0 0,0 0 0,0 1 0,-13 4 0,4 0-191,0 1 0,1 1-1,-19 13 1,30-19-431,0 1-1,0 1 1,1-1 0,0 1-1,-1 0 1,1 0-1,1 0 1,-1 0-1,1 0 1,-1 1 0,1 0-1,0 0 1,1 0-1,-4 9 1,6-14-29,0 1 1,0 0-1,0-1 0,0 1 1,1 0-1,-1-1 0,0 1 1,0-1-1,0 1 1,1 0-1,-1-1 0,0 1 1,1-1-1,-1 1 1,1-1-1,-1 1 0,0-1 1,1 1-1,-1-1 1,1 1-1,0-1 0,-1 1 1,1-1-1,-1 0 0,1 1 1,-1-1-1,1 0 1,0 0-1,-1 1 0,1-1 1,0 0-1,-1 0 1,1 0-1,0 0 0,1 0 1,31 4-253,-29-4 173,29 1-520,3 0 97,0 2 1,50 10-1,-78-12 488,-1 1-1,1 0 0,0 0 0,-1 1 0,0 0 0,1 0 0,-1 1 0,0 0 1,-1 0-1,1 1 0,-1 0 0,0 0 0,0 0 0,-1 1 0,1 0 0,8 13 1,-12-17 63,-1 1 0,1 0 0,-1 0 0,0 0 0,0 0 0,0 1 0,0-1 0,0 0 0,-1 0 1,1 1-1,-1-1 0,0 0 0,0 1 0,0-1 0,-1 0 0,1 0 0,-1 1 0,0-1 0,1 0 1,-4 6-1,1-4 111,0 0 1,0 0-1,-1-1 1,1 1-1,-1-1 1,0 1-1,0-2 1,-1 1-1,1 0 1,-1-1-1,-6 4 1,2-1 29,-1-1 1,1-1-1,-1 0 1,0 0 0,0-1-1,0 0 1,-1 0-1,1-1 1,-1-1 0,1 0-1,-1 0 1,-17-2 0,25 0-228,1 0 0,0 1 0,0-1 1,0 0-1,0 0 0,0-1 0,1 1 1,-1 0-1,0-1 0,0 1 1,1-1-1,-1 1 0,1-1 0,-1 0 1,1 0-1,0 0 0,0 1 0,0-1 1,0 0-1,0 0 0,0-1 1,0 1-1,1 0 0,-1 0 0,1 0 1,0 0-1,-1-5 0,0-4-819,1 0 1,0 0-1,1 0 0,2-15 1,12-33-3897,12-5-2236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15951,'0'0'1933,"1"9"-828,0 34 462,-2 0 0,-1-1 0,-15 72 0,-3 55-63,18-148-1437,1 52 81,1-70-139,0 1 0,0-1-1,1 1 1,-1-1 0,1 0-1,0 1 1,0-1 0,0 0 0,0 0-1,1 0 1,-1 0 0,1 0-1,0 0 1,0 0 0,0 0 0,2 2-1,-2-4 0,-1 0 0,0 0 0,0 0 0,1-1 0,-1 1 0,0-1 0,1 1 0,-1-1 0,0 1 0,1-1 0,-1 0 0,1 1 0,-1-1 0,0 0 0,1 0 0,-1 0 0,1 0 0,-1-1 0,1 1 0,-1 0 0,0 0 0,1-1 0,-1 1 0,1-1-1,-1 0 1,0 1 0,0-1 0,1 0 0,-1 1 0,0-1 0,0 0 0,0 0 0,0 0 0,0 0 0,0 0 0,0-1 0,0 1 0,0 0 0,-1 0 0,1 0 0,0-1 0,0-1 0,4-6 18,0 0 1,-1-1-1,0 1 1,3-16-1,-1-1-33,0-1 0,-2 0 0,-2 1 0,0-1 0,-4-52 0,-5 63-201,-2 21-42,7-3 225,0 1 0,0-1 1,1 1-1,0-1 0,-1 1 1,1-1-1,0 1 0,0 0 1,0 4-1,-1 5 3,2 0 0,0 0-1,0 0 1,1 0 0,0 0 0,1-1 0,1 1 0,0-1-1,4 13 1,-5-21 20,0 1 0,-1-1 0,1 0-1,0 0 1,0 0 0,1 0 0,-1 0 0,1 0 0,-1 0-1,1-1 1,0 1 0,0-1 0,0 0 0,0 0 0,1 0-1,-1 0 1,0-1 0,1 1 0,-1-1 0,1 0 0,0 0-1,-1 0 1,1-1 0,0 1 0,0-1 0,-1 0 0,1 0-1,0 0 1,0 0 0,-1-1 0,1 1 0,7-3-1,-5 0 13,1 1-1,-1-1 0,1 0 0,-1-1 0,0 1 0,-1-1 1,1-1-1,-1 1 0,1-1 0,-1 0 0,0 0 1,-1 0-1,0-1 0,1 1 0,-2-1 0,1 0 0,5-13 1,-3 6 7,-1 0 0,0 0 1,0 0-1,-1-1 1,-1 1-1,-1-1 0,3-28 1,-6 43-21,1-1 1,0 0 0,0 1 0,-1-1-1,1 0 1,0 1 0,0-1 0,-1 0-1,1 0 1,0 0 0,-1 1 0,1-1-1,-1 0 1,1 0 0,0 0-1,-1 0 1,1 0 0,0 1 0,-1-1-1,1 0 1,-1 0 0,1 0 0,0 0-1,-1 0 1,1 0 0,-1 0-1,1-1 1,0 1 0,-1 0 0,1 0-1,0 0 1,-1 0 0,1 0 0,-1-1-1,1 1 1,0 0 0,0 0 0,-1 0-1,1-1 1,0 1 0,-1 0-1,1-1 1,0 1 0,0 0 0,-1 0-1,1-1 1,0 1 0,0-1 0,0 1-1,-1 0 1,1-1 0,0 1-1,0 0 1,0-1 0,0 1 0,0-1-1,0 1 1,0 0 0,0-1 0,0 1-1,0-1 1,0 1 0,0 0 0,0-1-1,0 1 1,0 0 0,1-1-1,-21 26-120,11-4 84,0 0 0,-9 37 0,16-48 81,-1 0-1,2 1 1,-1-1-1,2 0 1,-1 0-1,1 1 1,1-1-1,2 14 0,-3-23-30,1 0-1,-1 0 1,1 0-1,-1 0 0,1 0 1,0 0-1,0 0 1,-1 0-1,1 0 0,0 0 1,0 0-1,0-1 1,0 1-1,0 0 0,0 0 1,0-1-1,1 1 1,-1-1-1,0 1 1,0-1-1,0 0 0,0 1 1,1-1-1,-1 0 1,0 0-1,0 0 0,1 0 1,-1 0-1,0 0 1,0 0-1,1 0 0,1-1 1,2 0 7,0 0-1,0 0 1,0-1 0,-1 1 0,1-1 0,0 0-1,5-3 1,4-5 1,0-1 0,-1 0 0,0 0 0,-1-1 0,14-19 0,-21 25-11,1-1 1,-1 0-1,-1-1 1,1 1-1,-1-1 1,-1 0-1,1 0 1,-1 0-1,-1 0 1,1-1-1,-2 1 1,2-14-1,-26 66-77,16-25 371,1 2-1,1-1 1,1 1-1,0 0 1,0 41 0,4-59-255,1-1 1,-1 0 0,1 1-1,-1-1 1,1 0 0,0 1-1,0-1 1,0 0 0,0 0-1,1 0 1,-1 0 0,0 0 0,1 0-1,0 0 1,-1 0 0,1-1-1,0 1 1,0 0 0,4 2-1,19 10-1266,0-4-5252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1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15022,'0'0'8937,"50"32"-14222,-27-11-160,-2 0-2595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28 12620,'0'0'6774,"-10"-4"-4692,-32-16-993,40 19-1038,0 1-1,0-1 0,0 1 1,0-1-1,1 1 1,-1 0-1,0 0 0,0 0 1,0 0-1,0 0 0,0 0 1,0 1-1,1-1 1,-1 0-1,0 1 0,0 0 1,0-1-1,1 1 0,-1 0 1,0 0-1,1 0 1,-1 0-1,1 0 0,-1 0 1,1 0-1,-1 1 0,1-1 1,0 0-1,0 1 1,0-1-1,0 1 0,0 0 1,0-1-1,0 1 0,0 0 1,0 0-1,1-1 1,-1 5-1,-2 3 3,0 0 1,1 1-1,0-1 0,1 1 1,-1 15-1,4-16-42,-1 0-1,1 0 1,1 0-1,0-1 1,0 1-1,0-1 1,1 1-1,1-1 1,-1 0-1,1-1 1,1 1-1,8 9 1,17 27-25,-21-28-19,-1 1 0,0 0 0,-1 0 0,-1 1 0,-1 0 0,0 0 1,-2 1-1,0-1 0,0 1 0,-2 0 0,0 37 0,-2-54 124,0 1 0,-1-1 1,1 1-1,-1 0 0,1-1 0,-1 1 1,0-1-1,0 0 0,0 1 0,0-1 0,-1 0 1,1 1-1,-1-1 0,1 0 0,-1 0 1,0 0-1,1 0 0,-1-1 0,0 1 0,0 0 1,-1-1-1,1 1 0,0-1 0,0 0 1,-3 1-1,3-1-52,0-1 0,0 0 0,0 1 0,0-1 0,1 0 0,-1 0 1,0-1-1,0 1 0,0 0 0,0 0 0,0-1 0,1 1 0,-1-1 0,0 0 0,0 0 0,1 1 1,-1-1-1,0 0 0,1 0 0,-1-1 0,1 1 0,0 0 0,-1 0 0,1-1 0,0 1 0,-1-1 1,1 1-1,0-1 0,0 1 0,1-1 0,-1 0 0,0 1 0,0-1 0,1 0 0,-1-2 0,-5-14-149,0 0 0,2 0 0,1 0 0,0-1 0,1 1 0,1-1 0,0 1 0,2-1-1,0 0 1,7-33 0,-5 37-90,1-1 0,1 1 0,0 0-1,1 1 1,0 0 0,1 0 0,1 0-1,1 0 1,-1 1 0,2 1 0,0 0-1,0 0 1,15-12 0,-23 22 181,-1 1 1,1-1-1,0 0 0,0 1 1,0 0-1,0-1 0,0 1 1,0 0-1,0 0 0,0 0 1,0 0-1,1 0 1,-1 1-1,0-1 0,5 0 1,-6 2 15,0 0 0,0 0 0,0 0 1,0 0-1,0 0 0,-1 0 1,1 0-1,0 0 0,0 0 1,-1 0-1,1 0 0,-1 0 1,1 1-1,-1-1 0,1 0 1,-1 0-1,0 1 0,1-1 1,-1 0-1,0 1 0,0-1 0,0 0 1,0 1-1,0-1 0,0 0 1,-1 0-1,1 2 0,-1 2 88,1-1-1,0 1 1,0-1 0,1 1-1,-1-1 1,1 1-1,0-1 1,0 1-1,2 4 1,-1-8-43,-1 1-1,0-1 1,1 1 0,0-1-1,-1 0 1,1 0 0,0 1-1,-1-1 1,1 0 0,0-1-1,0 1 1,0 0 0,0 0 0,0-1-1,0 1 1,0-1 0,0 0-1,0 0 1,0 1 0,0-1-1,0-1 1,3 1 0,16-1 14,1-1 1,-1 0 0,0-2 0,0 0-1,0-2 1,31-11 0,19-6-70,-69 22-82,0 0 0,1 1-1,-1-1 1,0 0 0,0 1 0,0 0 0,1 0-1,-1-1 1,0 1 0,1 1 0,-1-1 0,0 0-1,0 0 1,1 1 0,-1 0 0,0-1 0,0 1-1,0 0 1,0 0 0,0 0 0,0 0 0,0 0-1,3 3 1,-3-3-393,1 0 0,-1-1 0,1 1 0,-1 0 0,1-1-1,0 1 1,-1-1 0,1 0 0,0 0 0,-1 0 0,1 0 0,0 0 0,-1-1-1,1 1 1,4-2 0,19-8-5005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114 116 9097,'0'0'12523,"-10"8"-11604,-3 4-684,0 1 0,0 0 1,-12 16-1,20-22-89,1-1 0,-1 1 1,1 0-1,1 0 0,-1 1 0,1-1 0,0 1 1,1-1-1,0 1 0,0 0 0,-1 12 1,3-19-141,0 1 1,0-1-1,0 0 1,1 1-1,-1-1 1,0 0-1,0 0 1,1 1-1,-1-1 1,0 0 0,1 0-1,0 1 1,-1-1-1,1 0 1,0 0-1,-1 0 1,1 0-1,0 0 1,0 0-1,0 0 1,0 0 0,0 0-1,0-1 1,0 1-1,0 0 1,0 0-1,0-1 1,1 1-1,-1-1 1,0 1-1,0-1 1,1 0 0,-1 1-1,0-1 1,0 0-1,1 0 1,-1 0-1,0 0 1,1 0-1,-1 0 1,0 0-1,1-1 1,-1 1 0,3-1-1,3 0 11,0-1 1,0 0-1,0 0 0,0-1 0,0 0 0,-1 0 1,8-5-1,6-6-92,-2-1 0,0-2 1,-1 0-1,0 0 0,-1-2 1,-2 0-1,0 0 0,0-1 0,-2-1 1,-1-1-1,0 1 0,7-26 0,-13 22 98,-5 25-22,0 0-1,0 0 1,0 0-1,0-1 1,0 1-1,0 0 1,0 0-1,0 0 1,0-1-1,0 1 0,0 0 1,-1 0-1,1 0 1,0 0-1,0-1 1,0 1-1,0 0 1,0 0-1,0 0 1,-1 0-1,1 0 1,0 0-1,0-1 1,0 1-1,0 0 1,-1 0-1,1 0 1,0 0-1,0 0 1,0 0-1,0 0 1,-1 0-1,1 0 1,0 0-1,0 0 1,0 0-1,-1 0 1,1 0-1,0 0 0,0 0 1,0 0-1,-1 0 1,1 0-1,0 0 1,0 0-1,0 0 1,0 0-1,-1 0 1,1 1-1,0-1 1,-3 2 14,-1 1 0,1-1-1,0 1 1,1 0 0,-1 0 0,0 0 0,1 0 0,-4 7 0,-3 3 93,1 1 0,1 0 0,1 0 0,0 1-1,0-1 1,2 2 0,0-1 0,0 0 0,2 1 0,0-1 0,0 1 0,2 0 0,1 25 0,0-38-97,0-1 0,0 1 0,0 0 1,0 0-1,0-1 0,0 1 1,1-1-1,0 1 0,-1-1 0,1 1 1,0-1-1,0 0 0,0 0 0,0 0 1,0 0-1,1 0 0,-1-1 1,1 1-1,-1-1 0,1 1 0,0-1 1,-1 0-1,1 0 0,0 0 0,0 0 1,0-1-1,-1 1 0,1-1 1,0 0-1,0 1 0,0-1 0,4-1 1,2 1 7,-1-1 0,1 0 1,-1 0-1,1-1 1,-1 0-1,1 0 0,-1-1 1,0 0-1,14-9 1,-7 3-40,-1-2 1,0 0 0,-1-1 0,18-19 0,-26 25 19,0 0 1,0-1 0,0 1 0,-1-1 0,0 1-1,0-1 1,-1-1 0,0 1 0,0 0 0,-1-1-1,1 0 1,0-9 0,-3 17-4,0 0 0,0-1 1,0 1-1,0 0 0,0 0 0,0-1 0,0 1 0,0 0 0,0-1 1,0 1-1,0 0 0,0-1 0,0 1 0,0 0 0,0 0 0,0-1 1,0 1-1,0 0 0,-1 0 0,1-1 0,0 1 0,0 0 0,0 0 1,0-1-1,-1 1 0,1 0 0,0 0 0,0-1 0,-1 1 0,1 0 1,0 0-1,0 0 0,-1 0 0,1 0 0,0-1 0,0 1 0,-1 0 1,1 0-1,-1 0 0,-13 5-44,-12 15 96,21-13 52,0 0 0,1 1 1,0 0-1,0-1 0,0 1 1,-2 11-1,5-17-81,1-1 0,-1 1 1,1-1-1,-1 1 0,1-1 0,-1 1 1,1-1-1,0 1 0,0 0 0,0-1 1,0 1-1,0-1 0,0 1 0,1-1 1,-1 1-1,0-1 0,1 1 1,-1-1-1,1 1 0,-1-1 0,1 1 1,0-1-1,0 0 0,0 1 0,0-1 1,0 0-1,0 0 0,0 1 0,0-1 1,0 0-1,0 0 0,1-1 0,-1 1 1,0 0-1,1 0 0,-1 0 1,1-1-1,-1 1 0,1-1 0,-1 1 1,1-1-1,2 1 0,14 0-85,0-1 0,0 0 0,0-2 0,0 0 0,0 0 0,0-2 0,0 0 0,26-11-1,-23 8-237,1 1-1,0 0 1,1 2-1,42-3 1,-65 7 328,1 0 1,0 0-1,-1 1 1,1-1-1,0 0 1,-1 1-1,1-1 1,-1 1-1,1-1 0,-1 1 1,1-1-1,-1 1 1,1 0-1,-1-1 1,1 1-1,-1-1 1,0 1-1,1 0 1,-1-1-1,0 1 1,1 0-1,-1 0 0,0-1 1,0 1-1,0 0 1,0-1-1,0 1 1,0 0-1,0 0 1,0-1-1,0 1 1,0 0-1,0 0 1,0-1-1,-1 2 0,-5 40 763,3-21-469,3-20-302,0 0-1,1 0 1,-1 0-1,0 0 1,0 0-1,1 0 1,-1 0-1,1 0 1,-1 0-1,1 0 1,-1 0-1,1 0 1,0 0-1,-1 0 1,1-1-1,0 1 1,0 0-1,0-1 1,-1 1-1,1 0 1,0-1-1,0 1 1,0-1-1,0 1 1,0-1-1,0 0 1,0 1-1,0-1 1,0 0-1,0 0 1,0 0-1,0 0 1,0 0-1,1 0 1,-1 0-1,0 0 1,0 0-1,0 0 1,0 0-1,0-1 1,1 0-1,49-13 167,-10-4-52,-23 8-365,1 1 1,0 1 0,1 1 0,-1 0 0,2 2 0,-1 0 0,0 1 0,1 2 0,23-2 0,-42 4 265,-1 0-1,1 0 1,-1 0-1,1 1 1,-1-1 0,1 0-1,-1 1 1,1-1-1,-1 1 1,1-1 0,-1 1-1,1 0 1,-1-1-1,0 1 1,1 0-1,-1 0 1,0 0 0,0 0-1,0 0 1,0 0-1,0 0 1,0 1 0,0-1-1,0 0 1,0 1-1,0-1 1,-1 0-1,1 1 1,0-1 0,-1 1-1,0-1 1,1 1-1,-1-1 1,0 1-1,1 2 1,-1-1-20,1-1-1,-1 1 1,1-1-1,0 1 1,0-1 0,0 1-1,0-1 1,0 0-1,1 1 1,-1-1-1,3 3 1,-3-4-171,-1-1 1,1 1-1,0-1 1,-1 0-1,1 1 0,0-1 1,-1 0-1,1 1 1,0-1-1,0 0 0,-1 0 1,1 0-1,0 1 1,-1-1-1,1 0 1,0 0-1,0 0 0,0 0 1,-1 0-1,1-1 1,0 1-1,-1 0 0,2-1 1,12-5-5602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3043,'0'0'512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224 251 14734,'0'0'1473,"-2"-9"-773,-2-4-548,0 1 45,1 0 0,-2 0 1,-8-18-1,11 27-175,0 0 0,0 0 0,0 0 0,0 0 0,0 1 0,-1-1 0,1 0 0,-1 1 0,1 0 1,-1 0-1,0 0 0,0 0 0,0 0 0,0 0 0,0 1 0,-1-1 0,1 1 0,0 0 0,-5-1 0,3 2 13,1-1 0,-1 1-1,0 0 1,1 1 0,-1-1-1,1 1 1,-1 0 0,1 0-1,-1 0 1,1 0 0,0 1 0,0 0-1,-1 0 1,1 0 0,0 0-1,1 1 1,-1-1 0,0 1-1,1 0 1,0 0 0,-1 1-1,1-1 1,0 1 0,1-1 0,-1 1-1,1 0 1,-4 8 0,2-4 111,0 1 0,1-1 0,0 1 0,1 0 0,-1 0 0,2 0 0,-1 0 0,2 0 0,-1 0 0,1 0 0,0 1 0,1-1 0,2 13 0,-2-20-115,0 1-1,0 0 1,0-1-1,1 1 0,-1-1 1,1 1-1,-1-1 0,1 0 1,0 0-1,0 0 0,0 0 1,0 0-1,0 0 0,0 0 1,1 0-1,-1-1 0,0 0 1,1 1-1,-1-1 0,1 0 1,0 0-1,-1 0 0,1 0 1,0-1-1,0 1 0,0-1 1,-1 0-1,1 0 0,0 0 1,0 0-1,5-1 0,1 1 52,1-1 0,-1-1 0,0 0 0,0 0 0,0-1 0,-1 0 0,1 0 0,13-8 0,-9 3-58,-1 0 0,1-1 0,-2 0 0,1-1 0,-1-1 0,-1 1 0,0-2 0,0 0 0,-2 0 0,1 0 0,-1-1 0,-1 0 0,0-1 0,-1 0 0,-1 0 0,0 0 0,-1 0 0,0-1 0,-1 0 0,-1 0 0,1-23 0,-3 36-2,0-1 0,0 1 1,-1 0-1,0-1 0,1 1 0,-1 0 0,0-1 0,0 1 0,0 0 0,0 0 0,0 0 0,-1 0 0,1 0 0,-1 0 0,1 0 1,-1 1-1,-2-3 0,3 4-10,0-1 0,1 0 1,-1 1-1,0-1 0,0 1 1,0-1-1,0 1 1,0 0-1,0-1 0,0 1 1,0 0-1,0 0 0,0 0 1,0-1-1,0 1 0,0 0 1,0 1-1,0-1 1,0 0-1,0 0 0,0 0 1,0 0-1,0 1 0,0-1 1,0 0-1,0 1 0,0-1 1,0 1-1,0-1 0,1 1 1,-1 0-1,0-1 1,0 1-1,1 0 0,-1 0 1,0-1-1,1 1 0,-1 0 1,0 0-1,1 0 0,-1 0 1,0 1-1,-3 7-16,0 0 1,1 1-1,-1-1 0,2 1 1,-1-1-1,2 1 0,-1 0 1,1 0-1,0 0 0,1 0 1,1 0-1,-1 0 0,1 0 1,4 14-1,-4-18 9,0-1-1,1 1 1,-1-1 0,1 1-1,0-1 1,1 0-1,-1 0 1,1 0 0,0 0-1,0 0 1,1-1-1,-1 1 1,1-1 0,0 0-1,0 0 1,0 0-1,1-1 1,0 0 0,-1 0-1,1 0 1,0 0 0,0 0-1,1-1 1,-1 0-1,0 0 1,10 1 0,-8-2 10,0 0 1,0-1 0,0 1 0,0-2-1,0 1 1,0-1 0,0 0-1,0 0 1,-1-1 0,1 0 0,0 0-1,-1-1 1,1 0 0,-1 0 0,0 0-1,0-1 1,0 0 0,0 0 0,-1 0-1,0-1 1,0 0 0,0 0 0,0 0-1,-1 0 1,0-1 0,0 0 0,0 0-1,-1 0 1,0 0 0,0-1 0,0 1-1,-1-1 1,0 0 0,0 1 0,-1-1-1,0 0 1,0 0 0,-1-12-1,0 19-16,0 1-1,0-1 1,0 0-1,-1 1 0,1-1 1,0 0-1,0 1 0,-1-1 1,1 0-1,0 0 1,0 1-1,-1-1 0,1 0 1,0 0-1,-1 1 0,1-1 1,0 0-1,-1 0 0,1 0 1,0 0-1,-1 0 1,1 1-1,0-1 0,-1 0 1,1 0-1,0 0 0,-1 0 1,1 0-1,-1 0 0,1 0 1,0 0-1,-1 0 1,1-1-1,0 1 0,-1 0 1,1 0-1,-1 0 0,1 0 1,0 0-1,0-1 1,-1 1-1,1 0 0,0 0 1,-1-1-1,1 1 0,0 0 1,0 0-1,-1-1 0,1 1 1,0 0-1,0-1 1,-1 1-1,1 0 0,0-1 1,0 1-1,0 0 0,0-1 1,0 1-1,0 0 0,0-1 1,0 1-1,0 0 1,0-1-1,0 1 0,0-1 1,0 1-1,-19 26-123,15-16 121,2-1 1,0 0 0,0 1-1,1 0 1,0-1 0,0 1-1,2 18 1,-1-26 3,1 1 0,-1-1 0,1 1 0,-1-1 1,1 1-1,0-1 0,0 1 0,0-1 0,1 0 0,-1 0 1,0 0-1,1 1 0,-1-1 0,1-1 0,0 1 0,0 0 0,0 0 1,0-1-1,0 1 0,0-1 0,0 1 0,0-1 0,1 0 1,-1 0-1,0 0 0,1 0 0,-1 0 0,1-1 0,-1 1 0,1-1 1,0 0-1,-1 1 0,1-1 0,2-1 0,1 1-113,0 0 0,1-1 1,-1-1-1,0 1 0,0-1 0,0 0 0,0 0 0,0 0 0,-1-1 0,1 0 1,-1 0-1,0-1 0,1 1 0,-2-1 0,1 0 0,5-6 0,16-11-173,-25 20 283,0 1 0,0-1 0,0 1-1,0-1 1,0 1 0,0 0 0,0-1-1,0 1 1,0 0 0,0 0-1,0-1 1,0 1 0,1 0 0,-1 0-1,0 0 1,0 0 0,0 1 0,0-1-1,0 0 1,0 0 0,0 1-1,0-1 1,0 0 0,0 1 0,0-1-1,0 1 1,0-1 0,0 1 0,0 0-1,0-1 1,-1 1 0,1 0-1,0 0 1,0 0 0,-1-1 0,1 1-1,0 1 1,26 45 160,-17-28-168,-9-17 29,0 0 0,0 0 0,0 0 0,1 0 0,-1-1 0,0 1 0,1 0 0,-1-1 0,1 1 0,0-1 0,-1 1 0,1-1 0,0 0 0,0 0 0,0 0 0,0 0 0,0 0 0,0 0 0,0-1 0,3 2 0,-3-3 54,-1 1 0,1-1 0,0 0 0,-1 1 0,1-1 0,-1 0 0,1 0 1,-1 0-1,1 0 0,-1 0 0,0 0 0,0-1 0,1 1 0,-1 0 0,0 0 0,0-1 1,0 1-1,0-1 0,-1 1 0,1-1 0,0 0 0,0 1 0,-1-1 0,0 0 1,1-2-1,3-6 202,-2-1 0,1 0 1,-2 0-1,1-1 1,-1 1-1,-1 0 0,-1-15 1,1 20-258,-1 1 0,1 0 0,-1 0 0,0 0 1,-1-1-1,1 1 0,-1 0 0,0 1 0,0-1 0,0 0 0,-1 0 0,0 1 1,0 0-1,0-1 0,0 1 0,-1 0 0,-6-5 0,10 9-110,0 0 0,1 0 0,-1 0-1,0 0 1,0 0 0,0 1 0,0-1-1,0 0 1,0 0 0,0 0 0,0 0-1,0 0 1,0 1 0,0-1 0,0 0-1,0 0 1,0 0 0,0 0 0,-1 0-1,1 1 1,0-1 0,0 0 0,0 0-1,0 0 1,0 0 0,0 0 0,0 0-1,0 0 1,0 1 0,0-1 0,-1 0-1,1 0 1,0 0 0,0 0 0,0 0 0,0 0-1,0 0 1,0 0 0,-1 0 0,1 0-1,0 0 1,0 0 0,0 0 0,0 0-1,0 0 1,-1 0 0,1 0 0,0 0-1,0 0 1,0 0 0,0 0 0,0 0-1,-1 0 1,1 0 0,0 0 0,0 0-1,0 0 1,6 13-4311,11 0-2237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1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173 188 11531,'0'0'8685,"-11"1"-8508,3 0-143,0 0 1,0 1 0,0 1 0,0-1 0,0 1 0,0 1-1,1 0 1,0 0 0,0 0 0,0 1 0,0-1 0,0 2-1,1-1 1,0 1 0,0 0 0,1 0 0,-1 1 0,2 0-1,-1 0 1,-6 12 0,9-15 79,0 0-1,0 0 1,0 0 0,1 0 0,0 0-1,-1 0 1,2 0 0,-1 1-1,0-1 1,1 1 0,0-1-1,0 0 1,0 1 0,0-1 0,2 5-1,-2-7-73,1-1 1,0 0-1,-1 1 0,1-1 0,0 0 0,0 0 1,0 0-1,0 0 0,0 1 0,0-1 0,0 0 0,0-1 1,0 1-1,0 0 0,1 0 0,-1 0 0,3 0 0,-1 0-1,1 0 0,-1 0 0,1 0 0,-1-1 0,1 0-1,0 1 1,-1-1 0,1-1 0,6 0 0,0-1-28,1-1 1,-1 0-1,0-1 1,0 0-1,0-1 1,0 0-1,-1-1 0,0 0 1,0 0-1,-1 0 1,12-12-1,-3 1-188,0-1 0,-1-1 0,27-40 0,-34 44 159,-1 0 1,0-1-1,9-26 1,-15 35 22,1 0 0,-2-1 1,1 1-1,-1-1 1,0 0-1,0 1 0,-1-1 1,0 0-1,-1 1 0,-1-12 1,1 18-11,0-1 1,1 0 0,-1 1-1,0-1 1,0 1-1,0 0 1,0-1 0,0 1-1,0 0 1,0 0-1,0-1 1,0 1 0,-1 0-1,1 0 1,0 0-1,-1 1 1,1-1-1,-1 0 1,1 0 0,-1 1-1,1-1 1,-1 1-1,1-1 1,-1 1 0,0 0-1,1 0 1,-1-1-1,0 1 1,1 0 0,-1 1-1,0-1 1,1 0-1,-1 0 1,1 1-1,-1-1 1,0 1 0,1-1-1,-3 2 1,-3 0-26,-1 1 1,1 0-1,0 0 1,0 1-1,0 0 0,-12 9 1,6-2 26,1 1 0,-22 26-1,31-34 22,0 1 0,0-1 0,0 0-1,1 1 1,-1 0 0,1 0-1,0-1 1,1 1 0,-1 0 0,1 0-1,0 1 1,0-1 0,1 0-1,-1 6 1,1-10-13,1 0 0,-1-1-1,0 1 1,1 0 0,-1 0 0,1-1 0,-1 1 0,0 0-1,1 0 1,0-1 0,-1 1 0,1-1 0,-1 1-1,1-1 1,0 1 0,-1-1 0,1 1 0,0-1-1,0 1 1,-1-1 0,1 0 0,0 1 0,0-1-1,-1 0 1,3 0 0,25 5 49,-19-4-89,23 3-416,64 13-2671,-87-14 2883,0-1 1,0 1-1,0 1 0,0 0 1,0 0-1,-1 1 0,14 9 1,-19-11 238,0 0 1,-1 0-1,1 0 1,-1 1-1,1-1 1,-1 1-1,0-1 1,0 1-1,-1 0 1,1 0-1,-1 0 1,0-1-1,0 1 1,0 1-1,0 3 1,0-2 7,4 4-1156,4-6-3048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17392,'0'0'2787,"-10"3"-1148,8-3-1626,-8 3 239,0 0 0,1 0 0,-1 1 0,-16 9 0,23-11-272,1-1 0,-1 1 0,0 0 0,1 0 0,-1 1 0,1-1 0,0 0 0,0 1 0,0 0 0,0-1-1,0 1 1,0 0 0,1 0 0,-1 0 0,1 0 0,0 0 0,0 0 0,0 1 0,0-1 0,1 0 0,0 0-1,-1 5 1,2-7-131,-1 0-1,1 0 0,-1 0 0,1 1 0,-1-2 1,1 1-1,0 0 0,0 0 0,-1 0 0,1 0 0,0 0 1,0-1-1,0 1 0,0 0 0,0-1 0,0 1 1,0 0-1,0-1 0,0 0 0,0 1 0,1-1 1,-1 0-1,2 1 0,35 8-1191,-28-7 473,1 1-247,-4-2 1227,0 0 1,0 1 0,0 0-1,0 1 1,11 5-1,-18-8-4,1 1-1,0-1 0,-1 1 0,1-1 0,0 1 0,-1 0 1,1-1-1,-1 1 0,1 0 0,-1-1 0,1 1 0,-1 0 0,1-1 1,-1 1-1,0 0 0,1 0 0,-1 0 0,0-1 0,0 1 1,0 0-1,1 1 0,-2 0 62,1 0-1,-1-1 1,1 1 0,-1 0-1,1-1 1,-1 1 0,0-1-1,0 1 1,0-1 0,0 1 0,0-1-1,0 0 1,0 0 0,0 1-1,-2 0 1,-11 10 618,1-1 0,-2 0 0,-14 8 0,24-16-648,0 0 0,1-1 0,-1 1 1,0-1-1,-1 0 0,1 0 0,0-1 1,0 1-1,-1-1 0,1 0 0,-1-1 0,1 0 1,-10 0-1,14 0-174,0-1 1,0 1-1,1-1 0,-1 0 1,0 1-1,1-1 1,-1 0-1,1 1 0,-1-1 1,1 0-1,-1 0 1,1 1-1,0-1 0,-1 0 1,1 0-1,0 0 0,0 0 1,-1 0-1,1 1 1,0-1-1,0 0 0,0 0 1,0 0-1,0 0 1,0 0-1,0 0 0,0 0 1,1 1-1,-1-1 0,0 0 1,1 0-1,0-1 1,11-30-3918,7 12-146,5 1-2333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98 231 2851,'0'0'16618,"-11"3"-16351,5-1-217,-1 1-1,1-1 1,0 1 0,0 0-1,0 1 1,0 0-1,0-1 1,-7 8 0,11-9 57,-1 1 0,1 0 0,0-1 0,0 1 0,0 0 0,0 0 0,1 0 0,-1 0 0,1 0 0,0 0 0,0 1 0,0-1 0,0 0 1,0 1-1,1-1 0,-1 0 0,1 1 0,0-1 0,0 1 0,1-1 0,-1 1 0,1-1 0,0 5 0,0-6-66,0 0-1,0-1 1,1 1-1,-1 0 1,0 0 0,1 0-1,-1-1 1,1 1-1,0-1 1,-1 1-1,1-1 1,0 0-1,0 0 1,0 0 0,0 0-1,0 0 1,0 0-1,0 0 1,0 0-1,0-1 1,0 1 0,1-1-1,-1 0 1,0 0-1,0 0 1,0 0-1,1 0 1,2 0-1,2 0 12,0-1-1,1 0 0,-1 0 0,0 0 0,1-1 0,-1 1 1,9-5-1,-2-3-80,0-1 1,-1 0 0,0 0 0,-1-1-1,-1-1 1,1 0 0,-2-1-1,0 0 1,0-1 0,-1 1-1,-1-2 1,0 1 0,-1-1 0,-1-1-1,0 1 1,-1-1 0,-1 0-1,0 0 1,2-26 0,-6 38 27,0 1-1,0-1 1,0 0 0,0 0 0,-1 0-1,0 1 1,1-1 0,-1 0 0,-1 1-1,1-1 1,0 1 0,-1-1 0,0 1 0,0 0-1,-3-5 1,4 7 3,-1 0-1,1 0 1,-1 0-1,1 0 1,-1 0 0,0 0-1,1 0 1,-1 1-1,0-1 1,1 1 0,-1-1-1,0 1 1,1 0-1,-1 0 1,0 0-1,0 0 1,0 0 0,1 0-1,-1 0 1,0 0-1,0 1 1,1-1 0,-1 1-1,0-1 1,1 1-1,-1 0 1,0 0-1,1 0 1,-1 0 0,1 0-1,0 0 1,-1 0-1,1 0 1,0 0 0,-2 2-1,-7 6 65,1 1-1,1-1 1,-1 2 0,2-1-1,-1 1 1,1 0 0,1 0-1,0 1 1,1 0 0,0 0-1,1 0 1,0 1-1,1 0 1,0-1 0,1 1-1,-1 23 1,3-34-50,0 0 0,0 0-1,0 1 1,0-1 0,1 0 0,-1 0 0,1 0-1,-1 0 1,1 0 0,0 0 0,0 0 0,-1-1-1,1 1 1,1 0 0,-1 0 0,0-1 0,0 1-1,1 0 1,-1-1 0,1 1 0,-1-1 0,1 0-1,2 2 1,0-1-12,0 0 0,0-1 0,0 0 0,0 0 0,0 0 0,0 0 0,1-1 0,-1 1 0,0-1 0,0 0 0,5-1 0,6 0-564,0-2 0,0 0 1,0-1-1,-1 0 1,24-11-1,1-7-1529,-5 2 3297,-30 53 2615,-3-11-3460,0-21-340,1 1 0,-1 0 0,0 0 0,1-1 0,-1 1 0,1-1 0,-1 1 0,1-1 0,-1 1 0,1-1 0,0 0 0,0 0 0,0 0 0,0 0 0,0 0 0,0 0 0,0-1 0,0 1 0,0-1 0,0 1 0,0-1 0,0 0 0,0 0 0,1 0 0,-1 0 0,0 0 0,0 0 0,3-2 0,3 2 10,-1-1 0,1 0-1,-1 0 1,0-1-1,0 0 1,0 0 0,8-5-1,-6 3-103,0-2-1,0 1 1,-1-1-1,0 0 0,0-1 1,-1 0-1,1-1 0,-2 1 1,1-1-1,-1 0 1,7-12-1,-18 33 160,0 0 1,1 0-1,1 0 1,0 0-1,1 0 0,0 1 1,1-1-1,0 16 0,1-28-80,1 1-1,-1-1 1,0 0-1,0 0 1,1 0-1,-1 0 1,0 0-1,1 0 1,-1 0-1,1 0 1,-1 0-1,1 0 1,0 0-1,-1 0 1,1-1-1,0 1 1,0 0-1,0 0 1,-1-1-1,1 1 1,0 0-1,0-1 1,0 1-1,0-1 1,2 1-1,0 0 25,0 0 0,0-1 0,0 1 1,0-1-1,0 0 0,0 0 0,1 0 0,-1 0 0,4-1 0,1-1-349,0 0 0,-1 0 0,1-1 0,0 0 0,-1 0 0,13-8 0,10-12-3911,-4-4-4665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11115,'0'0'4292,"23"56"-3139,0-37-289,11 0-639,5-4-65,1 0 0,8-4-128,-7-1-224,0-3-2242,-7-3-1826,-9-3-1570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7143,'0'0'11808,"-3"11"-10948,2-9-832,-15 56 1714,1 2-1,4-1 0,-7 108 0,17-144-1665,3 52 200,-1-69-289,-1-1 0,1 0 0,0 0 1,0 0-1,1 0 0,-1 0 0,1 0 0,1-1 0,-1 1 0,0 0 0,5 4 1,-6-8-960,-10-36-2629,-18-20 3275,9 20 329,9 17 180,4 9 196,1-1 0,-1 1 0,2-1 0,-1 0-1,2 0 1,-1 0 0,-1-18 0,4 27-323,1 0 0,-1 0 0,1 0 0,-1 0 0,1 0 0,0 0 0,-1 1 0,1-1 0,0 0 0,0 0 0,-1 1 0,1-1-1,0 0 1,0 1 0,0-1 0,0 1 0,0-1 0,0 1 0,0-1 0,0 1 0,0 0 0,0-1 0,0 1 0,0 0 0,2 0 0,38-7-325,-27 5 348,-1-2-368,0 0-1,0 0 0,0-2 1,-1 1-1,0-2 1,0 0-1,0 0 0,-1-1 1,0 0-1,-1-1 0,0 0 1,0-1-1,-1 0 1,0 0-1,-1-1 0,0-1 1,-1 1-1,0-1 1,-1 0-1,0-1 0,-1 1 1,0-1-1,5-21 1,-33 73 2637,9-2-1666,3 0-1,1 0 0,1 1 1,2 0-1,2 1 0,2-1 1,2 58-1,1-93-661,0 0 0,1-1-1,-1 1 1,1-1 0,-1 1 0,1-1 0,0 1-1,0-1 1,0 1 0,1-1 0,-1 0 0,0 1 0,1-1-1,-1 0 1,1 0 0,0 0 0,0 0 0,0-1-1,0 1 1,3 2 0,-4-4-3,-1 1 0,1-1 0,0 0 0,0 1 0,0-1 0,0 0 0,0 1-1,0-1 1,0 0 0,0 0 0,0 0 0,0 0 0,0 0 0,0 0 0,0 0 0,0 0 0,0-1 0,0 1 0,0 0 0,0 0 0,1-1-1,0 0 6,-1 0-1,1-1 0,-1 1 0,0 0 0,1-1 0,-1 1 0,0 0 0,0-1 1,0 0-1,0 1 0,0-1 0,0 0 0,-1 1 0,1-1 0,1-3 0,1-13-107,0-1 0,-1 1 0,-1-1 0,0 0 0,-2 1 0,0-1 0,-1 0 0,-9-35 0,7 39-113,3 11-54,3 6-22,-1 0 260,1 0 0,0 0 0,0 0 0,0 0 0,0 0-1,0 0 1,0-1 0,0 1 0,1-1 0,-1 1-1,1-1 1,-1 0 0,5 2 0,2-1 45,0-1-1,1 0 1,-1 0 0,0-1 0,0 0 0,1 0-1,-1-1 1,0 0 0,0-1 0,0 0 0,0 0-1,0-1 1,-1 0 0,1-1 0,-1 0 0,0 0-1,10-7 1,-11 7-28,-1-1 0,1 0 0,-1 0 0,1-1 0,-1 0 0,-1 0 0,1 0 0,-1-1 0,0 0 0,-1 0 0,0 0 0,0 0 0,0-1 0,-1 1 0,0-1 0,-1 0 0,1 0 0,-2 0 0,2-12 0,-3 20-6,1 0 0,-1-1 0,0 1-1,0-1 1,0 0 0,0 1 0,0-1-1,0 1 1,0-1 0,0 1 0,0-1 0,-1 1-1,1-1 1,0 1 0,0 0 0,0-1-1,-1 1 1,1-1 0,0 1 0,0-1 0,-1 1-1,1-1 1,0 1 0,-1 0 0,1-1-1,0 1 1,-1 0 0,1-1 0,-1 1-1,1 0 1,0 0 0,-1-1 0,1 1 0,-1 0-1,1 0 1,-1 0 0,1 0 0,-1 0-1,1-1 1,-1 1 0,1 0 0,-1 0 0,1 0-1,-1 0 1,1 0 0,-1 1 0,1-1-1,-1 0 1,1 0 0,-1 0 0,1 0 0,-1 0-1,1 1 1,-1-1 0,-26 17-164,16-4 242,-1 0 1,2 1-1,0 0 0,1 1 1,0 0-1,1 1 1,1 0-1,0 0 0,1 1 1,1-1-1,1 1 0,0 0 1,1 1-1,-1 23 1,4-38-62,0-1 0,0 1 0,1 0 0,-1-1 1,1 1-1,-1-1 0,1 1 0,0 0 0,0-1 1,0 0-1,0 1 0,1-1 0,-1 0 0,0 1 1,1-1-1,0 0 0,-1 0 0,1 0 0,0-1 1,0 1-1,0 0 0,1-1 0,-1 1 0,0-1 1,0 0-1,1 1 0,-1-1 0,1 0 0,-1-1 1,5 2-1,7 1-88,0-1 1,0 0-1,0-1 0,23-1 1,-21 0-304,-7-1 109,0 1 0,0-2 0,0 1 0,-1-1 0,1 0 0,0-1 0,-1 0 0,16-8 0,-21 10 354,1-1 0,-1 0 0,0 0 0,1 0-1,-1-1 1,0 1 0,-1-1 0,1 0 0,0 0 0,-1 0 0,1 0-1,-1 0 1,0 0 0,0-1 0,0 1 0,-1-1 0,1 1-1,-1-1 1,0 0 0,0 0 0,0 1 0,0-1 0,-1-5 0,0 9-60,0 0 0,0 0-1,0-1 1,0 1 0,0 0 0,0 0 0,0-1 0,-1 1 0,1 0 0,0 0 0,0 0 0,0-1 0,0 1 0,-1 0 0,1 0 0,0 0 0,0 0 0,0 0 0,-1-1 0,1 1 0,0 0 0,0 0 0,0 0 0,-1 0 0,1 0 0,0 0-1,0 0 1,-1 0 0,1 0 0,0 0 0,0 0 0,-1 0 0,1 0 0,0 0 0,0 0 0,-1 0 0,1 0 0,0 0 0,0 0 0,0 0 0,-1 0 0,1 1 0,0-1 0,0 0 0,-1 0 0,1 0 0,0 0 0,0 1 0,0-1 0,0 0-1,-1 0 1,1 0 0,0 0 0,0 1 0,0-1 0,-13 10-24,10-4 34,0-1-1,0 1 1,0 0-1,0 0 1,1 0 0,0 0-1,0 1 1,1-1-1,0 1 1,0-1-1,0 1 1,1-1-1,0 1 1,0-1-1,1 1 1,1 7-1,-2-13-50,1 0-1,-1 0 0,0 0 0,1 0 0,-1 0 0,1-1 0,0 1 0,-1 0 0,1 0 0,0-1 1,-1 1-1,1-1 0,0 1 0,0 0 0,-1-1 0,1 1 0,0-1 0,0 0 0,0 1 0,0-1 1,0 0-1,0 1 0,0-1 0,0 0 0,0 0 0,-1 0 0,1 0 0,0 0 0,0 0 0,0 0 1,0 0-1,0 0 0,0-1 0,0 1 0,1-1 0,16-7-3420,-7-6-5511,-6-5-6336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17072,'-7'0'3812,"2"0"-833,0 0-353,1 0-1153,9 0-1633,10 8 32,4-2-1057,4-4-2787,2-2-2113,0-3-8425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 4644,'0'0'14900,"-2"12"-14398,-7 46 631,3 0 1,2 107-1,4-161-1015,1 1-1,-1 0 1,1 0-1,0-1 1,0 1-1,0 0 0,0-1 1,1 1-1,0-1 1,0 1-1,0-1 1,1 0-1,-1 0 1,1 0-1,0 0 1,0-1-1,5 6 1,-5-7-26,0-1 0,-1 1 0,1-1 1,0 0-1,0 0 0,0 0 0,0 0 1,0 0-1,1-1 0,-1 1 1,0-1-1,0 0 0,0 0 0,0 0 1,0 0-1,1 0 0,-1-1 0,0 0 1,0 1-1,0-1 0,0 0 0,0-1 1,0 1-1,0 0 0,-1-1 0,1 0 1,3-2-1,8-6 22,0-1-1,-1 0 1,0-1-1,-1 0 1,0-1-1,17-24 1,-11 11-93,-1-1 1,23-50-1,-37 70-114,25-67-751,-27 69 212,0 0-1,0 0 0,0 0 0,-1 0 0,1 0 0,-1 0 0,-1-7 0,-6-1-4929,-10 6-5217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5349,'0'0'8008,"0"59"-5702,0-37 96,10-2-608,6-4-481,8-1-704,8-3-417,2-6-288,5-3-2275,-5-3-3906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16 14862,'0'0'2925,"-8"-3"-138,5 1-2713,0 0 1,0 1-1,0 0 0,0-1 0,-1 1 1,1 0-1,0 0 0,-1 1 1,1-1-1,-1 1 0,1 0 0,0 0 1,-1 0-1,1 0 0,-1 0 0,1 1 1,-1 0-1,1-1 0,0 1 0,-1 0 1,1 1-1,0-1 0,0 1 1,0-1-1,0 1 0,0 0 0,0 0 1,0 0-1,1 1 0,-1-1 0,1 1 1,0-1-1,-3 4 0,-1 3-78,0 0 1,1 0-1,0 0 0,0 0 0,1 1 0,0 0 1,-3 14-1,6-22 5,1 0 1,-1 0-1,0 0 0,1 0 1,0 0-1,0 1 1,0-1-1,0 0 0,0 0 1,0 0-1,0 1 1,1-1-1,-1 0 0,1 0 1,-1 0-1,1 0 1,0 0-1,0 0 0,0 0 1,0 0-1,0 0 1,0 0-1,1-1 0,-1 1 1,1 0-1,-1-1 0,1 1 1,-1-1-1,1 0 1,0 1-1,0-1 0,0 0 1,0 0-1,0 0 1,0 0-1,0 0 0,0-1 1,0 1-1,0-1 1,4 1-1,2 0 1,1-1 0,-1 1-1,1-2 1,-1 1 0,1-1 0,-1-1 0,1 1-1,-1-2 1,0 1 0,0-1 0,0 0 0,0 0 0,10-7-1,5-4-160,0-2-1,37-33 0,-60 49 188,1 0 1,-1-1-1,0 1 0,1-1 0,-1 1 0,1-1 1,-1 1-1,1 0 0,-1-1 0,0 1 0,1 0 1,0 0-1,-1-1 0,1 1 0,-1 0 0,1 0 1,-1 0-1,1 0 0,-1-1 0,1 1 0,-1 0 1,1 0-1,0 0 0,-1 0 0,1 0 0,-1 1 1,1-1-1,-1 0 0,1 0 0,0 0 0,-1 0 1,1 1-1,-1-1 0,1 0 0,-1 0 0,1 1 1,-1-1-1,1 0 0,-1 1 0,0-1 0,1 1 1,-1-1-1,1 0 0,-1 1 0,0-1 0,0 1 1,1-1-1,-1 1 0,0-1 0,0 1 0,1-1 1,-1 1-1,0 0 0,0-1 0,0 1 0,0-1 1,0 1-1,0-1 0,0 1 0,0 0 0,0-1 1,0 1-1,0 0 0,1 59 834,-1-26-459,1-32-391,0-1 0,0 1 0,0-1 0,0 0 1,0 1-1,0-1 0,1 0 0,-1 0 0,0 1 0,1-1 1,-1 0-1,1 0 0,-1-1 0,1 1 0,-1 0 1,1 0-1,0-1 0,-1 1 0,1-1 0,0 1 0,0-1 1,-1 0-1,1 0 0,0 0 0,0 0 0,-1 0 0,1 0 1,0 0-1,2-1 0,6 0-75,0 0-1,0 0 1,-1-1-1,12-4 1,-6 0-1276,0 0 1,-1-1-1,21-15 0,9-9-5291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17521,'-10'5'939,"0"0"-584,-51 27 1663,56-29-1746,0 0-1,0 0 1,0 0-1,1 1 1,-1 0-1,1 0 1,0 0-1,0 0 1,1 1-1,-4 5 1,6-9-261,1 0 0,0 0 1,0 0-1,0 0 0,0 0 1,0 0-1,0 0 0,1 0 0,-1 0 1,0 0-1,0 0 0,1 0 1,-1-1-1,1 1 0,-1 0 0,0 0 1,1 0-1,-1 0 0,1-1 1,0 1-1,-1 0 0,1-1 0,0 1 1,-1 0-1,1-1 0,0 1 1,0-1-1,0 1 0,-1-1 0,1 1 1,0-1-1,0 0 0,0 1 1,0-1-1,0 0 0,0 0 0,0 0 1,0 0-1,0 0 0,1 0 1,49 8-499,-45-8 233,47 5-1645,-30-4 952,1 1 1,-1 1-1,42 11 1,-64-14 1072,0 0 0,0 1 0,0-1 0,0 0 0,0 0 0,0 1 0,0-1 0,0 1 0,0-1 0,0 1 0,0-1 1,0 1-1,0 0 0,0-1 0,0 1 0,0 0 0,-1 0 0,1-1 0,0 1 0,-1 0 0,1 0 0,0 0 0,-1 0 0,1 0 0,-1 0 0,0 0 0,1 0 0,-1 0 0,0 0 0,1 0 1,-1 0-1,0 2 0,-1-1 136,0 1 0,0-1 1,0 0-1,0 0 1,-1 1-1,1-1 0,-1 0 1,1 0-1,-1 0 1,0-1-1,0 1 1,1 0-1,-4 1 0,-10 8 686,-1-1 0,-25 13 0,31-18-1354,-45 19 1931,25-17-3709,5-11-5891,14-5-6194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6758,'0'0'14756,"-6"8"-14564,-1 5-172,0-1 0,0 1 1,2 0-1,-6 15 0,9-23-17,1 1-1,-1-1 0,1 1 1,0-1-1,0 1 0,0-1 1,1 1-1,0 0 0,0-1 1,1 1-1,-1 0 0,1-1 1,0 1-1,1-1 0,3 9 1,-4-11 12,1-1 1,0 0-1,0 0 1,0-1-1,0 1 1,1 0-1,-1-1 1,0 1-1,1-1 1,-1 1-1,1-1 1,0 0-1,-1 0 1,1-1-1,0 1 1,-1 0-1,1-1 1,0 0-1,0 1 1,0-1-1,-1 0 1,1-1-1,0 1 1,0 0-1,4-2 1,3 0 70,0 0-1,-1 0 1,1-1 0,-1-1 0,17-7 0,-8-1-32,0-1 0,-1 0 0,21-21 0,32-25 205,-70 59-264,1-1-1,-1 1 1,1 0 0,0 0-1,-1-1 1,1 1-1,0 0 1,-1 0 0,1 0-1,0 0 1,-1 0 0,1 0-1,-1 0 1,1 0-1,0 0 1,-1 0 0,1 0-1,0 0 1,-1 0 0,1 1-1,0-1 1,-1 0-1,1 0 1,-1 1 0,1-1-1,-1 0 1,1 1 0,-1-1-1,1 1 1,-1-1 0,1 0-1,-1 1 1,1-1-1,-1 1 1,1-1 0,-1 1-1,0 0 1,0-1 0,1 1-1,-1-1 1,0 1-1,0 0 1,1-1 0,-1 1-1,0 0 1,0 0 0,9 41 172,-7-30-77,-1-9-59,-1 1-1,1-1 0,0 0 1,0 0-1,0 0 1,1 0-1,-1 0 0,1-1 1,-1 1-1,1 0 0,0-1 1,0 1-1,0-1 1,0 1-1,1-1 0,-1 0 1,1 0-1,-1 0 0,1 0 1,0-1-1,0 1 1,0-1-1,0 1 0,0-1 1,0 0-1,0 0 0,0 0 1,0-1-1,0 1 0,0-1 1,1 0-1,-1 0 1,0 0-1,0 0 0,4-1 1,13-2 283,-1-2 0,-1 0 0,1 0 0,33-16 0,-5 2-52,-42 17-271,0 1 1,0-1-1,0 1 0,0 0 1,1 0-1,-1 1 0,0 0 1,0-1-1,1 2 1,-1-1-1,0 1 0,11 2 1,-12-1 2,0 0 1,0 0 0,0 1-1,0 0 1,0-1 0,-1 1-1,1 1 1,-1-1 0,0 0-1,0 1 1,0 0 0,0 0-1,0 0 1,1 4 0,-2-5 16,0-1 1,0 0 0,0 1 0,0-1 0,0 0-1,1 0 1,-1 0 0,1 0 0,-1 0 0,1-1 0,-1 1-1,1-1 1,0 0 0,0 0 0,0 0 0,0 0-1,0 0 1,0 0 0,0-1 0,0 0 0,0 1 0,0-1-1,0 0 1,0-1 0,0 1 0,0-1 0,5 0-1,11-4 49,0-1 0,-1 0-1,28-14 1,6-1-128,13 8-267,-62 12 136,-1 1 1,1 0-1,0 0 0,-1-1 0,1 2 1,-1-1-1,1 0 0,0 0 1,-1 1-1,1 0 0,-1-1 0,1 1 1,-1 0-1,0 0 0,1 0 0,-1 1 1,0-1-1,0 0 0,0 1 1,0 0-1,0-1 0,2 3 0,0 1-3473,0-4-3850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14061,'0'0'5371,"-6"11"-4159,-11 23-743,2 2 1,2-1 0,2 2 0,0 0 0,-8 63 0,10-23 371,1 153-1,8-224-816,0-2-8,0 0 0,0 1 1,0-1-1,0 0 0,1 0 0,0 0 1,0 0-1,0 1 0,0-1 0,1-1 0,3 8 1,-5-10-11,0-1 0,0 0 0,0 0 1,1 0-1,-1 1 0,0-1 0,0 0 1,0 0-1,0 0 0,1 0 1,-1 0-1,0 0 0,0 1 0,0-1 1,1 0-1,-1 0 0,0 0 0,0 0 1,0 0-1,1 0 0,-1 0 0,0 0 1,0 0-1,1 0 0,-1 0 0,0 0 1,0 0-1,0 0 0,1 0 0,-1 0 1,0 0-1,0 0 0,0-1 0,1 1 1,-1 0-1,0 0 0,0 0 1,0 0-1,1 0 0,-1 0 0,0-1 1,0 1-1,0 0 0,0 0 0,0 0 1,1 0-1,-1-1 0,0 1 0,0 0 1,0 0-1,0 0 0,0-1 0,0 1 1,0 0-1,0 0 0,0 0 0,0-1 1,0 1-1,0 0 0,0 0 1,0-1-1,3-14 166,-2-15-143,-1 1 0,-1 0 0,-2-1 0,-1 1-1,-1 0 1,-2 1 0,0-1 0,-2 1 0,-17-35-1,18 40-149,18 28-842,21 13-579,-12-12 533,0-1-1,0-1 1,1-1-1,-1 0 1,1-2-1,0 0 1,-1-1-1,33-5 1,-34 3 288,0-2 1,-1 0-1,1-1 0,-1 0 1,18-9-1,-24 9 803,-1-1 0,-1 0 0,1 0 0,16-15 0,-24 19 462,1-1 0,-1 1-1,0-1 1,-1 0 0,1 1 0,0-1-1,-1 0 1,1 0 0,-1 0 0,0 0 0,0 0-1,0 0 1,-1 0 0,1-6 0,-1 8-421,0 1 0,0 0 1,1-1-1,-1 1 0,0-1 1,-1 1-1,1-1 0,0 1 1,0 0-1,0-1 0,0 1 0,0-1 1,0 1-1,0 0 0,0-1 1,-1 1-1,1 0 0,0-1 1,0 1-1,-1 0 0,1-1 1,0 1-1,0 0 0,-1-1 0,1 1 1,0 0-1,-1 0 0,1 0 1,0-1-1,-1 1 0,1 0 1,-1 0-1,1 0 0,0 0 1,-1-1-1,-1 2-88,0-1 1,1 1-1,-1-1 1,0 1-1,1 0 0,-1 0 1,1 0-1,-1 0 1,1 0-1,-1 0 0,1 0 1,0 0-1,-1 0 1,0 2-1,-6 6-30,0 0-1,1 0 0,1 0 1,-1 1-1,1 0 0,1 0 1,0 0-1,1 1 1,0-1-1,0 1 0,1 1 1,0-1-1,1 0 1,1 0-1,-1 1 0,2 13 1,0-24 0,0 0 0,0 0 0,1 0 0,-1 0 0,0 1 0,1-1 0,-1 0 0,1 0 0,-1 0 0,1 0 0,0 0 0,-1-1-1,1 1 1,0 0 0,0 0 0,-1 0 0,1 0 0,0-1 0,0 1 0,0 0 0,0-1 0,0 1 0,0-1 0,0 1 0,2 0 0,1-1 21,-1 1 0,1 0 0,0-1-1,-1 0 1,1 1 0,0-1 0,0-1-1,4 0 1,1 0 31,1-1-1,-1-1 0,0 0 1,1 0-1,13-7 0,-11 2-34,-1 0-1,0 0 1,-1-1-1,0 0 1,0-1-1,14-18 1,-19 22 1,0-1 1,-1 0 0,0 0 0,0 0-1,-1 0 1,0-1 0,0 0 0,0 1-1,-1-1 1,-1 0 0,1 0 0,0-12-1,-2 19-27,0 1 0,0 0 0,0 0 0,0 0 0,0 0 0,0 0-1,0 0 1,0-1 0,-1 1 0,1 0 0,0 0 0,0 0 0,0 0 0,0 0-1,0 0 1,0 0 0,0-1 0,0 1 0,-1 0 0,1 0 0,0 0 0,0 0-1,0 0 1,0 0 0,0 0 0,0 0 0,-1 0 0,1 0 0,0 0 0,0 0-1,0 0 1,0 0 0,0 0 0,-1 0 0,1 0 0,0 0 0,0 0 0,0 0-1,0 0 1,0 0 0,0 0 0,-1 0 0,1 0 0,0 0 0,0 0 0,0 0-1,0 0 1,0 1 0,0-1 0,0 0 0,-1 0 0,1 0 0,0 0 0,0 0-1,0 0 1,0 0 0,0 1 0,0-1 0,0 0 0,0 0 0,0 0 0,0 0-1,0 0 1,0 0 0,0 1 0,0-1 0,0 0 0,0 0 0,0 0 0,-8 10-97,4 2-33,0 0 0,1 0 0,1 1 0,0-1 0,-1 19 0,2-24-619,1 0 0,1 0 0,-1 0 0,1 0 0,0 0 0,4 11-1,7-2-4787,6-8-2979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11563,'0'0'1767,"-1"8"576,-15 86 3015,5-35-4161,2-1-1,3 2 0,2 88 0,4-146-1190,0 1-1,0-1 0,0 1 1,0-1-1,1 0 0,-1 1 0,1-1 1,0 0-1,-1 1 0,1-1 1,0 0-1,0 0 0,1 0 0,-1 0 1,0 0-1,1 0 0,-1 0 1,1 0-1,0-1 0,-1 1 1,1-1-1,0 1 0,0-1 0,0 1 1,0-1-1,0 0 0,0 0 1,0 0-1,1 0 0,-1-1 0,0 1 1,1-1-1,2 1 0,0-1-93,-1 0-1,0 0 0,1-1 0,-1 0 1,0 0-1,0 0 0,0 0 1,0-1-1,1 1 0,-2-1 1,1 0-1,0 0 0,0-1 0,-1 1 1,1-1-1,-1 0 0,0 1 1,3-5-1,9-11-670,0 0 0,-2 0 0,0-2 1,12-25-1,-11 15 692,-1-1 1,-2 0-1,-1-1 1,9-50-1,-16 52 818,-5 21 96,-6 19-331,-5 19-501,0 1-1,3 0 0,0 0 0,2 1 0,1 0 0,2 1 0,1 0 0,1-1 0,2 1 0,3 32 0,-2-62-197,0-1 0,0 0-1,0 1 1,0-1 0,0 0 0,1 0-1,-1 1 1,0-1 0,1 0-1,-1 0 1,1 0 0,0 0 0,-1 0-1,1 1 1,0-1 0,0 0-1,-1 0 1,1-1 0,0 1 0,0 0-1,0 0 1,0 0 0,2 0-1,9 1-6243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6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15759,'0'0'1938,"-3"11"-540,-7 37 303,2-1 0,2 1-1,1 48 1,5-60-1538,1 0 0,2 0 0,2 0 0,17 69 0,7-10-269,-35-106-6495,-13-18 1756,-10-15 195,-37-58 491,-5 4 10766,49 68-2558,20 28-3572,0-1 0,0 0 0,0 0 0,0 0 0,0-1 0,1 1 0,-1 0-1,1-1 1,-1-3 0,2 6-385,0 0 0,0 0 0,0 0 0,1 0 0,-1 0-1,0 0 1,0 1 0,1-1 0,-1 0 0,1 0 0,-1 0-1,1 0 1,-1 1 0,1-1 0,-1 0 0,1 0 0,-1 1 0,1-1-1,0 0 1,0 1 0,-1-1 0,1 1 0,0-1 0,0 1 0,0-1-1,-1 1 1,1 0 0,0-1 0,0 1 0,0 0 0,0 0 0,0 0-1,0 0 1,0-1 0,0 1 0,1 1 0,38-6-179,1 2 0,-1 3 0,49 4 0,-29-1-5331,-40-3-1949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15407,'0'0'1825,"-10"11"-1771,6-6-54,-4 5 1,-1 0 1,2 0-1,-1 0 1,2 1-1,-1 1 1,-8 20-1,3 2 29,-27 83-31,36-105 28,0 1 0,1-1 1,1 0-1,0 1 0,0-1 0,2 1 0,2 20 0,-2-30-18,0 0 0,0 0-1,0 0 1,0 0 0,1-1 0,-1 1 0,1 0 0,0-1-1,0 1 1,0-1 0,0 0 0,0 0 0,1 1 0,-1-2-1,1 1 1,-1 0 0,1 0 0,0-1 0,-1 1-1,1-1 1,0 0 0,0 0 0,0 0 0,0 0 0,5 0-1,6 1-562,-1 0 0,1-1 0,-1 0 0,23-2 0,11-4-3877</inkml:trace>
  <inkml:trace contextRef="#ctx0" brushRef="#br0" timeOffset="1">357 157 15407,'0'0'-129,"-28"86"65,28-40 353,0-3 351,18-1-95,7-4-417,-2-3 64,0-5-128,-5-1-993,-6-7 161,-6-5 415,-3-9-127,-3-3-321,-3-5-224,-15-6-929,0-17-1313,-3-8 384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16912,'0'0'3363,"61"-13"-1921,-20 2-578,11-4 33,5 5-737,4 3-192,-1 2-1601,-1 1-3940,4 4-9994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18834,'0'0'7783,"0"62"-7911,0-20 288,0 6-96,2 3-32,-2 3-64,5-7-2146,1-7-2210,3-2-5349</inkml:trace>
  <inkml:trace contextRef="#ctx0" brushRef="#br0" timeOffset="1">21 681 7399,'0'0'15278,"-20"55"-13260,20-43-929,0-1-736,0-1-257,4-4-384,6-6-4901,1 0-12332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8616,'0'0'4292,"-3"68"-4004,3-29 1058,0 7-481,0-4-673,5-4-96,9-6-96,1-7-1634,-1-8-2305,-3-12-2115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2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10666,'0'0'3983,"3"-9"-2099,-3 5-1780,1 0 1,1 0-1,-1 0 1,1 0-1,-1 1 1,1-1-1,0 0 1,1 1-1,-1 0 1,1-1-1,-1 1 1,1 0-1,0 0 1,0 0-1,0 1 1,0-1-1,1 1 1,-1 0-1,1 0 1,-1 0-1,1 0 1,0 0-1,0 1 0,0 0 1,0 0-1,0 0 1,5-1-1,1 1-83,-1 0 0,0 0 0,1 1 0,-1 1-1,1-1 1,-1 1 0,1 1 0,-1 0 0,0 0-1,0 1 1,0 0 0,0 0 0,-1 1 0,1 0-1,-1 1 1,0 0 0,0 0 0,12 11-1,-6-6-5,1-1 1,-1-1-1,1 0 0,1-1 0,-1-1 0,1-1 0,1 0 0,-1-1 0,0 0 0,33 2 0,-89-5-3293,7-1-1548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3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5990,'0'0'15150,"-1"8"-14718,-6 71 661,6 153 0,4-141-373,-10 112-1,-20-24 18,27-179-700,0 0 1,0 1 0,1-1-1,-1 0 1,0 0 0,0 1-1,0-1 1,1 0-1,-1 1 1,0-1 0,1 0-1,-1 0 1,0 0-1,0 1 1,1-1 0,-1 0-1,0 0 1,1 0-1,-1 0 1,1 0 0,-1 1-1,0-1 1,1 0-1,-1 0 1,0 0 0,1 0-1,-1 0 1,0 0 0,1 0-1,-1 0 1,1 0-1,-1-1 1,0 1 0,1 0-1,-1 0 1,0 0-1,1 0 1,-1 0 0,0-1-1,1 1 1,-1 0-1,0 0 1,0-1 0,1 1-1,-1 0 1,0 0-1,1-1 1,32-14-6,-11 6 47,25-3-86,0 2 0,1 3-1,0 1 1,84 1-1,-5 0-3,-46-1-353,62-3-3668,170-34-1,-275 33-1247,-14-3-2407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3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12107,'0'0'5857,"11"-1"-5468,6 2-152,0 0-1,0 0 1,0 2 0,0 0-1,-1 1 1,0 0-1,0 1 1,0 1-1,0 1 1,-1 0-1,0 1 1,22 16 0,-30-19-92,0 1 1,0-1 0,-1 2 0,1-1 0,-1 1-1,-1 0 1,1 0 0,-1 1 0,0 0-1,-1 0 1,5 12 0,-7-13-70,0 0 1,0 0-1,-1 0 1,0 0-1,0 1 0,-1-1 1,0 0-1,0 1 0,-1-1 1,0 0-1,0 0 1,-1 0-1,0 0 0,0 0 1,0 0-1,-4 7 0,-11 16 10,-1 0-1,-1-1 1,-2-1-1,0-1 1,-2-1-1,-43 38 0,38-43-2135,7-14-2621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3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21 6726,'0'0'13597,"-13"-4"-12716,-2 0-802,1 0 0,-1 1 0,-1 1 0,1 0 0,0 1 0,0 0 0,-1 2 0,1-1 0,-24 6 0,16 0 266,0 1 0,0 1-1,1 1 1,0 1 0,0 1 0,1 1 0,1 1-1,0 1 1,1 0 0,0 2 0,-22 24-1,37-36-269,0 1-1,0 0 1,1 0-1,-1 0 1,2 0-1,-1 1 1,0-1-1,1 1 1,-3 11-1,5-15-68,-1 0-1,1 0 0,0 0 0,0 0 0,0 0 0,0 0 0,0 1 0,0-1 0,1 0 0,-1 0 0,1 0 0,-1 0 0,1 0 0,0 0 0,0 0 1,0 0-1,0-1 0,0 1 0,0 0 0,1 0 0,-1-1 0,1 1 0,-1-1 0,1 1 0,-1-1 0,1 0 0,0 0 0,0 1 0,-1-1 0,3 0 1,13 5-17,-1-1 0,1 0 0,0-2 0,0 0 0,0-1 0,0 0 0,0-2 0,1 0 0,18-2 1,3 1-447,-13 0-850,0-1 0,42-8 0,9-14-5860,-27 0-3601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3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13933,'0'0'3417,"-10"7"-2147,1 1-893,0 0-1,0 0 1,1 1 0,0 0-1,1 0 1,0 1-1,0 0 1,1 0 0,0 1-1,-5 13 1,3-2 254,-36 107 1784,41-115-2283,-1 1 0,2-1-1,0 1 1,1 0 0,0 0-1,1-1 1,2 17 0,-1-29-119,-1 1 0,1-1 1,0 0-1,0 0 0,0 0 1,0 1-1,0-1 0,0 0 1,0 0-1,1-1 0,-1 1 1,1 0-1,-1 0 0,1-1 1,0 1-1,-1-1 0,1 1 1,4 1-1,0 0-128,-1 0 0,1-1-1,0 0 1,0 0 0,0 0 0,0-1 0,8 1-1,47-1-3393,-12-11-3999,-16-8-14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3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11627,'0'0'4004,"-9"7"-1773,4-4-2035,-1 1-1,1 0 1,1 1 0,-1-1-1,0 1 1,1 0-1,0 0 1,0 0 0,1 0-1,-1 1 1,1 0-1,0-1 1,1 1 0,0 0-1,-1 1 1,2-1-1,-1 0 1,1 0 0,0 1-1,0-1 1,1 1-1,0-1 1,0 1 0,2 10-1,-2-15-169,1 0 1,-1 0-1,1 0 0,0 0 0,-1 0 0,1 0 1,0 0-1,0 0 0,1 0 0,-1-1 0,0 1 1,1 0-1,-1-1 0,1 1 0,-1-1 0,1 1 1,0-1-1,-1 0 0,1 0 0,3 2 0,0-1 37,0 0 0,0-1-1,-1 0 1,1 0-1,0 0 1,0 0 0,1-1-1,8 0 1,-5 0-420,1-1 0,0 0 0,-1-1 0,1 0 1,-1-1-1,1 0 0,-1 0 0,17-9 0,-15 3-1117,-2 1 0,1-2 0,-1 1 0,-1-1 0,0 0 0,0-1 0,8-16 0,-8 12 3672,-4 7 4722,-15 39-4480,-20 39-1,5-12-90,18-39-2014,0-1 1,1 1 0,2 0-1,0 0 1,0 1-1,-2 34 1,7-53-384,0 0-105,0 0 0,0-1-1,0 1 1,0-1 0,0 1-1,0 0 1,0-1 0,0 1-1,0-1 1,0 1 0,0 0-1,0-1 1,1 1 0,-1-1-1,0 1 1,0-1 0,1 1-1,-1-1 1,0 1 0,1-1-1,-1 1 1,0-1 0,1 1-1,-1-1 1,1 1 0,-1-1-1,0 0 1,1 1 0,-1-1-1,1 0 1,0 1 0,9 0-6050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3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14189,'0'0'4314,"-2"8"-3978,1 5-100,0 1 0,1-1 0,1 0 0,0 0 0,0 0 0,1 0 0,1-1 0,0 1 0,10 23 0,-3-13-158,-1 2 0,-1-1 0,-2 1 0,0 0 0,4 48 0,-9-61 6,-1-1 0,-1 1 0,1 0 0,-2-1-1,0 1 1,0-1 0,-1 1 0,0-1 0,-1 0-1,-1 0 1,1 0 0,-2-1 0,0 0 0,0 0 0,-9 11-1,2-6-251,0 0-1,-2-1 0,-22 18 0,25-23-733,-1-1 1,0 0-1,0 0 0,-1-2 0,-16 7 1,-26 4-4619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6822,'0'-11'1730,"0"4"-1501,0 0 76,-1-1 1,2 0 0,-1 0-1,1 0 1,0 1 0,0-1 0,1 1-1,0-1 1,0 1 0,1-1-1,0 1 1,0 0 0,1 0-1,0 1 1,6-9 0,-1 6 94,0 0 0,0 1 0,1 0 1,0 0-1,1 1 0,0 1 0,12-6 0,-11 6-343,0 1 1,0 0-1,0 1 0,1 1 0,0 0 0,0 1 0,-1 0 0,1 1 0,1 0 0,-1 1 0,15 2 0,-26-2-58,-1 1 0,1 0 0,0 0 0,0 0 0,-1 0 0,1 0 0,-1 0 0,1 0 0,-1 1 0,1-1 1,-1 1-1,0-1 0,1 1 0,-1-1 0,0 1 0,0 0 0,0-1 0,-1 1 0,1 0 0,0 0 0,-1 0 0,1-1 0,-1 1 0,1 0 0,-1 0 0,0 0 0,0 0 0,0 0 0,0 0 0,0 0 1,0 0-1,-1 3 0,0 4 202,0 0 0,0 0 0,-1 0-1,0 0 1,-6 14 0,-2-2 169,0-1 0,-2 0 0,0-1 0,-17 20 0,23-31-273,-1 0 0,0 0 0,-1-1-1,0 0 1,0 0 0,-1 0 0,1-1-1,-1-1 1,-1 0 0,1 0-1,-12 4 1,20-8-157,0-1 0,-1 1 0,1-1 0,0 0 0,-1 1 0,1-1 0,0 0 0,-1 0 0,1 0 0,0 0 0,-1 0 0,1 0 0,-1 0 0,1-1 0,0 1 0,0 0 0,-1-1 0,1 1 0,-2-2 0,2 1-220,0 0-1,1 0 1,0 0 0,-1 0-1,1 0 1,-1 0-1,1 0 1,0 0 0,0 0-1,-1 0 1,1 0-1,0 0 1,0 0 0,0 0-1,0 0 1,0-1-1,1 1 1,-1 0 0,0 0-1,0 0 1,1 0-1,-1 0 1,1 0-1,-1 0 1,1 0 0,0-1-1,12-18-6413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3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6406,'0'0'6513,"15"4"-5227,18 3-539,-1-2-1,1-1 1,0-2-1,-1-1 1,61-6-1,521-70 3501,-51 5-3865,290 11-847,-838 59 447,0 1 1,0 0-1,0 1 0,-1 1 0,1 0 1,0 1-1,-1 1 0,17 7 0,-30-12-470,3 2 430,-2-13-17728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3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5541,'0'0'15887,"25"67"-14798,-2-37-288,2 0-128,0-3-417,9-3-160,3-9-64,3-7-288,6-8-1762,0-9-1185,8-20-3011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0 9513,'0'0'7879,"-70"85"-7398,27-25 928,0 8-192,-5 2 97,3 1 415,10-5-576,1-3-704,7-9-385,11-9-32,9-8-224,5-14-2979,-2-14-6342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9417,'0'0'6689,"14"1"-4917,65 1-487,108-12-1,89 0 338,-236 15-3039,-38-5 1313,-1 0 1,0 1 0,1-1 0,-1 0 0,0 1-1,0-1 1,1 1 0,-1 0 0,0-1 0,0 1 0,0 0-1,0 0 1,0-1 0,0 1 0,0 0 0,0 0 0,0 0-1,0 0 1,0 1 0,0-1 0,-1 0 0,1 0 0,-1 0-1,1 1 1,0 1 0,-2 4-3057,-8-1-1399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12492,'0'0'6438,"59"23"-4100,0-23-544,18 0-833,5-6-513,11-2-256,-7 2-128,-6 1-32,-9 3-160,-12 2-1633,-14 0-1795,-13-1-4740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76 14286,'0'0'1425,"-5"-8"518,3 3-1763,-1 1-1,0-1 1,-1 1 0,1 0-1,-1 0 1,0 0 0,0 0-1,0 1 1,0-1 0,-1 1-1,1 0 1,-1 1-1,0-1 1,0 1 0,0 0-1,0 0 1,0 0 0,0 1-1,-1-1 1,1 2 0,-1-1-1,-7 0 1,-12-1 57,-1 1 1,1 1-1,0 2 1,-1 0-1,1 2 1,-28 7-1,41-8-105,-1 1 1,2 0-1,-1 1 0,0 0 0,1 1 1,0 0-1,0 1 0,1 0 0,0 1 1,0 0-1,1 0 0,0 1 1,0 0-1,-9 14 0,15-19-105,1-1 0,-1 1-1,1 0 1,0-1 0,0 1-1,1 0 1,-1 0 0,1 0 0,0 0-1,0 1 1,0-1 0,1 0 0,-1 0-1,1 0 1,0 1 0,1-1 0,0 7-1,0-7-17,1-1 0,-1 1 0,1-1 0,0 0 0,0 0-1,0 0 1,0 0 0,1 0 0,-1 0 0,1-1 0,0 1 0,-1-1-1,1 1 1,0-1 0,0 0 0,1-1 0,-1 1 0,0 0 0,1-1-1,3 2 1,18 5-339,0-1-1,1-1 0,0-1 0,44 2 1,46-3-7215,-61-4-3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 8392,'0'0'4666,"-9"-1"-1661,4 0-2772,-1 1-1,1 0 1,0 0-1,0 1 1,0-1-1,0 1 1,0 0-1,0 1 0,0-1 1,0 1-1,0 0 1,0 0-1,1 0 1,-1 1-1,1 0 1,-1-1-1,1 2 1,0-1-1,0 0 1,1 1-1,-1 0 1,1 0-1,-1 0 1,1 0-1,1 0 1,-1 1-1,1-1 1,-1 1-1,1 0 1,-2 7-1,4-10-204,-1 0 1,1 0-1,0 0 1,0 0-1,0 0 1,0 0-1,0 0 1,0 0-1,0 0 1,0 0-1,1-1 1,-1 1-1,1 0 1,0 0-1,0 0 1,-1 0-1,1-1 1,0 1-1,0 0 1,1-1-1,-1 1 1,0-1-1,0 1 1,1-1-1,-1 1 1,1-1-1,-1 0 1,1 0-1,0 0 0,-1 0 1,1 0-1,0 0 1,0 0-1,0-1 1,-1 1-1,1-1 1,4 1-1,8 2 100,0-1-1,0-1 0,0 0 0,18-1 1,-16 0-80,-9-1-30,1 0 1,-1 0-1,0 0 1,1-1-1,-1 0 1,0 0-1,0 0 1,0-1-1,11-7 0,-16 9 20,0 0 0,1 0-1,-1-1 1,0 1-1,0-1 1,0 1 0,-1-1-1,1 0 1,0 0-1,-1 0 1,1 0 0,-1 0-1,1 0 1,-1 0-1,0 0 1,0-1 0,0 1-1,0 0 1,0-1-1,-1 1 1,1-1 0,-1 1-1,0 0 1,1-1 0,-1 0-1,0 1 1,-1-1-1,1 1 1,0 0 0,-1-1-1,1 1 1,-2-5-1,0 5 5,0-1-1,0 1 0,0-1 0,-1 1 0,1 0 0,-1 0 0,1 0 1,-1 0-1,0 0 0,1 0 0,-1 1 0,0 0 0,0-1 1,0 1-1,-1 0 0,1 0 0,0 1 0,-3-1 0,-1-1-116,1 1-1,-1 0 1,1 0-1,-1 1 0,0 0 1,1 0-1,-1 0 0,-6 2 1,12-2-143,0 1 1,0-1-1,0 1 1,0-1-1,0 1 0,0-1 1,0 1-1,0 0 1,1-1-1,-1 1 1,0 0-1,0 0 0,1 0 1,-1-1-1,1 1 1,-1 0-1,0 0 1,0 2-1,0 11-8583,6-4-4476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10314,'0'0'7837,"12"2"-6172,49 4-54,0-3 0,63-5 0,137-19 14,-85 5-999,907-58-359,-1032 71-152,-34 2-248,-32 3-805,-80 9-8457,60-10 2348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13613,'0'0'7644,"7"-5"-5674,-2 2-1778,-4 2-133,-1 0 0,1 0 0,0 0-1,0 0 1,0 0 0,0 1 0,0-1 0,0 0 0,0 1-1,0-1 1,0 0 0,0 1 0,1-1 0,-1 1 0,0 0-1,0-1 1,0 1 0,0 0 0,1 0 0,-1 0 0,0 0-1,0 0 1,1 0 0,-1 0 0,0 0 0,0 1 0,0-1-1,1 0 1,-1 1 0,0-1 0,0 1 0,0-1 0,0 1-1,0-1 1,0 1 0,0 0 0,0 0 0,0-1 0,0 1-1,0 0 1,0 0 0,0 0 0,-1 0 0,1 0 0,0 0-1,-1 0 1,1 0 0,-1 0 0,1 1 0,-1-1 0,1 1-1,7 15 368,0 1-97,1 0 0,1-1 0,17 22 0,-23-34-315,0 0 1,0-1-1,1 1 1,0-1-1,0 0 1,0-1-1,0 1 1,0-1-1,1 0 1,0 0-1,-1-1 1,1 1 0,0-2-1,12 4 1,-6-4-121,0 1 0,0-2 0,0 0 0,0 0 1,13-2-1,-13 0-741,0-1 1,0 0-1,0-1 1,0 0-1,12-6 0,-17 6 74,1 1-1,-1-2 0,0 1 1,0-1-1,0 0 0,-1-1 1,1 0-1,-1 0 0,-1 0 1,1 0-1,-1-1 0,0 0 1,-1 0-1,0 0 0,0-1 1,0 0-1,-1 1 0,0-14 7292,-3 21-6375,0 0 0,0 0 0,0 0 0,0 0 0,-12 12 2465,-12 19-901,-2 10 146,2 2 1,-36 87-1,51-106-1829,1 0-1,2 0 1,0 0 0,2 1-1,0 0 1,2 0-1,1 40 1,6-43-3024,9-11-2509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8040,'0'0'13645,"4"72"-12845,-4-35 129,0 7-544,0 1-321,5 0-32,6-4 0,-1-8-257,-2-5-1376,-3-9-289,-5-10-929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10122,'0'0'5060,"0"63"-3650,0-39-610,0-1-543,0 3 127,4-6-288,3 1-64,-2-7-64,4-7-1858,2-7-3074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59 993,'0'0'18962,"59"-31"-18386,-16 28 33,5-2-545,11 2-224,0-3-3011,8-5-5157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0 10314,'0'0'7682,"-12"1"-6257,-12 4-1037,1 1 1,0 0-1,0 2 1,0 1-1,1 0 0,0 2 1,-26 17-1,26-13-139,1 1 0,0 1 1,-24 25-1,38-35-201,1 0-1,0 1 1,0 0 0,0 0 0,1 0-1,0 1 1,1 0 0,0 0 0,0 0-1,1 0 1,0 0 0,-2 14 0,5-21-43,1 0 1,-1 1 0,1-1 0,-1 0 0,1 0 0,-1 0 0,1 0 0,0 1 0,0-1 0,0-1 0,0 1 0,1 0 0,-1 0 0,0 0 0,1 0 0,-1-1 0,1 1 0,0-1 0,-1 1-1,1-1 1,0 0 0,0 0 0,0 0 0,3 2 0,60 24-414,-51-23-32,-4 0-26,27 9-1755,-11-9-2208,-2-3-3509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5990,'0'0'19250,"7"65"-19026,9-48-32,2-2-32,5-6-31,0-4-65,6-5-64,-4 0-1346,-5-7-1825,-1-8-3043,-4-6-3939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12043,'0'0'5702,"-35"59"-3684,22-36-385,3 4-63,1 2-225,2 1-672,3 2-577,-1 2-64,5-1-545,0-4-3074,0-8-3940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19090,'0'0'7912,"56"-52"-14286,-28 37-4036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13421,'0'0'8776,"23"45"-7815,4-23-641,5-1-224,7-4-32,-1-8-256,7-5-1121,-3-4-1057,-2-2-1154,-1-15-2305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8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10282,'0'0'6726,"-38"52"-5989,15-16 288,-2 5 224,-2 8 64,1 0-160,6 5-160,-1-6-160,8-2-417,4-7-223,4-8-129,5-6 0,0-8-609,14-8-2690,-1-9-2178,4 0-6118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14350,'0'0'5610,"8"1"-4553,79 0 382,0-4-1,87-14 0,-36 2-1343,326-14-1426,-314 21-3643,-141 7 511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11883,'0'0'10036,"0"8"-8642,0 0-1017,0 1 0,1-1 1,0 0-1,0 0 0,1 0 1,0 0-1,3 9 0,-3-14-331,-1 1 0,1-1-1,0 1 1,0-1 0,1 0-1,-1 0 1,1 0 0,-1 0-1,1 0 1,0-1-1,0 1 1,0-1 0,1 0-1,-1 0 1,0 0 0,1 0-1,0 0 1,-1-1 0,1 1-1,5 0 1,2 0-208,1 1 0,0-2 1,0 0-1,0 0 0,0-1 0,-1 0 1,1-1-1,0-1 0,0 0 1,0 0-1,-1-1 0,1-1 0,-1 0 1,0-1-1,0 0 0,16-10 0,-6 2-2002,0-1-1,25-24 1,35-40-8039,-69 66 8226,-37 43 14152,-11 27-9383,11-17-1173,9-16-821,1 2 0,1-1-1,1 1 1,-16 54 0,23-60-970,1 0 0,2 0 0,0 0 0,0 30 0,5-33-3667,7-9-3106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4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629 0 14125,'0'0'4100,"-23"50"-3779,3 4 95,-10 16 257,-6 12-449,-5 7-128,-9 6-32,-2 4 0,-12-1 0,0 0 0,-2-5-32,-2-9-672,5-18-4325,11-11-4997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7111,'0'0'11178,"9"8"-10639,0-1-422,-1 1-1,0 1 0,0 0 0,-1 0 0,0 0 0,0 0 0,9 21 0,-12-21-37,0-1-1,1 0 1,-1-1-1,2 1 1,-1-1-1,1 0 0,13 13 1,-18-19-125,1 0 0,0 0-1,-1 0 1,1 0 0,0 0 0,-1 0 0,1 0-1,0 0 1,0-1 0,0 1 0,0-1 0,0 0-1,0 1 1,0-1 0,0 0 0,0 0 0,2 0-1,-2-1-188,1 0-1,-1 0 0,0 0 1,0 0-1,0 0 0,0 0 1,0 0-1,0-1 0,0 1 1,0-1-1,-1 0 0,1 1 1,-1-1-1,1 0 0,-1 0 1,1 0-1,-1 0 0,1-2 1,10-20-4015,1-3-1131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622 0 16303,'0'0'4709,"-82"85"-3716,35-15-385,-10 14-223,-9 11-321,-2 7 0,-1 1-32,2-4-64,9-9-320,9-10-834,14-15-767,11-16-3621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12524,'0'0'7751,"82"2"-6534,-28-2-672,14 0-385,3 3-128,-1-2-64,-9-1-1217,-12 0-2018,-18 0-1089,-15 0-2018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14478,'0'0'3747,"61"2"-2626,0-7-384,10-3 96,18 0-289,2 3-480,2 2-128,-7 0-2210,-16 1-3427,-10-2-1442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4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 13068,'0'0'4784,"10"-4"-3845,-9 3-930,5-2 122,0 0 0,0 1 1,0 0-1,0 0 1,0 0-1,0 1 0,1 0 1,-1 0-1,1 0 0,-1 1 1,1 0-1,-1 0 1,0 1-1,1 0 0,-1 0 1,11 3-1,-9-1-114,0 1-1,-1 0 1,1 0 0,-1 0-1,0 1 1,0 0-1,-1 0 1,0 1 0,0 0-1,8 10 1,-11-12-17,0 0 0,-1 0 0,1 1-1,-1-1 1,0 0 0,0 1 0,-1 0 0,0 0 0,0-1 0,0 1 0,0 0 0,0 0 0,-1 0 0,0 0 0,0 0 0,-1 0 0,1 0 0,-1-1 0,-3 10 0,-1 0 20,0 0-1,-2 0 1,0 0 0,0-1 0,-1 0-1,-13 15 1,-67 73 152,45-54-141,20-19-267,12-15-746,1 0 0,-2-1 0,0 0 0,-13 10 0,12-16-7068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264 116 4708,'4'-12'8291,"-4"11"-7805,16-55 2945,-16 53-3243,1 0-1,-1 0 1,0 0-1,0 0 1,0 1 0,0-1-1,-1 0 1,1 0 0,-2-4-1,1 6-101,1 1-1,0-1 1,-1 0-1,1 0 1,-1 0 0,0 1-1,1-1 1,-1 0-1,0 0 1,1 1-1,-1-1 1,0 1 0,0-1-1,1 1 1,-1-1-1,0 1 1,0-1-1,0 1 1,0 0 0,0-1-1,0 1 1,0 0-1,0 0 1,0 0-1,1-1 1,-1 1-1,-2 1 1,-1-1-45,0 1 0,1 0 0,-1 1 1,1-1-1,-1 0 0,1 1 0,-1 0 0,1 0 0,0 0 0,0 0 1,0 1-1,0-1 0,1 1 0,-1-1 0,1 1 0,-1 0 0,1 0 0,0 0 1,0 1-1,-2 3 0,-6 11 43,0 1 0,-7 24-1,16-41-66,-11 32 260,1 1 1,2 0 0,2 1-1,1 0 1,1 0-1,2 0 1,4 69 0,1-80-206,0 1 0,2 0 0,1-1 0,1 0 0,2 0 0,0-1 0,1 1 0,2-2 0,0 0 0,1 0 0,29 38 0,-40-59-8,-2-5 43,-12-23-406,-1 0-1,-18-24 1,-9-16-340,-81-140 180,121 206 459,1 0 0,0-1 1,0 1-1,0 0 0,0 0 1,0-1-1,0 1 0,-1 0 1,1 0-1,0-1 0,0 1 1,0 0-1,0-1 0,0 1 1,0 0-1,0 0 0,0-1 1,0 1-1,0 0 0,0 0 1,0-1-1,1 1 1,-1 0-1,0 0 0,0-1 1,0 1-1,0 0 0,0 0 1,0-1-1,1 1 0,-1 0 1,0 0-1,0 0 0,0-1 1,0 1-1,1 0 0,-1 0 1,0 0-1,0 0 0,1-1 1,-1 1-1,0 0 0,0 0 1,1 0-1,-1 0 0,0 0 1,0 0-1,1 0 0,-1 0 1,0 0-1,1 0 0,-1 0 1,0 0-1,0 0 0,1 0 1,-1 0-1,0 0 0,0 0 1,1 0-1,-1 0 0,0 0 1,0 1-1,1-1 1,-1 0-1,24 6-106,-22-6 120,95 25-1615,4-11-5328,-42-13 117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49 12300,'0'0'3667,"-3"-7"-405,2 4-2932,-15-25 2027,15 27-2291,1 1 0,-1-1-1,0 0 1,1 1 0,-1-1 0,0 1-1,0-1 1,1 1 0,-1-1-1,0 1 1,0-1 0,0 1-1,0 0 1,0-1 0,0 1-1,0 0 1,0 0 0,1 0-1,-1 0 1,0 0 0,0 0-1,0 0 1,0 0 0,0 0 0,0 0-1,0 1 1,0-1 0,0 0-1,0 0 1,0 1 0,1-1-1,-1 1 1,0-1 0,0 1-1,0-1 1,1 1 0,-2 1-1,-2 1 17,1 1-1,-1 0 0,1 0 0,0 0 0,0 0 0,1 1 1,-1-1-1,1 1 0,0-1 0,0 1 0,0 0 0,1 0 1,0 0-1,0 0 0,0 0 0,1 0 0,-1 0 0,1 7 0,0-8-58,0-1-1,1 0 1,-1 1-1,0-1 1,1 0-1,0 0 1,0 0-1,0 1 0,0-1 1,0 0-1,1 0 1,-1-1-1,1 1 1,0 0-1,0 0 1,0-1-1,0 1 0,0-1 1,1 0-1,-1 1 1,1-1-1,-1 0 1,1-1-1,0 1 1,0 0-1,0-1 1,0 1-1,0-1 0,4 1 1,0-1-5,1 0 1,0 0-1,0-1 1,-1 0-1,1-1 1,0 1-1,0-1 1,-1-1-1,1 0 1,-1 0-1,1 0 1,-1-1-1,0 0 1,0 0-1,0-1 1,0 0-1,-1 0 0,1-1 1,-1 0-1,0 0 1,0 0-1,-1-1 1,0 1-1,0-1 1,0-1-1,-1 1 1,0-1-1,0 0 1,0 1-1,-1-2 1,0 1-1,-1 0 1,1-1-1,-1 1 1,-1-1-1,0 0 1,0 1-1,0-13 1,-1 20-24,0 0 0,0 0 1,0 0-1,0 0 1,0 0-1,0 0 1,0 0-1,0 1 1,0-1-1,-1 0 1,1 0-1,0 0 0,0 0 1,0 0-1,0 0 1,0 0-1,0 0 1,0 0-1,0 0 1,0 0-1,0 0 0,0 0 1,-1 0-1,1 0 1,0 0-1,0 0 1,0 0-1,0-1 1,0 1-1,0 0 1,0 0-1,0 0 0,0 0 1,0 0-1,0 0 1,0 0-1,0 0 1,-1 0-1,1 0 1,0 0-1,0 0 0,0 0 1,0 0-1,0 0 1,0 0-1,0-1 1,0 1-1,0 0 1,0 0-1,0 0 1,0 0-1,0 0 0,0 0 1,0 0-1,0 0 1,0 0-1,0 0 1,0 0-1,0-1 1,-7 12-115,-5 15 62,7-10 15,1 0 0,0-1 0,1 2 0,1-1 0,1 0-1,0 0 1,1 1 0,3 25 0,-3-41-56,0 1-1,0-1 0,0 1 1,0-1-1,1 1 1,-1-1-1,1 1 1,-1-1-1,1 1 1,-1-1-1,1 1 1,0-1-1,0 0 1,0 0-1,0 1 1,0-1-1,0 0 0,0 0 1,0 0-1,0 0 1,0 0-1,1 0 1,-1 0-1,0 0 1,1-1-1,-1 1 1,1-1-1,-1 1 1,1-1-1,-1 1 1,1-1-1,-1 0 0,1 1 1,-1-1-1,1 0 1,-1 0-1,1 0 1,-1 0-1,1-1 1,-1 1-1,1 0 1,-1-1-1,1 1 1,-1-1-1,1 1 1,1-2-1,4-1-745,-1 0-1,0-1 1,0 1 0,-1-1 0,1 0-1,-1-1 1,0 1 0,0-1 0,5-7-1,15-24-5651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14670,'0'0'3235,"-4"12"-1377,-4 14-1446,-38 131 2728,41-137-2798,2 0 0,0 0 0,1 1 1,1-1-1,1 0 0,3 28 0,-2-43-320,1 1 0,-1-1-1,1 1 1,0-1 0,0 0 0,1 0 0,-1 0 0,1 0 0,0 0 0,1 0 0,-1-1 0,1 0 0,0 0 0,0 0-1,0 0 1,0 0 0,1-1 0,7 5 0,-8-6-11,-1 0 0,0-1-1,1 0 1,-1 0 0,1 0-1,-1 0 1,1 0 0,-1 0-1,1-1 1,0 0 0,-1 0-1,1 0 1,0 0 0,-1 0-1,1-1 1,-1 0 0,1 0-1,-1 0 1,1 0 0,-1 0-1,1-1 1,-1 1 0,0-1-1,0 0 1,0 0 0,0 0-1,0 0 1,0-1 0,3-3-1,2-5-71,1 0-1,-1 0 0,-1-1 1,0 0-1,-1 0 0,0-1 1,-1 0-1,-1 0 1,0 0-1,0-1 0,2-19 1,1-19 52,0-81 0,-7 132 8,0 0 7,0-33-68,-3 28-90,-3 22-35,-3 17 357,2 1 1,1 0-1,-3 64 0,9-82-417,1 0 0,0 0-1,1 0 1,1 0 0,8 25 0,-8-32-464,0-1-1,1 0 1,0 1 0,1-2-1,-1 1 1,10 11 0,5 0-7686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16143,'0'0'8745,"51"-32"-8105,3 28-384,10 2-224,-1 2-32,-4 0-2210,-11 0-2306,-7-1-3908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14061,'0'0'10186,"21"-47"-10859,-1 39-3843,9-1-9257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11691,'0'0'9332,"3"11"-8900,8 32 255,-3 0 0,-2 1 0,1 52 0,7 50 136,-5-100-798,0 7-503,-6-19-3916,-14-34-2113,-7-12 2583,-2-9-731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1441,'0'0'11691,"-23"69"-10153,18-36 159,-1 2-832,-1 7-480,2 2-1,-1 3 0,1-1-127,3-2-193,-1-6 0,3-5-96,0-9-737,0-9-2178,5-10-1825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81 176 737,'-23'-34'3235,"-1"0"-64,8 4-289,4 5 97,6 5-64,6 7-224,2 3-513,14 3-865,13 4-448,5 3-97,14 0-351,0 0-321,13 3-96,1 0-833,6-3-3363,-2-1-10089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10826,'0'0'7303,"0"13"-6513,-5 240 2805,2 165 343,3-410-3886,5 47 125,-5-53-166,1 0 0,-1-1 1,0 1-1,1 0 0,-1-1 0,1 1 0,-1-1 0,1 1 0,0-1 0,-1 1 0,1-1 0,0 1 0,0-1 0,0 0 0,0 0 0,1 1 0,-1-1 1,0 0-1,0 0 0,1 0 0,-1 0 0,0 0 0,1-1 0,-1 1 0,1 0 0,2 0 0,-2-1 32,1-1 0,-1 0 1,0 1-1,1-1 0,-1 0 0,0 0 0,0-1 0,0 1 0,0 0 1,0-1-1,0 1 0,-1-1 0,1 1 0,0-1 0,-1 0 0,1 0 1,-1 0-1,0 0 0,0 0 0,1 0 0,-1 0 0,0 0 0,-1-1 1,2-3-1,20-62 169,-21 67-211,6-36-26,0 0 0,-3 0 0,-1 0 0,-1-1 1,-6-58-1,3 93-37,1 0 1,-1 0-1,0 0 1,0 0 0,0 0-1,0 1 1,0-1-1,-1 0 1,1 1-1,-4-5 1,-6 3-325,3 21 156,6-10 210,1 0 1,0 1 0,0-1 0,1 0 0,0 1-1,0-1 1,1 0 0,0 0 0,0 1 0,0-1-1,1 0 1,0 0 0,1 0 0,-1 0-1,5 7 1,-3-9 17,-1-1-1,1 0 0,0 1 1,0-1-1,0-1 0,1 1 1,-1-1-1,1 1 0,0-1 1,0-1-1,0 1 0,0-1 1,1 0-1,-1 0 1,0 0-1,1-1 0,0 1 1,-1-2-1,1 1 0,6 0 1,-2-1 18,0 0-1,1-1 1,-1 0 0,0 0 0,0-1 0,0-1 0,0 0 0,0 0 0,-1-1 0,1 0 0,-1 0-1,0-1 1,17-12 0,-20 12-1,0 0 0,0 0 0,0 0-1,-1 0 1,0-1 0,0 0 0,0 0-1,-1 0 1,0-1 0,0 0 0,0 1-1,-1-2 1,0 1 0,-1 0 0,1 0-1,-1-1 1,-1 1 0,1-1 0,-1-11 0,-16 71-320,14-45 312,0-1 1,0 1-1,1 0 0,0-1 0,0 1 1,1 0-1,0 0 0,0-1 0,3 10 1,-3-13 19,0-1 1,1 0 0,-1 0 0,1 1-1,0-1 1,-1 0 0,1-1 0,0 1-1,0 0 1,1 0 0,-1-1 0,0 1 0,0-1-1,1 0 1,-1 0 0,1 0 0,-1 0-1,1 0 1,-1 0 0,1-1 0,0 1 0,-1-1-1,1 0 1,0 0 0,-1 0 0,4 0-1,8-1 39,0 0 0,0-2 0,0 1-1,-1-2 1,1 1 0,-1-2-1,0 0 1,0-1 0,-1 0 0,14-9-1,52-21-14,-77 35-63,0 1-1,0-1 0,0 1 0,0-1 0,0 1 0,0-1 0,0 1 0,0 0 0,0 0 0,0 0 1,0-1-1,0 1 0,0 0 0,0 0 0,0 0 0,1 1 0,-1-1 0,0 0 0,0 0 1,0 1-1,0-1 0,0 0 0,0 1 0,0-1 0,0 1 0,0 0 0,0-1 0,0 1 0,-1 0 1,1-1-1,0 1 0,0 0 0,-1 0 0,1 0 0,0-1 0,0 3 0,1 2 62,0 1 0,-1 0-1,0-1 1,0 1-1,0 0 1,-1 7 0,0-7-129,0 0 0,1 0 0,0 0 0,0-1 0,0 1 0,0 0 0,3 5 0,-3-10-25,0 0 0,0 0 0,0 1 0,-1-1-1,1-1 1,0 1 0,0 0 0,1 0 0,-1 0-1,0 0 1,0-1 0,0 1 0,1 0 0,-1-1-1,0 0 1,0 1 0,1-1 0,-1 1 0,0-1 0,1 0-1,-1 0 1,0 0 0,1 0 0,-1 0 0,1 0-1,-1 0 1,0-1 0,1 1 0,-1 0 0,0-1 0,1 1-1,-1-1 1,0 1 0,2-2 0,1 0-366,0 0 0,-1-1 0,1 1 0,-1-1 1,0 1-1,0-1 0,0 0 0,0-1 0,0 1 0,0 0 0,-1-1 0,0 1 1,0-1-1,0 0 0,0 0 0,0 0 0,-1 0 0,0 0 0,0 0 1,0 0-1,0-5 0,3-10-2410,-2 0 0,-1 0 1,-1-27-1,-1 31 3082,-1-1 1,0 1-1,-1 0 0,-1 0 1,-1 0-1,0 1 0,-9-20 1,-31-50 4480,-7-13 7223,62 115-9093,8 8-4337,-7-15-2313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9:59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137 108 13901,'3'-6'232,"20"-53"2048,-22 31 165,-1 27-2296,0 0-1,-1 0 0,1 1 1,0-1-1,-1 0 0,1 0 1,-1 1-1,1-1 1,-1 0-1,1 1 0,-1-1 1,1 1-1,-1-1 0,0 1 1,1-1-1,-1 1 1,0-1-1,1 1 0,-1-1 1,0 1-1,0 0 0,1-1 1,-1 1-1,0 0 1,0 0-1,-1-1 0,-4 1-92,-1 0 0,1 1-1,0 0 1,-1 0 0,1 0-1,0 0 1,0 1 0,0 0 0,0 0-1,0 1 1,1 0 0,-1 0-1,1 0 1,0 1 0,0-1-1,0 1 1,0 0 0,0 1 0,1-1-1,0 1 1,0 0 0,0 0-1,1 0 1,-1 1 0,1-1-1,0 1 1,1 0 0,0 0 0,-2 6-1,4-11-60,0 0 0,0 0 0,0 0 0,0 0 0,0 0 0,0 0 0,0 0 0,1 0 0,-1 0 0,0 0-1,1 0 1,-1 0 0,1 0 0,-1-1 0,1 1 0,-1 0 0,1 0 0,0 0 0,-1-1 0,1 1 0,0 0 0,0-1 0,0 1 0,-1 0 0,1-1-1,0 1 1,0-1 0,0 1 0,0-1 0,0 0 0,0 1 0,0-1 0,0 0 0,0 0 0,0 0 0,0 0 0,0 0 0,1 0 0,52 0-522,-36 0 152,16-1-277,4 1-381,52 5 0,-79-4 936,0 1 1,0 1-1,0-1 0,-1 2 1,1-1-1,-1 2 1,0-1-1,0 1 1,12 8-1,-20-11 105,1-1-1,-1 1 1,0 0 0,0 0 0,1 0-1,-1 0 1,0 0 0,-1 0-1,1 1 1,0-1 0,-1 1-1,1-1 1,-1 1 0,0 0-1,0-1 1,0 1 0,0 0 0,0 0-1,-1 0 1,1 0 0,-1-1-1,0 7 1,0-4 154,-2 0 0,1 0 0,0 0 0,-1 0 0,0 0 0,0-1 1,-1 1-1,1-1 0,-1 0 0,0 1 0,0-1 0,-5 4 0,-5 6 248,-1-1-1,0-1 1,-1 0 0,0-1-1,-1-1 1,-19 10 0,34-20-411,-59 23 359,59-22-375,0 0 0,-1-1 1,1 1-1,-1-1 0,1 1 0,-1-1 0,0 0 1,1 1-1,-1-1 0,1 0 0,-1 0 1,0 0-1,1 0 0,-1-1 0,1 1 1,-1 0-1,1-1 0,-1 1 0,1-1 0,-1 1 1,1-1-1,-1 0 0,1 0 0,-1 1 1,1-1-1,0 0 0,0 0 0,0 0 1,-1-1-1,1 1 0,0 0 0,0 0 1,0-1-1,-1-1 0,1-7-758,0 1 0,0 0 1,1-1-1,0 1 0,1 0 0,0 0 0,1-1 0,-1 1 1,2 0-1,-1 0 0,1 0 0,1 1 0,4-10 0,21-51-6229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10922,'0'0'3524,"1"8"-1725,0 14-917,-1-1 1,-2 1 0,0-1 0,-9 41-1,-4 37 577,12-73-1058,0 7 281,2 44 0,1-70-641,0 0 0,1 0 0,0 0 0,0 0-1,1 0 1,0 0 0,0 0 0,0-1-1,1 1 1,0-1 0,0 0 0,7 9-1,-10-14-26,1 0-1,-1-1 0,1 1 1,-1 0-1,1-1 0,0 1 0,-1 0 1,1-1-1,0 1 0,0-1 0,-1 0 1,1 1-1,0-1 0,0 1 1,0-1-1,-1 0 0,1 0 0,0 1 1,0-1-1,0 0 0,0 0 1,0 0-1,-1 0 0,1 0 0,0 0 1,0 0-1,0 0 0,0-1 0,0 1 1,-1 0-1,1 0 0,0-1 1,0 1-1,0 0 0,-1-1 0,1 1 1,0-1-1,0 1 0,-1-1 1,1 1-1,0-1 0,-1 0 0,1 1 1,-1-1-1,1 0 0,-1 0 0,1 1 1,-1-1-1,0 0 0,1 0 1,-1 0-1,1 0 0,17-45 266,-10 6-461,-1 0 1,3-77-1,-11 134 155,2 0-1,0 0 0,1 0 1,0 0-1,2-1 1,6 21-1,-8-32 43,0 0 0,0 0 0,1 0 0,-1 0 0,1 0 0,1-1 0,-1 0 0,0 1-1,1-1 1,0 0 0,0-1 0,0 1 0,1-1 0,-1 0 0,1 0 0,0 0 0,0-1 0,0 1 0,0-1 0,0 0 0,0-1 0,0 1 0,10 0 0,-4-1 32,-1 0-1,0-1 1,1 0 0,-1-1 0,0 0 0,0 0 0,0-1 0,0-1 0,0 0 0,0 0-1,0-1 1,-1 0 0,0-1 0,1 1 0,-2-2 0,1 0 0,9-8 0,-7 5 42,-1-1 1,0 0 0,0 0 0,-1-1 0,-1-1 0,0 1 0,0-1 0,-1 0 0,-1-1 0,0 0-1,0 0 1,3-15 0,-8 14-55,-9 17 2,-9 20 30,11-12 21,0 0-1,0 1 1,1 0 0,1 0-1,0 0 1,1 1 0,0-1-1,0 1 1,2 0-1,-1 0 1,2 18 0,0-29-60,1 0 0,-1 0 1,1 0-1,0 0 0,0 1 1,-1-1-1,2 0 0,-1 0 1,0 0-1,0-1 0,0 1 1,1 0-1,-1 0 0,1-1 1,0 1-1,-1-1 0,1 1 1,0-1-1,0 0 0,3 2 1,0 0 48,0-1 0,0-1 0,0 1 0,0-1 0,0 1 1,0-1-1,0-1 0,0 1 0,8-1 0,-8 0-169,0 0 0,1-1-1,-1 1 1,0-1 0,0-1 0,-1 1 0,1-1-1,0 1 1,8-6 0,-11 6-132,1 0-1,-1-1 1,0 1 0,0-1 0,-1 0-1,1 1 1,0-1 0,-1 0 0,1 0-1,-1 0 1,1 0 0,-1 0-1,0-1 1,0 1 0,0 0 0,0-1-1,0 1 1,0 0 0,0-6 0,-1-63-10064,-6 25 1427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9705,'0'0'11019,"50"43"-10987,-25-20-193,8 0-2113,0-2-2242,3-3 544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7527,'0'0'13330,"-9"7"-12903,-27 25-69,34-29-355,0 0 0,0 1 1,0 0-1,0-1 0,0 1 0,1 0 1,0 0-1,0 0 0,0 0 1,0 0-1,0 0 0,1 0 0,0 0 1,0 1-1,0-1 0,0 0 0,1 0 1,0 0-1,-1 0 0,1 0 1,1 0-1,-1 0 0,1 0 0,-1-1 1,1 1-1,0 0 0,1-1 0,-1 0 1,0 1-1,5 3 0,3 0-310,0 0-1,-1 0 0,0 1 1,0 0-1,15 17 0,-19-17 463,-1-1 0,1 1-1,-1 0 1,-1 0 0,1 0 0,-1 0-1,-1 1 1,1-1 0,-2 1 0,1-1-1,-1 1 1,0 0 0,-1 14 0,-1-5 119,-1 0 0,0-1 0,-1 1 0,-1 0 1,0-1-1,-2 0 0,0 0 0,-1 0 1,-12 22-1,13-28-6,-1-1 1,0 1-1,0-2 1,0 1-1,-2-1 1,1 0-1,-1 0 1,0-1-1,-1 0 0,0-1 1,0 0-1,0-1 1,-1 0-1,-21 8 1,30-12-252,-1-1 0,0 0 0,1 0 1,-1-1-1,0 1 0,0-1 0,0 1 1,0-1-1,1 0 0,-1 0 1,0 0-1,0 0 0,0 0 0,0-1 1,1 0-1,-1 1 0,0-1 0,0 0 1,1 0-1,-1 0 0,-4-3 0,5 1-52,0 1-1,0 0 0,1-1 0,-1 1 0,1-1 0,-1 0 0,1 1 1,0-1-1,0 0 0,0 0 0,0 0 0,1 1 0,-1-1 0,1 0 0,0 0 1,0 0-1,0-4 0,1-6-206,0 0 1,1 0-1,0 0 1,2 0-1,-1 1 1,1-1-1,1 1 1,9-17-1,10-8-350,3 2 0,1 0 1,1 2-1,65-57 0,-57 57 580,-1-2 1,-2-1-1,41-58 0,-59 56 285,-19 28 79,-15 18-186,11-3-117,0 1 0,1-1 0,0 1 0,0 1 1,0-1-1,1 1 0,-1 0 0,2 0 1,-1 0-1,1 1 0,0 0 0,1 0 1,0 0-1,0 0 0,1 0 0,0 1 0,-2 15 1,4-23-31,0 1-1,1-1 1,-1 0 0,1 0 0,-1 0 0,1 0-1,-1 0 1,1 0 0,0 1 0,-1-1 0,1-1 0,0 1-1,0 0 1,0 0 0,0 0 0,0 0 0,0 0 0,0-1-1,0 1 1,0-1 0,0 1 0,0 0 0,0-1-1,1 0 1,-1 1 0,0-1 0,0 0 0,1 0 0,1 1-1,45 1 258,-38-2-241,135-12 93,-42 1-80,-101 11-16,0 0-1,0 0 0,-1 0 0,1 0 0,0 1 0,0-1 0,0 1 1,-1-1-1,1 1 0,0 0 0,0-1 0,1 2 0,24 6-1487,23-9-5441,-19-3-476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105 172 13677,'0'0'1415,"3"-10"304,6-33 85,-9 43-1746,1-1 0,-1 0 0,1 1 1,-1-1-1,0 0 0,0 1 0,1-1 0,-1 0 1,0 0-1,0 1 0,0-1 0,0 0 0,0 1 0,0-1 1,0 0-1,0 0 0,0 1 0,0-1 0,0 0 1,-1 0-1,1 1 0,0-1 0,0 0 0,-1 1 0,1-1 1,-1 0-1,1 1 0,0-1 0,-1 1 0,1-1 1,-1 0-1,1 1 0,-1-1 0,0 1 0,1-1 0,-1 1 1,1 0-1,-1-1 0,0 1 0,1 0 0,-1-1 1,0 1-1,0 0 0,1 0 0,-1 0 0,0 0 0,1-1 1,-1 1-1,0 0 0,0 0 0,1 0 0,-1 1 0,0-1 1,0 0-1,1 0 0,-1 0 0,0 0 0,1 1 1,-1-1-1,0 0 0,1 1 0,-1-1 0,0 0 0,1 1 1,-2 0-1,-4 2 46,1 0-1,-1 0 1,1 1 0,0-1 0,-9 9 0,9-7-10,0 1-1,1 0 1,-1 0 0,1 0-1,0 0 1,1 1 0,-1 0 0,1-1-1,1 1 1,-1 0 0,1 1-1,1-1 1,-1 0 0,1 1 0,0-1-1,1 0 1,0 13 0,1-18-68,0 0 1,-1 0-1,1 0 1,0-1 0,1 1-1,-1 0 1,0-1-1,0 1 1,1-1-1,-1 1 1,1-1-1,-1 0 1,1 1 0,0-1-1,-1 0 1,1 0-1,0 0 1,0-1-1,0 1 1,0 0-1,0-1 1,0 1 0,0-1-1,0 1 1,0-1-1,0 0 1,0 0-1,0 0 1,0 0-1,4-1 1,2 1 34,0-1 0,0 0 0,0 0-1,0-1 1,0 0 0,12-4 0,-5-3-47,0 0 1,-1 0-1,0-1 1,-1-1-1,0 0 1,0-1-1,-1-1 1,-1 1-1,0-2 0,-1 0 1,-1 0-1,0-1 1,-1 0-1,0 0 1,-1-1-1,7-25 1,-12 12 4,-2 29-21,0 0 0,-1-1 0,1 1 0,0 0 0,0-1 0,-1 1 0,1 0-1,0-1 1,0 1 0,-1 0 0,1 0 0,0-1 0,-1 1 0,1 0-1,0 0 1,-1-1 0,1 1 0,0 0 0,-1 0 0,1 0 0,0 0-1,-1 0 1,1 0 0,-1-1 0,1 1 0,0 0 0,-1 0 0,1 0-1,-1 0 1,1 0 0,0 0 0,-1 1 0,1-1 0,-1 0 0,-2 1-4,-1 1 1,1 0 0,0 0 0,0 0 0,0 0-1,0 0 1,1 0 0,-1 1 0,1 0-1,-1-1 1,-3 6 0,-2 3 86,1 1 0,0-1-1,1 1 1,0 1 0,1-1 0,0 1 0,1 0-1,0 0 1,1 0 0,0 0 0,1 1 0,1-1-1,0 1 1,2 16 0,0-26-63,-1-1 0,1 1 1,0 0-1,1 0 0,-1-1 1,1 1-1,-1-1 0,1 0 1,0 1-1,0-1 0,1 0 1,-1 0-1,1 0 0,-1 0 0,1-1 1,0 1-1,0-1 0,0 0 1,0 1-1,1-1 0,-1-1 1,0 1-1,1 0 0,0-1 1,-1 0-1,1 0 0,0 0 0,-1 0 1,1-1-1,6 1 0,1 0 3,-1 0 0,1-1 0,-1 0-1,1-1 1,-1 0 0,1-1-1,-1 0 1,0-1 0,0 0 0,14-6-1,-9 1-10,0 0-1,-1-1 0,0-1 0,0 0 1,17-19-1,-27 26 2,0-1 0,0-1 0,0 1 0,0-1 0,-1 1 1,1-1-1,-1 0 0,-1 0 0,1 0 0,-1-1 0,0 1 0,0-1 0,0 1 0,-1-1 0,0 0 1,0 0-1,0 1 0,-1-1 0,0-7 0,0 13-6,-1-1 0,1 1 0,0-1 0,-1 1 0,1-1 1,-1 1-1,1-1 0,-1 1 0,1-1 0,-1 1 0,1 0 0,-1-1 0,1 1 0,-1 0 1,0 0-1,1-1 0,-1 1 0,0 0 0,1 0 0,-1 0 0,0 0 0,1 0 0,-1 0 1,0 0-1,1 0 0,-1 0 0,0 0 0,1 0 0,-1 0 0,1 0 0,-1 0 0,0 1 0,1-1 1,-1 0-1,0 0 0,1 1 0,-1 0 0,-24 9 68,18-4-45,0 0 1,0 0-1,0 0 1,1 1-1,0 0 1,0 0 0,0 0-1,-4 9 1,8-12-11,-1 0 1,1 1-1,0-1 1,0 1-1,0 0 1,1 0-1,-1-1 1,1 1-1,0 0 1,1 0-1,-1 0 1,1 0-1,0 0 1,0 0-1,0 0 1,2 7-1,0-10-53,0 1 1,0 0-1,0-1 0,0 1 1,0-1-1,0 0 1,0 0-1,1 0 0,0 0 1,-1 0-1,1 0 0,0-1 1,0 1-1,-1-1 1,1 0-1,0 0 0,0 0 1,1 0-1,-1-1 0,0 1 1,0-1-1,0 1 0,6-2 1,7 2-1292,-1 0 1,1-2-1,24-3 0,7-10-3991,3-7-2632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16784,'0'0'2851,"-12"0"-940,2 0-1657,0 1 0,0 0 0,0 0 0,0 1 0,-9 3 0,16-4-160,0 0 1,0 0-1,0 0 1,0 0-1,1 0 1,-1 1-1,0-1 1,1 1 0,-1 0-1,1 0 1,0 0-1,-1 0 1,1 0-1,0 0 1,0 1 0,1-1-1,-1 1 1,0-1-1,1 1 1,0 0-1,-1-1 1,1 1-1,0 0 1,0 0 0,0 6-1,1-7-93,0 1 0,1-1 0,-1 1-1,1-1 1,0 1 0,0-1 0,0 0 0,0 1 0,0-1-1,0 0 1,1 0 0,-1 0 0,1 0 0,-1 0 0,1 0-1,0 0 1,0-1 0,0 1 0,0-1 0,0 1-1,0-1 1,0 0 0,0 0 0,4 2 0,65 25-1595,-60-24 1048,12 4-181,12 3 140,-1 1 0,0 2 0,52 30 0,-85-43 746,1-1 0,-1 1 0,0-1 0,0 1 1,0 0-1,0-1 0,0 1 0,0 0 0,0 0 0,0 0 0,-1-1 0,1 1 1,0 0-1,0 0 0,-1 0 0,1 1 0,-1-1 0,1 0 0,-1 0 0,1 0 1,-1 0-1,0 0 0,1 1 0,-1-1 0,0 0 0,0 2 0,0-1-3,-1-1-1,0 1 1,0-1-1,0 0 0,0 1 1,0-1-1,0 0 1,-1 0-1,1 0 1,0 0-1,-1 0 0,1 0 1,0 0-1,-1 0 1,1 0-1,-4 0 0,-10 5 566,-1-1-1,-32 6 1,44-11-639,-9 3-361,-61 8 646,68-11-1594,0 0-1,0 0 1,0 0-1,1-1 1,-1 0-1,-6-2 1,-5-8-13091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13389,'0'0'8167,"11"54"-7238,1-16 352,8 7-63,-1 0-610,10-5-416,10-6-128,6-11 1,7-11-1,7-11-289,-6-1-1440,3-24-513,-5-9-1250,-8-10-2689,-12-6-2692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9577,'0'0'9161,"-34"52"-7592,11-1-191,3 9-418,-7 6-159,0 4 160,9-2 0,-3 1-352,9-2-353,1-3-192,5-2-32,5-7-64,-5 0-1954,-3-12-2434,-3-7-6022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7271,'0'0'9598,"1"8"-8893,5 98 779,-6-78-1762,1 1-1,1-1 0,1 1 0,10 35 1,-13-64 186,0 0 1,0 0-1,1-1 1,-1 1-1,0 0 1,0 0-1,0 0 1,0 0-1,0 0 1,0 0-1,1 0 1,-1 0-1,0 0 1,0 0-1,0 0 1,0 0-1,0 0 1,1 0 0,-1 0-1,0 0 1,0 0-1,0 0 1,0 0-1,0 0 1,0 1-1,1-1 1,-1 0-1,0 0 1,0 0-1,0 0 1,0 0-1,0 0 1,0 0-1,0 0 1,0 0-1,0 0 1,1 1-1,-1-1 1,0-14-3335,-3-7-2344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16367,'0'0'2595,"0"78"-2051,9-21 97,-2 12-257,2 7-287,0 2-33,1-1-32,5-3 32,-3-3-481,-1-6-768,-9-3-1089,-2-5-2883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17104,'0'0'4869,"59"15"-4293,-41-13-480,3-2-192,-6 0-2754,-5-15-6119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1185 612 4676,'-277'39'4169,"-376"11"-4534,420-46 5290,212-7-3050,21 3-1843,0-1 0,0 1 0,0 0 0,0 0 0,0 0 0,0 0 0,0-1 0,-1 1 0,1 0 0,0 0 0,0 0 0,0-1 0,0 1 0,0 0 0,0 0 0,0 0 0,0 0 0,0-1 0,0 1 0,0 0 0,0 0 0,0 0 0,0-1 0,1 1 0,-1 0 0,0 0 0,0 0 0,0 0 0,0-1 0,0 1 0,0 0 0,0 0 0,0 0 0,1 0 0,-1 0 0,0-1 0,0 1 0,0 0 0,0 0 0,0 0 0,1 0 0,-1 0 0,0 0 0,0 0 0,1 0 0,34-15 448,430-53-336,-311 50-122,1561-124 960,-1379 121-1014,3079-106 117,-809 33 452,-1896 64-433,-581 25-158,536-46-1606,-626 43 1233,-28-1-25,-25 0 29,-21 2 74,-2 1 0,1 2 1,-49 0-1,22 1 286,-1007-14 441,812 18 67,-1591 46 323,773-10-2529,337-22 1072,-731 25 707,10 73 1453,447 63-1689,975-166-412,33-6-37,19-2 228,28-3-30,410-41 1018,-180 12-132,1762-118 1113,8 46-803,-907 48-384,422-6 1248,-283 13-2819,-1136 39-940,-132 6 1279,-11 0 491,-20-1-167,-907 0-817,784 5 1333,-3907 251 3028,2640-85-4335,1154-142-2135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0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1129 295 2274,'42'-23'5218,"22"-21"-2757,-59 40-2299,-1 1-1,0-1 1,0 0 0,0 0-1,0 0 1,-1 0-1,0-1 1,0 1 0,0-1-1,0 0 1,-1 0 0,1 0-1,-1 0 1,-1 0 0,1-1-1,-1 1 1,0-1 0,0 1-1,0-11 1,-2 11-76,0 1-1,-1 0 1,1 0 0,-1 0 0,0 0 0,-1 0 0,1 0 0,0 0-1,-1 1 1,0-1 0,0 1 0,0 0 0,0 0 0,-1 0-1,1 0 1,-1 0 0,0 1 0,1 0 0,-1 0 0,0 0 0,-1 0-1,-6-2 1,-11-4-60,-1 1-1,0 1 1,-24-4-1,-5 3 45,0 1-1,-1 3 0,1 2 1,-1 3-1,1 2 0,0 2 0,0 2 1,-83 25-1,97-21 171,0 1 1,1 2-1,1 2 0,1 1 1,0 2-1,2 1 0,0 2 0,1 1 1,2 1-1,0 2 0,2 1 1,-26 32-1,42-44-69,1 1-1,0 0 1,1 0 0,1 1-1,1 0 1,-10 30 0,16-41-151,0 1 1,0-1 0,1 0-1,0 1 1,0-1 0,0 1-1,1-1 1,1 1-1,-1 0 1,1-1 0,0 0-1,1 1 1,0-1 0,0 0-1,0 1 1,1-1 0,0-1-1,0 1 1,1 0 0,6 8-1,-2-7-2,0 0 0,1-1-1,-1 0 1,1 0 0,1-1-1,-1 0 1,1-1 0,0 0-1,0-1 1,1 0 0,-1 0-1,21 3 1,12 1 41,0-2-1,44 1 1,44-3 7,1-6 0,-1-5-1,-1-6 1,0-6 0,179-49 0,-269 57 59,-1-2 0,68-32 0,-98 40-40,0 1 0,1-2 0,-2 1 0,1-1 0,-1 0 0,0-1 0,0 0 0,-1 0 0,1-1 0,-2 0 0,1 0 0,-1 0 0,-1-1 0,1 0 0,-1 0 0,5-16 0,-8 20-31,-1 0 0,0 1 0,-1-1 0,1 0 0,-1 0 1,0 0-1,0 0 0,0 0 0,-1 0 0,0 0 0,0 0 0,0 0 0,0 0 0,-1 1 0,0-1 0,0 0 0,-4-6 0,1 4-29,0 0 1,-1 1-1,0 0 1,0 0 0,-1 0-1,1 0 1,-1 1-1,0 0 1,-12-5-1,-8-3-56,-1 1 0,0 2 0,-1 1 0,-51-10 0,9 8-121,0 2-1,0 4 1,-118 7 0,-13 16-1748,4 11-3395,113-17-2521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15887,'0'0'1537,"-9"62"-415,8-30-226,1 2-351,0-2-257,7-2-192,3-6-32,1-6-32,-4-4 0,-1-4-32,-3-4-800,-3-3-770,-9-3-704,-9 0-2242,-10-11-6791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4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12043,'0'0'8072,"87"-7"-6502,-30 4-161,11-4-384,2 0-481,3 0-384,-11 1-127,-4 2-226,-16 1-2177,-11 1-2274,-12 0-3876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5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274 102 8904,'0'0'2387,"9"-9"47,0 1-1600,31-31 1892,-17 8 1871,-22 31-4511,-1 0 0,0-1-1,0 1 1,0 0 0,0 0 0,0-1 0,1 1-1,-1 0 1,0-1 0,0 1 0,0 0 0,0-1-1,0 1 1,0 0 0,0 0 0,0-1 0,0 1-1,0 0 1,0-1 0,0 1 0,0 0 0,0-1-1,-1 1 1,1 0 0,0-1 0,0 1 0,0 0-1,0 0 1,0-1 0,-1 1 0,1 0 0,0 0 0,0-1-1,0 1 1,-1 0 0,1 0 0,0 0 0,0-1-1,-1 1 1,0 0 0,-17-3 692,-23 7-915,17 4 152,-1 1 0,2 0-1,-1 2 1,1 1 0,1 1 0,0 1 0,1 1 0,1 0 0,-34 35 0,50-47 3,1 0-1,0 1 1,0-1-1,0 1 1,1 0-1,-1 0 1,1 0-1,0 0 1,0 0-1,1 0 0,-1 1 1,1-1-1,0 0 1,0 1-1,0-1 1,1 1-1,-1 6 1,2-8-4,-1 0 1,1-1-1,0 1 1,0 0-1,0 0 1,1-1-1,-1 1 1,1 0-1,-1-1 1,1 1-1,0-1 1,0 0-1,0 0 1,0 0-1,0 0 1,1 0-1,-1 0 1,0 0-1,1-1 1,0 1-1,-1-1 1,1 0-1,0 0 1,0 0-1,-1 0 1,1 0-1,3 0 1,15 4-94,0-1-1,1-1 1,-1-2 0,29 0 0,-29-1-2232,0-2-1,27-5 1,-8-5-6027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5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14510,'0'0'5285,"-3"11"-4122,-40 116 1361,29-95-2214,2 2 0,1-1 0,1 1 0,2 1-1,2 0 1,-3 38 0,9-71-297,0 0 1,0 0-1,1 0 1,-1 0-1,0-1 1,1 1-1,-1 0 1,1 0-1,0-1 1,0 1-1,-1 0 1,1-1-1,0 1 1,0-1-1,1 1 1,-1-1-1,0 1 1,0-1-1,1 0 1,-1 0-1,1 1 1,2 0-1,0 0 5,0 0 0,1 0 0,-1 0-1,1-1 1,-1 1 0,1-1 0,0-1-1,9 2 1,-5-2-524,0 0 1,1 0-1,-1-1 1,1 0-1,-1-1 1,0 0-1,0 0 0,0-1 1,11-4-1,10-14-3930,-1-4-2360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5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 14606,'0'0'5087,"-4"8"-3918,-12 28-304,15-35-849,1 0-1,0 0 0,0 0 1,0 0-1,-1 0 0,1-1 1,0 1-1,0 0 1,0 0-1,1 0 0,-1 0 1,0 0-1,0 0 0,0-1 1,1 1-1,-1 0 1,0 0-1,1 0 0,-1 0 1,1-1-1,-1 1 0,1 0 1,-1-1-1,1 1 1,-1 0-1,1-1 0,0 1 1,-1 0-1,1-1 0,0 1 1,0-1-1,-1 0 1,1 1-1,0-1 0,0 1 1,0-1-1,0 0 0,-1 0 1,1 1-1,0-1 1,0 0-1,0 0 0,0 0 1,0 0-1,1 0 0,45 1 43,-41-2-17,2 0-98,-1 0 0,0-1 0,1 0 0,-1-1-1,0 0 1,-1 0 0,1 0 0,0-1 0,-1 0 0,0 0-1,0 0 1,0-1 0,0 0 0,-1 0 0,0-1 0,5-6-1,1 1 171,-12 41 1392,-5-10-642,-1 1 1,-16 31-1,16-40-733,1 2 0,1-1-1,0 1 1,0 0 0,1 0 0,1 0 0,0 1 0,0 18-1,6-11 365,-2-12-3641,0 0-8688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5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3043,'0'0'18097,"-34"64"-17264,23-38-257,8 7-319,3 2-193,0-2-32,5-2-1121,11-6-1986,-3-8-3812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36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9865,'0'0'769,"52"-6"-5445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7976,'0'0'6827,"4"-8"-5636,-1 4-1019,-1-1 1,1 1-1,0 0 1,0 0-1,0 0 1,0 0-1,1 0 1,-1 1-1,1-1 1,0 1-1,0 0 1,1 0-1,-1 1 1,1-1-1,4-1 1,-3 2-79,0 0 0,0-1 0,0 1 0,0-1 1,-1-1-1,1 1 0,-1-1 0,0 0 0,0 0 0,-1 0 1,7-7-1,-8 6-62,-1 0 1,1 0-1,-1 0 1,0 0 0,0-1-1,0 1 1,-1-1-1,0 1 1,0-1-1,0 0 1,-1 1 0,0-11-1,0 15-107,0 4 14,0 0-1,0 0 1,1 0 0,-1 0-1,1 0 1,0 0-1,0 0 1,0 0-1,2 3 1,-3-5 56,5 11-209,1 1 1,1-1-1,0 0 0,1-1 0,0 0 0,12 13 1,21 17-4366,3-3-3391,-34-30 5637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5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13997,'0'0'5269,"9"7"-4388,3 3-578,-1 1 0,0 0 0,0 1 0,-1 0 0,-1 1 0,0 0 0,-1 0 0,0 1 0,-1 0 0,-1 1 0,7 19-1,-11-23-275,0 0 0,0-1 0,-1 1 0,-1 0 0,0 0 0,0 0 0,-1 0 0,0 0-1,-1-1 1,0 1 0,-1-1 0,0 1 0,-1-1 0,0 0 0,0 0 0,-1 0-1,0-1 1,-8 11 0,2-6 24,0-2 0,-1 1 1,0-1-1,-1-1 0,0 0 0,-1-1 0,0-1 0,0 0 0,-1-1 0,-31 13 1,22-14-240,24-7 74,0 0 0,-1 0 1,1 1-1,0-1 1,0 0-1,-1 0 0,1 0 1,0 0-1,-1 0 1,1 0-1,0 0 1,-1 0-1,1 0 0,0 0 1,-1 0-1,1 0 1,0 0-1,-1 0 1,1 0-1,0 0 0,-1 0 1,1-1-1,0 1 1,-1 0-1,1 0 1,0 0-1,0-1 0,-1 1 1,1 0-1,0 0 1,0 0-1,-1-1 1,1 1-1,0 0 0,0 0 1,0-1-1,0 1 1,-1 0-1,1-1 1,0 1-1,0 0 0,0-1 1,0 1-1,0 0 1,0-1-1,0 1 0,0 0 1,0-1-1,0 1 1,0 0-1,0-1 1,0 1-1,0 0 0,0-1 1,0 1-1,0 0 1,0-1-1,1 1 1,-1 0-1,0-1 0,9-16-6991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16271,'0'0'10378,"73"18"-10025,-32-15-225,4-3-96,0 0 0,-3 2 0,-8-2-192,-9 0-961,-7 2-1025,-12 1-705,-21-1-8136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5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12236,'0'0'7847,"63"5"-5989,-18-5-481,10-6-480,0-4-609,-1 3-192,-10 1-32,-4 1-160,-8 3-1505,-7 2-513,-2 0-2499,-3 0-2337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5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9 2114,'0'0'24647,"-9"-3"-24460,1 1-177,1 1-1,-1-1 0,1 2 1,-1-1-1,1 1 0,-1 0 1,0 1-1,1 0 0,-1 0 1,1 0-1,0 1 0,-1 0 1,1 1-1,0 0 0,-10 5 1,11-5 13,-71 39 123,73-40-132,0 1-1,0 0 1,1 0 0,-1 0 0,1 0-1,0 1 1,0-1 0,0 1 0,0 0 0,0 0-1,1 0 1,0 0 0,0 0 0,0 1 0,-2 6-1,4-10-6,0 1 0,0 0-1,0-1 1,1 1 0,-1-1-1,1 1 1,-1-1 0,1 1-1,-1-1 1,1 0 0,0 1-1,-1-1 1,1 0 0,0 1-1,0-1 1,0 0 0,0 0-1,0 0 1,1 0 0,-1 0-1,0 0 1,0 0 0,1 0-1,-1 0 1,1-1 0,-1 1-1,0 0 1,1-1 0,-1 0-1,1 1 1,-1-1 0,1 0-1,1 1 1,59 8 42,-57-9-95,91 3-3384,-35-10-3208,-29-3-217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5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3011,'0'0'22015,"-5"8"-20995,1-2-881,1 0-1,0-1 1,0 1-1,1 0 1,0 0 0,-3 11-1,5-16-124,0 1-1,0-1 1,0 1-1,0 0 1,0-1-1,0 1 1,0-1-1,0 1 1,1-1-1,-1 1 1,1-1-1,-1 1 1,1-1-1,0 1 1,-1-1-1,1 1 1,0-1-1,0 0 1,0 0-1,0 1 1,0-1-1,0 0 1,0 0-1,1 0 1,-1 0 0,0 0-1,0 0 1,1-1-1,-1 1 1,1 0-1,-1-1 1,1 1-1,-1-1 1,1 1-1,-1-1 1,1 0-1,-1 0 1,1 1-1,2-1 1,3 1-368,-1-1 1,1 1-1,-1-1 0,1 0 1,-1-1-1,1 1 1,-1-1-1,0 0 1,1-1-1,-1 0 1,0 0-1,0 0 0,0-1 1,0 1-1,0-2 1,-1 1-1,1 0 1,-1-1-1,0 0 0,0-1 1,0 1-1,-1-1 1,0 0-1,1 0 1,4-8-1,-41 32 5004,22-9-4152,-1 0 1,2 1-1,0 0 0,0 0 1,1 1-1,0 0 1,1 1-1,-7 16 1,10-18-715,1 0-1,0 0 1,0 0 0,1 0 0,1 0 0,-1 19 0,4-23-5192,5-5-5882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6598,'0'0'11937,"-14"18"-11088,12-12-782,0-1 1,1 1-1,-1 0 1,1-1-1,1 1 0,-1 0 1,1 0-1,0 0 1,0-1-1,2 9 1,-2-14-34,1 0 0,-1 0 0,0 0 1,1 0-1,-1 1 0,0-1 0,1 0 1,-1 0-1,0 0 0,0 0 0,1 0 0,-1 0 1,0 0-1,1 0 0,-1 0 0,0 0 1,1 0-1,-1 0 0,0-1 0,1 1 1,-1 0-1,0 0 0,0 0 0,1 0 0,-1 0 1,0-1-1,0 1 0,1 0 0,-1 0 1,0 0-1,0-1 0,1 1 0,-1 0 1,0 0-1,0-1 0,0 1 0,0 0 1,1-1-1,-1 1 0,0 0 0,0 0 0,0-1 1,0 0-1,4-4-1767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74 8776,'0'0'1292,"0"-9"-128,1-12-553,1-1 688,-2 0 3747,-11 60-3599,-9 11-406,-42 128 1608,54-150-2388,1 1-1,1 0 0,2 0 0,-1 43 0,5-70-248,0 0-1,0-1 1,0 1 0,-1-1 0,1 1-1,0-1 1,0 1 0,0-1-1,1 1 1,-1 0 0,0-1-1,0 1 1,0-1 0,0 1 0,0-1-1,1 1 1,-1-1 0,0 1-1,0-1 1,1 1 0,-1-1 0,0 1-1,1-1 1,-1 0 0,1 1-1,-1-1 1,0 1 0,1-1 0,-1 0-1,1 1 1,-1-1 0,1 0-1,-1 0 1,2 1 0,17-10 352,16-27-150,-25 23-1100,26-33 658,-14 30-4200,2 9-7006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12332,'0'0'7148,"-2"8"-6556,-3 26 100,1 1-1,1-1 0,3 56 1,0-88-687,1 0 0,-1 0 0,0-1 0,0 1 0,1 0 0,-1 0 0,1-1 0,0 1 1,-1 0-1,1-1 0,0 1 0,0-1 0,0 1 0,0-1 0,0 1 0,0-1 0,1 0 0,-1 1 1,0-1-1,1 0 0,-1 0 0,1 0 0,2 2 0,-1-3 14,0 1 1,0 0-1,0-1 1,0 1-1,1-1 1,-1 0-1,0 0 1,0-1-1,0 1 0,0 0 1,0-1-1,5-1 1,4-3 30,0 1 1,-1-1-1,0-1 1,0 0-1,18-13 1,1-7-420,0-2 1,36-42 0,-65 69 298,-16 39-277,12-33 370,-18 43 220,20-46-228,0 1 0,0-1 0,0 1-1,1-1 1,-1 1 0,1-1 0,-1 1 0,1-1 0,0 1-1,0 0 1,0-1 0,0 1 0,1-1 0,-1 1-1,1 0 1,0 2 0,0-4-7,1 0 1,-1-1-1,0 1 1,1 0-1,-1-1 1,1 1-1,-1-1 1,0 1-1,1-1 1,-1 1-1,1-1 1,-1 0-1,1 0 1,-1 0-1,1 0 0,0 0 1,-1 0-1,1-1 1,1 0-1,32-6 229,-16 0-333,0-1 0,0-1 0,-1-1 0,29-21 0,23-11-1037,-70 41 1129,0 1-1,0 0 1,1-1-1,-1 1 1,0 0-1,0 0 1,1-1-1,-1 1 1,0 0-1,1 0 1,-1 0-1,0 0 1,1-1-1,-1 1 1,0 0-1,1 0 1,-1 0-1,0 0 1,1 0-1,-1 0 1,0 0-1,1 0 1,-1 0-1,0 0 1,1 0-1,-1 0 1,0 0-1,1 0 1,-1 0-1,0 0 1,1 0-1,-1 0 1,0 1-1,1-1 1,-1 0-1,0 0 1,1 0-1,-1 0 1,0 1-1,0-1 1,1 0-1,-1 0 1,0 1-1,0-1 1,0 0-1,1 1 1,-6 19 496,-20 23 322,18-31-899,-2 2 622,9-14-630,0 0 1,0 0-1,0 0 1,0 0-1,0-1 1,0 1 0,0 0-1,0 0 1,0 0-1,0 0 1,0 0-1,0 0 1,0 0 0,0-1-1,0 1 1,0 0-1,0 0 1,0 0-1,0 0 1,0 0 0,0 0-1,-1 0 1,1 0-1,0-1 1,0 1-1,0 0 1,0 0 0,0 0-1,0 0 1,0 0-1,0 0 1,0 0-1,-1 0 1,1 0-1,0 0 1,0 0 0,0 0-1,0 0 1,0 0-1,0 0 1,0 0-1,-1 0 1,1 0 0,0 0-1,0 0 1,0 0-1,0 0 1,0 0-1,0 0 1,0 0 0,-1 0-1,1 0 1,0 0-1,0 0 1,0 0-1,0-16-4386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13485,'0'0'2754,"12"56"-2722,6-42-1953,6-2-3493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52 12236,'0'0'8045,"24"-25"-7245,-24 25-797,1-1 0,-1 1-1,1 0 1,-1-1 0,1 1-1,-1-1 1,0 1 0,1-1-1,-1 1 1,1 0 0,-1-1 0,0 0-1,0 1 1,1-1 0,-1 1-1,0-1 1,0 1 0,1-1-1,-1 1 1,0-1 0,0 0-1,0 1 1,0-1 0,0 0 0,0 1-1,0-1 1,0 1 0,0-1-1,0 0 1,-1 1 0,1-1-1,0 1 1,0-1 0,0 1-1,-1-1 1,1 1 0,0-1-1,-1 1 1,1-1 0,0 1 0,-1-1-1,1 1 1,-1-1 0,1 1-1,-1-1 1,1 1 0,-1 0-1,1-1 1,-1 1 0,1 0-1,-1 0 1,1-1 0,-1 1 0,1 0-1,-1 0 1,0 0 0,1 0-1,-1 0 1,1 0 0,-1 0-1,0 0 1,1 0 0,-1 0-1,0 0 1,-4 0 16,1 1 0,-1-1 0,1 1 0,0 0-1,-1 0 1,1 0 0,-7 4 0,-1 1 104,0 1 1,1 1-1,-17 14 1,24-19-83,0 1 1,1 0 0,-1 0-1,1 0 1,0 0 0,0 0-1,0 1 1,0-1 0,1 1 0,0 0-1,0 0 1,-2 7 0,4-11-36,0-1 0,0 1 1,0-1-1,0 1 0,0 0 0,0-1 1,0 1-1,0-1 0,0 1 1,0 0-1,0-1 0,0 1 1,1-1-1,-1 1 0,0 0 1,0-1-1,1 1 0,-1-1 1,0 1-1,1-1 0,-1 1 1,1-1-1,-1 1 0,0-1 1,1 0-1,-1 1 0,1-1 1,-1 0-1,1 1 0,-1-1 1,2 1-1,26 3 199,28-11 87,-23-3-466,0-1 0,-1-1 0,0-2 0,38-23 0,-70 37 166,0-1 0,0 1 1,1 0-1,-1 0 1,0-1-1,0 1 0,1 0 1,-1 0-1,0 0 0,0-1 1,1 1-1,-1 0 0,0 0 1,1 0-1,-1 0 1,0 0-1,1 0 0,-1 0 1,0 0-1,1 0 0,-1 0 1,0 0-1,1 0 0,-1 0 1,0 0-1,0 0 1,1 0-1,-1 0 0,0 0 1,1 0-1,-1 0 0,0 1 1,1-1-1,-1 0 0,0 0 1,0 0-1,1 1 0,-3 14 16,-20 30 370,14-29-270,7-15-101,0 0 0,1 0 0,-1 0 0,0 0 0,1 1 0,-1-1 0,1 0 1,0 1-1,-1-1 0,1 0 0,0 1 0,0-1 0,0 0 0,0 1 0,0-1 1,0 1-1,0-1 0,0 0 0,1 1 0,-1-1 0,0 0 0,1 1 1,-1-1-1,1 0 0,1 3 0,-1-3 9,1-1 0,-1 1 1,1 0-1,0-1 0,-1 1 0,1-1 0,-1 1 1,1-1-1,0 0 0,-1 0 0,1 0 1,0 0-1,-1 0 0,1 0 0,0 0 1,-1 0-1,4-1 0,6-2 0,-1 0-1,1-1 1,0 0 0,-1 0-1,11-7 1,-19 11 36,-1-1 0,1 0-1,0-1 1,0 1 0,0 0 0,-1 0 0,1-1 0,-1 1 0,1-1 0,-1 1 0,1-1 0,-1 0-1,0 1 1,0-1 0,0 0 0,0 0 0,0 0 0,0 0 0,-1 0 0,1 0 0,-1 0-1,1 0 1,-1 0 0,0 0 0,0 0 0,1 0 0,-2-1 0,1-1 0,-1 0 53,-1 0 1,1 1 0,-1-1 0,0 1-1,0-1 1,0 1 0,0 0 0,-1 0-1,1 0 1,-1 0 0,0 0 0,0 1-1,0-1 1,-3-2 0,6 5-120,0 0 1,0 0-1,0 0 0,0 0 1,-1-1-1,1 1 1,0 0-1,0 0 1,0 0-1,0 0 0,0-1 1,0 1-1,0 0 1,0 0-1,0 0 0,0 0 1,0-1-1,1 1 1,-1 0-1,0 0 1,0 0-1,0 0 0,0 0 1,0-1-1,0 1 1,0 0-1,0 0 0,0 0 1,1 0-1,-1 0 1,0 0-1,0-1 1,0 1-1,0 0 0,0 0 1,0 0-1,1 0 1,-1 0-1,0 0 1,0 0-1,0 0 0,0 0 1,1 0-1,-1 0 1,0 0-1,0 0 0,0 0 1,0 0-1,1 0 1,-1 0-1,0 0 1,0 0-1,0 0 0,0 0 1,1 0-1,-1 0 1,0 0-1,0 0 1,0 0-1,1 0 0,23-2-1208,28 1-1756,13 6-3679,-34-3 1719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9833,'0'0'1575,"1"8"-614,2 5-363,1 1 0,1-1 0,0 0 0,13 23 0,-10-21-326,0-1 0,-2 1 0,0 0 1,-1 1-1,6 25 0,-7-15-98,-2 0 1,-1 0-1,-1 0 0,-1-1 1,-7 38-1,5-49-153,-1 1 0,0-1 0,-1 1 0,0-2 0,-1 1-1,-1 0 1,0-1 0,-1-1 0,-1 1 0,-17 20 0,1-12-1986,0-9-2839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62 109 10666,'0'0'10912,"7"-6"-10442,23-16-237,-20 16-207,1-1-1,-1 0 1,0-1-1,-1 0 1,0-1-1,0 0 1,8-12-1,-17 21-23,0 0 0,0 0 0,0 0 0,1 0 0,-1 0-1,0 0 1,0-1 0,0 1 0,0 0 0,0 0 0,0 0 0,0 0-1,0-1 1,0 1 0,0 0 0,0 0 0,0 0 0,0 0 0,0 0-1,0-1 1,0 1 0,0 0 0,-1 0 0,1 0 0,0 0 0,0 0-1,0-1 1,0 1 0,0 0 0,0 0 0,0 0 0,0 0 0,0 0-1,-1 0 1,1 0 0,0-1 0,0 1 0,0 0 0,0 0 0,0 0 0,0 0-1,-1 0 1,1 0 0,0 0 0,0 0 0,0 0 0,0 0 0,-1 0-1,1 0 1,0 0 0,0 0 0,0 0 0,-15 1-24,-14 6-65,16 0 154,0 1 0,0 0 0,1 1 1,0 0-1,-14 14 0,22-19 3,0 0-1,0 1 1,0-1-1,0 1 1,0 0-1,1 0 1,0 0-1,0 0 1,1 0-1,-1 1 1,1-1 0,0 1-1,0-1 1,1 1-1,0 0 1,-1 7-1,3-11-55,-1-1-1,1 0 0,0 1 1,-1-1-1,1 1 1,0-1-1,0 0 1,0 0-1,0 0 1,0 1-1,0-1 0,0 0 1,1 0-1,-1 0 1,0-1-1,0 1 1,1 0-1,-1 0 1,1-1-1,-1 1 1,1-1-1,-1 1 0,1-1 1,-1 0-1,1 1 1,-1-1-1,1 0 1,-1 0-1,4 0 1,53-1-312,-54 1 149,39-7-2408,4-11-2792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14189,'0'0'3187,"1"11"-2653,-4 141 1795,-2-26-1871,5-124-472,0-1 0,-1 0 0,1 1 0,0-1 0,0 0 0,0 1 0,0-1 0,0 0 0,0 1 1,1-1-1,-1 0 0,0 1 0,1-1 0,-1 0 0,1 0 0,-1 1 0,1-1 0,0 0 0,-1 0 0,1 0 0,0 0 0,0 0 0,0 0 0,0 0 0,0 0 1,0 0-1,0 0 0,0 0 0,0-1 0,0 1 0,1 0 0,-1-1 0,0 1 0,0-1 0,2 1 0,-2-1-115,-1-1 0,1 0 0,0 1 0,-1-1 0,1 1-1,-1-1 1,1 1 0,-1-1 0,1 0 0,-1 0 0,0 1 0,1-1 0,-1 0 0,0 1-1,1-1 1,-1 0 0,0 0 0,0 0 0,0 1 0,0-1 0,0 0 0,0 0 0,0 0-1,0 1 1,0-1 0,0 0 0,0 0 0,0 0 0,-1 1 0,1-1 0,0 0-1,-1 0 1,1 1 0,0-1 0,-1-1 0,-12-32-4859,-5 2 291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8520,'0'0'9769,"66"-27"-9032,-25 27-96,6 0-353,1 0-160,-2 0-96,-1 0 0,-9-7-1281,-6 3-1378,-16-1-1889</inkml:trace>
  <inkml:trace contextRef="#ctx0" brushRef="#br0" timeOffset="1">18 219 11787,'0'0'5798,"54"-13"-4325,-15 0-512,2-4-641,3 1-288,-2 3-224,-5 2-2338,-8 1-4325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12139,'0'0'6593,"14"4"-5989,-8-2-548,0 0-38,0-1 1,-1 1-1,1-1 1,0 0-1,0 0 1,0-1-1,0 0 1,-1 0-1,1 0 1,0-1-1,0 0 1,0 0-1,0 0 1,-1-1-1,8-2 1,90-50 50,-103 54-76,1 0 0,-1 1-1,0-1 1,1 0-1,-1 1 1,0-1 0,0 0-1,1 1 1,-1-1 0,0 0-1,0 1 1,1-1-1,-1 0 1,0 1 0,0-1-1,0 1 1,0-1 0,0 1-1,0-1 1,0 0-1,0 1 1,0-1 0,0 1-1,0-1 1,0 0-1,0 1 1,0-1 0,0 1-1,0-1 1,0 0 0,0 1-1,-1-1 1,1 1-1,0-1 1,0 1 0,-4 17 203,-1-1-27,3-12-130,0 0 0,0 0 0,1 0-1,0 0 1,0 0 0,0 0-1,1 1 1,-1-1 0,1 0-1,0 1 1,1-1 0,1 9 0,-1-13-32,0 0-1,0 0 1,0 0 0,0-1 0,1 1 0,-1-1 0,0 1 0,0 0 0,1-1 0,-1 0 0,0 1 0,1-1 0,-1 0 0,0 0 0,1 0 0,-1 0 0,0 0 0,1 0 0,-1 0 0,0 0 0,1 0 0,-1-1 0,2 1-1,31-10-850,-27 6-143,0 1 0,-1-2 1,1 1-1,-1-1 0,0 0 1,-1 0-1,1 0 1,-1-1-1,0 0 0,4-7 1,10-15-7524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10250,'0'0'6192,"-6"9"-5364,-3 6-499,0 1 0,1 0 0,0 1 0,1 0 1,1 0-1,1 0 0,1 1 0,-4 30 0,5-25-240,2 1 0,2 39 0,-1-62-75,0 0 0,0 0 1,0-1-1,0 1 0,0 0 0,0-1 0,0 1 0,1 0 0,-1 0 0,0-1 0,0 1 0,1 0 0,-1-1 0,1 1 0,-1-1 0,0 1 0,1-1 0,-1 1 0,1 0 0,-1-1 0,1 1 0,0-1 0,-1 0 0,1 1 0,0-1 0,-1 0 0,1 1 0,0-1 0,-1 0 0,1 0 1,0 1-1,-1-1 0,2 0 0,28-9 732,22-27-69,-24 8-630,-2-1 1,25-35-1,-20 25-45,-21 20-202,-11 15-5141,-7 4-644</inkml:trace>
  <inkml:trace contextRef="#ctx0" brushRef="#br0" timeOffset="1">149 208 4164,'0'0'11595,"-20"49"-10987,29-42-351,2-2-129,-2 0-32,7-1-833,-4-4-2113,-3 0-1603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10602,'0'0'6438,"4"12"-5872,3 9-298,-1 1 0,-2 0 0,0 0 0,2 34 0,-6 137 645,0-193-898,1 0 0,-1 0 0,1 0 1,0 0-1,-1 0 0,1-1 0,-1 1 0,1 0 1,0 0-1,-1 0 0,1-1 0,-1 1 0,1 0 1,-1-1-1,1 1 0,-1 0 0,1-1 0,-1 1 0,1-1 1,-1 1-1,1-1 0,-1 1 0,0-1 0,1 1 1,0-2-1,2-8-149,0-1 1,0 1-1,-1-1 1,-1 0 0,0 0-1,0 1 1,-1-1-1,0 0 1,-1 0-1,0 0 1,-1 0-1,-3-10 1,-2 12 562,3 19-224,4-9-195,0 1 0,0 0-1,0-1 1,0 1 0,0 0 0,1 0 0,-1-1-1,0 1 1,1 0 0,-1-1 0,1 1 0,0-1-1,-1 1 1,1-1 0,0 1 0,1 1 0,3-1 17,0 1 0,0-1 0,0-1 0,0 1 0,0-1 0,0 1 0,0-1 0,1-1 0,-1 1 1,0-1-1,1 0 0,-1 0 0,6-1 0,1 0 19,-1-1 0,1 0-1,-1 0 1,22-9 0,-28 9 79,-1 0 1,1-1-1,-1 0 0,0 1 0,0-2 0,0 1 1,0 0-1,-1-1 0,1 1 0,2-5 0,-5 7 479,-14 27 116,10-21-684,-1 1-1,1 1 1,0-1-1,1 0 1,0 1-1,0-1 0,0 1 1,1 0-1,0-1 1,-1 9-1,3-15-39,-1 1 0,0-1 0,0 1 0,0-1 0,1 1 0,-1-1 0,0 1 0,0-1 0,1 0 0,-1 1 0,0-1 0,1 1 0,-1-1 0,0 0 0,1 1 0,-1-1 0,1 0 0,-1 1 0,1-1 0,-1 0 0,0 0 0,1 0 0,-1 1 0,1-1 0,-1 0 0,1 0 0,-1 0 0,1 0 0,0 0 0,-1 0 0,1 0 0,-1 0 0,1 0 0,-1 0 0,1 0 0,-1 0 0,1 0 0,-1-1 0,1 1 0,-1 0 0,1 0 0,-1 0 0,0-1 0,1 1 0,-1 0 0,1-1 0,0 1 0,22-15-2729,-14-4-1490,-3-4-3064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5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13965,'0'0'2467,"68"51"-11948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6:1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9513,'0'0'7629,"-9"8"-5884,0-1-1451,1-2-55,0 1 0,0 1 0,0-1 0,1 1 0,0 1 0,0-1 0,1 1 0,-7 11 0,13-19-236,0 0 1,0 1-1,0-1 0,0 0 1,0 1-1,0-1 0,0 0 1,0 1-1,0-1 0,0 0 1,0 1-1,0-1 0,0 0 1,0 1-1,0-1 0,0 0 0,0 1 1,1-1-1,-1 0 0,0 0 1,0 1-1,0-1 0,1 0 1,-1 0-1,0 1 0,0-1 1,0 0-1,1 0 0,-1 1 0,0-1 1,1 0-1,-1 0 0,0 0 1,0 0-1,1 1 0,-1-1 1,0 0-1,1 0 0,-1 0 1,0 0-1,1 0 0,24 2 129,24-6-13,25-16-668,-59 15 420,1 0 1,-1 1 0,1 1 0,31-3-1,-47 6 186,0 0 0,1 0-1,-1 1 1,1-1 0,-1 0-1,0 0 1,1 0 0,-1 0-1,1 1 1,-1-1 0,0 0-1,1 0 1,-1 1 0,0-1-1,0 0 1,1 0 0,-1 1-1,0-1 1,0 0 0,1 1-1,-1-1 1,0 0 0,0 1-1,0-1 1,1 1 0,-1-1-1,0 0 1,0 1 0,0-1-1,0 1 1,0-1 0,0 0-1,0 1 1,0-1 0,0 1-1,0-1 1,0 0 0,0 1-1,0-1 1,0 1 0,-1-1-1,1 0 1,0 1 0,0-1-1,-1 1 1,1 0-30,0-1 0,0 1 0,-1-1 0,1 1 0,0-1 0,0 1 0,0-1 0,0 1 0,0 0 0,0-1 0,0 1 0,0-1 0,0 1 0,0-1 0,0 1 0,0 0 0,0-1 0,0 1 0,0-1 0,1 1 0,-1-1 0,0 1 0,0-1 0,1 1 0,-1-1 0,0 1 0,1-1 0,-1 1 0,0-1 0,1 0 0,-1 1 0,1-1 0,-1 1 0,1-1 0,-1 0 0,1 0 0,-1 1 0,1-1 0,-1 0 0,1 0 0,-1 0 0,1 1 0,0-1 0,-1 0 0,1 0 0,-1 0-1,1 0 1,0 0 0,16-2-197,-1 0 0,1-1-1,-1-1 1,0-1 0,0 0-1,30-15 1,-29 12-567,1 1-1,1 0 1,-1 1 0,33-5-1,-51 11 735,1 0-1,-1 0 1,1-1-1,0 1 1,-1 0-1,1 1 1,-1-1-1,1 0 1,-1 0-1,1 0 1,-1 0-1,1 0 1,-1 0 0,1 1-1,-1-1 1,1 0-1,-1 0 1,0 1-1,1-1 1,-1 0-1,1 1 1,-1-1-1,0 0 1,1 1-1,-1-1 1,0 1-1,1-1 1,-1 1-1,0-1 1,0 1-1,1-1 1,-1 1-1,1 22 348,-13 21 301,12-44-649,-3 8 38,1-3-41,0-1-1,0 1 0,1 0 1,0 0-1,0 0 0,0 0 1,0 0-1,1 0 0,0 5 1,4-4-2075,7-5-4170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3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99 8488,'-14'2'192,"0"-1"-35,3 0-1,1-1 0,-1 2 0,1-1 0,-1 1 0,1 1-1,0 0 1,-14 6 0,24-9-151,1 0-1,-1 0 0,0 0 0,0 0 1,0 0-1,1 1 0,-1-1 1,0 0-1,0 0 0,0 0 1,1 0-1,-1 0 0,0 0 0,0 0 1,0 1-1,0-1 0,1 0 1,-1 0-1,0 0 0,0 0 1,0 0-1,0 1 0,0-1 0,0 0 1,1 0-1,-1 0 0,0 1 1,0-1-1,0 0 0,0 0 1,0 0-1,0 1 0,0-1 1,0 0-1,0 0 0,0 1 0,0-1 1,0 0-1,0 0 0,0 0 1,0 1-1,0-1 0,0 0 1,0 0-1,-1 0 0,1 1 0,0-1 1,0 0-1,0 0 0,0 0 1,0 1-1,0-1 0,-1 0 1,1 0-1,0 0 0,0 0 1,0 0-1,0 0 0,-1 1 0,1-1 1,0 0-1,0 0 0,0 0 1,-1 0-1,1 0 0,0 0 1,0 0-1,-1 0 0,1 0 0,19 3 119,-17-2-77,125 6 1796,138-8 0,-187-1-1501,949-43 956,-467 17-1062,-79 4-81,564-19 1630,-1035 43-478,-35 1-1016,15-1-1106,0 0-1,1 2 0,-1-1 0,1 1 0,-12 4 1,8 2-2366,2-2-341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4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14924 140 6374,'0'0'1089,"3"-8"747,-1 2-1619,0 1-1,0 0 0,0 0 0,1 0 0,0 0 1,0 0-1,0 1 0,0-1 0,1 1 1,0 0-1,0 0 0,0 0 0,0 1 0,1-1 1,-1 1-1,1 0 0,6-3 0,-6 3-19,9-5 367,0 1 1,1 0-1,0 1 1,0 0-1,0 1 1,29-5-1,-44 10-562,1 0 0,0 0-1,-1 0 1,1 1 0,0-1 0,-1 0-1,1 0 1,-1 0 0,1 1 0,0-1-1,-1 0 1,1 1 0,-1-1 0,1 0-1,-1 1 1,1-1 0,-1 1 0,1-1-1,-1 1 1,1-1 0,-1 1 0,0-1-1,1 1 1,-1-1 0,0 1 0,1 0-1,-1-1 1,0 2 0,5 27 25,-8 32 76,2-59-92,-19 145 262,-10 117-103,29-236-130,-2 1 0,-1 0-1,-2-1 1,0 0 0,-2 0-1,-1-1 1,-1 0 0,-2-1 0,0 0-1,-2 0 1,-1-1 0,0-1-1,-2-1 1,-30 33 0,18-27 40,-2-1 0,0-1 1,-2-2-1,0-2 0,-2-1 1,0-1-1,-2-2 0,0-1 1,-64 19-1,-542 124 121,519-135-172,-1015 177 5,-9-53-538,-503 30 447,-9-87 98,-441-86-623,954-60 182,5-67 464,-13-11-124,-3 72-596,1009 58 644,1 7-1,-183 32 0,272-26 32,0 3-1,1 2 0,-67 30 1,88-31 37,1 3 0,1 1 1,1 1-1,0 2 1,-51 46-1,64-47 90,0 0 0,1 1 1,1 1-1,2 1 0,0 1 1,2 0-1,0 1 0,2 1 0,1 0 1,2 0-1,-8 32 0,4 5-27,3 0 0,2 0-1,4 1 1,2 68 0,3-68-34,-8-126-8140,-2 13 2097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63 387 3491,'0'0'10287,"-8"2"-8461,-4 0-1177,7-2-287,0 1 0,1 0 0,-1 0 0,0 1 0,1-1 0,-1 1 0,-4 2 0,9-3 70,3-1-149,8-2-128,-1-1 0,1 1 1,-1-2-1,0 1 0,0-1 0,0-1 0,0 0 0,-1 0 0,0-1 1,10-7-1,2-1-36,487-322-12,-506 335-1164,-24 7-3711,-3 2-346,-5 0-4046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4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10826,'-7'0'502,"-44"1"2226,87 29-715,-11-8-1770,-1 1 0,-1 2 0,-1 0 0,-1 1 0,-2 1 1,31 55-1,-22-26-158,-3 1 1,32 105 0,-53-149 9,-1 0-119,1 0 0,0-1-1,1 1 1,12 20 0,-16-30 84,1-1 1,-1 0 0,1 1 0,0-1 0,0 0 0,0 0 0,0 0 0,0 0 0,0-1 0,1 1 0,-1-1-1,0 1 1,1-1 0,0 0 0,-1 0 0,1 0 0,0 0 0,-1 0 0,1-1 0,0 1 0,0-1 0,0 1 0,-1-1-1,1 0 1,0 0 0,0-1 0,0 1 0,4-2 0,4-1 194,0-2-1,0 1 1,0-1-1,-1-1 1,0 0 0,0 0-1,0-1 1,9-9-1,73-72 469,-69 64-630,33-32-164,135-141 249,-73 59-3766,-55 57-2193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1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19474,'0'0'161,"54"0"-898,6 0 96,13 0 33,13-5-1666,0-2-1986,1-2-4357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1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9225,'0'0'6342,"55"18"-6214,8-35-2627,10-7-3522</inkml:trace>
  <inkml:trace contextRef="#ctx0" brushRef="#br0" timeOffset="1">588 12 15567,'0'0'1857,"100"6"-1760,-32-12-1635,4-1-2370,1 3-416,-7 4-3427</inkml:trace>
  <inkml:trace contextRef="#ctx0" brushRef="#br0" timeOffset="2">1085 61 7495,'0'0'1506,"-49"51"-546,21-30-928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1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1 641,'0'0'16340,"10"3"-16153,293 54 605,-169-35-1199,159 48 1,-288-69 380,1 1 1,-1 0-1,0 0 1,0 0-1,0 1 1,0-1-1,0 1 1,-1 1-1,0-1 0,7 7 1,-10-9 19,0 1 1,0-1-1,0 1 1,-1-1-1,1 1 1,0 0-1,-1 0 1,0-1-1,1 1 0,-1 0 1,0 0-1,0 0 1,0-1-1,0 1 1,0 0-1,0 0 1,0 0-1,-1-1 1,1 1-1,-1 0 1,1 0-1,-1-1 0,0 1 1,0-1-1,0 1 1,0 0-1,0-1 1,0 0-1,0 1 1,0-1-1,0 0 1,-1 1-1,1-1 0,0 0 1,-3 1-1,-17 18 208,-1-2-1,0-1 1,-40 24-1,-86 39 780,70-40-210,32-16-347,24-14-338,0 1-1,1 1 1,1 1 0,0 0 0,0 2-1,2 0 1,-19 19 0,22-12-1223,13-11-2750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1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261 207 8072,'-1'-10'6945,"1"6"-6675,0-1 1,0 0-1,-1 0 1,0 0 0,0 1-1,0-1 1,-1 0-1,1 1 1,-1-1-1,0 1 1,-1 0-1,1-1 1,-1 1-1,1 0 1,-1 1 0,0-1-1,-1 0 1,1 1-1,-1 0 1,1 0-1,-1 0 1,0 0-1,0 0 1,-1 1-1,1 0 1,0 0 0,-6-2-1,3 1-147,1 1 0,-1 1-1,0-1 1,0 1 0,0 0 0,0 0-1,0 1 1,0 0 0,0 0 0,0 1-1,1 0 1,-1 0 0,0 0 0,0 1-1,0 0 1,-7 4 0,9-4-72,1 1 0,0-1-1,1 1 1,-1 0 0,0 0 0,1 0 0,0 0 0,0 1-1,0-1 1,0 1 0,0 0 0,1 0 0,-1 0 0,1 0-1,0 0 1,0 0 0,1 1 0,-1-1 0,1 1 0,0-1 0,0 1-1,1-1 1,-1 1 0,1 7 0,0-10-32,0-1 1,0 1-1,0 0 0,1-1 1,-1 1-1,0 0 1,1-1-1,-1 1 0,1-1 1,0 1-1,-1 0 0,1-1 1,0 0-1,0 1 1,0-1-1,0 1 0,0-1 1,0 0-1,0 0 0,1 0 1,-1 0-1,0 0 1,3 2-1,0-1 7,0-1 1,0 1-1,0-1 0,0 0 1,0 0-1,0 0 1,1-1-1,-1 1 0,6-1 1,4-1 28,0 0 1,-1-1-1,1 0 1,-1-1 0,16-6-1,0-3-29,-1-1 0,0-1 0,-1-2 0,-1-1 0,0-1 0,-2-1 0,44-43 0,-67 61-25,2-2 0,0 0 0,0 0 0,0 0 0,0-1 0,-1 1 0,1-1-1,-1 1 1,0-1 0,0 0 0,2-5 0,-4 9-2,0-1 1,0 1-1,0 0 0,0 0 1,0 0-1,0 0 0,1-1 0,-1 1 1,0 0-1,0 0 0,0 0 1,0 0-1,0-1 0,0 1 1,0 0-1,0 0 0,-1 0 0,1 0 1,0-1-1,0 1 0,0 0 1,0 0-1,0 0 0,0 0 0,0 0 1,0-1-1,0 1 0,0 0 1,0 0-1,-1 0 0,1 0 1,0 0-1,0 0 0,0-1 0,0 1 1,0 0-1,-1 0 0,1 0 1,0 0-1,0 0 0,0 0 0,0 0 1,0 0-1,-1 0 0,1 0 1,0 0-1,0 0 0,0 0 1,-1 0-1,-11 4-71,-11 11-66,13-6 135,0 1 0,1 1 0,0 0 0,1 0 0,0 0 0,1 1 0,0 0 0,1 1 0,0 0 0,1 0 0,0 0 0,1 0 0,1 1 0,0 0 0,-1 14-1,4-26 11,0 1-1,1-1 1,-1 0-1,0 1 1,1-1-1,-1 0 0,1 0 1,-1 0-1,1 1 1,0-1-1,0 0 0,0 0 1,0 0-1,1 0 1,-1 0-1,0-1 0,1 1 1,-1 0-1,1-1 1,0 1-1,3 2 1,-1-2 11,0 0 0,1 0 0,-1 0 1,1 0-1,0-1 0,-1 0 1,1 0-1,0 0 0,9 0 0,3-1 18,0-1 0,-1 0 0,1-1 0,-1-1 0,20-6 0,-13 2-22,0-1-1,0-2 1,-1 0 0,0-1 0,-1-1 0,0-1 0,-1-1 0,0 0 0,23-24-1,-27 10-87,-21 33 81,0 1 0,1 0 0,0-1 0,0 1 0,1 0 0,-1 1 1,1-1-1,0 1 0,1-1 0,0 1 0,0 0 0,0 0 0,1 0 0,-1 8 0,2-15 0,0 1-1,1-1 0,-1 1 0,0 0 1,0-1-1,0 1 0,0-1 0,1 1 1,-1 0-1,0-1 0,1 1 0,-1-1 1,0 1-1,1-1 0,-1 0 0,1 1 0,-1-1 1,1 1-1,-1-1 0,0 0 0,1 1 1,0-1-1,-1 0 0,1 1 0,-1-1 1,1 0-1,-1 0 0,1 0 0,1 1 1,26 1 219,28-13 129,-28 1-272,52-26-1,-58 24-114,1 1 0,0 2 0,37-11 1,-59 20 23,-1 0 0,1 0 0,-1-1-1,1 1 1,0 0 0,-1 0 0,1 1 0,0-1 0,-1 0 0,1 0 0,-1 0 0,1 0 0,0 0 0,-1 1 0,1-1 0,-1 0 0,1 1 0,-1-1 0,1 0 0,-1 1 0,1-1 0,-1 0 0,1 1 0,-1-1 0,0 1 0,1-1 0,-1 1 0,0-1 0,1 1 0,-1-1 0,0 1 0,1 0 0,-1-1 0,0 1 0,0-1 0,0 1 0,0 0 0,0-1 0,0 1 0,0-1 0,0 1 0,0 0 0,0-1 0,0 1 0,0-1 0,0 1 0,0 0 0,-7 45 27,2-15 85,5-31-98,0 1 0,1 0 0,-1 0 0,0-1 0,0 1 0,1 0 0,-1-1 0,0 1 0,1 0 0,-1-1-1,1 1 1,-1-1 0,1 1 0,-1 0 0,1-1 0,-1 1 0,1-1 0,-1 0 0,1 1 0,0-1 0,-1 1 0,1-1 0,0 0 0,-1 0 0,1 1 0,1-1 0,28 4 229,31-11 196,-32-2-354,0 0-1,51-26 1,-54 23-173,0 0 0,0 2 0,46-11 0,-72 21 84,1 0 1,-1 0-1,1 0 1,-1 0-1,1-1 1,-1 1-1,1 0 1,-1 0-1,1 0 1,-1 0-1,1 1 1,-1-1 0,1 0-1,-1 0 1,1 0-1,-1 0 1,0 0-1,1 1 1,-1-1-1,1 0 1,-1 0-1,1 1 1,-1-1-1,0 0 1,1 1-1,-1-1 1,0 0-1,1 1 1,-1-1 0,0 0-1,0 1 1,1-1-1,-1 1 1,0-1-1,0 1 1,1-1-1,-1 0 1,0 1-1,0-1 1,0 1-1,0-1 1,0 1-1,0-1 1,0 1-1,0-1 1,0 1 0,0 0-1,-7 32-514,2-13-4472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1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14318,'0'0'960,"-12"78"610,5-28-33,-2 2-832,9-1-64,0-4 31,9-8-447,9-10-65,3-6-32,-3-10-545,-7-7-1056,-11-13-5446,-24-13-255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1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30 204 9097,'-5'-8'1163,"2"4"-1159,-16-29 1646,18 31-1513,1 0 0,-1 1 0,1-1 0,0 0 0,-1 0 0,1 1 0,0-1 0,0 0-1,0 0 1,1 1 0,-1-1 0,0 0 0,0 0 0,1 1 0,-1-1 0,1 0 0,0 1 0,0-1 0,-1 0 0,1 1-1,0-1 1,0 1 0,0-1 0,2-1 0,6-4 129,-1 0 0,1 0-1,1 1 1,-1 0-1,1 0 1,0 1 0,0 0-1,14-3 1,13-4 100,43-7 0,-11 7-191,1 4 0,0 2 0,139 7-1,-186 1-189,0 1 0,0 0 0,-1 2 0,1 1-1,-1 1 1,39 17 0,-55-21 35,-1 0 0,0 0 0,0 0 0,0 1 0,0-1-1,-1 1 1,1 0 0,-1 1 0,0-1 0,0 1 0,-1 0 0,1 0 0,3 8 0,-5-8 64,-1-1-1,0 1 1,0-1 0,-1 1 0,1 0 0,-1-1 0,0 1-1,0 0 1,0-1 0,-1 1 0,0-1 0,0 1-1,0 0 1,0-1 0,-1 0 0,0 1 0,1-1 0,-2 0-1,1 0 1,-3 4 0,-3 3 258,0 0 0,-1 0 0,0-1 1,-1 0-1,0-1 0,-1 0 0,1-1 0,-2 0 0,1 0 0,-18 8 1,-8 1 375,-2 0 1,-44 12 0,52-19-638,0-2 0,-1-1 0,0-1 0,-1-1 0,-37-1 0,48-10-1342,22 6 1121,-1 0-1,1-1 1,0 1-1,-1-1 1,1 1-1,0-1 1,0 1-1,-1-1 1,1 1-1,0-1 1,0 1-1,0-1 1,0 1-1,0-1 1,0 1-1,0-1 1,0 1-1,0-1 0,0 1 1,0-1-1,0 1 1,0-1-1,0 0 1,0 1-1,1-1 1,0-2-497,0 1 1,1 0-1,-1 0 0,1-1 1,-1 1-1,1 0 1,0 0-1,0 1 1,0-1-1,0 0 0,0 1 1,0-1-1,4-1 1,28-12-7879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1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148 101 6983,'0'0'9267,"-9"-6"-8130,5 3-1004,-1 0 0,0 0 0,1 1-1,-1-1 1,-1 1 0,1 1 0,0-1 0,0 1-1,-1 0 1,-8-1 0,11 2-49,-1 0 1,1 0-1,0 1 1,0-1-1,0 1 0,-1 0 1,1 0-1,0 0 0,0 1 1,1-1-1,-1 1 1,0-1-1,0 1 0,1 0 1,-1 0-1,1 0 0,-1 0 1,1 1-1,0-1 1,0 1-1,0-1 0,0 1 1,-2 4-1,4-6-18,-1 0 1,0 0-1,0 0 0,1 0 0,-1 0 0,0 0 1,1 0-1,-1 0 0,1 0 0,0 1 1,-1-1-1,1 0 0,0 0 0,0 1 0,0-1 1,0 0-1,0 0 0,0 1 0,0-1 1,0 0-1,0 0 0,1 1 0,-1-1 0,0 0 1,1 0-1,-1 0 0,2 3 0,0-3 30,-1 1 0,1-1 0,0 0 0,0 0 0,0 0 0,0 1 0,0-2 0,0 1 0,0 0 0,1 0 0,-1-1-1,0 1 1,0-1 0,3 0 0,11 1 223,1 0 0,-1-2 1,20-2-1,-1-4-223,0-1 0,58-21 1,-54 15-55,62-13 0,-101 27-43,1 0 0,0 0 0,-1 0 0,1-1 0,0 1-1,0 0 1,-1 0 0,1 0 0,0 0 0,0 0 0,-1 0-1,1 0 1,0 1 0,-1-1 0,1 0 0,0 0 0,0 0-1,-1 1 1,1-1 0,0 0 0,-1 1 0,1-1 0,-1 1-1,1-1 1,0 1 0,-1-1 0,1 1 0,-1-1 0,1 1 0,-1-1-1,0 1 1,1 0 0,-1-1 0,1 1 0,-1 0 0,0-1-1,0 1 1,1 1 0,-2 32-77,0-4 52,1-29 32,1 0 0,0 0 0,-1-1 0,1 1 0,-1 0 0,1-1 0,0 1 0,-1-1 0,1 1 0,0 0 0,0-1 0,-1 1 0,1-1 0,0 0 0,0 1 0,0-1 0,0 0 0,0 0 0,0 1 0,-1-1 0,1 0 0,0 0 0,0 0 0,0 0 0,1 0 0,28-2 159,-26 2-134,11-3-197,0-1 0,-1 0 0,0-1 0,1 0-1,-2-1 1,1-1 0,-1 0 0,14-10 0,-13 8-536,0 0-1,1 2 1,0-1 0,0 2-1,0 0 1,21-4 0,-36 10 715,1 0 1,-1 0 0,1 0-1,-1 0 1,1 0-1,-1 0 1,1 0-1,-1 0 1,1 0-1,-1 0 1,1 1 0,-1-1-1,1 0 1,-1 0-1,0 1 1,1-1-1,-1 0 1,1 0-1,-1 1 1,0-1 0,1 1-1,-1-1 1,0 0-1,0 1 1,1-1-1,-1 1 1,0-1 0,0 0-1,1 1 1,-1-1-1,0 1 1,0-1-1,0 1 1,0-1-1,0 1 1,0-1 0,0 1-1,0-1 1,0 1-1,0-1 1,0 1-1,0-1 1,0 1-1,0-1 1,0 1 0,-1-1-1,1 1 1,0-1-1,0 0 1,-1 1-1,1-1 1,0 1-1,-15 40 990,7-18-279,8-22-707,0-1 0,1 1 0,-1-1 1,0 0-1,0 1 0,1-1 0,-1 1 0,0-1 0,0 1 1,1-1-1,-1 0 0,0 1 0,1-1 0,-1 0 0,1 1 1,-1-1-1,0 0 0,1 1 0,-1-1 0,1 0 0,-1 0 1,1 0-1,-1 1 0,1-1 0,-1 0 0,1 0 0,-1 0 1,1 0-1,-1 0 0,1 0 0,-1 0 0,1 0 0,0 0 1,22-2 203,-20 2-177,17-5-569,-1-1 0,1 0 0,-1-2 0,0 0 0,-1-1 0,32-21 0,16-7-2441,-66 38 3028,0-1 0,0 0 0,0 0 0,-1 0 0,1 0 0,0 1 0,0-1-1,0 0 1,0 0 0,0 0 0,0 0 0,1 1 0,-1-1 0,0 0 0,0 0 0,0 0 0,0 0 0,0 1 0,0-1 0,0 0 0,0 0 0,0 0 0,0 0 0,0 0 0,1 1 0,-1-1 0,0 0 0,0 0 0,0 0 0,0 0 0,0 0 0,0 0 0,1 0 0,-1 0 0,0 0 0,0 1 0,0-1 0,0 0 0,1 0 0,-1 0 0,0 0 0,0 0 0,0 0 0,0 0-1,1 0 1,-1 0 0,0 0 0,0 0 0,0 0 0,0 0 0,1-1 0,-1 1 0,0 0 0,0 0 0,0 0 0,0 0 0,0 0 0,1 0 0,-1 0 0,0 0 0,0-1 0,-11 25 1760,8-20-1678,1-1-1,-1 1 1,1 0-1,0-1 0,1 1 1,-1 0-1,1 0 0,-1 0 1,1 0-1,0 1 1,1-1-1,-1 0 0,1 0 1,0 6-1,3-9-98,0 1 1,0-1-1,1 0 0,-1 0 1,0 0-1,1 0 0,-1-1 1,1 1-1,-1-1 0,0 0 0,1 0 1,-1 0-1,1-1 0,-1 1 1,4-2-1,1 2 20,14-4-334,0-2 1,0 0-1,0-1 0,0 0 1,-1-2-1,-1-1 0,0-1 1,32-21-1,-47 79 2063,-4-44-1757,1-1 0,0 0 0,0 0 0,0 0 0,0-1 0,1 1 0,-1 0 0,0-1 1,1 1-1,-1-1 0,1 0 0,-1 0 0,1 0 0,0 0 0,-1 0 0,1-1 0,0 1 1,0-1-1,-1 0 0,1 0 0,5 0 0,62-4 204,-60 2-232,0-1 1,0 0 0,0-1 0,0 0 0,0-1 0,-1 0 0,0 0-1,0-1 1,0 0 0,-1 0 0,0-1 0,13-14 0,-21 21-15,1-1 0,-1 1 0,1-1 0,0 1 0,-1-1 0,1 1-1,-1-1 1,1 0 0,-1 0 0,0 1 0,1-1 0,-1 0 0,0 1 0,1-1 0,-1 0 0,0 0 0,0 0 0,0 1 0,0-1 0,0 0 0,0 0 0,0 0 0,0 1 0,0-1 0,0 0 0,0-1 0,-1 1-10,0 1 1,0-1-1,0 0 1,1 1-1,-1 0 1,0-1-1,0 1 1,0-1-1,0 1 1,0 0-1,0 0 1,0 0-1,0-1 1,0 1-1,0 0 1,0 0-1,0 0 1,-1 1-1,-4-1-17,0 1 0,0 0 0,0 0 0,0 1 0,0-1 0,-6 4 0,-31 25-8,40-29 51,1 1 1,0 0-1,0 0 1,1 1-1,-1-1 1,0 0-1,1 0 1,-1 1-1,1-1 1,0 1-1,0-1 1,0 1-1,0 0 1,0-1-1,1 1 1,-1 5-1,1-7-1,0-1 0,0 1-1,0 0 1,1 0 0,-1 0 0,1 0-1,-1-1 1,0 1 0,1 0 0,-1 0-1,1-1 1,0 1 0,-1 0 0,1-1-1,0 1 1,-1 0 0,1-1 0,0 1-1,0-1 1,-1 1 0,1-1-1,0 0 1,0 1 0,0-1 0,0 0-1,0 0 1,-1 1 0,1-1 0,0 0-1,0 0 1,1 0 0,36 1 142,-29-1-135,8-1-85,1-1 0,-1 0 0,0-2 0,20-5 0,7-2-1375,-39 10-1394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1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 18129,'-11'0'1580,"-9"-1"-1407,-52 0 617,67 1-669,0 0-1,1 1 0,-1 0 1,1-1-1,-1 1 0,1 1 1,0-1-1,-1 1 0,1 0 1,0 0-1,0 0 0,0 0 1,-4 4-1,7-6-124,1 1-1,-1-1 1,0 1-1,1-1 1,-1 1-1,1 0 1,-1-1-1,1 1 1,-1 0 0,1-1-1,-1 1 1,1 0-1,0 0 1,0 0-1,-1-1 1,1 1-1,0 0 1,0 0-1,0 0 1,0 0-1,0-1 1,0 1 0,0 0-1,0 0 1,0 0-1,0 0 1,0-1-1,0 1 1,1 2-1,0-2-29,1 1-1,-1-1 0,0 1 1,1-1-1,-1 0 0,1 1 1,0-1-1,-1 0 0,1 0 1,0 0-1,0 0 1,2 1-1,56 14-1390,-58-16 1336,61 10-1686,-36-7 1357,-1 1 0,0 1 0,-1 1 0,37 14 0,-60-19 566,-1-1 0,1 1 0,-1 0 0,1-1 0,-1 1 0,1 0 0,-1 0 0,1 0 1,-1 0-1,0 0 0,0 0 0,0 0 0,1 0 0,-1 0 0,0 1 0,0-1 0,0 0 0,-1 1 0,1-1 0,0 1 0,-1-1 0,1 1 0,0-1 0,-1 1 0,0-1 0,1 3 0,-2-2 76,1 1 1,-1-1-1,0 0 0,0 0 0,0 0 0,0 1 1,0-1-1,0 0 0,0 0 0,-1-1 0,1 1 1,-1 0-1,0 0 0,1-1 0,-4 3 0,-6 4 309,0 0-1,-1-1 0,1 0 1,-1-1-1,-13 5 0,23-10-501,0-1 0,0 1-1,0 0 1,0-1 0,0 1 0,0-1-1,0 0 1,0 0 0,0 0-1,0 0 1,-1 0 0,-1 0-1,3-1-80,0 1-1,1 0 1,-1-1-1,0 1 0,1 0 1,-1-1-1,1 1 0,-1-1 1,1 1-1,-1 0 0,1-1 1,-1 1-1,1-1 0,-1 0 1,1 1-1,0-1 1,-1 1-1,1-1 0,0 0 1,0 1-1,-1-1 0,1 0 1,0 1-1,0-2 0,0-3-500,0 0 0,0 0 0,1 0-1,0 0 1,0 1 0,0-1 0,1 0-1,-1 1 1,4-6 0,14-33-5674,-1-7-4467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1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6342,'0'0'11771,"-3"10"-10901,-8 24-115,2 0-1,1 1 1,2 0 0,-2 39-1,7-58-701,0-1 0,1 1 0,1-1 1,1 1-1,0-1 0,1 0 0,1 0 0,0 0 0,1 0 0,1-1 0,0 1 0,13 20 0,-99-199-1083,66 141 1063,10 18 20,0 0 1,1-1-1,0 1 0,0-1 0,0 1 1,1-1-1,0 0 0,0 0 1,0 0-1,0-8 0,39 17 492,15 11-9,119 23-4604,-152-34 2747,0-1-1,1-1 1,-1-1-1,0-1 0,0 0 1,0-2-1,20-4 1,1-11 1239,-23 3 1938,-17 15-1648,1-1 1,-1 1 0,0-1-1,1 0 1,-1 1-1,0-1 1,0 1-1,0-1 1,1 0-1,-1 1 1,0-1-1,0 0 1,0 0 0,0 1-1,0-1 1,0 0-1,0 1 1,0-1-1,0 0 1,0 1-1,-1-1 1,1 0-1,0 1 1,-1-2 0,-2 1 24,0 0 0,-1 0 0,1 0 0,-1 0 0,1 0 0,-1 1 0,1 0 0,-1-1 1,1 1-1,-1 1 0,1-1 0,-1 0 0,1 1 0,-6 1 0,1 1 2,-1 0-1,1 0 1,0 0 0,1 1-1,-1 0 1,1 1-1,0 0 1,-11 9-1,14-11-134,1 0 0,0-1-1,0 1 1,0 1 0,0-1 0,0 0-1,1 1 1,-1 0 0,1-1-1,0 1 1,0 0 0,1 0 0,-1 0-1,1 0 1,0 0 0,0 1-1,0-1 1,0 0 0,1 6-1,0-8-82,1-1-1,0 1 1,-1-1-1,1 1 0,0-1 1,0 0-1,0 1 1,0-1-1,1 0 1,-1 0-1,0 0 0,0 1 1,1-1-1,-1-1 1,1 1-1,-1 0 0,1 0 1,-1 0-1,1-1 1,-1 1-1,1-1 0,0 1 1,-1-1-1,1 0 1,0 0-1,0 1 1,-1-1-1,1 0 0,2-1 1,56-2 115,-47 0-429,0 0 0,0-2 0,-1 1 0,0-1 0,0-1 0,0 0 0,0-1 0,18-14 0,-22 15 233,-1 1 0,0-1 0,-1 0 0,0 0 1,0-1-1,0 0 0,0 0 0,-1 0 1,-1-1-1,1 0 0,-1 0 0,0 0 0,-1 0 1,3-10-1,-6 18 88,1-1 1,-1 1-1,0-1 1,0 0-1,1 1 1,-1-1-1,0 0 0,0 1 1,0-1-1,1 0 1,-1 1-1,0-1 1,0 0-1,0 1 1,0-1-1,0 0 0,-1 1 1,1-1-1,0 0 1,0 1-1,0-1 1,0 1-1,-1-1 1,1 0-1,0 1 0,-1-1 1,1 1-1,0-1 1,-1 1-1,1-1 1,-1 1-1,1-1 1,-1 1-1,1-1 0,-1 1 1,1-1-1,-1 1 1,0 0-1,1-1 1,-1 1-1,1 0 1,-1 0-1,0 0 0,1-1 1,-1 1-1,0 0 1,1 0-1,-1 0 1,0 0-1,1 0 1,-1 0-1,0 0 0,1 0 1,-1 0-1,0 1 1,1-1-1,-1 0 1,-1 1-1,-1 0 73,-1 0-1,0 1 1,1 0 0,-1 0-1,1 0 1,0 0-1,0 1 1,-5 4-1,5-4-31,0 0-1,1 0 0,0 0 1,-1 1-1,1-1 0,0 1 1,1 0-1,-1 0 0,1 0 1,-1-1-1,1 1 0,1 0 1,-1 0-1,0 0 0,1 1 1,0 3-1,0-6-45,0 0-1,1 0 0,-1 0 1,1 0-1,-1 0 1,1 0-1,0 0 1,0 0-1,0 0 1,0-1-1,0 1 1,0 0-1,0 0 1,1-1-1,-1 1 0,0-1 1,1 0-1,0 1 1,-1-1-1,1 0 1,0 0-1,-1 0 1,1 0-1,0 0 1,0 0-1,0 0 1,0-1-1,0 1 1,0-1-1,0 1 0,0-1 1,4 0-1,5 1-143,1-1 0,0 0-1,0-1 1,0-1-1,0 0 1,-1 0 0,1-1-1,-1-1 1,1 0-1,-1 0 1,16-10 0,-20 11 65,0-1 0,0-1 1,-1 1-1,1-1 1,-1 0-1,0 0 0,-1-1 1,1 0-1,-1 0 1,0 0-1,-1 0 0,0-1 1,0 0-1,0 0 1,-1 0-1,0 0 0,0-1 1,3-12-1,-6 20 55,0-1-1,0 1 0,0-1 1,1 1-1,-1-1 1,0 0-1,0 1 1,0-1-1,0 1 0,0-1 1,0 1-1,0-1 1,0 1-1,0-1 1,-1 1-1,1-1 0,0 0 1,0 1-1,0-1 1,-1 1-1,1-1 1,0 1-1,-1 0 0,1-1 1,0 1-1,-1-1 1,1 1-1,0-1 0,-1 1 1,1 0-1,-1-1 1,0 1-1,-18 3 32,14-1 8,1 0 0,-1 1 0,1 0 0,0 0 0,-1 0 0,-5 6 0,5-2 4,1-1 1,0 1-1,0 0 0,1 1 0,-1-1 0,2 1 0,-1-1 0,1 1 0,0 0 1,-1 15-1,2-18-27,1 0 1,0 0 0,0 0-1,0 0 1,1 0 0,0-1-1,0 1 1,0 0-1,0 0 1,1 0 0,0-1-1,0 1 1,0-1 0,1 1-1,-1-1 1,1 0 0,0 0-1,7 7 1,61 43-514,-52-41 242,-1 1-1,0 0 0,20 21 0,-34-30 265,0 0 0,1 0-1,-2 0 1,1 1 0,-1 0 0,1 0 0,-2 0-1,1 0 1,-1 0 0,0 1 0,0-1 0,0 1-1,-1-1 1,0 1 0,0 9 0,-2-12 223,1 1 0,-1-1 0,1 0 0,-1 0-1,-1 0 1,1 0 0,0 0 0,-1 0 0,0 0 0,0-1 0,0 1 0,0-1 0,-1 1 0,0-1 0,1 0 0,-1 0 0,0 0 0,0 0-1,-1 0 1,-4 2 0,2-1 111,0 0-1,0-1 0,0 0 1,0 0-1,-1 0 0,0-1 1,1 0-1,-1 0 0,0-1 1,0 0-1,-10 0 1,16-1-322,0 0 1,0 0 0,0 0 0,0 0 0,0 0 0,0 0 0,0 0 0,0-1 0,0 1 0,1 0 0,-1-1 0,0 1 0,0-1 0,0 1 0,0-1 0,1 1 0,-1-1 0,0 1 0,1-1-1,-1 0 1,0 0 0,1 1 0,-1-1 0,1 0 0,-1 0 0,0-1 0,-2-28 169,5 22-221,-1 0 0,2 0-1,-1 0 1,1 0 0,5-11 0,2 3-190,0 0 1,1 1-1,1 1 1,1 0-1,0 0 1,0 1-1,23-16 0,118-70 66,-14 11 209,-132 82-43,-1 0 0,0-1 0,0 1 0,-1-1 0,1-1 0,-2 1 0,1-1 0,5-11 0,-10 17-1,1 0-1,-1 0 1,-1 0-1,1-1 1,0 1-1,0 0 1,-1-1-1,1 1 1,-1 0-1,0-1 1,0 1-1,0 0 1,0-1-1,0 1 1,0 0-1,-1-1 1,1 1-1,-1 0 1,1-1-1,-1 1 1,0 0-1,0 0 1,0 0-1,0-1 1,-1 1-1,1 0 1,0 1-1,-1-1 1,0 0-1,1 0 1,-1 1 0,0-1-1,0 1 1,0-1-1,0 1 1,-4-2-1,-4-3 11,-1 2 1,-1-1-1,1 1 0,0 1 0,-1 0 0,0 1 1,0 0-1,0 1 0,-18 0 0,21 1-21,0 0-1,0 1 1,0 0-1,1 0 1,-1 1-1,0 0 1,1 1-1,0-1 1,-1 2-1,1-1 1,0 1-1,1 1 1,-12 7-1,17-11 4,0 0 0,0 1-1,0 0 1,0-1 0,1 1-1,-1 0 1,0 0 0,1 0-1,0 0 1,-1 0 0,1 0-1,0 0 1,0 0 0,0 1-1,0-1 1,0 0 0,1 1-1,-1-1 1,1 0 0,-1 1-1,1-1 1,0 1 0,0-1-1,0 1 1,0-1 0,1 1-1,-1-1 1,0 0 0,1 1-1,0-1 1,0 0 0,0 1-1,0-1 1,0 0 0,0 0-1,0 0 1,1 0 0,-1 0-1,1 0 1,1 2 0,4 2-317,-1 0 0,1-1 0,0 1 0,0-1 0,1-1 0,-1 0 1,1 0-1,0 0 0,0-1 0,10 3 0,39 3-4518,3-7-3597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15439,'0'0'3229,"11"-4"-2759,18-4-178,-1 1 0,1 2 0,43-3 0,104 3 40,-176 5-314,1 1 0,0-1 0,-1 1-1,1 0 1,0-1 0,-1 1 0,1 0-1,-1 0 1,1 0 0,-1-1 0,1 1 0,-1 0-1,0 0 1,0 0 0,1 0 0,-1 0 0,0 0-1,0-1 1,0 1 0,0 0 0,0 0-1,0 0 1,0 0 0,0 0 0,0 0 0,0 0-1,-1 0 1,1 0 0,-1 1 0,-6 32 756,-74 155-149,57-125-3551,18-44-2369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7 10250,'0'0'6315,"-14"-2"-5349,7 1-803,0 0-83,1 0 0,0 0-1,0 1 1,-1-1-1,1 2 1,0-1-1,0 1 1,-1 0-1,1 0 1,0 0-1,0 1 1,0 0-1,0 0 1,-9 5-1,-6 8 125,0 1 1,1 0-1,1 2 0,1 0 0,0 1 0,1 1 1,1 0-1,1 2 0,1-1 0,1 2 0,1 0 1,1 0-1,1 1 0,1 0 0,1 1 0,1 0 0,1 1 1,2-1-1,-2 29 0,5-48-191,1 0 0,0 0-1,0 1 1,1-1 0,0 0 0,0 0 0,0 0-1,1 0 1,0 0 0,0 0 0,0 0-1,1-1 1,0 1 0,0-1 0,1 1 0,-1-1-1,8 7 1,-6-7 0,1 0 0,0-1-1,1 1 1,-1-2 0,1 1 0,0-1 0,0 0-1,0 0 1,0 0 0,1-1 0,-1 0-1,0-1 1,1 0 0,9 0 0,1 1 22,1-2 0,-1 0-1,0-1 1,23-4 0,-32 3-21,-2 0-1,1 0 1,0 0 0,0-1 0,-1 0-1,1-1 1,-1 0 0,0 0-1,0 0 1,-1-1 0,1 0-1,6-7 1,-11 10 22,0 0 0,-1 1 0,1-1 0,0 0 0,-1 0-1,1 0 1,-1 0 0,0 0 0,0-1 0,0 1 0,0 0 0,0-1 0,0 1-1,-1 0 1,1-1 0,-1 1 0,1-1 0,-1 1 0,0-1 0,0 1 0,0-1-1,0 1 1,-1-4 0,-1 3 45,1 0 0,-1-1 0,0 1 0,0 0 0,0 0-1,0 0 1,-1 0 0,1 1 0,-1-1 0,0 1 0,1-1 0,-1 1 0,-6-4-1,-6-2 49,0 1 0,0 1-1,0 0 1,0 0 0,-29-5-1,-2 6-195,43 5 3,6 1 10,24 0 31,24-3-23,0-2-1,0-2 1,51-13-1,-51 9-258,-18 10 199,-33 0 98,1 0 1,0 0-1,0 1 1,-1-1 0,1 0-1,0 1 1,-1-1-1,1 0 1,-1 1-1,1-1 1,0 1 0,-1-1-1,1 1 1,-1 0-1,1-1 1,-1 1 0,1-1-1,-1 1 1,0 0-1,1-1 1,-1 1-1,0 0 1,1 0 0,-1 3 5,0 1 1,-1-1 0,1 0 0,-1 0 0,1 0-1,-1 0 1,0 0 0,-1 0 0,1 0 0,-1-1-1,-3 7 1,-37 69 469,29-59-428,2 0 0,0 1 0,1 0 0,1 1 0,1 0 0,-6 29 0,14-50-55,0 0 0,-1 0 0,1 0 0,0 0 0,0 0 1,0 0-1,-1 0 0,1 0 0,0 0 0,1 0 1,-1 0-1,0 0 0,0 0 0,0 0 0,1 0 1,-1 0-1,0 0 0,1 0 0,-1 0 0,1 0 1,-1 0-1,1 0 0,-1 0 0,1-1 0,0 1 0,-1 0 1,2 1-1,0-2-92,-1 0 0,0 0 1,1 0-1,-1 0 0,1 0 0,-1 0 1,0 0-1,1 0 0,-1-1 1,0 1-1,1 0 0,-1-1 0,0 1 1,1-1-1,-1 1 0,0-1 0,2-1 1,6-3-1092,0-1 1,-1-1 0,1 1-1,8-11 1,20-25-5433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14894,'0'0'2007,"-9"8"-117,-30 32-405,1 1 0,-45 64 0,71-90-1381,2 1-1,0 1 1,1-1-1,0 1 0,2 1 1,0 0-1,1 0 1,0 0-1,2 1 0,0-1 1,-1 29-1,5-43-72,0 0-1,0 0 0,1-1 1,-1 1-1,1 0 0,0 0 1,1-1-1,-1 1 0,0 0 1,1-1-1,0 1 0,0-1 1,0 0-1,0 0 1,1 0-1,-1 0 0,1 0 1,0 0-1,-1 0 0,5 2 1,-1-1-3,1 0 0,0 0 0,0-1 0,0 0 0,0 0 0,1-1 0,-1 0 0,1 0-1,15 2 1,-12-3-9,1-1-1,-1 0 0,1 0 1,0-1-1,-1-1 0,18-4 1,-23 5-4,0-1 0,0 0 0,0 0 0,-1-1 1,1 0-1,-1 0 0,1 0 0,-1 0 0,0-1 1,0 0-1,7-8 0,-10 10 14,0 0 0,-1 0 0,1 0 0,0 0 0,-1 0 0,0-1 0,1 1 0,-1 0 0,0-1 0,0 1 0,-1-1 0,1 0 0,0 1 0,-1-1 0,0 0 0,1 1 0,-1-1 0,0-3 0,-1 4 13,0 1 0,1-1 1,-1 0-1,0 0 1,0 0-1,0 1 1,0-1-1,0 0 1,-1 1-1,1-1 1,0 1-1,-1 0 0,1-1 1,-1 1-1,0 0 1,1 0-1,-1 0 1,-3-1-1,-5-2 21,0 0-1,0 1 1,0 1-1,0-1 1,-1 2 0,1-1-1,-17 1 1,16 1-54,-5 0-16,0 0 0,-29 5 0,41-5 10,0 1-1,0 0 1,1 0-1,-1 0 1,0 0-1,1 1 0,-1 0 1,1-1-1,0 1 1,-1 0-1,1 1 0,0-1 1,0 1-1,0-1 1,1 1-1,-1 0 0,-3 6 1,5-9-2,1 1 1,0-1 0,0 1-1,0-1 1,0 1 0,0-1-1,0 1 1,0-1 0,0 1-1,0-1 1,0 1 0,0-1-1,0 1 1,1-1-1,-1 1 1,0-1 0,0 1-1,0-1 1,1 1 0,-1-1-1,0 1 1,1-1 0,-1 1-1,0-1 1,1 0 0,-1 1-1,1-1 1,-1 0 0,0 1-1,1-1 1,-1 0-1,1 0 1,-1 1 0,1-1-1,-1 0 1,1 0 0,-1 0-1,1 0 1,-1 1 0,1-1-1,-1 0 1,1 0 0,-1 0-1,1 0 1,-1 0 0,1 0-1,0-1 1,-1 1-1,1 0 1,0 0 0,34 0 101,-33 0-93,19-2 38,0-1-1,0-1 0,-1-1 1,40-15-1,80-43-177,-78 33-196,-34 17 89,27-11-657,-55 25 881,1-1 1,-1 0-1,1 0 1,-1 1-1,0-1 1,1 0-1,-1 1 1,0-1-1,1 0 1,-1 1-1,0-1 1,0 0-1,1 1 1,-1-1-1,0 1 1,0-1-1,0 1 1,1-1-1,-1 0 1,0 1-1,0-1 1,0 1-1,0-1 1,0 1-1,0-1 0,0 1 1,0-1-1,0 1 1,0-1-1,0 1 1,0-1-1,0 0 1,-1 1-1,1-1 1,0 1-1,0-1 1,0 1-1,-1-1 1,-5 23-120,-31 59 81,27-64 209,1 0 0,1 0 0,1 1 0,0 0 0,-7 38 0,14-57-155,0 1 0,0 0 1,0-1-1,1 1 0,-1 0 0,0-1 0,0 1 0,1 0 0,-1-1 0,0 1 0,1-1 0,-1 1 0,0-1 1,1 1-1,-1 0 0,1-1 0,-1 0 0,1 1 0,-1-1 0,1 1 0,-1-1 0,1 0 0,0 1 0,-1-1 1,1 0-1,-1 1 0,1-1 0,0 0 0,-1 0 0,1 0 0,0 0 0,-1 0 0,1 1 0,0-1 0,-1 0 1,1-1-1,0 1 0,0 0 0,-1 0 0,1 0 0,0 0 0,-1 0 0,1-1 0,-1 1 0,1 0 1,0-1-1,0 1 0,37-16-2212,-7-7-3092,-1-7-4042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13485,'0'0'14670,"57"3"-14702,-21-17-1025,-3-2-2755,-4 1-4388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18033,'0'0'4100,"-14"81"-3588,8-38-383,6 7-97,0 2 0,0 1-32,6 0 32,-1-1-193,2-4-896,-5-7-448,-2-11-1698,0-8-4228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7 162 16848,'-1'-13'1767,"0"5"-1274,0 4-338,0 1-1,0-1 1,0 0-1,1 0 1,0 0-1,0 0 1,0 0-1,0 0 0,1 0 1,-1 1-1,1-1 1,0 0-1,0 0 1,0 1-1,1-1 1,-1 0-1,1 1 0,0 0 1,0-1-1,4-4 1,2 2-42,0 0 0,0 0 0,1 1 0,-1 1 0,1-1 0,0 2 0,0-1 0,1 1 0,-1 0 0,1 1 0,16-2 0,12 0-27,62 2-1,-84 2-75,9 0-7,0 2-1,40 7 0,-56-8-3,0 1 0,0 1 0,-1 0 0,1 0 0,-1 1-1,0 0 1,0 0 0,0 1 0,0 0 0,10 9 0,-15-12-4,-1 0-1,0 0 1,0 0 0,-1 0-1,1 0 1,0 1 0,-1-1 0,0 0-1,1 1 1,-1 0 0,0-1-1,0 1 1,0-1 0,-1 1-1,1 0 1,0 0 0,-1 0 0,0-1-1,0 7 1,-1-5 83,0 0 0,0 0 0,0 0 0,-1-1 0,1 1-1,-1 0 1,0-1 0,0 1 0,-1-1 0,1 1 0,-1-1 0,-3 4 0,-8 6 512,0-1 1,-1-1-1,0 0 1,-29 16 0,36-23-425,-12 8 314,0-1 0,-1-1 1,-35 12-1,76-26-1149,0 2 1,1 0-1,33 2 1,-26 1-400,-25-1 1000,0 0 1,-1 0 0,1 0 0,0 0 0,0 0-1,0 1 1,-1 0 0,1-1 0,0 1 0,-1 0-1,1 1 1,-1-1 0,1 0 0,-1 1-1,1-1 1,-1 1 0,0 0 0,0-1 0,0 1-1,0 0 1,0 0 0,0 1 0,0-1-1,-1 0 1,1 1 0,1 3 0,-2-2 73,0 0 1,0 0-1,0 1 1,0-1-1,-1 0 1,0 1-1,0-1 1,0 0-1,0 1 1,-1-1-1,0 0 1,0 0 0,0 1-1,0-1 1,-1 0-1,1 0 1,-4 5-1,-3 6 397,-2 0-1,1 0 1,-2-1 0,0 0 0,-23 21-1,27-28-108,-1 0 1,0 0-1,0-1 0,-1 0 0,0 0 1,0-1-1,0-1 0,-1 1 0,1-1 1,-1-1-1,-11 3 0,19-6-328,1 1 1,-1-1-1,0 0 0,0 0 0,1 0 1,-1 0-1,0-1 0,1 1 0,-1 0 1,0-1-1,1 1 0,-1-1 0,0 0 1,1 1-1,-1-1 0,1 0 0,-1 0 1,1 0-1,-1 0 0,1 0 0,0-1 1,0 1-1,-1 0 0,1 0 0,0-1 1,0 1-1,0-1 0,0 1 0,1-1 1,-1 1-1,0-1 0,1 0 0,-1 1 1,1-1-1,-1 0 0,1 1 0,0-1 1,0 0-1,0 0 0,0 1 0,0-1 1,0-2-1,0-6-1675,1 0 0,-1-1-1,2 1 1,-1 0 0,2 0 0,3-12 0,13-21-12812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59 14061,'0'0'6001,"8"1"-3775,2 1-1644,1-1 0,-1 0 0,1-1 0,11-1 0,-20 1-551,0 0-1,0 0 1,0 0 0,0 0-1,0-1 1,0 1-1,0-1 1,0 1 0,0-1-1,-1 1 1,1-1 0,0 0-1,0 0 1,-1 0 0,1 0-1,0-1 1,-1 1-1,1 0 1,-1-1 0,1 1-1,-1-1 1,0 1 0,0-1-1,0 1 1,0-1-1,0 0 1,0 0 0,0 0-1,0 0 1,-1 1 0,1-1-1,-1 0 1,1 0 0,-1-3-1,0 5-19,0-1-1,0 0 1,0 0 0,0 0-1,0 0 1,0 1 0,0-1-1,0 0 1,-1 0 0,1 0-1,0 1 1,-1-1 0,1 0-1,0 0 1,-1 1-1,1-1 1,-1 0 0,1 1-1,-1-1 1,0 0 0,1 1-1,-1-1 1,0 1 0,1-1-1,-1 1 1,0 0 0,1-1-1,-2 0 1,-27 1 579,22 2-456,1-1-1,-1 2 0,1-1 0,-1 1 0,1 0 0,-8 5 0,8-4-89,0 1-1,0 0 1,0 0-1,1 1 1,0-1 0,0 1-1,1 0 1,-1 0-1,1 1 1,1-1-1,-1 1 1,1 0-1,0 0 1,1 0 0,0 0-1,0 0 1,0 1-1,0 14 1,2-21-40,0 0 0,0 1 0,0-1 0,0 0 0,0 1 0,1-1 0,-1 0 0,1 1 1,-1-1-1,1 0 0,-1 1 0,1-1 0,0 0 0,0 0 0,-1 0 0,1 0 0,0 0 0,0 0 0,0 0 0,0 0 1,0 0-1,0 0 0,2 0 0,0 1-33,1 0 0,-1-1 0,1 0 0,0 0 0,-1 0 0,1 0 0,0 0 0,6-1 0,2 0-425,1 0 1,0-1 0,0 0 0,16-5 0,-13 1-1193,0 0 1,-1-2 0,0 1 0,21-15-1,13-11-5769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2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204 102 13004,'0'0'3508,"-13"5"-855,-2 3-2141,0 1 0,1 1 0,0 0 0,0 0 0,1 2 0,0-1 0,1 2 0,1 0 0,0 0 0,-16 24 0,22-28-256,0 1 0,1-1 0,0 0 0,1 1 0,-5 16 0,8-25-243,-1 1-1,1 0 1,-1-1 0,1 1 0,0-1 0,0 1 0,0 0 0,0 0 0,0-1-1,0 1 1,0 0 0,1-1 0,-1 1 0,0-1 0,1 1 0,-1 0 0,1-1-1,0 1 1,0-1 0,-1 1 0,1-1 0,0 0 0,0 1 0,0-1 0,0 0-1,1 0 1,-1 1 0,0-1 0,1 0 0,-1 0 0,0 0 0,1-1 0,-1 1-1,1 0 1,-1 0 0,1-1 0,0 1 0,-1-1 0,1 0 0,-1 1 0,3-1-1,6 0-3,-1 0 0,0 0 1,1-1-1,-1 0 0,0-1 0,0 0 0,0-1 0,0 1 0,0-2 0,0 1 0,-1-1 0,1-1 0,-1 0 0,0 0 0,-1 0 0,1-1 0,-1 0 0,0 0 0,-1-1 0,8-9 0,9-12 18,-1-1 1,-2-1-1,32-61 0,-11-4 514,-36 74-127,-31 65-135,12-20-161,2 1 1,0 1-1,2-1 1,1 2-1,1-1 1,2 1-1,0 1 1,2-1-1,-2 51 1,6-74-165,0-1 1,0 1 0,0 0 0,1-1-1,0 1 1,0-1 0,0 1 0,0-1 0,0 1-1,0-1 1,1 1 0,0-1 0,0 0-1,0 0 1,0 0 0,3 4 0,-2-6-364,-1 1 1,0 0 0,0-1 0,1 1 0,-1-1 0,1 0-1,-1 0 1,1 0 0,0 0 0,-1 0 0,1-1-1,0 1 1,0-1 0,3 1 0,15-1-6532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96 117 2466,'-51'16'3425,"14"-5"-1395,29-7 198,13-2 1476,15-1-3178,0 1 0,0 1 0,22 7 0,26 4 306,87-1 100,252-10 0,-347-4-917,944-91 612,-116 4-127,-392 95-679,-440-5 171,-44-1-507,13 0 1620,-17-6-2698,-7-6-3634,-4 2-1585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4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79 125 10634,'-11'2'1463,"-33"9"229,21-1 1240,37-3-855,37-3-178,565-52 2401,-434 27-4078,11-1 52,281-23 412,-933 57 489,459-11-1252,-1-1 1,1 0 0,0 0-1,-1 0 1,1 0 0,-1 1-1,1-1 1,-1 0-1,1 0 1,-1 0 0,1 0-1,-1 0 1,1 0-1,0 0 1,-1 0 0,1 0-1,-1 0 1,1-1 0,-1 1-1,1 0 1,-1 0-1,1 0 1,0-1 0,-1 1-1,1 0 1,-1 0-1,1-1 1,0 1 0,-1 0-1,1-1 1,0 1 0,0 0-1,-1-1 1,1 1-1,0 0 1,-1-1 0,1 1-1,0-1 1,0 1-1,0 0 1,0-1 0,0 1-1,-1-1 1,1 1-1,0-1 1,0 1 0,0-1-1,0 1 1,0-1 0,0 1-1,0 0 1,0-1-1,1 1 1,-1-1 0,0 1-1,0-1 1,0 1-1,0-1 1,1 1 0,-1 0-1,0-1 1,0 1 0,1 0-1,-1-1 1,0 1-1,1-1 1,0 1 0,16-17-6934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4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9385,'0'0'6481,"-4"14"-5072,-3 25-416,2 0 0,1 1 0,3-1 0,5 77 0,21 95 382,-6-74-998,-1 140 1,-18-238-457,-2 70 322,1-100-340,0 0 0,-1-1 0,0 1 0,0 0 0,-1 0 0,0-1 0,0 0 0,-1 1 0,-7 9 0,-3-5-2318,2-13-1955,-7-9-3505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1:1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10474,'0'0'5883,"9"-4"-5477,2 0-288,1 1 0,-1 0 0,1 0 0,0 1 1,0 1-1,0 0 0,0 1 0,0 0 0,0 1 1,-1 0-1,1 1 0,0 0 0,20 7 0,42 14-75,-1 3-1,-1 3 0,-2 4 0,-1 2 0,-2 4 0,-1 2 0,82 69 1,3 20-1539,221 247 1,-330-331 1484,293 295-496,-289-300 802,2-3 1,2-2-1,1-2 1,1-3-1,102 45 1,-50-40 779,2-6-1,176 29 1,-157-36-896,170 53 0,-263-63-143,-1 1 0,-1 1 0,0 2 0,41 31 0,-57-39-61,-10-7-508,-13-11-8768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4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1 310 11691,'0'0'3166,"0"-8"-999,0 6-2084,0 0 1,0 0-1,1 0 0,-1 0 0,1 0 1,-1 0-1,1 0 0,0 0 0,0 0 1,0 0-1,0 0 0,0 0 0,0 0 0,1 1 1,-1-1-1,1 0 0,-1 1 0,2-2 1,2-1 78,0 0 1,1 1-1,-1 0 1,1 0 0,-1 0-1,10-3 1,15-3 571,64-10 0,-59 13-363,464-63 1546,9 29-1532,-62 7-285,-356 25-111,181-22-2321,-245 22 87,-28 4-307,-15-1-7,-27-2-2662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4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8936,'-13'9'961,"4"-3"-686,0 1-1,0 0 1,1 0-1,0 0 0,0 1 1,1 1-1,0-1 1,0 1-1,1 0 0,0 0 1,1 1-1,0 0 0,0 0 1,-3 13-1,0 12 656,3 1 0,1-1 0,1 72 0,22 110 416,32 153-334,30 198 2482,-78-553-3347,9 46 256,-12-57-386,2 0 0,-1 0 0,0 0 0,1 0 0,0 0 0,-1-1 0,2 1 0,-1 0 0,0-1 0,6 7 0,-7-10-27,0 1 0,-1-1 0,1 1 0,0-1 0,0 0 0,0 1-1,-1-1 1,1 0 0,0 1 0,0-1 0,0 0 0,0 0 0,0 0 0,0 0 0,-1 0 0,1 0 0,0 0 0,0 0 0,0 0 0,0 0 0,1-1 0,10-9-2972,-1-15-4204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4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70 5541,'0'0'5734,"-53"12"-3813,38-9 258,15-1-546,4-1-768,25 1-32,17-2 480,16 0-576,21 0-417,8 0-128,10-5-96,1-3-32,-4-1 0,-5-2-224,-18-3-2018,-18-6-3075,-12-2-1665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4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12588,'0'0'4917,"8"9"-4218,52 53 800,-42-46-1360,-1 0 0,-1 1 1,-1 1-1,-1 0 0,13 21 0,-23-32-95,-1 0-1,0-1 1,0 1 0,-1 0-1,0 1 1,0-1 0,-1 0-1,0 0 1,0 1 0,0-1-1,-1 1 1,0-1 0,-1 0-1,0 1 1,0-1 0,0 0-1,-1 1 1,0-1 0,-1 0-1,-5 12 1,-2 0 103,-1-2 1,-1 1-1,0-2 1,-1 1-1,-21 19 0,-2-1-261,-43 32 1,52-50-2503,13-12-3972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275 147 4388,'3'-9'4137,"0"2"-3226,-1-1-1,0 0 1,0 0-1,0 0 1,-1 1-1,-1-2 1,1 1-1,-2-14 0,1 20-775,0-1 0,-1 1-1,1-1 1,-1 1-1,0 0 1,0-1 0,0 1-1,0 0 1,0 0-1,0-1 1,-1 1 0,1 0-1,0 0 1,-1 0-1,0 1 1,0-1 0,1 0-1,-1 1 1,0-1-1,0 1 1,-1-1-1,1 1 1,0 0 0,0 0-1,0 0 1,-1 0-1,1 0 1,-1 1 0,1-1-1,-1 1 1,1 0-1,0-1 1,-1 1 0,1 0-1,-1 0 1,1 1-1,-5 0 1,3 0-94,-1 0 0,1 0 0,0 1-1,0-1 1,-1 1 0,1 0 0,0 1 0,0-1 0,1 1 0,-1 0 0,1-1 0,-1 2-1,1-1 1,0 0 0,0 1 0,0-1 0,0 1 0,1 0 0,0 0 0,-1 0-1,-1 6 1,-5 9 235,1 0 0,1 1-1,-6 27 1,8-24-142,0-1 1,2 1-1,0 0 0,1 0 0,2-1 1,0 1-1,1 0 0,2 0 1,0 0-1,1-1 0,1 1 1,2-1-1,0 0 0,1-1 0,1 0 1,1 0-1,1-1 0,21 30 1,10-3 581,-32-37-569,0 0 1,-1 1-1,0 0 0,12 20 0,-65-61-612,-10-22-1215,2-2 1,-76-104-1,127 157 1702,0 0 0,1 1 0,-1-1-1,0 0 1,0 0 0,1 0 0,-1 0 0,1 0 0,-1 0 0,1 0 0,-1 0 0,1 0 0,0 0-1,-1 0 1,1-1 0,0 1 0,0 0 0,0 0 0,0 0 0,0 0 0,0 0 0,0-1 0,0 1-1,0 0 1,1 0 0,-1 0 0,0 0 0,1 0 0,-1 0 0,1 0 0,-1 0 0,1 0 0,-1 0 0,1 0-1,0 0 1,0 0 0,-1 0 0,1 1 0,0-1 0,0 0 0,0 0 0,0 1 0,0-1 0,0 1-1,0-1 1,0 1 0,0-1 0,0 1 0,2-1 0,8-2 4,1 1 1,-1-1-1,1 2 0,14-1 0,-3 0-115,33-8-1728,-1-12-4657,-17 1-1629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8168,'0'0'11221,"-4"8"-9961,-14 36-575,2 1 0,-18 83 0,30-109-540,1 1-1,1 0 1,1 0 0,0 0 0,2 0-1,0 0 1,1 0 0,1 0-1,10 34 1,-11-48-492,1 0 0,-1 0 0,1 0 0,1 0 0,-1 0 0,1 0 0,0-1 0,7 9 0,-8-12 46,-1 0 0,1 0 0,-1 0 0,1 0 0,0 0 0,0-1 0,0 1 1,0-1-1,0 0 0,0 1 0,1-1 0,-1-1 0,0 1 0,1-1 0,-1 1 0,0-1 0,1 0 0,6-1 0,14-3-5656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6790,'0'0'769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0:5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8936,'0'0'9887,"-2"8"-7741,1-6-2043,-2 8 639,1-1 0,0 1-1,0 0 1,-1 17 0,3-25-672,0 1 0,0-1-1,0 0 1,0 0 0,0 0-1,1 0 1,-1 0 0,1 0 0,-1 0-1,1 0 1,0 0 0,-1 0-1,1 0 1,0 0 0,1 0 0,-1-1-1,0 1 1,0 0 0,1-1-1,-1 1 1,1-1 0,-1 0 0,1 1-1,0-1 1,-1 0 0,1 0-1,0 0 1,0 0 0,0 0 0,0 0-1,0-1 1,3 2 0,5-1-101,0 0 1,-1 0-1,1-1 1,0 0-1,-1-1 1,1 0 0,0 0-1,-1-1 1,1 0-1,-1-1 1,11-4-1,-12 3-785,0 0-1,-1 0 0,1 0 0,-1-1 1,10-8-1,-13 9-625,1-1-1,0 0 1,-1 0-1,0 0 1,0-1-1,-1 1 1,5-10-1,-37 107 10044,26-85-8274,-40 108 3522,40-104-3751,0-1-1,1 1 1,1 0-1,-1 0 1,1 0-1,1 0 1,0 0-1,1 0 1,2 11-1,-3-22-218,0 1 0,0 0-1,0-1 1,0 1 0,0-1 0,1 1-1,-1-1 1,0 1 0,0-1-1,0 1 1,1-1 0,-1 1 0,0-1-1,1 1 1,-1-1 0,0 0 0,1 1-1,-1-1 1,1 0 0,-1 1 0,1-1-1,-1 0 1,1 1 0,-1-1 0,1 0-1,-1 0 1,1 1 0,-1-1 0,1 0-1,-1 0 1,1 0 0,-1 0 0,1 0-1,0 0 1,-1 0 0,1 0 0,-1 0-1,1 0 1,-1 0 0,1 0-1,0-1 1,13-4-5970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7591,'0'0'12545,"11"9"-11989,4 6-496,-1 1 0,-1 1 0,0 0 0,-1 1 0,0 0 0,-2 1 0,12 29 0,-14-25 7,-1-1-1,-1 1 1,-1 0-1,-1 0 1,-1 1-1,-1-1 1,-1 1-1,-4 41 1,2-53-31,0 0 0,-1 0 0,-1 0 1,0-1-1,0 1 0,-2-1 0,1 1 0,-1-2 1,-1 1-1,0 0 0,0-1 0,-1 0 0,0-1 1,-1 1-1,0-1 0,-1-1 0,0 0 0,-16 12 1,1-10-1580,2-8-3358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 6758,'-21'9'9860,"52"-8"-3018,-15-1-8137,188-11 3795,-113 5-4958,-8 3-9665,-106 3 4249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2:1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186 121 5862,'0'0'1895,"-9"-7"-1009,4 4-796,-2-3 106,1 1 0,-1 0 0,0 0 0,0 1 0,0 0 0,-1 0 0,0 1 0,1 0 0,-16-4 0,134 12 384,0-4 0,203-26 0,-211 15-494,346-25-1106,-1408 109 1084,927-72-41,-9 0 12,1 2 0,-50 12 0,79-10-95,18-1-119,25 0 98,387-2-1084,-303-5 739,328-7-4138,-369 9 2423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3908,'0'0'15663,"73"44"-14863,-5-46-479,10-8-257,3 3-32,-4 2-32,-8 1-2274,-12 3-3492,-8 0-2914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26 13773,'0'0'2183,"-10"-5"54,5 3-1973,1-1-138,0 1 0,0 0 1,0 0-1,0 0 0,-1 0 1,1 1-1,-1 0 0,1 0 1,0 0-1,-1 0 0,0 1 1,1-1-1,-1 1 0,1 0 1,-1 1-1,1-1 0,-1 1 1,1 0-1,-1 0 0,1 0 1,-6 3-1,1 2-68,1 0 1,0 1-1,0 0 0,1 1 0,0-1 1,-7 10-1,12-13 3,-1-1 1,0 1-1,1 0 1,0-1-1,0 1 1,0 0-1,0 0 0,1 1 1,-1-1-1,1 0 1,0 0-1,0 1 0,1-1 1,-1 0-1,1 1 1,1 7-1,0-11-44,-1 0-1,1 0 1,0 0-1,0 0 1,0 0 0,0 0-1,0-1 1,0 1-1,1 0 1,-1-1-1,0 1 1,0-1-1,1 1 1,-1-1 0,0 1-1,0-1 1,1 0-1,-1 0 1,0 0-1,1 0 1,-1 0-1,0 0 1,1 0 0,-1 0-1,0 0 1,2-1-1,38-5 252,-15-5-180,-21 8-137,1 1 1,0 0 0,0-1-1,-1 2 1,2-1 0,7-1-1,-13 3 31,1 0-1,-1 1 1,0-1-1,1 0 1,-1 0-1,0 0 1,1 1 0,-1-1-1,0 1 1,0-1-1,1 1 1,-1 0-1,0-1 1,0 1 0,0 0-1,0 0 1,0 0-1,0 0 1,0 0-1,0 0 1,0 0-1,0 0 1,-1 0 0,1 0-1,0 0 1,-1 0-1,1 1 1,-1-1-1,1 0 1,-1 0-1,0 1 1,0-1 0,1 0-1,-1 3 1,7 50-46,-3-1 1,-3 93-1,-2-68 52,1-38 199,1-11 455,-1-1 0,-6 42 1,5-63-512,0 1 0,-1-1 0,0 0 0,0 0 0,-1 0 0,0 0 0,0 0-1,-1 0 1,0-1 0,0 0 0,0 1 0,-1-2 0,0 1 0,-6 6 0,9-10-20,0 0-1,-1 0 1,1 0-1,0-1 0,-1 1 1,1-1-1,-1 1 1,1-1-1,-1 0 0,0 0 1,0 0-1,1 0 1,-1 0-1,0-1 0,0 1 1,0-1-1,0 0 1,0 0-1,0 0 0,0 0 1,0 0-1,0-1 1,1 1-1,-1-1 1,0 0-1,0 0 0,0 0 1,1 0-1,-1 0 1,1-1-1,-1 1 0,1-1 1,-1 0-1,1 0 1,0 1-1,0-2 0,0 1 1,0 0-1,0 0 1,0-1-1,-1-2 1,-5-7-55,1 1 1,0-1 0,1 0 0,0-1 0,1 1 0,1-1 0,-5-20 0,5 13-134,1 1-1,0-1 1,2 0-1,0 1 1,1-1-1,4-27 1,-3 36-346,2 0 1,0 0-1,0 1 1,1-1-1,6-11 1,-5 13-644,1-1 1,0 1-1,1 0 1,0 1-1,14-15 1,16-10-5133,3-1-2722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6534,'0'0'9801,"-8"1"-6592,-2 0-2903,1 1 1,-1 1-1,0-1 0,1 2 1,0-1-1,0 1 1,0 1-1,0 0 0,1 0 1,-1 0-1,1 1 1,1 1-1,-1-1 0,1 1 1,0 0-1,0 1 1,1 0-1,-6 10 0,3-5-238,2 0 0,0 0 0,0 1 0,1 0 0,1 0-1,0 0 1,1 1 0,1-1 0,0 1 0,1 0 0,0 30-1,2-41-57,0 0 0,1 1 0,0-1-1,0 0 1,0 0 0,1 0 0,-1 0-1,1 0 1,0 0 0,0-1 0,0 1-1,1-1 1,-1 1 0,1-1-1,0 0 1,0 0 0,0 0 0,0 0-1,0 0 1,1-1 0,-1 0 0,1 1-1,0-1 1,0-1 0,0 1 0,-1 0-1,2-1 1,-1 0 0,0 0 0,5 1-1,5 1-359,1-1-1,-1 0 1,18 0 0,36-5-4385,-17-7-1517,-7-11-2492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16816,'0'0'8007,"45"57"-7206,-17-43-512,1-2-161,5-4-64,0-4-160,0-4-1474,-4 0-1152,-5-4-1250,-7-13-2050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14926,'0'0'4004,"-47"78"-1794,29-42-512,-1 3-225,1 4-544,7-2-609,1 0-256,6-1 0,0-5-64,4-2-256,0-9-1794,0-11-929,4-10-2882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12876,'0'0'3524,"10"12"-2249,19 23-473,2 1-249,-2 1-1,-1 2 1,35 66-1,-57-94-385,0 1 0,-1 0 0,-1 0-1,0 0 1,-1 1 0,0-1 0,0 1 0,-2 0 0,0-1 0,0 1-1,-1 0 1,0 0 0,-1 0 0,-1 0 0,0-1 0,-1 1 0,0 0-1,-10 22 1,0-9 4,-2-1-1,0-1 0,-2 0 1,-1-1-1,0-1 0,-2-1 1,-35 30-1,35-34-1117,-1-1-1,0-1 1,-1-1 0,-47 21-1,10-15-6915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5669,'0'0'10058,"-18"47"-9033,61-39 32,19-1-64,11-4-545,17-3-320,4-1-64,3 1-384,-8-13-2819,-16-5-1505,-14-4-3268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13485,'0'0'5263,"8"2"-4483,30 8 430,72 30 0,-99-35-1188,1 0 1,-1 1 0,0 0-1,0 1 1,-1 0 0,0 1-1,0 0 1,-1 1 0,0 0-1,15 19 1,-21-22-3,0 0 0,0 0-1,-1 1 1,1-1 0,-1 1 0,-1 0 0,1 0-1,-1 0 1,-1-1 0,1 1 0,-1 0 0,0 0-1,-1 0 1,1 0 0,-1 0 0,-1 0 0,1-1-1,-1 1 1,0 0 0,-1-1 0,0 0 0,0 1-1,0-1 1,-1 0 0,-6 9 0,-10 11 66,-1-1 0,0-1 0,-50 42 1,67-63-93,-70 56-2546,54-46-2957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6566,'0'0'6246,"-8"8"-4052,-3 4-1655,0 0-1,0 1 1,1 0 0,1 1-1,0 0 1,1 0 0,1 1-1,0 0 1,-7 23 0,11-26-277,0 1 0,1-1 0,0 1 1,1-1-1,1 1 0,0 0 0,3 21 0,-3-30-243,1 0-1,0 0 0,1 0 1,-1 0-1,0-1 0,1 1 1,0 0-1,0-1 0,0 1 0,1-1 1,-1 0-1,1 0 0,0 0 1,-1 0-1,1 0 0,1 0 1,-1-1-1,0 0 0,1 1 1,-1-1-1,1-1 0,-1 1 1,1 0-1,0-1 0,0 0 0,0 0 1,6 1-1,6 1 20,0-1 0,1-1-1,-1-1 1,19-1 0,-13-2-1169,0 0 0,36-11 1,-34 6-307,0 0 0,-1-2 0,0-1 1,-1 0-1,0-2 0,21-16 1,-9-7 1098,-25 15 1036,-10 20-614,1 1-1,0-1 1,0 1 0,0-1-1,0 1 1,-1-1 0,1 1-1,0-1 1,0 1 0,-1-1-1,1 1 1,0-1 0,-1 1-1,1-1 1,-1 1-1,1 0 1,0-1 0,-1 1-1,1 0 1,-1-1 0,1 1-1,-1 0 1,1 0 0,-1-1-1,1 1 1,-1 0 0,0 0-1,1 0 1,-1 0 0,1 0-1,-1 0 1,1 0 0,-1 0-1,0 0 1,-9 0 334,1 1 0,0 0 0,-1 0 0,1 1 0,0 0 0,0 1 0,0 0 1,0 1-1,0-1 0,1 2 0,0-1 0,-14 11 0,16-12-238,1 1 0,0-1 0,1 1 0,-1 0 0,1 0 0,-1 0 0,1 1 0,1 0 0,-1-1-1,1 1 1,-1 1 0,1-1 0,1 0 0,-1 1 0,1-1 0,0 1 0,0 0 0,1 0 0,0 0 0,-1 12 0,2-16-163,1-1-1,-1 1 0,1 0 1,0 0-1,0-1 1,0 1-1,0 0 1,0-1-1,0 1 1,0-1-1,0 1 1,1-1-1,-1 0 1,1 1-1,-1-1 1,1 0-1,-1 0 1,1 0-1,0 0 1,0 0-1,-1-1 1,1 1-1,0 0 0,0-1 1,0 1-1,0-1 1,0 0-1,-1 0 1,5 0-1,63 1 157,-64-1-146,12-2 18,0-1 0,0 0-1,0-1 1,-1-1 0,19-7 0,-27 9-35,1-1 0,-1 0 0,-1 0 0,1 0 0,0-1 0,-1-1 0,0 1 0,0-1 1,-1 0-1,0 0 0,10-13 0,-15 18 6,-1 0 0,1 0 0,0 0 0,0 0 0,-1 0 0,1 0 0,-1-1 0,1 1 0,-1 0 0,0 0 0,1 0 0,-1-1 0,0 1 0,0 0 0,0 0 0,0-1 0,0 1 0,0 0 0,0-1 1,0 1-1,-1 0 0,1 0 0,0 0 0,-1-1 0,1 1 0,-1 0 0,0-2 0,-1 2 1,0-1 0,0 1 0,0-1 0,0 1 1,0-1-1,0 1 0,0 0 0,0 0 0,0 0 0,-1 0 1,1 0-1,0 1 0,-4-1 0,-8-1-9,0 0 0,0 1 0,-23 1-1,0 10 47,36-10-128,0 0 0,0 0 0,1 1-1,-1-1 1,0 0 0,0 1 0,0-1 0,0 1-1,1-1 1,-1 1 0,0 0 0,1-1 0,-1 1-1,0 0 1,1-1 0,-1 1 0,1 0 0,-1 0 0,1 0-1,-1-1 1,1 1 0,0 0 0,-1 0 0,1 0-1,0 0 1,0 0 0,-1 0 0,1 0 0,0 0 0,0 0-1,0-1 1,0 1 0,0 0 0,1 0 0,-1 0-1,0 0 1,1 1 0,0-1-261,0 1 0,0-1 0,0 0 0,1 0 0,-1 0 0,0-1 0,1 1 0,-1 0 0,1 0 0,-1-1-1,1 1 1,-1-1 0,1 1 0,0-1 0,-1 0 0,1 0 0,-1 0 0,1 1 0,0-2 0,-1 1 0,1 0 0,1 0 0,5 0-1242,35 0-4819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4 6919,'0'0'10548,"-11"-2"-8306,0 1-1992,-1 0-1,1 1 1,0 1-1,-1-1 0,1 2 1,0 0-1,0 0 1,0 1-1,0 0 1,0 1-1,0 0 0,1 1 1,0 0-1,0 0 1,0 1-1,1 1 0,-14 11 1,23-17-253,-1-1 1,0 1 0,0-1-1,1 1 1,-1 0-1,0-1 1,1 1-1,-1 0 1,1 0-1,-1 0 1,1-1-1,-1 1 1,1 0 0,0 0-1,-1 0 1,1 0-1,0 0 1,0 0-1,0-1 1,-1 1-1,1 0 1,0 0-1,0 0 1,1 0 0,-1 0-1,0 0 1,0 0-1,0 0 1,0 0-1,1 0 1,-1-1-1,0 1 1,1 0-1,-1 0 1,1 0 0,-1 0-1,1-1 1,-1 1-1,1 0 1,0-1-1,-1 1 1,1 0-1,0-1 1,0 1-1,-1-1 1,1 1 0,0-1-1,0 1 1,0-1-1,0 0 1,-1 1-1,1-1 1,0 0-1,0 0 1,0 0-1,2 1 1,11 3-239,0-1-1,1 0 1,15 1-1,-7 0-382,1 1 104,-1-1 90,-1 1 1,0 1-1,0 1 0,0 1 0,-1 0 0,22 14 1,-42-22 459,0 0 0,-1 1 0,1-1 1,0 1-1,0-1 0,0 1 0,0-1 1,-1 1-1,1-1 0,0 1 0,0 0 1,-1-1-1,1 1 0,-1 0 0,1 0 1,0-1-1,-1 1 0,0 0 1,1 0-1,-1 0 0,1 0 0,-1 0 1,0 0-1,0 0 0,0-1 0,1 1 1,-1 0-1,0 0 0,0 0 0,0 0 1,0 0-1,0 0 0,-1 0 0,1 0 1,0 0-1,0 0 0,-1 0 0,1 0 1,0 0-1,-1-1 0,1 1 0,-1 0 1,1 0-1,-1 0 0,0-1 0,1 1 1,-1 0-1,0-1 0,1 1 1,-1 0-1,0-1 0,-1 1 0,-5 4 206,0-1 0,-1 0-1,0 0 1,-13 4-1,16-6-230,-18 7 129,-1-2 0,0 0 0,-35 5 0,4-12-2501,37-8-1984,8-11-1905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2:1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845 16 2338,'-170'1'2435,"-1"-1"95,12 0-800,25 0-609,27 0-545,34-1-384,42 2-96,80-2-1409,29-1 256,29-11-2851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5 135 9865,'0'0'5264,"8"1"-2595,-3-1-2531,1 2 340,1-1 0,-1-1 0,0 1 0,1-1 0,-1 0 0,1-1 0,-1 1 0,0-1 0,1-1 0,-1 1 0,0-1 0,0 0 0,0 0 0,10-6 0,36-36-204,-48 41-263,0-1 0,-1 0 0,1 0 0,-1 0 0,0 0 0,-1-1 0,1 1 0,-1-1 0,1 0 0,2-9 0,-5 13-10,0 1-1,0-1 0,0 1 0,0-1 0,0 0 0,0 1 0,0-1 0,0 0 1,0 1-1,0-1 0,-1 1 0,1-1 0,0 0 0,0 1 0,0-1 0,-1 1 0,1-1 1,0 1-1,-1-1 0,1 1 0,-1-1 0,1 1 0,0-1 0,-1 1 0,1-1 1,-1 1-1,1 0 0,-1-1 0,1 1 0,-1 0 0,0-1 0,0 1 0,-29-3-102,-27 14-29,47-7 122,0 1-1,1 0 1,-1 0 0,1 1 0,1 0-1,-1 0 1,-8 9 0,14-12 6,1-1 0,-1 0-1,1 1 1,0 0 0,-1 0 0,1 0 0,1 0 0,-1 0 0,0 0 0,1 0 0,-1 0 0,1 1-1,0-1 1,0 1 0,0-1 0,1 1 0,-1-1 0,1 1 0,0-1 0,0 1 0,0-1-1,0 1 1,1 0 0,-1-1 0,2 4 0,0-4 7,0 0 0,0 0 0,0 0 0,1 0 0,-1 0 1,1-1-1,-1 1 0,1-1 0,0 0 0,0 0 0,0 0 0,0 0 0,1 0 0,-1-1 0,0 0 0,1 1 0,-1-1 1,1 0-1,-1-1 0,1 1 0,6 0 0,13 1-47,-1 0 0,30-3-1,-37 1-129,-7 0-228,0 0 1,-1 0-1,1-1 1,0 0 0,-1 0-1,1 0 1,-1-1 0,0-1-1,1 1 1,-1-1-1,0 0 1,0-1 0,-1 1-1,12-9 1,1-13-4757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6854,'0'0'10314,"78"-24"-8680,-5 10-513,19-3-449,15 1-511,5-5-97,-5-3-1634,-10-4-7238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10025,'0'0'10528,"4"12"-9685,3 6-581,-2-1-81,0-2-1,15 29 1,-18-41-152,0 0 0,-1 0 1,1 0-1,0 0 0,0-1 0,0 1 0,1-1 1,-1 1-1,0-1 0,1 0 0,0 0 1,0 0-1,-1 0 0,1 0 0,0-1 1,1 1-1,-1-1 0,0 0 0,0 0 0,0 0 1,5 1-1,3-3 6,0 0 0,0-1 0,-1 0 0,1 0 0,-1-1 0,1-1 0,-1 0 0,0 0 0,-1-1 0,1 0 0,12-9 0,-12 7-43,1 1 0,-1 0 0,1 1 0,0 0-1,0 1 1,1 0 0,-1 0 0,18-2 0,-28 6 39,0 0 1,0 0-1,0 0 1,0 0-1,0 0 1,0 1-1,-1-1 1,1 0-1,0 0 0,0 0 1,0 1-1,0-1 1,-1 0-1,1 1 1,0-1-1,0 1 1,-1-1-1,1 1 1,0-1-1,-1 1 0,1 0 1,0-1-1,-1 1 1,1 0-1,-1-1 1,1 1-1,-1 0 1,1 0-1,-1 1 0,4 33 360,-5-23-358,-1-1 0,-1 0 1,1 0-1,-6 14 0,-5-5-3226,27-44-4018,5 0 420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5 7239,'0'0'7746,"-9"3"-6641,-14 6-34,0 0-1,1 1 1,-33 21 0,43-24-680,0 1-1,1 0 1,0 1 0,1 0-1,0 1 1,1 0 0,-1 0 0,-11 20-1,19-28-336,1 1 0,-1-1 0,1 1-1,0-1 1,0 1 0,0-1 0,0 1 0,1 0-1,-1-1 1,1 1 0,0 0 0,0-1-1,0 1 1,0 0 0,0 4 0,1-5-38,0-1 0,-1 0 0,1 1 0,0-1 0,0 0 0,0 0 0,0 1 0,0-1 0,0 0 0,0 0 0,0 0 0,0 0-1,0 0 1,1 0 0,-1-1 0,0 1 0,1 0 0,-1-1 0,1 1 0,-1-1 0,1 1 0,-1-1 0,1 1 0,-1-1 0,1 0 0,-1 0 0,3 0 0,8 0 22,0 0 0,-1-1 0,1 0 0,0-1-1,-1 0 1,0-1 0,1 0 0,-1-1 0,0 0 0,-1-1-1,1 0 1,-1 0 0,0-1 0,14-12 0,-8 6 5,-1-2 1,-1 0 0,0 0 0,-1-1 0,-1-1 0,0 0 0,17-32-1,-22 27 329,-13 14-276,5 7-107,-1 0-1,0 1 1,0-1 0,1 1-1,-1 0 1,0-1-1,1 1 1,-1 0-1,1 0 1,-1 0-1,1 0 1,0 0-1,-1 1 1,1-1-1,0 0 1,0 1-1,-2 2 1,-2 2-18,1 0 0,-1 0 0,2 1 1,-1 0-1,1 0 0,0 0 0,0 0 0,1 0 1,0 1-1,0-1 0,1 1 0,0-1 0,0 1 0,0 8 1,2-14-88,-1 1 1,0-1-1,1 0 1,-1 0-1,1 0 0,0-1 1,0 1-1,-1 0 1,1 0-1,1 0 1,-1 0-1,0-1 1,0 1-1,1-1 1,-1 1-1,0-1 1,1 1-1,0-1 1,-1 0-1,1 0 1,0 0-1,-1 0 1,1 0-1,0 0 1,0 0-1,0 0 1,0-1-1,0 1 1,0-1-1,0 0 1,0 1-1,0-1 1,0 0-1,0 0 1,3-1-1,6 2-803,-1-1 0,1-1 0,0 0 0,-1-1 0,20-5-1,16-13-4594,-2-6-3770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154 276 10602,'0'0'2157,"-8"3"-593,-3 2-989,1 0 1,-1 1 0,2 0-1,-1 1 1,1-1 0,-1 2-1,-14 15 1,19-17-203,0-1-1,0 1 1,1 0 0,-1 0 0,2 0-1,-1 0 1,0 1 0,1-1 0,1 1-1,-1 0 1,1 0 0,0 0 0,0 1-1,0 13 1,2-20-343,0 0 1,0 0-1,0 0 0,0 0 1,0 0-1,1 1 0,-1-1 0,0 0 1,1 0-1,-1 0 0,1 0 1,-1 0-1,1 0 0,0 0 0,-1 0 1,1 0-1,0-1 0,0 1 0,-1 0 1,1 0-1,0 0 0,0-1 1,0 1-1,2 0 0,0 1 12,0-1-1,1 0 1,-1 0 0,1 0-1,-1 0 1,1-1 0,0 1-1,4-1 1,5 0 42,0-1 0,0-1 0,25-5 0,-14-1-129,0 0 0,0-2 0,-1-1 0,0 0 0,-1-2 0,0 0 0,-1-2 0,-1 0 0,19-19 0,-26 22 10,-1 0 1,0-1-1,-1 0 1,0-1 0,-1 0-1,-1-1 1,0 0 0,-1 0-1,-1-1 1,-1 0-1,0-1 1,0 1 0,-2-1-1,3-19 1,-6 31 38,0 0-1,-1 0 1,0 0 0,0 0-1,0 0 1,-1 0-1,1 0 1,-1 0 0,0 0-1,-1 0 1,1 0 0,-4-7-1,3 10-11,0 0-1,0 0 0,0 0 1,0 0-1,0 0 0,0 0 1,0 1-1,-1-1 0,1 1 1,-1 0-1,1-1 1,-1 1-1,1 0 0,-1 0 1,0 1-1,1-1 0,-1 1 1,0-1-1,1 1 0,-1 0 1,0 0-1,0 0 0,-5 1 1,-2 0-15,0 1-1,0 0 1,0 1 0,0 0 0,0 1 0,1 0-1,-1 0 1,1 1 0,0 0 0,-9 7 0,2 0 57,1 0 0,0 1 0,0 0-1,-17 23 1,30-33-7,-1 0-1,1 0 1,0 0-1,0 1 1,0-1-1,0 1 1,1-1-1,-1 1 1,1 0-1,0 0 1,0 4-1,0-7-20,1 1-1,0-1 1,1 0-1,-1 1 1,0-1-1,0 0 1,0 1 0,1-1-1,-1 0 1,1 0-1,-1 1 1,1-1 0,0 0-1,-1 0 1,1 0-1,0 1 1,0-1-1,0 0 1,0 0 0,0 0-1,0-1 1,0 1-1,0 0 1,0 0-1,0 0 1,0-1 0,0 1-1,1-1 1,-1 1-1,0-1 1,0 1-1,1-1 1,1 1 0,34 7-824,69 5 1,-64-9-1302,68 15-1,-99-16 2030,1 0-1,-1 1 0,0 1 1,0 0-1,0 0 0,-1 1 1,0 0-1,0 1 0,0 0 1,11 11-1,-18-14 240,1 0-1,-1 0 1,-1 0 0,1 0-1,0 0 1,-1 0 0,0 1-1,0-1 1,-1 1 0,1 0-1,-1-1 1,0 1 0,0 0-1,0 0 1,-1 5 0,0 7-65,0 0 0,-2-1 0,-3 18 0,0 4-3947,4-34-4016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17617,'0'0'1473,"-59"47"-736,34-21 1281,18 3 480,7-6-704,18-3-929,21-9-449,16-6-224,10-5-96,2 0-64,3-15-833,-11-6-1120,-7 0-674,-8-5-223,-10-2-1987,-16 0-3491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0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5381,'0'0'9481,"-34"69"-7399,23-44-416,1 9 287,1 2-287,-2 8-545,-3 9-320,-6 8-481,1 6-64,-10 3 609,6 1-256,-2-5-385,0-4-160,7-9 0,5-11-288,1-13-2851,3-17-6534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1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6863 1233 9001,'-6'-70'6296,"-11"8"-3708,11 48-2587,-1 0 0,-1 1 0,0 0 1,0 0-1,-2 1 0,1 0 0,-2 1 1,1 0-1,-1 0 0,-1 1 0,-13-9 1,-62-37-1317,-2 4 1,-151-65-1,219 107 1463,-190-79 1339,-5 8-1,-253-58 1,-460-59-262,610 145-1233,-1 14 0,-2 14 0,-495 25 0,605 16-4,1 10-1,-384 96 1,442-77 7,2 6-1,2 7 1,3 7 0,-201 120-1,279-143-5,2 3 1,2 3-1,2 2 0,2 4 0,3 2 0,-80 99 0,113-123 22,1 1 0,2 1 0,1 1-1,2 1 1,2 1 0,1 0 0,1 1-1,3 0 1,1 1 0,1 0 0,3 1-1,1 0 1,2 0 0,2 0 0,3 41-1,1-54-10,1 1 0,2-1 0,0 0 0,2-1 0,1 1 0,1-2 0,1 1 0,1-1 0,1-1 0,19 26 0,-9-19 26,2-1 0,1-1 0,2-2 1,0 0-1,2-2 0,50 33 0,-7-14 131,2-4-1,2-3 0,1-4 1,2-3-1,164 39 0,-43-29 40,2-9 0,210 6 0,416-32-79,349-103-187,-9-95 129,-108-36 1693,-785 154-1315,470-197 1,-631 220-373,214-132 1,-291 159-54,-1-2-1,-1-2 1,-2-1-1,0-1 1,-3-2-1,0-1 1,-2-2-1,44-71 1,-64 89-21,0-1 0,-1 0 0,0 0 0,-2-1 0,0 0 0,-2 0 0,0 0 0,-1-1 0,-1 1-1,-1-1 1,-1 0 0,0 1 0,-2-1 0,0 1 0,-2-1 0,0 1 0,-1 0 0,-1 0 0,-1 1 0,-1 0 0,0 0 0,-2 1 0,0 0 0,-1 0 0,-18-22 0,-4 3-106,-1 1 0,-2 2 0,-1 2 0,-1 1 0,-2 2 0,-1 1-1,-63-30 1,7 11-131,-3 5-1,-144-42 1,56 34-522,-356-48 0,-208 46-7038,299 45-5423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2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782 205 4100,'0'0'1585,"-2"-8"-36,0 1-1359,1 1 1,-1 0-1,-1 0 1,1 0 0,-1 0-1,0 1 1,0-1 0,-1 1-1,0-1 1,0 1 0,0 0-1,0 1 1,-1-1 0,0 1-1,0 0 1,0 0 0,0 0-1,-1 1 1,1 0 0,-12-5-1,4 4-123,-1 0 0,1 0-1,-1 2 1,0-1-1,0 2 1,0 0 0,0 0-1,0 2 1,0 0-1,0 0 1,1 1 0,-1 1-1,0 0 1,1 1-1,-1 0 1,1 1 0,1 1-1,-1 0 1,1 1 0,0 0-1,0 1 1,-17 15-1,-4 4 69,2 2-1,0 1 0,3 2 0,0 1 1,2 1-1,2 1 0,1 1 0,2 1 1,1 0-1,2 2 0,2 1 1,2 0-1,1 0 0,2 2 0,2-1 1,1 1-1,3 1 0,1-1 0,3 56 1,2-80-106,0-1 1,1 1 0,1-1 0,1 0 0,1 0-1,0 0 1,1-1 0,1 0 0,0 0 0,1 0-1,1-1 1,0 0 0,1-1 0,1 0 0,0-1 0,1 0-1,0 0 1,1-1 0,0-1 0,1 0 0,1-1-1,-1-1 1,26 12 0,-20-11 104,1-2-1,0-1 1,1 0 0,-1-2-1,1 0 1,0-2 0,0 0-1,0-1 1,1-2 0,-1 0-1,0-1 1,1-1 0,-1-1-1,0-2 1,-1 0 0,1-1-1,-1-1 1,0-1 0,-1 0-1,1-2 1,-2-1 0,0 0-1,0-1 1,30-26 0,-20 12 24,0-1 0,-2-2 0,-1-1 0,-1-1 0,-1-1 1,-2-1-1,-2 0 0,-1-2 0,-1-1 0,-2 0 0,-2-1 0,-1-1 0,-2 0 0,-2 0 1,-1-1-1,-2 0 0,-1 0 0,-3-1 0,-1 0 0,-8-69 0,4 87-260,-2 2-1,0-1 0,-1 0 0,-1 1 1,-1 1-1,-1-1 0,-1 1 1,0 0-1,-2 1 0,0 1 0,-1 0 1,0 0-1,-1 1 0,-1 1 1,-1 0-1,0 2 0,-1-1 0,0 2 1,-1 0-1,-1 2 0,0-1 0,0 2 1,0 1-1,-1 0 0,-1 2 1,1 0-1,-1 1 0,-25-2 0,7 4-1826,-52 3-1,36 4-2629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51:4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66 9545,'0'0'224,"-7"-9"198,1-2-198,4 7-128,0 0 1,0 1-1,0-1 1,-1 1-1,0 0 1,1-1 0,-1 1-1,0 0 1,0 1-1,-1-1 1,1 0-1,-7-3 1,9 7-65,0-1 0,0 1 0,1 0-1,-1 0 1,1 0 0,-1 0 0,1 0 0,-1 0 0,1 0 0,-1 1 0,1-1 0,0 0 0,0 0 0,0 0 0,0 0 0,0 0 0,0 0 0,0 0 0,0 1-1,0 1 1,0 37 393,0-36-410,18 246 21,0-29 67,-17-180-56,-2-1-1,-2 0 1,-11 59 0,-106 294 2322,40-152-1653,50-135-573,5 1 0,4 1 1,5 1-1,-4 177 0,52 278 17,-11-291-126,-20-226 137,-3 0 1,-2 0 0,-17 82-1,12-96 132,-5 20 24,3-1 1,1 2-1,-3 87 1,12-139-340,1 0 0,0 0 0,1 0 0,-1 0 0,0 0 0,1 0 0,-1 0 0,1 0 0,-1 0 0,1 0 0,0 0 0,0 0 0,2 2-1,-3-3-77,1-1-1,-1 1 1,1-1-1,-1 1 0,1-1 1,-1 1-1,1-1 0,0 0 1,-1 1-1,1-1 1,0 1-1,0-1 0,-1 0 1,1 0-1,0 0 0,0 1 1,-1-1-1,1 0 1,0 0-1,0 0 0,0 0 1,-1 0-1,2-1 0,0 1-176,0-1 0,0 0-1,-1 0 1,1 0 0,-1 0-1,1 0 1,-1 0 0,1 0-1,-1-1 1,1 1 0,-1 0-1,0-1 1,0 1 0,0-1 0,0 0-1,0 1 1,0-1 0,0 0-1,-1 1 1,1-1 0,0 0-1,-1 0 1,0 0 0,1 0-1,-1 0 1,0-3 0,1-36-6721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2:3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61 272 2626,'0'0'6086,"-9"-9"-5547,-4-3-366,7 8-79,1-1 0,0 0 0,0 0 0,0-1 0,-8-11 0,58 40-179,-10-4 113,2-2 1,0-1-1,1-2 0,0-2 1,1-2-1,1-1 1,55 6-1,290 0 270,-346-15-263,1928-49 2551,-918 14-1590,2122-77 237,-2068 52-1110,-1042 59-87,-50 1 191,-41 0 263,-51 4-490,-152 28 0,52-4-80,-21-8-31,-1-8 0,1-10 1,-299-34-1,-719-67 127,89 141-64,-742 90 21,1499-100-192,-526 115 0,871-140 84,5-3-42,0 2 0,0 1 0,-37 17 0,60-24 163,1 0 0,-1 0 0,0 1 0,0-1 0,0 1 0,0-1 1,1 0-1,-1 1 0,0-1 0,1 1 0,-1 0 0,0-1 0,1 1 0,-1 0 0,0-1 0,1 1 0,-1 0 1,1-1-1,-1 1 0,1 0 0,0 0 0,-1 0 0,1 0 0,0 1 0,0-2-7,0 1 0,1 0 0,-1 0-1,1-1 1,-1 1 0,1 0 0,-1 0-1,1-1 1,-1 1 0,1-1 0,0 1-1,-1-1 1,1 1 0,0-1 0,0 1-1,-1-1 1,1 1 0,0-1 0,1 1-1,48 11-332,-49-12 365,108 16-303,128 1 0,116-15 304,-229-3-70,1128-62 212,-649 23-94,1898-46 214,-737 35-143,-1626 46-130,1897-70 49,1 38-4,-68 35-14,-1942 2-35,96 0 23,213-28 0,-333 27-18,0 1 0,0 0-1,0 0 1,0-1 0,-1 1 0,1-1 0,0 1 0,0-1 0,0 0-1,-1 1 1,1-1 0,-1 0 0,1 0 0,0 0 0,-1-1-1,0 1 1,1 0 0,-1-1 0,2-1 0,-8-9-13,-19 2-74,-65-9 1,0 4 0,-1 4-1,-103 2 1,70 3 80,-3736-51-39,1802 70 56,578-8-5,-324 61 5,6 72-63,-441 129-132,2182-260 176,24-4 7,-51 13-1,73-10-96,21-1-130,21 1-247,594 10 288,-482-18 161,1032-40 30,-373 8 122,2306-46-119,-2006 54 67,2439-23 183,0 49-219,-2803 23-373,-252 10-4133,-320-20 911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2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9097,'26'2'8432,"152"4"-7757,76-25 246,2 0-443,168 28 370,-300-5-794,-72-2 30,11 1 186,126-11 0,-266-1 1294,-616 4-2167,297 51 582,384-42-38,25-1-70,24-1-51,694-32 208,-1-54-158,-616 70 151,-105 11 87,-20 0 96,-21 2 125,-139 6-94,-275 43 0,287-20-232,-184 22-412,318-51-1790,20-11-2328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4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347 317 12588,'0'0'1377,"-59"-82"-1089,29 41-223,-1 2-162,-1 3-831,-3 0-1122,-10 6-32,-7 0-417,-10 7-1472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4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2352 148 7527,'-382'72'836,"291"-48"-574,2 4 1,-99 44-1,39 2-119,4 6 1,3 6-1,4 6 0,4 6 1,5 6-1,-122 127 1,185-166 465,3 3 1,4 2 0,2 3 0,-92 158 0,128-190-528,2 1 0,2 1 0,1 1 0,-17 85 0,27-95-82,2 0 0,1 1 0,2-1 0,2 1 0,0-1 0,3 1 0,9 44 0,-5-51 10,2-1 0,0 0 0,1 0 0,2-1 0,1-1 0,1 0 0,1-1 1,1-1-1,1 0 0,1-1 0,1-1 0,0-1 0,2-1 0,38 26 0,-9-11-33,1-2-1,2-2 1,1-3-1,1-2 1,110 32 0,-56-29-54,0-5 1,2-4 0,120 3 0,-49-16-12,206-20 0,-194-7 287,-1-9 0,368-105 0,-274 39 151,331-159 0,-434 166-190,267-175-1,-345 191-147,-4-5 1,-4-4-1,147-155 1,-197 181 75,-2-1 0,-3-3 0,-3-2 0,-2-1 0,52-115 0,-75 138 98,-2-1 0,-1-1 0,-3-1 0,9-64 0,-16 75-35,-2 0 0,0 0 0,-3 0 0,0 1-1,-2-1 1,-15-57 0,11 65-135,0 0 0,-1 1 0,-2 1 0,0-1 0,-1 2 0,-1 0 0,-1 0 0,-33-36 0,25 35-28,-2 0-1,0 1 1,-2 2 0,0 0-1,-1 2 1,-38-18 0,10 11-298,-1 2 1,-2 3-1,1 3 1,-2 2-1,0 2 1,0 4-1,-66-2 1,-317 14-3957,200 19-95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5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0 500 8872,'11'0'59,"192"19"124,98 5 883,54-31-134,518-76-1,550-168-881,-407 63 557,-994 184-577,57-5-113,-79 9 53,0 0 1,1 0-1,-1 0 1,0 0-1,1 0 1,-1 0-1,0 0 1,0 0-1,1 0 1,-1 0 0,0 0-1,0 0 1,1 0-1,-1 1 1,0-1-1,0 0 1,1 0-1,-1 0 1,0 0-1,0 1 1,1-1-1,-1 0 1,0 0 0,0 0-1,0 1 1,1-1-1,-1 0 1,0 0-1,0 0 1,0 1-1,0-1 1,0 0-1,0 1 1,0-1-1,0 0 1,1 0 0,-1 1-1,0-1 1,0 0-1,0 0 1,0 1-1,0-1 1,0 0-1,0 1 1,-1-1-1,1 0 1,0 0 0,0 1-1,0-1 1,0 0-1,0 0 1,0 1-1,0-1 1,-1 0-1,1 0 1,0 1-1,0-1 1,0 0-1,-1 0 1,1 0 0,0 1-1,0-1 1,0 0-1,-1 0 1,-14 16-1692,-13 2-1332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8:1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1182 188 5381,'0'0'1415,"6"-11"21,-1 3-990,19-38 906,-16 10 2295,-8 35-3557,0 0 0,-1 1 1,1-1-1,-1 0 0,0 0 0,1 0 1,-1 1-1,1-1 0,-1 0 0,0 0 1,0 1-1,1-1 0,-1 1 0,0-1 1,0 1-1,0-1 0,0 1 0,0-1 1,1 1-1,-1 0 0,0 0 0,0-1 1,0 1-1,0 0 0,0 0 0,0 0 1,0 0-1,-1 0 0,-37-1 570,33 1-296,-55-2 179,-451 12 264,476-6-816,1 1 0,-1 2 0,1 1 0,1 2 0,-44 19-1,53-18 6,1 1-1,1 2 1,0 0 0,0 2-1,2 0 1,0 2-1,-31 32 1,34-31-4,2 1 0,0 1 0,-14 24 0,24-35-1,1 0 0,0 1 0,1-1 0,0 1 0,1 0-1,0 0 1,0 0 0,1 1 0,0 17 0,1-9 7,2 0 1,0 0-1,1 0 1,1 0-1,1 0 0,1-1 1,0 0-1,2 0 1,0 0-1,1-1 1,1 0-1,0 0 0,1-1 1,2 0-1,-1-1 1,28 29-1,13 4 61,110 80 0,-147-119-52,1-1 1,1-1 0,-1 0 0,1-1 0,0-1 0,1-1 0,0 0 0,0-1-1,0-1 1,0-1 0,0-1 0,1 0 0,-1-1 0,0-1 0,1-1 0,-1 0-1,19-6 1,7-4 27,0-1-1,-1-2 0,-1-2 0,0-2 0,68-42 1,-84 44 199,0-2 0,-2-1 1,0-1-1,-1-1 1,-1-1-1,-2-1 0,0-1 1,-1-1-1,-2 0 1,28-56-1,-31 50-81,0 0-1,-2-1 1,-2 0 0,-1 0-1,-1-1 1,-2-1 0,-2 1-1,0-1 1,-4-61 0,-1 80-130,-1 1 0,0-1 1,-2 0-1,0 1 0,0 0 0,-1 0 1,-1 0-1,-1 0 0,-15-24 1,18 32-42,-1 1 0,0-1 0,-1 1 0,0 0 0,0 0 0,0 1 0,0 0 0,-1 0 0,0 0 0,0 1 0,0 0 0,0 0 0,-1 1 0,0 0 0,0 0 0,1 1 0,-1 0 0,-1 1 1,1-1-1,-11 1 0,9 1-249,-1 0 1,1 1 0,0 0-1,-1 0 1,1 1-1,-18 7 1,-26 18-7697,48-22 1119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8:1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461 90 7399,'0'0'2621,"-1"-8"-1025,0 4-1397,0 0-1,0 1 1,0-1 0,0 0-1,0 0 1,-1 1-1,0-1 1,1 0 0,-1 1-1,-1 0 1,1-1-1,0 1 1,-1 0 0,0 0-1,1 1 1,-1-1-1,0 0 1,-1 1-1,1 0 1,0 0 0,-1 0-1,1 0 1,-1 0-1,0 1 1,1 0 0,-1-1-1,0 1 1,0 1-1,-4-2 1,-3 1-104,0 0 0,0 1 1,0 1-1,0-1 0,0 1 1,0 1-1,0 0 0,1 1 0,-1 0 1,1 1-1,-1 0 0,1 0 0,0 1 1,1 0-1,-1 1 0,1 0 0,-14 13 1,6-5-62,2 2 1,0-1 0,1 2 0,0 0 0,1 1 0,1 0 0,1 0 0,-10 25 0,12-21-24,1 1 0,1 0 0,1 0 0,1 1 0,1-1 0,1 1 0,2 0 1,0 0-1,1 0 0,1 0 0,9 43 0,-8-52-6,1 0 0,1 0 0,1-1 0,0 0 0,1 0 0,0 0 1,1 0-1,0-1 0,1 0 0,1-1 0,0 0 0,1 0 0,0-1 0,1 0 0,0-1 0,0 0 0,1 0 0,1-2 0,22 13 0,-25-16 22,0-1 0,1 0 0,-1 0 0,1-1 0,0-1 0,0 1 0,0-2-1,1 0 1,-1 0 0,0-1 0,0 0 0,1-1 0,-1-1 0,20-4-1,-18 2 57,0-1-1,-1-1 1,0 0-1,0-1 1,0 0-1,-1 0 1,0-2 0,0 1-1,-1-1 1,18-20-1,-11 7 45,-1 0-1,0-1 1,-2-1-1,-1 0 1,-1-1-1,0 0 1,-2-1 0,-2 0-1,0 0 1,-1-1-1,4-41 1,-7 30 143,-2 0-1,-1-1 1,-5-41 0,3 71-221,0-1 0,-1 0 0,0 0 1,0 1-1,-1-1 0,0 1 0,-1-1 0,0 1 1,0 0-1,-1 1 0,-1-1 0,1 1 0,-1 0 1,0 0-1,-1 1 0,0 0 0,-10-8 0,11 11-34,1 1 0,-1 1-1,0-1 1,0 1 0,0 0-1,0 0 1,0 1-1,0 0 1,-1 0 0,1 0-1,0 1 1,-1 0 0,1 0-1,-11 2 1,10-1-221,1 0 0,0 1 0,-1-1 0,1 2-1,0-1 1,-7 4 0,9-3-371,0-1-1,1 0 1,-1 1-1,1-1 0,0 1 1,0 0-1,0 0 1,0 1-1,-4 6 1,3-3-5813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8:2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4 177 4292,'0'0'4340,"7"-7"-3977,4-3-212,1 1 0,0 0 0,1 1 0,-1 0 0,1 1 0,1 0 0,-1 1 0,1 1 0,0 0-1,17-3 1,112-18 26,167-9-1,-172 33-288,-138 2 113,1 0 1,-1-1 0,1 1 0,-1 0 0,1 0-1,-1 0 1,1 0 0,-1 0 0,1 0 0,-1 0-1,1 0 1,-1 0 0,1 0 0,-1 0 0,1 0-1,-1 1 1,1-1 0,-1 0 0,1 0 0,-1 0-1,1 1 1,-1-1 0,0 0 0,1 1 0,-1-1-1,1 0 1,-1 1 0,0-1 0,1 0 0,-1 1-1,0-1 1,1 1 0,-1 0 0,-13 11 153,-29 7 88,-145 35 157,-346 50 1,682-120-156,150-35-127,211-41-562,-509 92 460,0 0-1,1 0 1,-1 0-1,0-1 1,1 1-1,-1 0 1,0-1-1,1 1 1,-1-1-1,0 1 1,0-1-1,1 1 1,-1-1-1,0 0 1,0 0-1,0 1 1,0-1-1,1-1 1,-19-6 864,-44 2-400,-66 5-457,1 5-1,0 6 1,0 6-1,-129 33 0,336-47-577,272-53 630,-146 17-38,-150 27-40,-19 3 2,59-14 0,-166 16 1053,-85 10-785,-284 53 0,413-57-262,-8 0-6,1 3 0,0 0 0,0 2 0,-48 20 0,77-28-76,1 1 1,0-1 0,0 0 0,0 1 0,0-1 0,0 1 0,1 0 0,-1-1 0,0 1 0,1 0 0,-1 0 0,1 0-1,0 0 1,-2 4 0,3-5-2,0-1 0,0 1 0,0 0-1,-1 0 1,1-1 0,1 1 0,-1 0-1,0 0 1,0 0 0,0-1 0,0 1-1,0 0 1,1 0 0,-1-1 0,0 1-1,1 0 1,-1 0 0,1-1 0,-1 1-1,1 0 1,-1-1 0,1 1 0,-1-1-1,1 1 1,-1-1 0,1 1 0,0-1-1,-1 1 1,1-1 0,0 0 0,0 1-1,-1-1 1,1 0 0,0 1 0,0-1-1,-1 0 1,1 0 0,0 0 0,0 0-1,-1 0 1,1 0 0,0 0 0,0 0 0,0 0-1,1 0 1,31 1-2185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8:4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4420,'0'0'5392,"0"-4"-5179,0 3-199,0 0 0,0 0-1,0 0 1,0 0-1,0 0 1,0 0 0,0 0-1,0 0 1,0 0-1,0 0 1,0 0-1,1 1 1,-1-1 0,0 0-1,1 0 1,-1 0-1,1 0 1,-1 0-1,1 1 1,-1-1 0,1 0-1,0 0 1,-1 1-1,1-1 1,0 0 0,0 1-1,-1-1 1,1 1-1,0-1 1,1 0-1,1 1 98,0-1-1,-1 1 0,1 0 0,0-1 0,0 1 0,-1 0 0,1 1 0,0-1 0,-1 0 1,6 2-1,7 3 342,-1 0 1,0 1 0,17 9 0,-15-7-235,0-1 1,1 0 0,-1-1 0,2-1-1,-1-1 1,1 0 0,-1-1-1,1-1 1,0 0 0,35-3 0,-4-4 128,1-3 1,78-22-1,-8 13 903,-245 2-1128,70 7-74,-68-1 0,69 11 93,0 3 0,1 2 0,0 3 0,-60 18 0,229-33-221,246-46-69,-373 50 652,-87 4-302,-262 67-228,377-65-6813,18-1 3490,-1-4-1097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0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244 195 4452,'0'0'4607,"-10"0"-3192,-77 2 1110,87-3-2518,0 0 1,0 0-1,0 1 1,0-1-1,0 0 1,0 0-1,0 1 1,0-1-1,0 0 1,1 0-1,-1 1 1,0-1-1,1 0 1,-1 1-1,0-1 1,1 0-1,-1 1 0,1-1 1,-1 1-1,1-1 1,-1 1-1,1-1 1,-1 1-1,2-1 1,23-12-16,0 1 0,1 1 0,1 2 0,0 0 0,0 2 0,46-6 1,13-5 3,98-40 75,-101 29 114,-136 30 3181,4-2-3486,-234 41 365,-25 3 252,268-37-237,40-6-261,0 0-1,-1 0 0,1 0 0,0 0 0,0 0 1,0 0-1,0 0 0,-1 0 0,1 0 1,0 0-1,0 0 0,0 0 0,0 0 0,0 1 1,-1-1-1,1 0 0,0 0 0,0 0 1,0 0-1,0 0 0,0 0 0,0 0 0,0 0 1,-1 1-1,1-1 0,0 0 0,0 0 1,0 0-1,0 0 0,0 0 0,0 1 1,0-1-1,0 0 0,0 0 0,0 0 0,0 0 1,0 0-1,0 1 0,0-1 0,0 0 1,0 0-1,0 0 0,0 0 0,0 1 0,0-1 1,0 0-1,0 0 0,0 0 0,0 0 1,0 0-1,0 1 0,0-1 0,1 0 0,-1 0 1,0 0-1,0 0 0,23 9-168,34 4 51,0-2 0,1-4 0,103 2-1,179-24-221,-255 9 417,-50 4-122,-14 0 317,-50 6 241,-70 15-288,-178 57-1,185-47-163,50-16-97,16-4-928,-1-1 1,-46 7-1,40-14-3396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2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214 156 8488,'0'0'1532,"11"-7"-1398,5-2-26,0 1 0,0 0-1,1 1 1,0 1 0,0 0 0,1 2 0,-1 0 0,31-3 0,63 10 1160,-63-1 2459,-46-2-2487,-38 3-1222,0 2-1,1 0 0,0 3 0,0 1 0,1 2 0,-38 16 0,39-13 52,-1-2-1,0-1 0,0-2 0,-1-1 1,-1-2-1,-40 2 0,76-8-71,0 0 0,0 0 0,-1 0 0,1-1 0,0 1 0,0 0 0,0 0 0,0 0 0,-1 0 0,1 0-1,0 0 1,0-1 0,0 1 0,0 0 0,0 0 0,0 0 0,0 0 0,-1-1 0,1 1 0,0 0 0,0 0 0,0 0 0,0-1-1,0 1 1,0 0 0,0 0 0,0 0 0,0-1 0,0 1 0,0 0 0,0 0 0,0 0 0,0-1 0,0 1 0,0 0 0,0 0-1,0 0 1,1-1 0,-1 1 0,0 0 0,0 0 0,0 0 0,0 0 0,0-1 0,0 1 0,1 0 0,-1 0 0,0 0-1,0 0 1,0 0 0,0 0 0,1-1 0,-1 1 0,0 0 0,0 0 0,10-11-60,15-6 55,1 1 0,0 1-1,46-19 1,90-25 16,-153 56-4,53-16 112,1 4 0,0 2 0,91-7 1,-181 21-106,0 1 0,1 1 0,0 2 0,0 0 0,0 2 1,-28 11-1,-4 6-2218,-78 44 1,89-44-2252,7-10-3795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2:44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87 8488,'0'0'1281,"-4"-9"-720,-1 1-420,3 5-100,1 0 0,-1 0 0,0 0 0,1 0-1,0 0 1,0 0 0,0-1 0,0 1 0,0 0 0,1 0 0,-1-1 0,1-3-1,0 6-35,0 0-1,1 0 0,-1-1 0,0 1 0,1 0 0,-1 0 0,1 0 0,0 0 0,-1 0 0,1 0 0,0 0 1,-1 0-1,1 0 0,0 0 0,0 1 0,0-1 0,0 0 0,0 0 0,0 1 0,0-1 0,0 1 0,0-1 1,0 1-1,0-1 0,0 1 0,1 0 0,-1-1 0,0 1 0,0 0 0,0 0 0,3 0 0,46-2-255,-36 2 243,928 1 227,-267 2-171,2963 27 652,-933 35 1038,1791 26-1432,-4122-88-427,1651 2 1100,-6-73-1122,-1815 49-3599,-134 7 539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2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98 8904,'0'0'3364,"9"3"-3151,26 8-11,-3 0-120,1-2 1,0-1-1,0-1 1,36 2-1,100-11 730,247-36 0,-234 17-253,636-74 18,-964 106 224,-1740 151-390,1842-163-406,27 0-11,1 1-1,0 1 1,0 0 0,-32 7-1,89-4-1039,255-2 526,300-39 0,-253 11 471,723-30 385,-1192 102-2167,-62 18-3497,74-26 289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3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1025 63 7207,'-11'-7'176,"-5"-1"-123,-1 0 1,1 0-1,-1 2 1,0 0-1,-1 1 0,0 1 1,1 0-1,-32-1 0,15 4 80,-1 2-1,1 1 0,-1 2 0,1 1 0,1 2 0,-1 1 0,1 2 0,0 1 1,1 2-1,1 1 0,-37 22 0,27-13 56,1 2-1,1 2 1,2 1 0,-68 66-1,92-80-94,0 0-1,1 1 0,0 1 0,2 0 0,0 0 0,0 1 0,2 0 1,0 0-1,1 1 0,1 0 0,0 1 0,1-1 0,2 1 1,0 0-1,-1 20 0,5 77 419,6-1 1,5 0-1,4-1 1,57 200-1,-59-265-422,3-1-1,1-1 1,3-1 0,50 85-1,-59-114-93,1-1-1,0 1 1,1-2-1,1 0 1,0-1-1,23 16 1,-26-22-2,0-1 0,0 0 1,0-1-1,1 0 0,0-1 0,1 0 1,-1-1-1,1-1 0,-1 0 1,21 1-1,-23-4 20,0-1 0,0 0 1,0-1-1,0 0 0,0-1 1,0 0-1,0 0 0,-1-1 0,0-1 1,0 0-1,0 0 0,0-1 0,-1 0 1,0-1-1,0 0 0,14-15 1,10-11 69,-2-3 0,43-60 0,-30 32-77,-3-2 0,-3-2 0,-2-1 1,49-141-1,-65 147 8,-3 0 1,-3-1 0,-2 0-1,-4-1 1,-2-1 0,-3-81 0,-6 125 82,0 0 1,-1 1 0,-1 0 0,-1 0 0,-1 0 0,-1 0 0,0 1 0,-2 1 0,0 0 0,-1 0 0,-1 1 0,-1 0 0,-1 1-1,0 0 1,-1 1 0,-1 1 0,-22-17 0,18 16-88,1 2 0,-2 0 0,0 1 0,-1 1 0,0 1 0,0 1 0,-1 1 0,-1 2 0,1 0 0,-1 1 0,0 1 0,-1 1 0,1 2-1,-1 0 1,-29 2 0,44 2-378,-1 0-1,1 1 0,0 0 0,0 0 1,0 1-1,0 0 0,1 1 0,-1 0 1,1 1-1,0 0 0,1 0 0,-15 14 0,-13 12-2316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25 7239,'0'0'331,"-8"-3"117,3 1-418,-1 0 0,0 1 0,1-1 0,-1 1 0,0 0 0,0 1 0,0-1 0,0 1 0,0 1 0,0-1 0,0 1 0,0 0 0,1 0 0,-1 0 0,0 1 0,1 0 0,-1 0 0,1 1 0,-1-1 0,-8 7 0,-8 7 22,-1 2 1,2 0-1,1 2 0,0 0 1,1 1-1,-29 43 0,26-28 54,2 0-1,1 1 0,2 1 1,-15 45-1,12-13 4,3 2-1,3-1 1,3 2 0,-3 143-1,14-163-84,2-1-1,3 0 0,12 60 1,-10-82 0,1-1 0,2 0 0,1 0 0,1-1 0,1 0 0,31 47 0,-28-53 15,0-1 0,2 0 1,1-1-1,0-1 0,1-1 0,1-1 1,1-1-1,0 0 0,32 15 0,-35-21-17,0-2-1,1 0 0,0-1 0,0-1 0,0 0 0,1-2 0,0-1 0,0 0 1,0-1-1,0-2 0,0 0 0,34-5 0,-39 1-8,-1 0 0,-1-1 0,1 0 0,-1-1-1,0-1 1,0-1 0,-1 0 0,0 0 0,0-1 0,21-21 0,-3 0 80,-2-1 0,44-62 1,-29 29 117,-3-2 0,-4-2 0,-2-1 0,-3-2 0,-3-1 0,-4-1 1,-2-1-1,-4-1 0,-3-1 0,10-141 0,-25 193-208,0 1 0,-2-1 0,-1 0-1,-1 1 1,-1-1 0,-1 1 0,0 0 0,-15-33 0,13 40 55,-1-1 0,-2 1 1,1 0-1,-2 1 1,0 0-1,0 1 0,-2 1 1,0-1-1,0 2 0,-1 0 1,-24-16-1,12 12-46,-1 2 0,0 0 0,-1 2 1,-1 1-1,0 1 0,0 1 0,-1 2 0,0 1 0,0 1 0,-31 0 0,-6 3-963,1 3-1,-1 3 1,-100 19-1,52-3-1818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3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862 41 10346,'-19'-1'81,"-48"-1"861,-130 13 1,175-8-807,0 1 1,0 1-1,1 2 1,-1 0-1,1 1 1,1 1-1,0 0 1,0 2-1,-34 24 1,27-12-130,1 2 1,2 0-1,0 1 1,1 1-1,2 2 1,1 0-1,1 1 0,2 1 1,-18 41-1,15-25-19,3 1 0,1 1-1,3 1 1,2-1-1,-9 96 1,19-86 21,2 1 0,2-1 0,4 0 1,1 0-1,4-1 0,2 0 0,2-1 0,3 0 0,2-2 0,3 0 1,2-2-1,3-1 0,48 68 0,-55-90-3,1-1-1,2-2 1,0 0 0,2-1 0,1-2-1,1 0 1,1-3 0,1 0 0,1-2-1,67 30 1,-74-39 18,0-1-1,1-1 1,0-2 0,0 0 0,1-2 0,0-1-1,-1-1 1,1-1 0,0-1 0,0-2-1,0-1 1,0-1 0,-1-1 0,0-1-1,47-17 1,-37 6 2,-1-1-1,-1-2 0,0-1 1,-2-2-1,-1 0 0,0-3 1,-2 0-1,-1-2 1,39-51-1,-19 16 70,-3-3 1,-4-2-1,60-128 0,-77 139 163,-2 0 0,28-116 0,-42 133-91,-2 0-1,-2-1 1,-1 1-1,-2-1 0,-7-57 1,2 70-88,-2 1 1,-1 0-1,-2 0 1,0 1-1,-2 0 1,-1 1-1,-1 0 1,0 1-1,-2 0 1,-1 1-1,-34-37 1,12 20 10,-1 2 0,-2 2 0,-1 1 0,-2 2 0,-50-29 1,48 36-62,-1 2 0,0 2 0,-2 1 1,-1 3-1,0 3 0,-64-13 0,80 22-68,1 2-1,-1 1 1,0 2-1,0 1 1,0 1-1,0 2 1,0 2-1,1 0 1,0 3-1,-56 20 1,41-7-1113,2 3 0,1 1-1,1 3 1,1 1 0,-66 60 0,26-13-3962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43 5061,'0'-32'3510,"0"22"-1844,0 22-201,-12 193 1116,1 3-2360,24-11 259,-2-114-3557,-8-53 491,-2-18 71,-1-6-800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11 238 6694,'0'0'2253,"-2"11"-1399,-1-1-611,1 1 0,1-1-1,0 1 1,0-1 0,1 1-1,0-1 1,1 1 0,0-1-1,1 1 1,4 16-1,3-6-75,0 0 0,1 0-1,1-1 1,1 0 0,1-1 0,0-1-1,2 0 1,27 27 0,-42-44-106,1 0 0,0 0 1,0-1-1,0 1 1,0 0-1,0 0 0,0 0 1,0-1-1,0 1 1,0-1-1,0 1 1,0-1-1,0 1 0,1-1 1,-1 1-1,0-1 1,0 0-1,0 0 0,1 0 1,-1 0-1,0 0 1,0 0-1,1 0 1,-1 0-1,0 0 0,0 0 1,1-1-1,-1 1 1,0 0-1,0-1 0,0 1 1,0-1-1,0 0 1,0 1-1,0-1 1,0 0-1,0 0 0,0 1 1,0-1-1,0 0 1,0 0-1,0 0 0,-1 0 1,1 0-1,0 0 1,-1 0-1,1-1 1,-1 1-1,1-2 0,4-8 321,-1 0 0,-1-1 0,0 1 0,2-15 0,-2 11-392,1-3-145,48-239 1442,-45 206-4656,0-70 0,-7 81-2567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5926,'0'0'10180,"-2"11"-9545,-5 20-382,2 1 0,1 0-1,1 1 1,2-1 0,4 47-1,-2-76-245,-1-1 0,0 1 0,1-1-1,0 1 1,-1-1 0,1 1 0,0-1-1,0 1 1,0-1 0,1 0 0,-1 0-1,1 1 1,-1-1 0,1 0 0,0-1-1,-1 1 1,1 0 0,0 0 0,0-1 0,1 1-1,-1-1 1,0 1 0,0-1 0,1 0-1,-1 0 1,1 0 0,-1 0 0,1-1-1,-1 1 1,1-1 0,-1 1 0,1-1-1,-1 0 1,1 0 0,0 0 0,2-1-1,1 0 24,-1 0-1,0-1 0,1 1 0,-1-1 1,0 0-1,0-1 0,0 1 0,-1-1 1,1 0-1,-1 0 0,1-1 0,-1 1 1,0-1-1,0 0 0,-1 0 0,4-5 1,4-10-358,-2 0 0,-1 0 0,0 0 1,-1-1-1,-1 0 0,-1-1 0,-1 1 0,-1-1 1,1-26-1,-4 47 311,0 0 0,0 0 1,0 0-1,0 0 0,0 0 1,1 0-1,-1 0 0,0 0 0,0 0 1,0 0-1,0 0 0,0 0 1,0 0-1,0 1 0,0-1 0,0 0 1,1 0-1,-1 0 0,0 0 1,0 0-1,0 0 0,0 0 0,0 0 1,0 0-1,0 0 0,1 0 1,-1 0-1,0 0 0,0-1 0,0 1 1,0 0-1,0 0 0,0 0 1,0 0-1,0 0 0,0 0 0,1 0 1,-1 0-1,0 0 0,0 0 1,0 0-1,0 0 0,0 0 0,0 0 1,0-1-1,0 1 0,0 0 1,0 0-1,0 0 0,0 0 0,0 0 1,0 0-1,0 0 0,0 0 1,0-1-1,0 1 0,0 0 0,0 0 1,0 0-1,0 0 0,0 0 1,0 0-1,0 0 0,0 0 0,0-1 1,8 14-147,5 19 286,-5 11 207,-2-1 0,-1 2 0,-3-1 0,-6 86 0,1-16-773,16-136-4164,-6 0 982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7783,'0'0'6342,"-20"80"-5797,9-40 95,6 4-287,1-3-289,4 1 0,0-7 0,0-3-64,6-9-256,4-7-1570,-1-8-128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10858,'0'0'5990,"8"0"-5056,-3 0-867,1 0-1,-1-1 0,0 0 1,1 0-1,-1 0 0,0-1 1,0 1-1,0-1 0,0-1 1,0 1-1,-1-1 0,1 1 1,-1-1-1,0-1 0,1 1 1,-1 0-1,-1-1 0,1 0 1,0 0-1,4-8 0,3 0 4,-1-1 0,0 0 0,-1-1-1,-1 0 1,0 0 0,-1-1 0,-1 0 0,0 0-1,-1-1 1,0 0 0,-1 1 0,-1-1-1,-1-1 1,1-16 0,-3 32 47,3 28-357,5-12 146,1 1-1,0-2 1,1 1 0,0-1 0,1-1-1,1 0 1,22 20 0,-14-14-3178,29 38 0,-35-36-977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3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81 6246,'0'0'1372,"5"-9"288,0 4-865,24-35 773,-18 13 6244,-14 27-7558,0 1 0,0-1 0,0 1 1,0 0-1,0-1 0,0 1 0,0 1 0,0-1 0,-3 2 0,-11 9-217,1 2 0,0-1 0,1 2 0,0 0 0,2 1 0,-22 31 0,14-15-34,2 0-1,-28 67 1,41-85-3,1 1 0,0 0 0,-4 28 0,8-41-2,1 1 0,-1 0 0,1-1 0,0 1 0,-1 0 0,1 0 0,1-1 0,-1 1 0,0 0 0,1-1 0,-1 1 0,1 0 0,0-1 0,-1 1 0,1-1 0,1 1 1,-1-1-1,0 1 0,1-1 0,-1 0 0,1 0 0,0 0 0,-1 0 0,1 0 0,0 0 0,0 0 0,0 0 0,1-1 0,3 3 0,4-1-201,1 0 0,-1-1 0,1 0-1,0 0 1,0-1 0,0-1 0,-1 0-1,1 0 1,0-1 0,13-3 0,-1-1-2036,1 0 1,-2-2-1,36-16 1,0-4-6437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3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5209 331 8296,'-3'-8'865,"1"2"-766,0 0 0,-1 0 0,0 0 0,0 1 0,0-1 0,-1 1 0,1 0 0,-1 0 0,-1 0 0,1 0 0,-1 1 0,1 0 0,-1 0 0,-1 0 1,1 0-1,0 1 0,-13-5 0,-13-6 67,-1 3 0,-1 1 1,-56-11-1,-109-5 162,123 18-206,-293-39 8,-150-17-94,-5 33-132,-476 81 162,740-31-95,250-18 27,-565 50-85,412-29 92,-238 64-1,42 33 962,309-99-720,1 3 0,1 1-1,1 3 1,2 1-1,-45 38 1,73-51-237,0 0 1,1 1 0,0 0-1,1 2 1,1-1-1,1 2 1,1 0-1,0 0 1,1 1 0,-13 41-1,19-50-16,1 1 0,0 0 0,1 0 0,1 0 0,0 0 0,0 0 0,1 0 0,1 0 0,0 0 0,0 0 0,2 0 0,-1 0 0,1-1 1,1 1-1,0-1 0,1 0 0,0 0 0,1 0 0,0-1 0,0 1 0,11 11 0,5 1 24,0-1 1,2-1-1,0-2 1,1 0-1,1-1 0,1-2 1,53 24-1,214 69 144,-273-102-146,282 85 57,3-13 1,4-13-1,2-14 1,561 20 0,-585-73-41,0-13 0,383-69 0,-668 83-32,596-120 79,-476 89-54,-1-6 0,209-95 1,-288 111 0,-1-2 0,-1-1 1,-1-3-1,-1-1 0,48-45 1,-70 56 81,-1-1 1,0 0-1,-1-1 1,-1 0 0,-1-1-1,-1-1 1,-1 0-1,-1-1 1,0 0-1,-2 0 1,0-1-1,7-39 1,-12 41-49,0 1-1,-2-1 0,0 0 1,-1 0-1,-1 0 1,-1 1-1,-1-1 1,0 1-1,-2-1 1,0 1-1,-2 0 0,0 1 1,-1 0-1,-1 0 1,-1 0-1,0 1 1,-1 1-1,-1 0 1,-1 0-1,-1 1 1,-25-23-1,8 13-43,-2 2 0,-1 1 0,0 2 0,-1 1 1,-2 1-1,0 3 0,0 1 0,-2 1 0,-42-8 0,-14 1-64,0 5-1,-164-8 1,0 21-1292,0 12 0,-303 48 0,305-23-2450,15-7-3529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3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8936,'0'0'12188,"-10"15"-11980,-7 14-38,2 0 0,0 1-1,2 0 1,-14 51 0,19-52-73,1 1 0,2 1 0,1-1 0,2 0 0,1 47 0,2-73-121,-1 0 0,1 0 0,-1 0 0,1-1 0,0 1 0,1 0 0,-1 0-1,1 0 1,-1-1 0,1 1 0,0-1 0,0 1 0,1-1 0,-1 0 0,1 0 0,0 0 0,0 0 0,0-1 0,0 1 0,4 2 0,-2-2-351,0-1 1,1 1-1,-1-1 0,1 0 1,0-1-1,-1 0 1,1 1-1,0-2 0,0 1 1,0-1-1,0 0 1,0 0-1,6-1 0,28-6-5075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3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12268,'0'0'5253,"-55"76"-3748,35-35 32,-1 6-223,-1 2-706,6-1-384,-2-5-191,7-6 31,4-9-64,2-7 32,3-10-128,-1-9-865,-3-2-609,4-6-224,-6-18-4644,-5-7-5541</inkml:trace>
  <inkml:trace contextRef="#ctx0" brushRef="#br0" timeOffset="1">1 56 13004,'0'0'3331,"49"64"-1953,-20-44-289,7 0-192,3-3-225,6-3-351,-1-4-193,-3-4-64,-1-2-481,-8-3-1825,-9-1-2210,-7 0-2018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3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11851,'0'0'9107,"13"4"-8348,8 3-577,-1 1 0,0 1 0,0 1 0,-1 0 0,0 2 0,28 22 0,-41-30-170,-1 1 0,1 0 1,-1 0-1,0 1 1,-1 0-1,1-1 0,-1 2 1,0-1-1,-1 0 1,1 1-1,-1 0 0,-1-1 1,1 1-1,-1 0 0,0 1 1,-1-1-1,0 0 1,0 0-1,0 1 0,-1-1 1,0 1-1,-1-1 1,1 0-1,-1 1 0,-4 10 1,-2 4-17,-2 0-1,0-1 1,-2-1 0,0 1 0,-1-2 0,-1 0 0,-1 0 0,-21 21-1,16-25-786,6-10-1529,6-9-5128,6-15-4371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35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19859,'0'0'3427,"70"-3"-2370,-35-7-865,6-3-160,4 0-64,0 0-1057,-2 3-384,-8 5-833,-8 3 608,-13 2-2786,-8 0-769</inkml:trace>
  <inkml:trace contextRef="#ctx0" brushRef="#br0" timeOffset="1">39 194 9577,'0'0'9994,"65"-4"-8169,-23-8-768,12 1-704,-6 0-193,2 3-96,-10 6-64,-7 2-897,-9-1-2466,-5-2-4517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3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228 118 10186,'6'-8'1825,"-3"5"-1650,29-38 3129,-31 39-2877,1 0 0,-1-1 1,1 1-1,-1-1 0,0 1 0,0-1 0,0 1 0,0-1 1,-1 0-1,1 1 0,-1-1 0,1 0 0,-1 0 0,0 0 1,0 1-1,0-1 0,0 0 0,-2-4 0,1 6-344,0 0 1,0 0-1,-1 0 0,1 0 0,0 0 0,-1 0 0,1 0 1,-1 1-1,1-1 0,0 0 0,-1 1 0,0 0 0,1-1 0,-1 1 1,1 0-1,-1 0 0,1 0 0,-1 0 0,0 0 0,1 0 1,-1 0-1,1 0 0,-3 1 0,-38 9 30,31-4-110,-1 0 0,1 1 0,1 0 1,0 1-1,0 0 0,0 1 0,1 0 0,0 0 0,-13 20 0,8-9 0,0 1-1,2 0 0,1 1 0,-11 27 1,20-42-5,-1 0 0,1 0 1,0 0-1,1 1 0,-1-1 1,1 1-1,1 10 1,0-16-17,0 1 1,0-1 0,1 0 0,-1 1 0,1-1 0,-1 0 0,1 1 0,0-1 0,0 0-1,0 0 1,0 0 0,0 0 0,1 0 0,-1 0 0,1 0 0,-1 0 0,1 0 0,0-1-1,0 1 1,0-1 0,-1 1 0,2-1 0,-1 0 0,0 0 0,0 1 0,4 0 0,13 2-850,0-1 0,0 0 1,0-1-1,0-1 1,0-1-1,0-1 0,1-1 1,36-8-1,6-3-5053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 14253,'-9'3'2627,"0"0"-1948,0 1-1,0 0 1,0 1 0,1 0-1,-1 1 1,-7 6 0,13-10-588,0 1-1,0 0 1,0 0 0,0 1 0,1-1-1,-1 0 1,1 1 0,0 0 0,0-1-1,0 1 1,0 0 0,1 0 0,0 0 0,-1 0-1,2 0 1,-1 0 0,0 0 0,1 1-1,0 6 1,0-10-91,1 1-1,-1 0 1,1-1-1,0 1 1,0-1-1,0 1 1,0-1-1,0 1 1,0-1-1,0 1 1,0-1-1,0 0 1,1 0 0,-1 0-1,1 0 1,-1 0-1,1 0 1,-1 0-1,1 0 1,-1 0-1,1-1 1,0 1-1,-1-1 1,1 1-1,0-1 1,-1 0-1,1 1 1,0-1-1,0 0 1,0 0-1,1-1 1,62-1 165,-57 1-134,0-1 1,0 1-1,0-2 1,0 1-1,-1-1 1,1-1-1,-1 1 1,0-1-1,12-8 1,-15 9 98,-1 1 0,0-1-1,0 0 1,0 0 0,0 0 0,-1 0 0,1 0 0,-1-1 0,0 1 0,0-1 0,0 0-1,0 1 1,-1-1 0,1 0 0,-1 0 0,0 0 0,0 0 0,-1 0 0,1 0 0,-1-8 0,0 10-97,-1 0 1,1 0 0,-1 0 0,0 0 0,0 0 0,0 1-1,0-1 1,0 0 0,0 1 0,0-1 0,0 1 0,-1-1-1,1 1 1,-1-1 0,1 1 0,-1 0 0,0 0 0,1 0 0,-1 0-1,0 0 1,0 0 0,0 0 0,1 1 0,-1-1 0,0 1-1,-4-1 1,-1-1-70,1 1-1,-1 0 0,0 0 0,0 1 1,1-1-1,-13 3 0,5 10-954,13-5-1297,6-3-3663,12-3-1096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3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15759,'0'0'6854,"-45"64"-5765,45-38-800,0 3-225,9-1-32,7-2 32,5-3-32,1-1-32,-4-3 32,-2-4-160,-4-2-641,-5-2-320,-1-5-737,-6-3-1313</inkml:trace>
  <inkml:trace contextRef="#ctx0" brushRef="#br0" timeOffset="1">1 145 8232,'0'0'15887,"48"-33"-15503,0 22-64,6 0-255,-1-2-65,-5 5 32,-3 2-801,-11-1-2146,-2-1-1889,-9-1-3652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3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49 6534,'0'-1'454,"1"0"-1,0 0 1,0 0-1,0 0 1,-1 0-1,1 0 1,0 0-1,-1 0 1,1 0-1,-1-1 1,0 1-1,1 0 1,-1 0-1,0 0 1,0-1-1,0 1 1,0 0-1,0 0 1,0-1-1,0 1 1,0 0-1,0 0 1,0-1-1,-1 1 1,1 0-1,0 0 1,-1 0-1,1-1 0,-2 0 1,0 0-262,1 1 0,-1 0 0,0 0 0,0 0 0,0 0 0,1 0 0,-1 0 0,0 0 0,0 1 0,0-1 0,0 1 0,0-1 0,-1 1 0,1 0 0,0 0 0,-3 0 0,-1 1-117,0 0 0,0 0-1,0 0 1,0 1-1,0 0 1,1 0 0,-1 1-1,1-1 1,-1 1-1,1 1 1,0-1-1,0 1 1,0-1 0,-8 10-1,-6 7 724,-32 43-1,46-57-724,-2 3 81,1 1 0,0 0-1,1 1 1,-6 12 0,10-19-112,-1 0 1,1 0-1,-1 0 0,1 0 1,1 0-1,-1 0 1,0 1-1,1-1 0,0 0 1,0 0-1,0 1 0,1-1 1,-1 0-1,1 0 0,2 5 1,-2-7-24,0 0 0,1 0 1,-1 0-1,1-1 0,0 1 1,0-1-1,-1 1 0,1-1 1,0 0-1,0 1 0,0-1 1,0 0-1,1-1 0,-1 1 1,0 0-1,0 0 0,1-1 1,-1 1-1,0-1 0,4 0 1,54 2 387,-45-2-339,-1 0-140,-1 0 1,1 0 0,0-1 0,0-1 0,0 0 0,-1-1-1,1-1 1,-1 0 0,0-1 0,0 0 0,17-10 0,-29 15-162,-1-1 1,1 1 0,0-1 0,0 1-1,-1-1 1,1 0 0,0 1 0,-1-1 0,1 0-1,-1 1 1,1-1 0,-1 0 0,1 0-1,-1 1 1,1-1 0,-1 0 0,0 0 0,0 0-1,1 0 1,-1 1 0,0-1 0,0 0-1,0 0 1,0 0 0,0 0 0,0 0 0,0 0-1,0 0 1,0-1 0,-6-12-8934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4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 14798,'0'-1'238,"-1"1"1,1-1-1,-1 1 1,0 0-1,1-1 0,-1 1 1,0 0-1,1-1 1,-1 1-1,0 0 1,1 0-1,-1-1 0,0 1 1,1 0-1,-1 0 1,0 0-1,0 0 0,1 0 1,-1 0-1,0 0 1,0 1-1,1-1 0,-1 0 1,0 0-1,1 0 1,-1 1-1,0-1 0,1 0 1,-1 1-1,-1 0 1,2-1-196,0 1 1,0-1-1,-1 1 1,1-1-1,0 1 1,0-1-1,0 1 1,-1-1-1,1 1 1,0-1-1,0 1 1,0-1-1,0 1 1,0-1-1,0 1 1,0-1-1,0 1 1,0-1-1,0 1 1,1-1-1,-1 1 1,0-1-1,0 1 0,0-1 1,1 1-1,-1-1 1,0 1-1,0-1 1,1 1-1,0 0 1,-1-1 32,0 1 1,1-1-1,-1 1 1,1-1 0,0 1-1,-1-1 1,1 0-1,-1 1 1,1-1-1,0 0 1,-1 1-1,1-1 1,0 0-1,-1 0 1,1 1-1,0-1 1,-1 0-1,1 0 1,0 0-1,0 0 1,-1 0-1,1 0 1,0 0-1,-1 0 1,1 0-1,0-1 1,-1 1-1,1 0 1,0 0 0,-1-1-1,1 1 1,0 0-1,-1-1 1,1 1-1,0-1 1,0 0 27,0 1 1,0-1 0,0 0-1,0 1 1,0-1-1,0 0 1,0 0 0,0 0-1,0 0 1,-1 0 0,1 0-1,0 0 1,-1 0-1,1 0 1,-1-1 0,1 1-1,-1 0 1,1 0 0,-1-2-1,0 2 72,-16 19-416,3 11 513,13-15-2256,1-13 1730,-1-1 0,0 0-1,1 0 1,-1 1 0,1-1 0,-1 0-1,0 0 1,1 1 0,-1-1 0,1 0-1,-1 0 1,0 0 0,1 0 0,-1 0-1,1 0 1,-1 0 0,1 1 0,-1-1-1,1-1 1,-1 1 0,0 0-1,1 0 1,-1 0 0,1 0 0,-1 0-1,1 0 1,-1 0 0,0-1 0,1 1-1,0 0 1,12-8-7456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4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13741,'0'0'9273,"2"9"-8179,-2-4-1017,1-1 0,0 1-1,0-1 1,1 0 0,-1 1-1,1-1 1,0 0 0,0 0-1,1 0 1,-1 0 0,1 0-1,0-1 1,0 1 0,0-1 0,0 0-1,1 0 1,-1 0 0,1 0-1,0 0 1,0-1 0,0 0-1,0 0 1,0 0 0,0 0 0,0 0-1,1-1 1,-1 0 0,1 0-1,5 0 1,-8 0-32,33-1-1489,-33 0 965,0 0 0,-1 0 0,1-1 0,0 1 0,0-1-1,0 1 1,-1-1 0,1 0 0,0 0 0,0 0 0,-1 0 0,1 0 0,-1 0 0,1 0 0,2-3-1,7-11-6999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39:11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4093 524 7111,'1'-9'539,"-1"6"-515,1-1 1,-1 0-1,0 0 1,0 0-1,0 0 1,0 0-1,-1 0 0,1 0 1,-1 0-1,0 0 1,0 1-1,-1-1 1,1 0-1,-1 1 0,0-1 1,0 1-1,0-1 1,0 1-1,-1 0 1,1 0-1,-1 0 0,0 0 1,1 1-1,-1-1 1,-5-3-1,-9-1 204,-1-1 1,1 2-1,-1 0 0,0 1 1,0 1-1,-21-2 0,11 2 153,-48-15 0,4-7 178,-4-1 170,-132-30 1,-845-134 1277,850 163-1827,0 9-1,-302 11 1,421 12-180,0 4 1,1 3-1,0 4 0,0 4 1,-79 29-1,70-15-85,1 4 1,2 4-1,2 4 0,-81 57 0,117-68 48,1 3 1,-75 73-1,109-95 22,0 2 0,2 0 1,0 1-1,1 1 0,0 0 1,2 0-1,0 1 0,2 0 0,0 1 1,-10 37-1,16-46 12,1 0 1,1 0-1,0 0 0,1 0 1,0 1-1,0-1 1,2 0-1,-1 0 0,2 0 1,0 0-1,0-1 0,5 12 1,-1-7-4,1 0 1,1-1-1,0 0 1,1-1-1,1 0 0,0 0 1,20 18-1,5-1-3,2-2 0,0-1 0,2-2 0,1-2 0,56 24 0,-30-20 25,1-2 0,1-4 0,1-3 1,121 18-1,295 5 86,-425-38-99,328 11 150,435-39-1,-154-18 60,-96 8-83,-32-28-598,-392 34 186,227-73 0,-326 84 159,73-36 0,-108 45 135,0-1 0,-1 0 0,0-1 0,-1-1 0,0 0 0,-1-1-1,0 0 1,15-21 0,-23 27 7,-1 0-1,0 0 1,-1 0-1,0 0 1,0-1-1,0 1 1,0-1-1,-1 0 1,-1 0-1,1 0 1,-1 0-1,0 0 0,0 0 1,-1 0-1,-1-13 1,-1 11-9,0 0 0,0-1 1,-1 1-1,0 0 0,-1 0 0,0 1 1,-1-1-1,1 1 0,-2 0 0,-8-11 1,-5-2-2,-1 0 0,-1 2 0,-1 1 0,0 0 0,-1 2 0,-47-25 0,-22-5 94,-3 4-1,-145-43 1,-208-31 85,353 93-220,-485-104 4,-10 47-3337,383 66 451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5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10 172 7303,'-9'-22'1742,"9"21"-1713,0 1 0,0-1 1,0 1-1,0-1 1,0 1-1,0-1 1,1 1-1,-1-1 1,0 1-1,0-1 1,1 1-1,-1-1 1,0 1-1,1-1 1,-1 1-1,1-1 1,-1 1-1,0 0 1,1-1-1,-1 1 1,1 0-1,-1-1 1,1 1-1,0-1 1,5 0-25,-1 0 0,1 0 0,-1 0 0,1 0 0,0 1 0,6 0 1,8-1 47,1223-66 230,-99 82 331,-626-11-261,262 10-199,170 41-154,-12-18 28,2-34 13,-581-3-36,845-33 150,1295-44 1505,-1703 92-1712,-496-6 40,1934 45 44,-1187-50 22,-430-38 916,-267 13-547,-317 19-401,-14 2 17,0-1-1,-1-1 1,26-6-1,-44 8 7,1 0-1,0 0 1,-1 0-1,1 0 1,0 0-1,-1 0 1,1 0-1,-1 0 1,1-1-1,-1 1 1,1 0-1,-1-1 1,1 1-1,-1 0 1,1-1-1,-1 1 0,1 0 1,-1-1-1,1 1 1,-1-1-1,0 1 1,1-1-1,-1 1 1,0-1-1,1 1 1,-1-1-1,0 1 1,1-1-1,-1 1 1,0-1-1,0 0 1,0 1-1,0-1 1,0 1-1,0-1 1,0 0-1,0 1 1,0-1-1,0 1 1,0-1-1,0 0 1,0 1-1,0-1 0,-1 1 1,1-1-1,0 0 1,0 1-1,-1-1 1,1 1-1,0-1 1,-1 1-1,1-1 1,0 1-1,-1 0 1,1-1-1,-1 0 1,-2-1-44,1-1 0,-1 1 0,1 0 1,-1-1-1,0 1 0,0 1 0,0-1 0,-5-2 1,-15-2-41,0 2 0,0 1 0,-1 0 0,1 2 1,-31 2-1,-24-2 42,-771-33-1188,-896 42-1057,677 5 2289,-17 0 2,-2549 30-973,1972-19-1798,-1179 64 2455,1378-66 774,555 30 534,487-26-740,339-23-89,56 0-72,26-3-142,0 0-1,0 0 1,0 0-1,0 0 1,1 1-1,-1-1 1,0 0-1,0 0 1,0 0-1,0 1 1,0-1-1,1 0 1,-1 0-1,0 1 1,0-1 0,0 0-1,0 0 1,0 1-1,0-1 1,0 0-1,0 0 1,0 1-1,0-1 1,0 0-1,0 0 1,0 1-1,0-1 1,0 0-1,0 0 1,0 1-1,0-1 1,-1 0-1,1 0 1,0 0-1,0 1 1,0-1-1,0 0 1,0 0-1,-1 0 1,1 1-1,0-1 1,0 0-1,0 0 1,-1 0-1,1 0 1,0 0-1,-1 1 1,24 7 16,0-1-1,1-1 1,-1-1-1,46 3 1,103-4 101,-128-5-106,2532-47 101,-1424 18-220,1689-10 115,163 56 33,-57-18 7,-1531-7 33,-1242 8-18,214 2 104,-374-1-163,1-1-56,-1 2-1,1-1 1,-1 2-1,1 0 0,-1 1 1,0 0-1,27 10 1,-41-11-1579,-12-1-2087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4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17072,'0'0'2952,"-5"7"-1462,-14 32 562,2 0 1,-22 76 0,28-77-1904,3 1 0,1 0 0,1 0 0,2 0 0,2 1 0,4 50 0,10-46 32,0-24-2308,-11-19 1748,0-1 0,-1 1 0,1-1 0,0 1 0,-1-1 0,1 1 1,0-1-1,0 1 0,0-1 0,-1 0 0,1 1 0,0-1 0,0 0 1,0 0-1,0 0 0,0 0 0,-1 0 0,1 0 0,0 0 0,1 0 0,6-2-6390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4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 9801,'0'0'14067,"-12"-7"-12316,66 66 2066,-44-49-3752,1-1 1,-1-1 0,1 0-1,0-1 1,1 0-1,0 0 1,0-1-1,17 5 1,6 0 265,61 10 1,-10-4-165,-84-17-274,1 1 0,-1-1-1,0 0 1,0 1 0,0-1 0,1 1 0,-1 0 0,0-1 0,0 1 0,0 0-1,0 1 1,0-1 0,-1 0 0,1 0 0,0 1 0,0-1 0,-1 1 0,1-1 0,-1 1-1,0 0 1,1 0 0,-1 0 0,0-1 0,0 1 0,0 0 0,0 1 0,0-1-1,-1 0 1,2 2 0,-2-3-106,0-1-1,-1 1 0,1-1 1,0 1-1,0-1 1,0 1-1,0-1 1,0 0-1,-1 1 0,1-1 1,0 1-1,0-1 1,0 0-1,-1 1 1,1-1-1,0 0 0,-1 1 1,1-1-1,0 0 1,-1 1-1,1-1 1,-1 0-1,1 0 0,0 0 1,-1 1-1,1-1 1,-1 0-1,1 0 1,0 0-1,-1 0 0,1 0 1,-1 0-1,1 0 1,-1 0-1,1 0 1,-1 0-1,1 0 1,-1 0-1,-1 0-959,-14 1-10016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4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8264,'0'0'11744,"-16"0"-10051,28 3-1305,-1 0 1,1 1 0,-1 0 0,0 0 0,0 1 0,-1 1-1,0 0 1,11 8 0,0-2-173,102 68 268,19 10-258,-133-85-218,1-1 0,-1 0-1,1 0 1,0-1 0,0-1 0,0 1-1,0-2 1,0 1 0,1-1 0,11-1-1,-21 0-131,-1 0-1,1 0 1,-1 0-1,0 0 1,1-1-1,-1 1 1,0 0-1,1 0 0,-1 0 1,0-1-1,1 1 1,-1 0-1,0 0 1,1-1-1,-1 1 0,0 0 1,0-1-1,1 1 1,-1 0-1,0-1 1,0 1-1,0-1 1,0 1-1,1 0 0,-1-1 1,0 1-1,0 0 1,0-1-1,0 1 1,0-1-1,0 1 0,0-1 1,0 1-1,0 0 1,0-1-1,0 1 1,0-1-1,-1 1 1,1 0-1,0-1 0,0 1 1,0 0-1,0-1 1,-1 1-1,1 0 1,0-1-1,0 1 0,-1 0 1,1-1-1,0 1 1,0 0-1,-1 0 1,1-1-1,0 1 1,-1 0-1,1 0 0,-1 0 1,1-1-1,-1 1 1,-16-12-8236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4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11050,'0'0'9065,"-10"11"-8291,-1 3-474,1 1 0,0-1-1,1 2 1,0-1 0,1 1-1,-5 18 1,2 3 178,3 1 0,1-1 0,-3 50-1,6 117 411,4-161-1034,-3-38-1638,2-15-12079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4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1274 9513,'-9'0'1927,"-27"0"-1099,36 0-830,0 1 0,0-1 0,0 0 1,0 0-1,0 0 0,0 0 1,0 0-1,0 0 0,0 0 0,0 0 1,0 0-1,0 0 0,0 0 0,0 0 1,0 0-1,0 1 0,0-1 1,0 0-1,0 0 0,0 0 0,0 0 1,0 0-1,0 0 0,0 0 1,0 0-1,0 0 0,0 0 0,0 0 1,0 0-1,0 0 0,0 1 0,0-1 1,0 0-1,16 5-67,26 2 68,11-6 114,0-2 0,0-3-1,102-20 1,154-57-24,-226 57-57,237-68 55,1289-343 2148,354 12 226,-730 235-1735,-1129 175-590,-78 8-457,-67 9-1293,-26 6-2619,-10-3-1837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11179,'0'0'1318,"-8"12"-795,-3 4-276,1 0 0,1 0 0,0 2 0,2-1 0,0 1 0,1 0 0,-5 22 0,0 53 714,3 0 1,6 105 0,2-67-805,-42 935 1408,19-470-1373,17-593-3181,5-4 2316,-12-1-3481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16624,'0'0'448,"9"0"241,35-2-147,-1-2 1,55-13-1,49-6-306,253 9-33,92-10-75,453-37 753,-739 64-19,292 43 1,-362-24-921,-2 7 1,-1 5-1,144 58 0,-231-71-1108,-18-2-4629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48 106 14414,'0'0'1302,"9"-10"-1195,-6 6-81,2-2 95,0 0 0,1 1 0,-1-1 0,1 1 0,0 0 0,1 0 0,-1 1 0,1 0 0,0 0 1,0 1-1,14-6 0,24-1 143,2 2 0,-1 2 0,1 2 1,0 2-1,64 6 0,-98-4-259,0 1 0,0 0 0,0 1 0,0 1 0,-1 0 0,1 1-1,-1 0 1,1 1 0,-1 0 0,-1 1 0,20 12 0,-29-16 53,0 0 0,0 1 1,0-1-1,-1 0 0,1 1 0,-1-1 0,1 1 1,-1-1-1,0 1 0,0 0 0,0 0 0,0-1 1,-1 1-1,1 0 0,-1 0 0,1 0 1,-1 0-1,0 0 0,0 0 0,-1-1 0,1 1 1,0 0-1,-1 0 0,0 0 0,0 0 0,0-1 1,0 1-1,0 0 0,0-1 0,-1 1 0,1-1 1,-3 4-1,-6 8 234,0 0-1,-1 0 1,0-1-1,-14 12 1,-25 21 289,-3-1-1,-102 65 1,-132 48-70,281-155-683,-22 9-854,14-14-3787,8-14-3024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0 527 14862,'0'0'881,"10"-3"-812,8-5 256,1-1 0,-2-1 0,1 0 0,-1-1 0,-1-1 0,0 0 0,-1-1 1,26-29-1,106-137 459,-120 142-482,-1-1 0,-1-1-1,30-65 1,-30 228-35,-19-104-362,0-1 1,1 1-1,1-1 1,1 0-1,1-1 1,21 29-1,-24-36-766,2-2-1,0 1 1,0-1-1,0-1 1,1 0-1,0 0 1,16 9-1,9 0-4765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71 12172,'0'0'3325,"2"-9"-1125,2-2-1516,-2 8-408,0-1 1,-1 0 0,0 0 0,0 0 0,0 0 0,0 0 0,-1 0 0,1-7 0,-2 10-223,0 0 0,1 0 0,-1 1 0,0-1 0,1 1 0,-1-1 0,0 1 0,0-1 0,1 1 0,-1-1 0,0 1 0,0 0 0,0-1 0,0 1 0,1 0 0,-1 0 0,0 0 0,0 0 0,0-1 0,0 1 0,0 0 0,0 1 0,0-1 0,0 0 0,0 0 0,1 0 0,-1 0 0,0 1 0,-1 0 0,-32 8 61,24-2-93,-1 1 0,2 0 1,-1 0-1,1 1 0,0 1 0,1-1 1,0 2-1,-11 18 0,7-9 84,1 0 0,0 1 0,-13 43 1,21-57-101,2 0 0,-1 0 0,1 0 1,0 1-1,0-1 0,1 8 0,0-14-9,0 1-1,0 0 1,0-1-1,1 1 1,-1-1-1,0 1 0,1-1 1,-1 1-1,1-1 1,0 1-1,-1-1 0,1 0 1,0 1-1,0-1 1,0 0-1,0 1 0,0-1 1,0 0-1,0 0 1,1 0-1,-1 0 0,0 0 1,1 0-1,-1-1 1,0 1-1,1 0 0,-1-1 1,1 1-1,-1-1 1,1 1-1,0-1 0,1 1 1,12 0-522,-1 0 1,0-2-1,0 1 0,1-2 0,-1 1 1,0-2-1,0 0 0,0-1 1,-1 0-1,1-1 0,-1-1 1,0 0-1,16-10 0,30-22-5390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2:5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75 8712,'-10'-2'1719,"6"2"-1435,-40-7 1021,40 7-1133,1-1 0,0 0 1,0 1-1,0-1 0,0-1 0,0 1 0,0 0 0,0-1 0,0 1 0,1-1 0,-1 0 0,0 0 1,-1-2-1,50 1-231,916 8 2469,875-8-720,-347 3-701,-111 2-750,2551-47 246,-3137 43-1622,-1053 2-6908,147 0 5147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11050,'-10'7'556,"-13"12"352,0 0 0,1 2 0,1 0 0,-18 25 1,31-35-609,0-1 1,1 1 0,1 1 0,0-1-1,0 1 1,1 0 0,1 0 0,0 1-1,1-1 1,0 1 0,1 0 0,-2 24-1,4-35-286,0 0 1,1 0-1,-1 0 0,0 0 0,1 0 0,-1 0 0,1 0 0,-1 0 0,1 0 0,0-1 0,0 1 1,0 0-1,0 0 0,0-1 0,0 1 0,1 0 0,-1-1 0,0 1 0,1-1 0,2 2 0,0-1-138,-1 1 0,1-1-1,0 0 1,1-1 0,-1 1-1,0-1 1,0 0 0,1 0-1,4 1 1,2-1-1134,0 0 0,0-1 0,1 0 0,-1-1 0,0 0 0,20-6 0,2-6-4144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10762,'0'0'6246,"-20"68"-6022,6-36 33,-4 4 31,-3 3 224,-2-1 1,-1-2 191,3 0-191,3-8-385,2-5-96,4-10-673,4-13-2882</inkml:trace>
  <inkml:trace contextRef="#ctx0" brushRef="#br0" timeOffset="1">16 35 14157,'0'0'3492,"-14"52"-2307,30-32-192,7-4-417,4-2-191,7-1-161,2-5-64,-2-1-128,0-4 0,-6-1-673,-3-2-1729,-10 0-2498,-5 0-2724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13869,'0'0'5915,"9"11"-5258,0 0-595,0 0 0,-1 0 0,0 1 0,-1-1 0,0 2 0,-1-1 0,0 1 0,-1 0 0,-1 0 0,0 0 0,-1 1 0,3 24 0,-7-24-73,-1-1 0,0 1 0,-1-1 0,0 0 0,-1 0 0,0 0 0,-2 0 0,1-1 0,-1 0 0,-1 0 0,0 0 1,-1-1-1,-14 16 0,6-8-1015,0-2 0,-31 25 0,28-27-1493,0-1-1,-29 15 1,-5-3-4992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9545,'0'0'1602,"7"0"-375,43-9 982,0-1-1,50-19 1,20-4-1089,220-37-410,4-1-1646,-120 10-7016,-208 55 4482,-10 0-2632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0 2018,'0'0'16752,"-49"73"-15407,19-34-480,-7 8-513,1 5-288,-2 0-32,6-5-32,4-5 0,6-8-608,6-10-417,4-13-545,1-11-1857,4-5-2274</inkml:trace>
  <inkml:trace contextRef="#ctx0" brushRef="#br0" timeOffset="1">42 29 13036,'0'0'3940,"82"53"-2435,-34-39-448,18-2-576,0-2-385,2-1 0,0 4-96,-9-5-865,-7-3-3651,-13-2-3588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0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9 15567,'-1'0'116,"1"-1"0,0 0 0,-1 1 0,1-1 0,-1 1 0,1-1 0,-1 1 1,1-1-1,-1 1 0,1-1 0,-1 1 0,1 0 0,-1-1 0,0 1 0,1 0 0,-1-1 1,1 1-1,-1 0 0,0 0 0,1-1 0,-1 1 0,0 0 0,0 0 0,1 0 0,-1 0 1,0 0-1,1 0 0,-1 0 0,0 0 0,0 1 0,-26 3 876,20 0-968,-1 0 0,1 0 1,0 1-1,0 1 1,0-1-1,1 1 0,0 0 1,0 0-1,0 1 0,1 0 1,0 0-1,-5 9 1,2-2 9,0 1 0,1 0 1,0 1-1,1-1 1,-5 24-1,9-33-4,1 0-1,0 0 1,0 0 0,0 1 0,1-1-1,0 0 1,0 0 0,0 1 0,1-1-1,3 11 1,-3-14-23,0-1-1,1 0 1,-1 1-1,1-1 1,0 0-1,0 0 0,0 0 1,0 0-1,0 0 1,0-1-1,0 1 1,0-1-1,1 1 1,-1-1-1,1 0 1,-1 0-1,1 0 1,-1 0-1,1 0 0,0 0 1,-1-1-1,1 0 1,0 1-1,-1-1 1,1 0-1,3-1 1,2 2-74,-1-1 0,0-1 0,1 0 0,-1 0 1,0 0-1,0-1 0,0 0 0,0 0 0,0-1 0,0 0 1,-1 0-1,1 0 0,5-5 0,-6 4-601,-1-1 1,1 1-1,-1-1 0,-1 0 0,1 0 1,-1-1-1,0 1 0,6-11 0,5-21-6042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13325,'0'0'8295,"-9"45"-8487,14-17 192,1 4-32,5-1-512,-3-6-417,1-4-705,2-12-1729,0-9-2467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15855,'0'0'5958,"0"11"-5889,-13 133 55,1-18-125,11-124 1,1 0 1,0 0 0,0 0-1,0 0 1,0 0 0,0 0-1,1 0 1,-1 0-1,1 0 1,-1 0 0,1 0-1,0 0 1,-1 0-1,1-1 1,0 1 0,0 0-1,0 0 1,1-1 0,-1 1-1,0-1 1,1 1-1,-1-1 1,1 0 0,-1 1-1,3 0 1,0 0-19,0-1-1,0 1 1,0-1 0,0 0-1,0 0 1,0-1 0,0 1-1,0-1 1,0 0 0,0 0-1,8-2 1,53-14-2047,-15-8-3455,-12-2-1489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15310,'0'0'4223,"-6"12"-3801,-5 15-250,1 0 0,1 0 0,1 1-1,-5 39 1,9-39-124,2-7-12,-2-1 0,0 1 0,-11 32 1,15-53-81,0 0 0,0 1 0,0-1 0,0 1 0,0-1 0,0 0 0,0 1 0,-1-1 0,1 0 0,0 1 0,0-1 0,0 0 0,0 1 0,-1-1 0,1 0 0,0 1 0,0-1 0,-1 0 0,1 0 0,0 1 0,-1-1 0,1 0 0,0 0 0,-1 1 0,1-1 0,0 0 0,-1 0 0,1 0 0,0 0 0,-1 0 0,1 0 0,0 0 0,-1 0 0,1 1 0,-1-1 0,1 0 0,0 0 0,-1-1 0,1 1 0,0 0 0,-1 0 0,1 0 0,-1 0 0,1 0 0,0 0 0,-1 0 0,1-1 0,0 1 0,-1 0 0,1 0 0,0 0 0,0-1 0,-1 1 0,1 0 0,0-1 0,-1 1 0,1 0 0,0 0 0,0-1 0,0 1 0,-1 0 0,1-1 0,0 1 0,0-1 0,0 1 0,0 0 0,0-1 0,-11-26-4150,-5-35-1897,10 29 1532</inkml:trace>
  <inkml:trace contextRef="#ctx0" brushRef="#br0" timeOffset="1">0 127 5733,'0'0'12813,"57"11"-12589,-23 6-96,0 0-96,4-2 64,-3-5-64,-1-5-1730,-9-5-2562,-10 0-2018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13357,'0'0'3971,"63"2"-3106,-26 4 673,4 4-321,4 3-737,-6 7-63,-10 7-193,-13 9-96,-15 11 32,-2 10 128,-26 8-95,-9 3-193,-7 0-641,-3-8-1697,-1-13-3043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2:5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11051 845 9993,'-51'-40'869,"-2"2"0,-1 2 0,-2 2 0,-98-43 0,-253-75-1103,184 84-1320,-271-44 0,-241-3 1513,623 99 185,-509-63 963,-676 2 1,-583 128-1073,1220-23-27,215-12-3,-807 38 22,343 40 58,642-47-42,-354 110 0,337-55 74,230-78-80,0 2 1,2 2-1,-52 38 0,86-52-40,0 0 0,1 2 0,0 0 0,1 0 0,1 2 0,1 0 0,0 1 0,2 0 0,0 1 0,1 0 0,-12 31 0,18-36-50,0 0 1,1 1-1,0 0 0,1 0 0,1 0 0,1 1 1,0-1-1,1 0 0,1 0 0,1 1 0,0-1 0,1 0 1,0 0-1,1-1 0,1 1 0,14 28 0,3-5 46,1-1-1,2-1 1,2-1-1,1-2 0,2-1 1,1-1-1,2-1 1,1-2-1,1-1 1,43 24-1,24 10 45,2-5-1,177 68 1,-68-46 38,4-10 1,249 46-1,458 26 185,372-49-173,5-83 109,880-132-84,-815-40 638,-1005 96-220,610-194-1,-629 126-437,-295 113-60,0-3 0,-2-2 0,-1-2 0,77-65-1,-104 78 73,-2 0-1,0 0 0,-1-2 1,0 1-1,-2-2 0,0 0 1,-1 0-1,-1-1 0,-1-1 1,0 1-1,7-33 0,-12 36-21,-1 0-1,-1 1 0,-1-1 1,0 0-1,-1 0 0,-1 1 1,-1-1-1,0 0 0,-1 1 0,-1-1 1,-1 1-1,0 0 0,-1 0 1,0 1-1,-15-26 0,2 13-60,0 1 0,-1 1 0,-2 1 0,0 1 0,-2 1 0,0 1 0,-2 1 0,-54-34 0,8 14 7,-2 2 0,-109-40 0,18 21-340,-2 7 0,-3 8 0,-213-28 0,-532-5-1457,-433 101-5592,1089-2 4382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22 215 10858,'0'0'3000,"-5"9"-2743,3-6-195,0 0 0,0 0 1,0 0-1,1 0 1,-1 0-1,1 0 1,0 1-1,0-1 0,0 0 1,1 1-1,-1-1 1,1 1-1,0-1 0,-1 0 1,2 1-1,-1-1 1,0 1-1,1-1 0,-1 1 1,1-1-1,0 0 1,0 0-1,1 1 0,-1-1 1,0 0-1,1 0 1,0 0-1,3 4 0,29 51 1063,-2 2 0,47 125-1,-55-110-620,79 225 747,-72-221-1045,72 129 1,-58-119-147,-35-66 90,0 0 1,2-1 0,0-1 0,2 0 0,0 0 0,22 22-1,-28-36-122,1-1 0,0 1 0,1-2 0,-1 1 0,1-2 0,0 1 0,1-1-1,-1-1 1,0 1 0,18 1 0,-6-1 2,0-1-1,1-1 0,-1-2 1,29-1-1,-39-1-3,-1-1-1,1 1 1,0-2 0,-1 0-1,0 0 1,0-1 0,16-9-1,74-54 7,-68 45-18,55-44 4,81-81-1,-78 66-9,-8 0 23,-3-3 1,79-111-1,25-27 19,357-355 1647,-529 560-1416,-11 18-299,-1 0 0,0 0-1,0-1 1,0 1 0,0 0 0,0 0 0,0 0 0,-1-1-1,1 1 1,0 0 0,0 0 0,0-1 0,0 1 0,0 0-1,0 0 1,0 0 0,0-1 0,0 1 0,-1 0 0,1 0-1,0 0 1,0 0 0,0-1 0,0 1 0,-1 0 0,1 0-1,0 0 1,0 0 0,0 0 0,0 0 0,-1-1 0,1 1-1,0 0 1,0 0 0,-1 0 0,1 0 0,0 0-1,0 0 1,0 0 0,-1 0 0,1 0 0,-38 6-4765,29-4 2975,-22 4-5943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2158 7495,'0'0'1377,"6"-1"4239,28-3-3817,0-1-941,1-2-1,-1-1 0,47-19 0,-41 11-677,-1-3 0,0-1 0,-2-2 1,54-41-1,90-64 554,-27 22-11,-89 58-564,-2-2 0,-2-3 0,91-101-1,-113 107 9,127-169 990,-29 22-910,-63 92-138,61-111 0,50-83 182,-73 123 272,-83 125-125,44-98-1,-72 139-999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18193,'0'0'3588,"31"68"-3364,-21-36-192,-1-3 0,4-1 0,-6-4-320,-2-6-1762,-1-6-2403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14574,'0'0'4884,"5"-8"-3779,-3 5-1067,0-1 0,0 1 0,1 0 0,-1 0-1,1 0 1,0 0 0,0 0 0,0 0 0,0 1-1,1 0 1,-1 0 0,1 0 0,-1 0 0,1 0-1,0 0 1,0 1 0,-1 0 0,1 0 0,0 0-1,0 0 1,0 1 0,0 0 0,0-1 0,6 2-1,12-3 0,1 2 0,-1 0 1,0 2-1,1 0 0,25 7 0,-43-8-20,0 0-1,0 1 1,0-1 0,0 1 0,-1 1 0,1-1-1,-1 0 1,1 1 0,-1 0 0,0 0 0,0 1-1,0-1 1,-1 1 0,1-1 0,-1 1 0,0 0 0,0 1-1,0-1 1,-1 0 0,1 1 0,-1 0 0,0-1-1,0 1 1,-1 0 0,1 0 0,-1 0 0,0 0 0,0 10-1,-1-5 135,-1-1-1,0 1 0,0-1 1,-1 1-1,0-1 0,-1 0 0,0 1 1,0-2-1,-1 1 0,0 0 1,-1-1-1,1 1 0,-2-1 0,1-1 1,-1 1-1,-9 8 0,0-1 108,-1 0 0,0-1 0,-1-1 1,0 0-1,-1-2 0,-26 14 0,36-22-203,0 1 0,0-1 0,0-1 1,0 0-1,0 0 0,-14 2 0,20-4-187,0 0 0,1 0 0,-1 1 0,0-1 0,1 0 0,-1 0 0,0-1 0,1 1 0,-1 0 0,1 0 0,-1-1 0,0 1 0,1-1 0,-1 0 0,1 1 0,-1-1 0,1 0 0,-1 0-1,1 0 1,0 0 0,-1 0 0,1 0 0,0 0 0,0 0 0,0-1 0,0 1 0,0 0 0,0-1 0,0 1 0,0-1 0,1 1 0,-1-1 0,0 1 0,1-1 0,-1 1 0,1-1 0,0 0 0,0 1 0,-1-3 0,2-37-9579,5 19 684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18321,'0'0'2808,"-3"8"-1916,-2 7-743,1 0 1,0 1-1,1 0 0,1-1 1,1 1-1,0 27 0,2-17-91,1-1-1,1 1 1,11 44 0,-13-69-22,-1-1 0,0 1 1,1 0-1,-1-1 1,0 1-1,1-1 0,-1 1 1,1-1-1,-1 1 0,1-1 1,-1 1-1,1-1 1,-1 0-1,1 1 0,-1-1 1,1 0-1,-1 1 0,1-1 1,0 0-1,-1 0 1,1 0-1,-1 1 0,1-1 1,0 0-1,-1 0 0,1 0 1,0 0-1,-1 0 1,1 0-1,0 0 0,-1 0 1,1-1-1,0 1 0,-1 0 1,1 0-1,-1 0 1,1-1-1,0 1 0,-1 0 1,1-1-1,-1 1 0,1 0 1,0-2-1,25-15 1230,4-7-1046,-2-2 0,0-1-1,-2-1 1,-1-1 0,-1-1-1,33-54 1,-57 83-254,6-14 679,-6 8-1896,-6 6-5930,-8 9 209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11275,'0'0'9769,"25"52"-8104,-9-39-575,2 4-514,4 1-416,-4 0-96,-2 2-64,-9-3-1890,-2-4-2049,-5-2-4902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1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88 2851,'0'0'15145,"1"8"-14585,9 255 3828,-10-265-4068,-1-50 903,-9-73 0,-29-50-908,39 170-347,0 10 15,0 0 0,1-1 1,0 1-1,0-1 0,0 0 0,1 1 1,0-1-1,-1 0 0,1 0 1,1 0-1,-1 0 0,1 0 1,-1 0-1,1-1 0,0 0 1,0 1-1,1-1 0,-1 0 1,1 0-1,-1-1 0,1 1 1,0-1-1,0 1 0,0-1 1,0-1-1,0 1 0,1-1 0,-1 1 1,1-1-1,7 1 0,-7-1 65,1 0-1,0 0 0,-1-1 0,1 1 0,0-1 0,0 0 1,-1-1-1,1 0 0,0 0 0,-1 0 0,1 0 0,-1-1 1,1 0-1,-1 0 0,0 0 0,1-1 0,-1 0 0,-1 0 1,1 0-1,0-1 0,-1 1 0,1-1 0,-1 0 0,3-5 1,6-18 336,-7 14-103,-6 30-482,-11 39 93,-2 22 172,12-72-130,1 1 0,0-1 0,0 0 0,0 0 0,1 1 0,0-1 0,0 0 0,1 0-1,3 9 1,-5-14-191,1 1 0,0-1 1,0 1-1,0-1 0,0 0 0,0 1 0,0-1 0,0 0 0,0 0 0,1 0 0,-1 0 0,0 0 0,1 0 1,-1 0-1,0 0 0,1-1 0,-1 1 0,1 0 0,0-1 0,-1 1 0,1-1 0,-1 0 0,4 1 0,17 0-6634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103 187 9737,'7'-16'1123,"0"1"1,0 0-1,2 0 0,0 1 0,0 0 1,1 1-1,19-19 0,-8 7 1374,-9 3-858,-12 21-1589,0 1 0,0 0 0,0 0 1,0-1-1,0 1 0,0 0 1,-1-1-1,1 1 0,0 0 1,0 0-1,0-1 0,-1 1 0,1 0 1,0 0-1,0 0 0,-1-1 1,1 1-1,0 0 0,0 0 1,-1 0-1,1 0 0,0 0 0,-1-1 1,1 1-1,0 0 0,-1 0 1,1 0-1,0 0 0,-1 0 1,1 0-1,0 0 0,-1 0 0,1 0 1,0 0-1,-1 0 0,1 1 1,0-1-1,-1 0 0,-3 1 15,0 0 0,1 0 0,-1 0 0,0 1-1,1 0 1,-1 0 0,1 0 0,-1 0 0,1 0 0,-3 3-1,-12 14-66,1 0-1,1 2 0,1-1 0,1 2 0,1 0 0,0 0 1,2 1-1,1 1 0,1 0 0,1 0 0,1 1 0,1 0 0,1 0 1,-3 42-1,8-64 4,0 0 0,0 1 0,0-1 0,1 0 1,-1 0-1,1 0 0,-1 0 0,1 0 0,0 0 1,1 0-1,-1 0 0,0 0 0,1-1 0,-1 1 0,1 0 1,0-1-1,0 1 0,0-1 0,0 0 0,5 4 0,-2-2 19,1-1 0,-1 0-1,1 0 1,-1-1-1,1 1 1,0-1 0,0-1-1,0 1 1,0-1 0,9 1-1,-6-1 80,0 0 0,0-1 0,1 0 0,-1-1 1,0 1-1,0-2 0,0 0 0,0 0 0,0 0 0,-1-1 0,1 0 0,-1-1 0,1 0 0,-1 0 0,9-7 1,-15 10-36,-1-1 0,1 1 0,0-1 0,-1 1 1,1-1-1,-1 0 0,0 1 0,1-1 1,-1 0-1,0 0 0,0 0 0,0 0 1,0 0-1,-1 0 0,1-1 0,0 1 1,-1 0-1,0 0 0,1 0 0,-1-3 1,-1 3-17,1 0 0,-1 0-1,1 0 1,-1 1 0,0-1 0,0 0 0,0 0 0,0 1 0,0-1 0,0 0 0,-1 1 0,1-1 0,-1 1 0,1 0 0,-1-1 0,1 1 0,-4-2 0,-2-1-42,0 1 1,-1-1 0,1 1 0,-1 1-1,1-1 1,-1 1 0,0 1 0,0-1-1,-13 1 1,20 0-16,0 1-1,0 0 1,0 0 0,-1-1-1,1 1 1,0 0 0,0 0-1,0 0 1,0 0 0,-1 1-1,1-1 1,0 0 0,0 0-1,0 1 1,0-1 0,0 0-1,0 1 1,0-1-1,-1 1 1,1 0 0,-1 0-1,34-3-147,-6-7 196,0-1 0,-1-1 0,-1-2 1,0 0-1,-1-1 0,0-2 0,-1 0 0,20-21 0,-46 76-423,-71 143 421,74-182-53,1 1-1,-1-1 1,1 1-1,0-1 1,-1 1 0,1 0-1,0-1 1,0 1-1,0-1 1,-1 1-1,1 0 1,0-1-1,0 1 1,0 0-1,0-1 1,0 1-1,0 0 1,0-1 0,0 1-1,0 0 1,0-1-1,1 1 1,-1 0-1,0-1 1,0 1-1,1 1 1,13-11-1213,17-26-2329,-12 0-772,-1-10-1990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13613,'0'0'7095,"-4"9"-5980,-5 13-420,1 0 0,1 1 0,1-1 1,0 1-1,-2 37 0,4-22-381,3 1 1,5 74-1,-4-110-269,0 0 0,1-1 0,-1 1 0,1 0 0,0-1 0,-1 1 0,1 0-1,0-1 1,0 1 0,1-1 0,-1 1 0,0-1 0,1 0 0,0 0 0,-1 1-1,1-1 1,0 0 0,4 3 0,-4-5 39,0 1 1,0 0-1,0-1 1,0 1-1,0-1 1,0 1-1,1-1 0,-1 0 1,0 0-1,0 0 1,0 0-1,0-1 0,0 1 1,0 0-1,1-1 1,-1 0-1,0 1 0,0-1 1,0 0-1,-1 0 1,1 0-1,0 0 0,0-1 1,3-2-1,16-12-162,-1 0 0,-1-2 0,0-1 1,-2 0-1,0-1 0,-1-1 0,-1-1 0,-1 0 0,19-39 0,-27 39-3701,-6 8-4405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12332,'0'0'5797,"-4"51"-3587,4-33 96,9 3-576,2 3-897,5 0-641,0 4-160,-3-1-833,-1 2-2754,-6-3-5958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8456,'0'0'13421,"39"49"-12460,-39-6-673,0 3-160,0 3-128,0-1 32,0 2-32,0 0-32,0-6-865,-9-3-1345,-5-9-641,-4-9-2081,-5-12-385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10122,'0'0'7281,"2"9"-5872,8 14-670,1 0-1,1 0 1,1-1-1,0 0 0,2-1 1,1-1-1,28 30 0,-14-16-451,40 60 0,-65-82-1645,-5-12 1257,0 0 0,0 0-1,0-1 1,0 1-1,0 0 1,0 0-1,0 0 1,-1 0-1,1 0 1,0-1-1,0 1 1,0 0-1,0 0 1,-1 0-1,1 0 1,0 0-1,0 0 1,0 0-1,0 0 1,-1 0-1,1 0 1,0 0-1,0 0 1,0 0-1,0 0 1,-1 0-1,1 0 1,0 0-1,0 0 1,0 0-1,0 0 1,-1 0-1,1 0 1,0 0-1,0 0 1,0 0 0,0 0-1,-1 0 1,1 0-1,0 0 1,0 1-1,0-1 1,0 0-1,0 0 1,-1 0-1,1 0 1,0 0-1,0 1 1,0-1-1,0 0 1,0 0-1,0 0 1,0 0-1,0 0 1,0 1-1,0-1 1,0 0-1,0 0 1,0 0-1,0 1 1,0-1-1,-17-14-4793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24 285 9161,'0'0'3763,"-5"9"-2401,-13 27 111,18-35-1368,0 1 0,0-1-1,0 0 1,0 0 0,0 0 0,0 1 0,0-1 0,0 0-1,0 0 1,1 0 0,-1 0 0,1 1 0,-1-1 0,0 0 0,1 0-1,0 0 1,-1 0 0,1 0 0,0 0 0,-1 0 0,1 0-1,0-1 1,0 1 0,0 0 0,0 0 0,0-1 0,0 1-1,2 1 1,31 13 1751,-30-13-1542,4 1 116,0-1-1,0 1 0,1-1 1,0 0-1,-1-1 0,1 0 1,0-1-1,-1 0 0,1 0 1,0 0-1,0-1 1,14-4-1,-18 3-283,-1 0 0,1 0 0,0 0 0,-1 0 0,0-1 0,1 0 0,-1 0 0,0 0 0,-1 0 0,1-1 0,0 1 0,-1-1 0,0 0 0,0 0 0,0-1 0,-1 1 0,1 0 0,-1-1 0,0 1 0,0-1 0,-1 0 0,1 0 0,0-5 0,1-8-92,0 0 0,-1 0 0,-2-1 0,1 1 1,-2 0-1,-1 0 0,0 0 0,-1 0 0,-1 0 0,0 0 0,-2 1 0,0 0 0,-1 0 0,-16-28 1,28 60-609,5 9 371,-3-15-295,1-1 0,0 1-1,0-2 1,1 1 0,0-1 0,1 0 0,-1-1 0,1 0 0,19 8 0,-15-9-1116,-1 0 1,1-1 0,0 0-1,22 2 1,28-1-7653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16 111 10410,'0'0'1249,"-12"-73"1378,8 49 31,4 11 1986,0 15-3619,0 21-993,4 12 353,3 10 31,0 6-224,2 5-128,-2 3 0,-2-1-64,1-3-864,-6-3-2596,0-10-2209,-6-12-4260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3 115 9225,'0'0'5648,"-1"10"-4330,0-1-1154,1 0-1,0 0 1,0 0-1,0 0 1,1-1-1,0 1 0,1 0 1,0 0-1,1-1 1,-1 0-1,2 1 1,4 8-1,0-4-7,0 1-1,2-1 1,-1-1-1,2 0 1,18 17-1,-26-26-63,-1-1-1,1 0 1,0 0 0,0 0-1,0 0 1,0-1-1,0 1 1,0-1-1,0 1 1,0-1 0,0 0-1,1 0 1,-1-1-1,1 1 1,-1-1 0,0 0-1,1 0 1,-1 0-1,1 0 1,-1 0 0,0-1-1,1 1 1,-1-1-1,0 0 1,1 0 0,-1 0-1,0-1 1,0 1-1,0-1 1,0 0 0,0 1-1,4-5 1,9-9 594,-1 1 0,-1-2 0,-1 0 0,21-32 0,-21 28-689,-1-1 0,-1 0 0,-2 0 0,0-1 0,-1-1 0,-1 1 0,6-33 0,-13 31-5021,-6 18-416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11403,'0'0'2786,"-16"69"-672,16-31-320,0 4-833,0-3-513,7-1-351,2-4-65,0-8-32,-3-5-1089,-3-11-1314,-3-7-1248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10474,'0'0'3438,"3"-11"-1709,-2 5-1521,1 1 0,0-1 0,0 1 0,0 0 0,1 0 0,-1 0 0,1 0 0,1 0 0,-1 1 0,0-1 0,1 1 0,0 0 0,0 0 0,1 0 0,-1 0 0,1 1-1,-1 0 1,1 0 0,0 0 0,10-3 0,-3 1 100,0 2 0,0-1 0,1 1 0,0 1 0,20-1 0,-30 3-289,-1-1 0,1 1 0,-1 0 0,1 0-1,-1 0 1,1 0 0,-1 0 0,1 1 0,-1-1 0,1 1-1,-1 0 1,1 0 0,-1 0 0,0 0 0,1 0-1,-1 0 1,0 1 0,0-1 0,0 1 0,0-1-1,0 1 1,0 0 0,0 0 0,-1-1 0,1 1-1,-1 1 1,1-1 0,-1 0 0,0 0 0,0 0 0,0 1-1,0-1 1,1 4 0,-1 7 58,-1-1 0,0 1 0,-1 0 0,0-1-1,-1 1 1,0 0 0,-1-1 0,0 0 0,-1 0 0,-1 0 0,0 0 0,-8 14 0,-8 21-63,21-47-45,0 1-1,0 0 0,0-1 0,0 1 1,0-1-1,0 1 0,0 0 1,0-1-1,0 1 0,0 0 1,1-1-1,-1 1 0,0 0 1,0-1-1,1 1 0,-1-1 1,0 1-1,1-1 0,-1 1 0,0-1 1,1 1-1,-1-1 0,1 1 1,-1-1-1,1 1 0,-1-1 1,1 1-1,-1-1 0,1 0 1,0 0-1,-1 1 0,1-1 1,-1 0-1,1 0 0,0 1 0,-1-1 1,1 0-1,0 0 0,-1 0 1,1 0-1,0 0 0,-1 0 1,1 0-1,0 0 0,-1 0 1,1-1-1,0 1 0,50-2-621,-31 1 345,-17 0 296,0 1 0,0 1 0,1-1 0,-1 0 0,0 1 0,0 0-1,0-1 1,1 1 0,-1 1 0,0-1 0,0 0 0,0 1 0,-1-1 0,1 1 0,0 0 0,-1 0 0,1 0 0,-1 0 0,1 1 0,-1-1 0,3 4 0,-3-2-3,1 1 0,-1 0 0,0-1 0,0 1 0,-1 0 0,1 0 0,-1 1 0,0-1 0,-1 0 0,1 0 0,-1 0 0,0 8 0,-1-4 154,0 0-1,0 1 1,0-2 0,-1 1 0,-1 0 0,0 0 0,0-1 0,0 1-1,-1-1 1,0 0 0,-1 0 0,0 0 0,0-1 0,-1 0 0,-10 11 0,12-15-12,0 0 1,-1 0-1,1 0 1,-1-1 0,0 1-1,1-1 1,-1 0-1,0-1 1,-1 1-1,1-1 1,0 0 0,0 0-1,-11-1 1,14 0-205,0 0-1,0 0 1,0-1 0,0 1-1,0-1 1,0 1 0,0-1 0,0 0-1,0 0 1,0 0 0,0 0 0,1 0-1,-1 0 1,-3-3 0,3 2-283,1 0 0,-1-1 1,1 1-1,0 0 1,0 0-1,0 0 0,0-1 1,0 1-1,0-1 1,0 1-1,1-1 0,-1 1 1,1-1-1,0-4 0,-1-14-5298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11243,'0'0'5957,"10"-2"-4035,-6 2-1809,0-1-1,1 1 1,-1-2-1,1 1 1,-1 0-1,0-1 1,0 0-1,0 1 1,0-2-1,0 1 1,0 0-1,0-1 1,-1 0-1,1 0 1,-1 0-1,0 0 1,0 0-1,0-1 1,0 0-1,-1 1 1,1-1-1,-1 0 1,0 0-1,0 0 1,-1 0-1,3-9 1,-4 13-92,6-37 1377,-5 36-1356,-1 0 0,0 1 0,0-1 0,0 0 0,0 1 0,1-1 0,-1 0 0,0 1 0,0-1 0,0 0-1,0 0 1,-1 1 0,1-1 0,0 0 0,0 1 0,0-1 0,-1 0 0,1 1 0,0-1 0,0 1 0,-1-1 0,1 0-1,-1 1 1,1-1 0,0 1 0,-1-1 0,1 1 0,-1-1 0,1 1 0,-1 0 0,0-1 0,1 1 0,-1-1 0,1 1-1,-1 0 1,0 0 0,1-1 0,-1 1 0,0 0 0,1 0 0,-1 0 0,0 0 0,1 0 0,-1 0 0,0 0 0,0 0 0,-1 1-39,0 0 0,1 0 0,0 0 0,-1 0 1,1 1-1,-1-1 0,1 0 0,0 1 1,0-1-1,0 1 0,0-1 0,0 1 1,0 0-1,0-1 0,1 1 0,-1 0 1,1 0-1,-1-1 0,1 1 0,0 0 1,-1 2-1,-5 45-104,6-44 109,-1 7-44,0 1 0,1-1-1,1 0 1,2 16 0,-3-27-82,0 1 0,0 0 0,1-1-1,-1 1 1,0-1 0,1 1 0,-1 0 0,1-1 0,-1 1 0,1-1 0,0 1 0,-1-1 0,1 0 0,0 1 0,0-1 0,0 0 0,0 0 0,0 1 0,0-1 0,1 0 0,-1 0 0,0 0 0,1 0 0,-1-1 0,0 1 0,1 0 0,-1 0 0,1-1 0,-1 1-1,1-1 1,-1 1 0,1-1 0,0 0 0,-1 0 0,1 0 0,-1 0 0,1 0 0,0 0 0,-1 0 0,1 0 0,-1-1 0,1 1 0,0 0 0,1-2 0,1 0-298,0 0 0,-1 0 0,1-1 0,-1 1 0,1-1 0,-1 0 0,0 0 0,0-1 0,0 1 1,0 0-1,-1-1 0,0 0 0,1 1 0,1-7 0,2-2-1247,-1-1-1,0 0 1,3-19 0,0-12-4583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2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41 2659,'0'0'2824,"0"-8"-262,1-13-1469,-1 10 768,-2 31-69,-2 30-276,1-4-13,1 46-1,2-91-1490,0 0 0,0 0 0,0 0 0,0 0 0,0 0 0,0 0 0,0 0 0,1 0 0,-1 0 0,0 0 0,1 0 0,-1 0-1,1 0 1,-1 0 0,1-1 0,-1 1 0,1 0 0,0 0 0,-1 0 0,1-1 0,0 1 0,0 0 0,0-1 0,-1 1 0,1-1 0,0 1-1,0-1 1,1 1 0,0-1 19,1 1 0,-1-1 0,1 0-1,-1 0 1,1 0 0,-1 0 0,1 0-1,-1 0 1,1-1 0,-1 1-1,4-2 1,2-1 49,0 0 1,-1 0-1,1-1 0,-1 0 0,15-10 0,-22 13-81,1 1-1,-1-1 1,1 1-1,0-1 0,-1 1 1,1-1-1,0 1 1,-1 0-1,1-1 1,0 1-1,-1 0 0,1 0 1,0 0-1,0-1 1,-1 1-1,1 0 1,0 0-1,0 0 1,0 0-1,-1 0 0,1 0 1,0 0-1,0 1 1,-1-1-1,1 0 1,0 0-1,0 1 1,-1-1-1,2 1 0,-1-1 3,-1 1-1,1-1 0,0 0 1,0 1-1,-1-1 0,1 0 1,0 0-1,-1 1 0,1-1 1,0 0-1,0 0 0,-1 0 1,1 0-1,0 0 0,0 0 1,-1 0-1,1-1 0,0 1 1,0 0-1,-1 0 0,1 0 1,0-1-1,-1 1 0,1 0 1,0-1-1,-1 1 0,1-1 0,1 0 1,4-6 87,1 0 1,-1-1 0,-1 0-1,1 0 1,7-16-1,-2 4 32,-11 20-118,0 0-1,0-1 1,0 1-1,0 0 1,0-1 0,0 1-1,0 0 1,0 0-1,1-1 1,-1 1 0,0 0-1,0 0 1,0-1-1,0 1 1,1 0 0,-1 0-1,0-1 1,0 1-1,1 0 1,-1 0 0,0 0-1,1-1 1,-1 1-1,0 0 1,0 0-1,1 0 1,-1 0 0,0 0-1,1 0 1,-1 0-1,0 0 1,1 0 0,-1 0-1,0 0 1,1 0-1,-1 0 1,5 12 82,-3 24 214,-2-35-253,-1 24 155,1 35-34,0-56-162,0-1 1,1 1 0,-1 0-1,1 0 1,0 0 0,0-1-1,0 1 1,1 0 0,-1-1-1,1 1 1,3 4 0,-4-8 37,-1 1 0,1 0 0,0-1 0,-1 1 0,1-1 0,0 1 0,0-1 0,0 0-1,0 1 1,-1-1 0,1 1 0,0-1 0,0 0 0,0 0 0,0 0 0,0 0 0,0 0 0,0 0 0,0 0 0,0 0 0,0 0 0,-1 0 0,1 0 0,0 0 0,0 0 0,0-1 0,0 1 0,0-1 0,0 1 0,-1 0 0,1-1 0,0 1 0,0-1 0,-1 0 0,1 1 0,0-1 0,-1 1 0,1-1 0,0 0 0,-1 0 0,1 1 0,-1-1 0,1 0 0,0-1 0,22-38 1389,-6-8-1047,-13 35-353,0 1 0,1 0 0,0 0 0,8-12 0,-14 27-154,0 1-1,0 0 1,1-1-1,0 1 1,0-1-1,0 1 0,0 0 1,1 4-1,0 15 51,-9 36-2452,8-58 950,1-17-6646,2-3-625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3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14798,'0'0'4676,"-16"47"-4644,16-30-64,7 0-640,4-7-2275,0-4-1793,0-6-1058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3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7431,'0'0'8712,"0"11"-7932,0 1-508,0 0-135,-1 0-1,2-1 1,0 1-1,0-1 1,1 1-1,5 15 1,9-7-22,-14-18-98,0 0 1,0-1-1,0 1 1,0 0-1,-1 0 1,1 0-1,-1 1 1,0-1 0,1 0-1,-1 1 1,1 3-1,7 51 1365,-8-53-1183,-1 0-1,0 1 1,0-1-1,0 0 1,0 1-1,-1-1 1,0 0 0,0 0-1,0 0 1,-3 9-1,4-13-185,-1 1 0,1 0 0,-1-1-1,1 1 1,-1 0 0,0-1 0,1 1 0,-1-1-1,0 1 1,1-1 0,-1 1 0,0-1 0,1 1-1,-1-1 1,0 0 0,0 1 0,0-1 0,1 0-1,-1 0 1,0 0 0,0 0 0,0 0 0,0 1-1,0-1 1,1-1 0,-1 1 0,0 0 0,0 0-1,0 0 1,0 0 0,1-1 0,-1 1 0,0 0-1,0-1 1,1 1 0,-1 0 0,0-1 0,0 1-1,1-1 1,-1 1 0,0-1 0,0-1 0,-1 1-302,0-1 1,1 0 0,-1 1-1,1-1 1,-1 0 0,1 0-1,0 0 1,0-1 0,-1 1-1,2 0 1,-1 0 0,0-1 0,0 1-1,0-3 1,1-10-3753,0 1-1121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61 12588,'0'0'4740,"-3"14"-3912,1-4-599,0 1 0,1-1 0,0 1 0,0-1 1,2 1-1,-1-1 0,1 1 0,1-1 0,-1 1 0,2-1 0,0 0 1,7 19-1,2-4 121,0 0 0,2-1 1,0-1-1,25 31 1,-32-46-242,0-1 0,0 1-1,1-2 1,0 1 0,0-1 0,16 9 0,-19-13 22,0 1 0,0-1 0,0 0-1,1-1 1,-1 0 0,0 1 0,1-2-1,-1 1 1,1 0 0,-1-1 0,1 0 0,-1-1-1,9 0 1,-7-2-7,-1 1-1,1-1 0,-1 0 1,1 0-1,-1-1 1,0 0-1,0 0 0,-1 0 1,1-1-1,-1 0 1,0 0-1,0 0 0,-1 0 1,1-1-1,-1 0 1,4-9-1,7-11 34,-1-2-1,14-39 1,21-71-310,-21 43-6095,-23 84 728,0 8-3208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3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9097,'0'0'14477,"-8"1"-14471,2 1-11,1-1 1,-1 1 0,1 1 0,-1-1 0,1 1 0,0 0-1,-10 7 1,12-9 24,1 1 0,-1 0-1,0 1 1,1-1 0,0 0 0,-1 1-1,1 0 1,0-1 0,0 1 0,0 0-1,1 0 1,-1 0 0,1 0 0,0 0-1,0 0 1,0 1 0,0-1 0,-1 7-1,27-18 45,2-8-16,-19 11-306,-1 0 1,1 1-1,0 0 0,0 0 1,0 1-1,1 0 0,-1 1 1,1-1-1,-1 2 0,10-2 1,-17 3 256,0 1 0,-1-1 0,1 1 1,0-1-1,-1 1 0,1-1 0,0 1 1,-1-1-1,1 1 0,-1-1 0,1 1 1,-1 0-1,1-1 0,-1 1 0,0 0 0,1 0 1,-1-1-1,0 1 0,1 0 0,-1 0 1,0 0-1,0-1 0,0 1 0,0 0 1,0 0-1,0 0 0,0-1 0,0 1 0,0 0 1,0 0-1,0 0 0,0-1 0,-1 1 1,1 0-1,0 0 0,0 0 0,-1-1 1,1 1-1,-1 1 0,-13 32 752,14-34-749,-7 9 83,0 0-1,-1-1 1,0 0-1,0 0 1,-1-1-1,1 0 1,-18 10-1,25-17-606,-1 1 270,2-15-12058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3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 10794,'0'0'6668,"-7"9"-4677,-1 0-1780,1 1 0,0 0 0,0 0 0,1 1 0,0 0 1,1 0-1,1 1 0,-1-1 0,2 1 0,0 0 0,0 0 0,-1 15 0,4-27-209,0 0-1,0 1 1,0-1-1,0 0 1,0 1-1,0-1 1,0 0 0,0 1-1,0-1 1,0 1-1,0-1 1,0 0-1,0 1 1,0-1-1,0 0 1,1 1 0,-1-1-1,0 0 1,0 1-1,0-1 1,1 0-1,-1 0 1,0 1 0,0-1-1,1 0 1,-1 0-1,0 1 1,0-1-1,1 0 1,-1 0 0,0 0-1,1 1 1,-1-1-1,0 0 1,1 0-1,-1 0 1,0 0-1,1 0 1,-1 0 0,1 0-1,17-7 238,12-21 232,-14-1-530,23-60 1,-42 97-422,-8 45-4176,11-52 4541,0-1-1,0 1 1,0-1 0,0 0-1,0 1 1,1-1 0,-1 0-1,0 1 1,0-1 0,0 0-1,1 1 1,-1-1 0,0 0-1,1 1 1,-1-1-1,0 0 1,1 0 0,-1 1-1,0-1 1,1 0 0,-1 0-1,0 0 1,1 1 0,-1-1-1,1 0 1,-1 0 0,0 0-1,1 0 1,-1 0 0,1 0-1,-1 0 1,0 0-1,1 0 1,-1 0 0,1 0-1,-1 0 1,1 0 0,-1 0-1,0-1 1,1 1 0,-1 0-1,0 0 1,1 0 0,-1 0-1,1-1 1,-1 1 0,0 0-1,0-1 1,1 1 0,-1 0-1,21-13-802,5-26 515,1-3 4714,-27 73-1973,-19 85-152,10-70-1449,2 1 1,0 55 0,8-117-696,2 0 1,0 1-1,0-1 1,1 1-1,6-14 1,0 0-21,1-10 3,19-53-267,-27 84 218,0-1 0,1 1 0,0 0-1,0 0 1,1 0 0,-1 1 0,1 0 0,1 0-1,6-6 1,-11 11 16,0 0 0,1 0 1,-1 0-1,1 0 0,-1 0 0,1 0 0,-1 0 0,1 0 0,0 1 0,-1-1 1,1 1-1,0-1 0,-1 1 0,1 0 0,3-1 0,-4 2 4,0-1 0,0 0 0,0 0 0,0 1 0,0-1 0,-1 0 0,1 1 0,0-1 0,0 1 0,0-1 0,-1 1 0,1-1 0,0 1-1,0 0 1,-1-1 0,1 1 0,-1 0 0,1 0 0,-1-1 0,1 1 0,0 1 0,0 1 21,0 0 0,0 0 0,-1 0 0,1 0 0,-1 0 0,1 0 0,-1 0 0,0 0 0,0 0 0,0 0 0,-1 0 0,1 0 0,-1 0 0,0 0 0,1-1 0,-1 1 0,-2 4 0,-4 4 115,0 0 0,-1 0 0,0-1 0,-1 0 1,0-1-1,0 0 0,-1 0 0,0-1 0,0 0 0,-1 0 0,-15 7 0,26-29-2945,9-10-1495,7-5-1954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3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14958,'0'0'1201,"-5"13"833,1-3-1742,-6 14 333,1 1 0,2 0 0,0 0 0,1 0-1,-3 44 1,9-68-626,0-1 0,0 1 0,0 0 0,0-1 0,0 1 0,0 0 0,0-1 0,0 1 0,0 0 0,0-1 0,0 1-1,0-1 1,1 1 0,-1 0 0,0-1 0,1 1 0,-1-1 0,0 1 0,1-1 0,-1 1 0,0-1 0,1 1 0,-1-1 0,1 1 0,-1-1-1,1 0 1,-1 1 0,1-1 0,0 1 0,-1-1 0,1 0 0,-1 0 0,2 1 0,22-7 42,19-23 99,-27 14-134,25-21-7,-39 34-5,0 1-1,0 0 1,0 0 0,0-1 0,0 2 0,0-1 0,0 0 0,0 0-1,0 1 1,0-1 0,1 1 0,-1-1 0,0 1 0,0 0 0,1 0 0,-1 0-1,0 0 1,0 1 0,4 0 0,-4 0 2,-1 0 0,0 0 0,1 0 1,-1 0-1,0 0 0,0 1 0,0-1 0,0 0 0,0 1 0,0-1 0,0 1 1,-1-1-1,1 1 0,0-1 0,-1 1 0,1-1 0,-1 1 0,1 2 0,-1-2 7,0 0 0,1 0 0,-1 0-1,1 0 1,-1 0 0,1 0 0,0-1-1,0 1 1,0 0 0,0-1 0,0 1-1,0 0 1,0-1 0,1 1 0,-1-1-1,1 0 1,-1 1 0,1-1 0,-1 0-1,3 1 1,4 0 76,0-1 0,0-1 0,0 1 0,0-1 0,0-1 0,0 1 0,0-1 0,0-1 0,0 1 0,0-1 0,0-1 0,-1 0 0,1 0 0,-1 0 0,8-5 0,-6 3-84,0 1 0,1 0-1,-1 0 1,1 1 0,-1 1 0,1-1 0,0 2-1,0-1 1,18 1 0,-27 2 34,0 0 1,0 0 0,0 0-1,1 0 1,-1 0 0,0 1-1,0-1 1,0 0-1,-1 1 1,1-1 0,0 1-1,-1-1 1,1 1 0,0-1-1,-1 1 1,0-1-1,1 1 1,-1 0 0,0-1-1,0 1 1,0-1 0,0 1-1,0 0 1,-1 1-1,1 0-20,0-1-1,1 0 0,-1 0 0,0 1 0,1-1 0,-1 0 0,1 0 0,-1 0 1,1 1-1,0-1 0,1 2 0,-1-4-180,-1 0 1,1 0-1,0 0 0,-1 0 0,1 0 1,0 0-1,-1 0 0,1 0 1,-1 0-1,1 0 0,0 0 0,-1 0 1,1-1-1,-1 1 0,1 0 1,-1 0-1,1-1 0,0 1 0,-1 0 1,1-1-1,-1 1 0,0-1 0,1 1 1,-1 0-1,1-1 0,-1 1 1,0-1-1,1 1 0,-1-1 0,0 0 1,1 1-1,-1-1 0,0 1 1,0-1-1,0 1 0,1-1 0,-1 0 1,0 1-1,0-1 0,0 1 1,0-2-1,1-15-5188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3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9961,'0'0'11243,"-2"49"-13998,-2-32-4644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3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3164 288 10634,'-95'-53'598,"-2"4"-1,-2 4 1,-136-41-1,184 72-366,-1 1 0,0 3 0,0 2 0,-1 3 0,0 2 0,0 2-1,0 2 1,-97 16 0,73 0-222,0 4 0,-147 61 0,-130 97-169,281-136 190,2 3 0,2 3 1,3 4-1,1 1 0,4 4 0,2 2 1,2 3-1,-94 138 0,44-29 18,8 4 0,8 5 0,-72 206 0,116-260 299,6 2 1,6 2-1,-29 213 0,54-251-187,4-1 0,4 1 0,5 0 0,3 0 0,4-1 0,26 104 0,-13-105-104,4-1-1,70 155 1,-72-194-32,3 0-1,1-2 1,3-1 0,1-2 0,74 78 0,-83-102-11,0-1-1,2-1 1,0-1 0,1-1 0,1-2-1,0 0 1,60 22 0,-44-24 20,0-2 0,0-2 0,1-1 0,0-3 1,49 1-1,-2-7 210,0-5 1,0-4-1,0-3 1,-1-5-1,91-29 1,-45 6 112,-1-7 0,-3-5 0,-2-6 0,-2-6 1,-4-5-1,-2-6 0,161-130 0,-203 136 9,-3-3-1,-4-4 0,-3-3 1,80-114-1,-101 117-206,-3-1 1,-4-3-1,-3-1 0,-4-2 1,39-131-1,-48 109-88,-5-1-1,14-170 1,-26-217 20,-14 364-57,-5 1 0,-50-244 0,47 324-27,-1-1 0,-3 1 0,-2 1 0,-2 1 0,-2 1 0,-2 1 0,-2 0 0,-1 2 0,-3 2 0,-52-57 0,52 69-217,-1 2 0,-1 2 0,-1 1-1,-1 1 1,-1 2 0,-1 1 0,-1 2-1,-67-21 1,21 14-1494,-1 4-1,0 4 1,-91-6-1,44 12-1609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2 10250,'0'0'9230,"-10"-1"-8568,1 1-648,-1 0 0,1 1 1,-1 1-1,1 0 0,-1 0 1,1 1-1,0 0 0,0 0 1,0 1-1,1 0 0,-1 1 1,1 0-1,0 0 1,-8 8-1,-24 18 337,-49 49 0,87-78-323,-6 5 75,-27 27 813,-54 66 1,81-91-797,1 0 0,1 1 0,0 0 1,0 0-1,1 0 0,0 1 0,1 0 1,0 0-1,0 0 0,2 1 0,-1-1 1,1 1-1,0 12 0,2-21-114,1 0-1,-1-1 1,0 1-1,1-1 1,0 1-1,0-1 1,0 1-1,0-1 1,0 0-1,0 1 1,0-1-1,1 0 1,-1 0-1,1 0 1,0 0-1,0 0 1,-1 0-1,1-1 1,0 1-1,1 0 1,-1-1-1,0 0 1,0 1-1,1-1 1,-1 0-1,0 0 1,1 0-1,-1-1 1,6 2-1,7 1 42,0-1 0,0 0 0,30-2 0,-34 0-26,18-1-187,0-1-1,0-1 1,0-2 0,43-12 0,48-27-5073,-59 16-2080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14894,'0'0'5968,"-6"8"-5941,-9 13 45,2 0 0,0 1 0,2 1 0,0 0-1,2 0 1,1 1 0,0 0 0,2 0 0,1 1 0,0 0 0,2 0-1,1 46 1,2-68-87,0 1 0,1-1 1,0 0-1,-1 1 0,1-1 0,0 0 0,1 0 0,-1 0 0,1 0 0,-1 0 0,1 0 0,0-1 0,0 1 0,0 0 1,0-1-1,1 1 0,-1-1 0,1 0 0,-1 0 0,1 0 0,0 0 0,0-1 0,0 1 0,0-1 0,0 1 0,0-1 1,0 0-1,6 1 0,-1 0-647,0-1 0,-1 0 0,1 0 0,0-1 0,0 0 0,0 0 0,0-1 0,0 0 0,-1 0 0,1-1 0,11-4 0,19-14-6827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 15855,'-6'9'1345,"-2"0"-1193,1 1-1,0 0 1,1 0-1,0 1 0,-5 15 1,10-24-139,0 0 0,0 0 0,0-1 0,1 1 0,-1 0 0,1 0 0,0 0 0,-1 0 0,1 1 0,0-1 0,0 0 0,0 0 0,1 0 0,-1 0 0,0 0 0,1 0 1,-1 0-1,1 0 0,0 0 0,0-1 0,-1 1 0,1 0 0,0 0 0,1 0 0,-1-1 0,0 1 0,0-1 0,1 1 0,-1-1 0,1 1 0,-1-1 0,1 0 0,0 0 0,0 0 0,-1 0 0,1 0 0,0 0 0,0 0 0,0 0 0,0-1 1,0 1-1,0-1 0,0 0 0,0 1 0,0-1 0,3 0 0,6 1-111,0 0 1,0-1-1,0 0 0,0 0 1,0-1-1,0-1 1,0 0-1,-1-1 1,1 1-1,-1-2 1,1 0-1,-1 0 0,0-1 1,10-6-1,-3-1 274,0 0-1,-1 0 1,0-2-1,-1 0 1,-1-1-1,20-26 1,-35 47 2931,-13 33-2782,0-8-124,1 1-1,1 0 0,1 1 0,2 0 0,2 1 1,1 0-1,-2 41 0,8-74-219,0 0 0,0 1-1,0-1 1,0 0 0,0 0 0,0 1 0,0-1 0,0 0-1,1 0 1,-1 1 0,1-1 0,-1 0 0,1 0-1,-1 0 1,1 1 0,0-1 0,-1 0 0,1 0 0,0 0-1,0 0 1,0 0 0,0-1 0,0 1 0,0 0 0,0 0-1,0-1 1,0 1 0,0 0 0,0-1 0,1 1-1,-1-1 1,2 1 0,-2-1-199,0 0 0,1 0 0,-1-1 0,0 1 0,1 0 0,-1 0 0,0-1 0,0 1 0,1-1 0,-1 1 0,0-1 0,0 0 0,0 1 0,0-1 0,0 0 0,0 0 0,0 0 0,0 0 0,0 0 0,0 0 0,1-2 0,10-18-6920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17136,'0'0'417,"-9"83"672,9-37 128,16 1-192,6 1-385,4 2-415,-1 1-65,-1-2-96,-8 1 32,-9-2-32,-7 3 32,-9-3-96,-18 1 128,-9-3-32,-8-1-192,-1-7-1057,-3-8-1217,10-12-3332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17777,'0'0'3972,"91"17"-3108,-35-17-223,10 0-385,2-1-160,-4-6-96,-9 1 32,-14 3-704,-16 2-962,-17 1-1184,-32 1-10795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4548,'0'0'15311,"2"8"-14532,10 55 536,-3 2-1,-2 0 1,-3 90 0,-4-248 2398,0-174-3631,3 279-165,0 0-1,1 0 1,1 0-1,0 0 1,0-1 0,1 0-1,12 17 1,-12-19 75,1 1 0,0-1 0,1-1 0,0 1 1,0-1-1,1-1 0,0 0 0,18 12 0,-24-17 10,1 0 0,-1 0 1,0 0-1,1-1 0,0 0 0,-1 1 0,1-1 0,0 0 0,0-1 0,0 1 0,-1-1 1,1 0-1,0 0 0,0 0 0,0 0 0,0 0 0,0-1 0,-1 0 0,1 0 0,0 0 0,-1 0 1,1-1-1,0 1 0,-1-1 0,0 0 0,1 0 0,-1 0 0,0-1 0,0 1 0,3-4 0,1-2 30,-1 0 1,0-1-1,0 0 0,-1 0 0,0 0 0,0 0 0,-1-1 0,-1 0 0,1 0 0,-2 0 0,1 0 0,-1-1 0,-1 1 0,0-1 0,0 1 0,-1-1 0,-1 1 0,-2-20 0,2 28-32,0 0 0,1 0 0,-1 0 0,0 0 0,0 0-1,0 0 1,0 0 0,-1 0 0,1 1 0,0-1 0,-1 0 0,-1-1 0,2 2-8,1 1 0,-1 0-1,1 0 1,-1-1 0,1 1 0,-1 0 0,1 0 0,-1 0 0,0-1 0,1 1 0,-1 0 0,1 0 0,-1 0 0,1 0-1,-1 0 1,0 0 0,1 0 0,-1 0 0,1 1 0,-1-1 0,1 0 0,-1 0 0,1 0 0,-1 0 0,1 1 0,-1-1-1,1 0 1,-1 1 0,1-1 0,-1 0 0,1 1 0,-1-1 0,1 1 0,0-1 0,-1 0 0,1 1 0,0-1-1,-1 1 1,1-1 0,0 1 0,0-1 0,-1 1 0,1-1 0,0 1 0,0 0 0,0-1 0,0 1 0,0-1 0,0 1-1,0-1 1,0 2 0,-5 16-20,1 1 1,0 0-1,2 0 0,0-1 0,1 2 0,1-1 0,1 0 0,3 19 0,-3-35 27,-1 0-1,1 0 0,0 0 0,0 0 0,0 0 1,0 0-1,1-1 0,-1 1 0,1 0 0,-1-1 1,1 1-1,0-1 0,0 1 0,0-1 0,1 0 1,-1 0-1,0 0 0,1 0 0,-1 0 0,1-1 1,0 1-1,0-1 0,-1 0 0,1 0 0,0 0 1,0 0-1,0 0 0,0 0 0,0-1 0,0 0 1,0 1-1,1-1 0,-1-1 0,0 1 1,5-1-1,1 0 16,0-1-1,-1 0 1,1-1 0,-1 0 0,1 0 0,-1-1 0,0 0-1,0-1 1,0 1 0,-1-1 0,9-8 0,0-3 56,0-1 1,25-36-1,-9 10 28,-31 77-562,-2-15 482,0-12 7,1-1 0,0 1 0,0 0 0,1-1 0,0 1 0,0 0 0,2 6 1,-3-12-20,1 0-1,-1 0 1,1 0 0,-1 0 0,1 0 0,-1 0 0,1-1 0,0 1 0,-1 0 0,1 0 0,0-1 0,0 1 0,0 0 0,-1-1 0,1 1 0,0-1 0,0 1 0,0-1 0,0 1 0,1-1 0,1 1 1,-1-1 1,1 0 0,-1 0-1,0 0 1,1 0 0,-1-1-1,0 1 1,1-1 0,-1 1-1,0-1 1,1 0-1,2-2 1,12-6 50,-2 0-1,1-1 1,-2-1-1,1-1 0,12-12 1,-12 9-43,1 2 0,0 0 1,32-18-1,-47 30-20,0 0 1,1 0 0,-1 0-1,0 0 1,0 1-1,1-1 1,-1 0-1,0 1 1,1-1 0,-1 1-1,1 0 1,-1-1-1,0 1 1,1 0-1,-1 0 1,1 0-1,-1 0 1,1 0 0,-1 0-1,0 0 1,1 1-1,-1-1 1,1 1-1,-1-1 1,0 1 0,1-1-1,-1 1 1,0-1-1,1 1 1,-1 0-1,0 0 1,0 0 0,0 0-1,0 0 1,0 0-1,0 0 1,0 0-1,0 0 1,0 0 0,-1 1-1,1-1 1,0 0-1,-1 1 1,1-1-1,0 3 1,2 7 17,-1 1 0,-1-1 1,1 1-1,-2 22 0,1-5 151,-1-23-135,8 47 153,-8-52-173,0 1-1,0-1 1,1 1 0,-1-1-1,0 0 1,1 1-1,0-1 1,-1 1-1,1-1 1,0 0-1,-1 1 1,1-1 0,0 0-1,0 0 1,0 0-1,0 0 1,0 0-1,1 0 1,-1 0 0,0 0-1,0 0 1,1 0-1,-1-1 1,0 1-1,1-1 1,-1 1-1,1-1 1,1 1 0,-3-2-144,1 0 1,0-1 0,0 1 0,-1 0 0,1 0 0,-1-1-1,1 1 1,-1-1 0,1 1 0,-1 0 0,0-1-1,0 1 1,0-1 0,0 1 0,0-1 0,0 1 0,0-1-1,0-1 1,0 1-317,-1-7-1191,0 0 0,0 1 0,0-1 0,-5-13 0,-6-20-5661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13100,'0'0'4196,"84"4"-2914,-28-4-129,1-6-673,5 1-256,1-1-192,-6 0-512,-7 3-2018,-6-2-3748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7 11723,'0'0'4703,"-11"-1"-2653,5 0-1827,-3-1 34,0 1 0,0 0 0,0 1 0,0 0-1,0 0 1,0 1 0,0 0 0,0 1 0,0 0 0,-10 3-1,2 3-188,1 0 0,1 1 0,0 1 0,0 0-1,1 1 1,-24 24 0,30-27 57,1 0-1,0 0 1,1 0 0,0 1 0,0 0-1,1 0 1,0 0 0,1 1-1,0 0 1,0 0 0,1 0 0,0 0-1,-1 11 1,4-18-119,0-1 0,0 0 0,0 1-1,0-1 1,0 0 0,0 1 0,1-1 0,-1 0 0,1 0-1,0 1 1,0-1 0,-1 0 0,1 0 0,1 0 0,-1 0-1,0 0 1,0 0 0,1 0 0,2 3 0,0-2 22,0-1 0,0 1 0,0 0 0,0-1 0,0 0 0,0 0 0,1 0 0,-1-1 0,7 2 0,9 1-321,0-1 1,0-1-1,32-1 0,-49-1 138,95-5-9182,-54-6-875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12780,'-9'5'1303,"3"-2"-1109,-6 2 429,0 1 0,1 0-1,-18 13 1,27-17-540,0 0-1,-1-1 1,1 1-1,0 0 1,0 0-1,0 0 1,1 0-1,-1 0 1,0 1-1,1-1 1,0 0-1,-1 1 1,1 0 0,0-1-1,0 1 1,0-1-1,1 1 1,-1 0-1,1 0 1,-1-1-1,1 1 1,0 0-1,0 0 1,0-1-1,1 6 1,0-7-6,0 0-1,0 0 1,1 0 0,-1 0-1,0 0 1,0-1 0,1 1-1,-1 0 1,0-1 0,1 1-1,-1-1 1,1 0 0,-1 1 0,0-1-1,1 0 1,-1 0 0,1 0-1,-1 0 1,1 0 0,-1 0-1,2-1 1,33-2 750,-30 1-660,-1 0-1,1 0 0,-1 0 1,0-1-1,0 0 1,0 0-1,0 0 0,0 0 1,-1-1-1,0 1 0,1-1 1,-2-1-1,1 1 1,0 0-1,-1-1 0,1 0 1,3-9-1,-7 13-106,0 1 1,-1-1-1,1 1 0,-1-1 1,1 0-1,-1 1 0,0 0 0,1-1 1,-1 1-1,1-1 0,-1 1 1,0-1-1,0 1 0,1 0 0,-1 0 1,0-1-1,1 1 0,-1 0 0,0 0 1,0 0-1,1 0 0,-1 0 1,0 0-1,0 0 0,1 0 0,-1 0 1,0 0-1,-1 1 0,-28 1-25,25 0-5,-1 0 0,0 1 0,1 0 0,-1 0 0,1 0 0,0 0 0,0 1 0,0 0 0,1 0 0,-1 1 0,1-1 0,0 1 0,0 0 0,-3 5 0,6-8-11,0-1 0,0 1 1,0 0-1,0-1 0,0 1 0,0 0 0,0-1 1,0 1-1,1 0 0,-1 0 0,1 0 0,-1 0 1,1 0-1,0-1 0,0 1 0,0 0 1,0 0-1,0 0 0,0 0 0,1 0 0,-1 0 1,0 0-1,1 0 0,0-1 0,-1 1 0,1 0 1,0 0-1,0-1 0,0 1 0,0 0 0,0-1 1,0 1-1,1-1 0,-1 0 0,0 1 1,1-1-1,-1 0 0,1 0 0,0 0 0,-1 0 1,1 0-1,0 0 0,-1 0 0,1-1 0,0 1 1,0 0-1,2-1 0,3 2 11,-1 0-1,1-1 1,-1 0-1,1 0 1,0-1 0,-1 0-1,1 0 1,0-1-1,-1 0 1,1 0 0,7-2-1,-12 3-22,-1-1 1,1 0-1,0 1 0,0-1 1,0 0-1,0 0 0,-1 0 1,1 0-1,0 0 0,-1-1 0,1 1 1,-1 0-1,1-1 0,-1 1 1,0-1-1,1 0 0,-1 1 1,0-1-1,0 0 0,0 1 1,-1-1-1,1 0 0,0 0 0,-1 0 1,1 0-1,-1 0 0,1 0 1,-1 0-1,0 0 0,0 0 1,0 0-1,0 0 0,0 0 1,-1 0-1,1 0 0,-1 0 1,1 0-1,-1 0 0,1 0 0,-1 0 1,-1-1-1,-2-4-832,-1 1 1,1 0-1,-1 0 1,-1 0-1,1 0 0,-1 1 1,0 0-1,-8-5 1,-9-9-4311,8 4-6705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18898,'0'0'4420,"0"75"-4228,5-34-64,0 1-64,3 1 0,2-4-64,3-5-160,-2-5-801,-1-9-320,-6-6-1217,-4-8-2627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1:5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13325,'0'0'6053,"59"-23"-5925,-20 23-96,6 7 1,1 1-1219,2-4-3778,6-4-5702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0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0 16720,'-9'2'1479,"-12"3"-1175,-1 1-1,1 1 1,0 0 0,1 2 0,0 1 0,0 0 0,1 1 0,0 2 0,1 0 0,1 0 0,0 2 0,0 0 0,2 1 0,0 0 0,-14 21 0,26-33-252,0 1 0,1-1 0,-1 1 0,1-1 0,0 1 0,0 0 0,1 0 0,-1 0 0,1 0 0,0 0 0,0 1 0,1-1 0,0 9 0,0-12-41,1 1 1,0-1-1,0 1 0,0-1 1,0 0-1,0 1 0,1-1 1,-1 0-1,1 0 0,-1 0 1,1 0-1,0 0 0,0 0 1,0-1-1,0 1 0,0-1 1,0 1-1,0-1 0,0 0 1,1 1-1,-1-1 0,1 0 1,-1-1-1,1 1 0,-1 0 1,1-1-1,-1 0 0,6 1 1,14 2 53,1 0 1,-1-2-1,31-1 0,8-11-2725,-54 8 1447,0 1 0,-1-1 0,0 0 0,1 0 0,-1-1 0,7-5 0,9-11-7724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0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34 12588,'0'0'3251,"-4"9"-2707,-11 30-399,15-39-141,0 1 0,-1 0 0,1 0-1,0 0 1,0 0 0,0 0 0,0-1 0,0 1 0,0 0 0,1 0 0,-1 0 0,0 0 0,0-1 0,1 1 0,-1 0 0,0 0 0,1-1 0,-1 1 0,1 0 0,-1 0 0,1-1 0,-1 1 0,1-1 0,-1 1 0,1 0 0,0-1 0,-1 1 0,1-1 0,0 1-1,-1-1 1,1 0 0,0 1 0,0-1 0,-1 0 0,1 1 0,0-1 0,0 0 0,0 0 0,0 0 0,-1 0 0,1 0 0,0 0 0,1 0 0,36 0 69,-37 0-75,2-1 30,0 1 0,0-1 1,0 0-1,0-1 0,0 1 0,0 0 0,-1-1 0,1 1 0,0-1 0,-1 0 0,1 0 0,-1 0 1,0 0-1,0 0 0,0-1 0,0 1 0,0-1 0,3-4 0,-3 3-4,0 1 0,1 0 0,0-1 0,-1 1 0,1 1 0,0-1 0,0 0 0,1 1 0,3-3 0,-15 26 3532,-4-1-2373,1 1 0,-14 35 0,22-47-967,0 0 0,0 0 1,1 0-1,0 0 0,1 1 0,0-1 1,1 0-1,-1 1 0,3 15 1,-1-24-199,-1 0-1,1 1 1,-1-1 0,1 0 0,0 1 0,-1-1 0,1 0 0,0 0 0,0 0-1,0 0 1,0 0 0,0 0 0,0 0 0,0 0 0,0 0 0,0 0 0,1-1-1,-1 1 1,0 0 0,1-1 0,-1 1 0,0-1 0,1 1 0,-1-1 0,1 0-1,-1 0 1,0 1 0,1-1 0,2 0 0,15 4-490,-27 1-6526,-5-2 2203,-5-3-2027</inkml:trace>
  <inkml:trace contextRef="#ctx0" brushRef="#br0" timeOffset="1">361 0 17521,'0'0'11915,"57"16"-22325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0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17585,'0'0'5381,"-32"52"-5189,32-29-96,0-3-64,8-2 32,7-2-32,1-7 0,2-2-608,3-7-802,1 0-960,-5-11-2563,7-6-3490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2:0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13613,'0'0'6780,"-2"10"-5184,-28 82 243,-37 150-134,57-164-1536,9-45-8361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3:4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1 698 12364,'1'-9'502,"0"4"-480,-1 1 1,1-1 0,0 1-1,0 0 1,1-1 0,0 1 0,-1 0-1,1 0 1,0 0 0,1 0 0,-1 0-1,1 1 1,0-1 0,0 1 0,0 0-1,0-1 1,0 1 0,1 1 0,0-1-1,-1 0 1,1 1 0,7-3 0,27-12-27,2 2 1,0 2 0,51-9 0,132-16-13,-124 24 18,146-26-408,1339-199-13,9 90 2515,781 96-618,-2331 52-1471,-28 0-98,-1 0 0,1 1 0,-1 1 0,1 0 0,-1 1 0,23 6 0,-31-3-2477,-15-2-1008,-13-2-1661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17104,'0'0'9609,"66"16"-9545,-26-8-1377,1-2-2755,-2 2-2786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723 1 11115,'-29'1'120,"-1"2"0,1 1 0,-1 1 0,2 1 0,-1 2 0,1 1 0,0 2 0,0 0 0,1 2 0,1 1 0,0 1 0,1 1 0,1 1 0,-33 30 0,32-24 56,0 1-1,2 1 1,1 1 0,1 2-1,1 0 1,2 0 0,0 2-1,2 0 1,2 1-1,0 1 1,3 0 0,-11 44-1,11-24-28,3 0-1,2 1 0,2 99 0,5-129-159,0 0 0,2 0 0,1 0-1,1 0 1,1 0 0,0-1 0,2 0 0,1 0 0,0-1 0,2 0 0,15 22-1,-17-31 20,0-1-1,1 0 0,0-1 0,1 0 0,0-1 0,1 0 0,0-1 0,0 0 0,1-1 0,0 0 0,0-1 0,0 0 0,1-1 0,0-1 0,0 0 0,0-1 0,1-1 1,-1 0-1,1-1 0,-1 0 0,1-1 0,-1-1 0,21-3 0,-4-2 74,1 0-1,-1-2 1,0-2-1,-1 0 1,0-2 0,-1-2-1,0 0 1,-1-2-1,41-31 1,-34 19 29,-1-1 0,-1-2 0,-2-2 0,-2 0 0,0-2-1,-3-1 1,-1-2 0,-1 0 0,20-46 0,-29 49-50,0 0 1,-3 0-1,-1-1 0,-1-1 0,-2 0 0,-2 0 1,-1 0-1,-2-1 0,-2 1 0,-1-1 0,-6-45 1,4 68-25,-1 0 0,0 0 1,-1 1-1,0 0 0,-2 0 1,1 0-1,-2 0 1,1 1-1,-2 0 0,0 0 1,-1 1-1,0 0 0,0 1 1,-1 0-1,-1 0 1,0 1-1,0 1 0,-1-1 1,-1 2-1,1 0 0,-1 0 1,0 1-1,-1 1 0,0 0 1,0 1-1,0 1 1,0 0-1,-1 1 0,0 0 1,0 1-1,-25 0 0,22 2-155,1 0 0,-1 2 0,0 0 0,1 1 0,-1 0 0,-19 8 0,-52 27-3318,53-20-442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81 133 11563,'0'0'1794,"-68"28"832,56-17-1056,12-3-353,7-8-801,27 0-160,16-3-31,10-13-65,14-2-64,4-3-64,4-2 0,-3-1-897,-6-2-1217,-10 3-1954,-13-3-1057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14318,'0'0'3790,"12"2"-3731,4 1-19,0 1 1,0 1 0,0 1-1,0 1 1,-1 0 0,0 0 0,0 2-1,-1 0 1,24 20 0,-31-24-31,-1 0 1,0 0 0,-1 1-1,0 0 1,0 0-1,0 0 1,0 1 0,-1 0-1,0 0 1,-1 0 0,1 0-1,-2 0 1,1 1-1,-1 0 1,0-1 0,0 1-1,-1 0 1,0 0-1,0 0 1,-1 0 0,0 0-1,-1 0 1,1-1 0,-4 13-1,0-8 32,-1 0 1,-1-1-1,0 1 0,0-1 0,-1-1 0,0 1 1,-1-1-1,-17 16 0,3-4-89,0-1 1,-38 25-1,30-30-1987,4-13-3192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147 190 9865,'2'-8'865,"1"-2"-667,0 3 452,0 0-1,0 0 0,-1 0 0,0 0 1,-1 0-1,0-1 0,0 1 1,0 0-1,-1-1 0,0-8 0,-1 15-578,0 0-1,0 0 0,0 0 1,0 0-1,0 1 1,0-1-1,-1 0 0,1 1 1,0-1-1,0 1 0,0-1 1,-1 1-1,1 0 0,0-1 1,0 1-1,-1 0 0,1 0 1,0 0-1,-1 0 1,1 0-1,0 0 0,-1 1 1,1-1-1,0 0 0,0 0 1,-3 2-1,-32 12 262,26-6-267,1-1 0,0 2 0,1-1 0,0 1 0,-13 19 0,17-22-54,0 0 0,0 0-1,1 1 1,-1-1-1,2 1 1,-1 0 0,1 0-1,0 0 1,0 0-1,-1 13 1,3-19-11,0 0 0,1 0 0,-1-1 0,0 1 0,0 0 0,0 0 0,1 0-1,-1-1 1,0 1 0,1 0 0,-1 0 0,1-1 0,-1 1 0,1 0 0,-1-1 0,1 1 0,0 0 0,-1-1 0,1 1 0,0-1 0,-1 1 0,1-1-1,0 1 1,0-1 0,-1 0 0,1 1 0,0-1 0,0 0 0,0 0 0,0 1 0,-1-1 0,1 0 0,0 0 0,0 0 0,0 0 0,0 0-1,0 0 1,-1 0 0,1-1 0,0 1 0,0 0 0,1-1 0,40-11 195,27-25-29,-60 30-176,1 1 0,0 0-1,0 0 1,0 1 0,1 0 0,0 1-1,0 1 1,0-1 0,0 2-1,0-1 1,19 0 0,-28 3 1,0 1 0,0-1 0,-1 1 0,1-1-1,0 1 1,0 0 0,0 0 0,-1 0 0,1 0 0,0 0 0,-1 0 0,1 0 0,-1 0 0,0 1 0,1-1-1,-1 1 1,0-1 0,0 1 0,0-1 0,0 1 0,0 0 0,0 0 0,0-1 0,0 1 0,0 4 0,10 53-42,-9-46 55,1 8 35,-2 0 0,0 0-1,-1 0 1,-1-1 0,0 1 0,-2 0 0,-6 24 0,7-37 89,-1 0 0,1 0 0,-2 0 0,1 0 0,-1-1 0,0 0 0,0 1 0,-1-2 0,0 1 0,0 0 0,0-1 1,-1 0-1,0 0 0,-1-1 0,1 1 0,-1-1 0,0-1 0,0 0 0,0 1 0,-15 4 0,20-8-90,-1 0-1,0 0 1,0 0 0,0 0-1,0-1 1,0 1-1,0-1 1,0 0-1,0 0 1,0 0 0,0 0-1,0 0 1,0-1-1,0 1 1,0-1 0,0 0-1,1 0 1,-1 0-1,0 0 1,0-1 0,1 1-1,-1-1 1,1 1-1,-1-1 1,1 0 0,0 0-1,-1 0 1,1 0-1,0 0 1,0-1-1,1 1 1,-1-1 0,0 1-1,1-1 1,0 0-1,-1 1 1,0-6 0,0 2-48,0 0 0,1 0 0,-1-1 0,2 1 0,-1 0 0,1-1 0,-1 1 0,2 0 0,-1-1 0,1 1 0,0 0 0,0-1 0,1 1 0,0 0 0,0 0 0,0 0 0,5-8 0,14-15-1,2 2-1,2 0 0,0 1 0,57-44 0,-32 27 13,-20 17 7,-12 12 9,0-1 0,-1 0 1,-1-2-1,-1 0 0,0-1 0,17-27 0,-31 44-2,0 0 0,-1 0 0,1 0 0,0 0 0,-1 0 0,1 0 0,0 0-1,-1 0 1,1 0 0,-1-1 0,0 1 0,1 0 0,-1 0 0,0 0 0,0-1 0,0 1 0,0 0 0,0 0 0,0-1 0,0 1 0,0 0 0,0 0 0,-1-1 0,1 1 0,0 0 0,-1 0 0,1 0 0,-1 0 0,0-1 0,1 1 0,-1 0 0,0 0 0,1 0 0,-1 0 0,-1-1 0,0 2 0,0 0-1,0-1 1,0 1 0,0 0 0,0 0 0,0 0 0,0 0 0,0 0 0,0 1 0,0-1 0,0 1 0,1-1 0,-1 1-1,0 0 1,0-1 0,0 1 0,1 0 0,-1 0 0,0 0 0,1 1 0,-1-1 0,1 0 0,-2 2 0,-8 7 11,0 0 0,1 1 1,0 0-1,1 1 0,0 0 1,0 0-1,2 1 0,0 0 1,0 1-1,1-1 1,1 1-1,0 1 0,1-1 1,0 0-1,-2 30 0,5-42-27,1-1-1,0 1 1,1 0 0,-1 0-1,0 0 1,0-1-1,1 1 1,-1 0-1,1 0 1,0-1-1,-1 1 1,1 0-1,0-1 1,0 1 0,0-1-1,0 1 1,0-1-1,0 0 1,0 1-1,1-1 1,-1 0-1,3 2 1,-1-1 8,0-1 0,0 0 0,1 0 0,-1 0 0,0 0 0,0 0 0,1-1 0,-1 0 0,0 1 0,1-1 0,5-1 0,3 0-80,1-1 1,-1-1-1,0 0 1,0-1-1,21-9 1,-6 0-1155,-1-2 0,31-22 0,-37 22-765,-1-1 0,0 0 0,17-22 1,-5-3-3407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8936,'0'0'2163,"-10"3"442,5-1-2249,-39 15 1486,42-15-1738,-1-1-1,1 0 1,0 1-1,-1-1 1,1 1-1,0 0 1,0 0 0,0 0-1,0 0 1,1 0-1,-1 0 1,0 0-1,1 1 1,-1-1-1,1 1 1,0-1 0,-2 6-1,3-8-97,1 1 0,-1 0 0,0-1 0,0 1-1,1-1 1,-1 1 0,1-1 0,-1 1 0,0-1 0,1 1 0,-1-1 0,1 1-1,-1-1 1,1 1 0,-1-1 0,1 0 0,-1 1 0,1-1 0,-1 0-1,1 0 1,0 1 0,-1-1 0,1 0 0,0 0 0,-1 0 0,1 0 0,-1 0-1,1 0 1,0 0 0,-1 0 0,1 0 0,0 0 0,-1 0 0,2 0-1,30-1 338,-26 1-261,50-8 131,-48 6-221,1 0 0,0 0 1,0 1-1,0 0 0,0 0 1,0 1-1,0 0 0,0 1 1,0 0-1,13 4 0,-20-4 45,0-1-1,-1 1 1,1 0-1,0 1 0,-1-1 1,1 0-1,0 0 1,-1 1-1,0-1 1,1 1-1,-1-1 1,0 1-1,0 0 0,0-1 1,0 1-1,0 0 1,0 0-1,0 0 1,-1 0-1,1 0 1,-1 0-1,1 0 0,-1 0 1,0 0-1,0 0 1,0 0-1,0 0 1,0 0-1,0 0 1,-1 0-1,1 0 0,-1 0 1,1 0-1,-1-1 1,0 1-1,-1 3 1,-1 3 285,0-1 1,-1 1-1,0-1 1,0 1 0,-1-1-1,0 0 1,-7 8-1,-56 44 1717,63-54-1884,-1-1-1,0 0 0,0-1 1,0 1-1,-1-1 0,1-1 1,-1 1-1,1-1 0,-1 0 1,-11 2-1,18-4-166,-1 0 0,1 0 0,-1 0 1,1 0-1,0 0 0,-1 0 0,1 0 0,-1 0 0,1 0 0,-1 0 0,1 0 0,0 0 0,-1-1 1,1 1-1,-1 0 0,1 0 0,0 0 0,-1 0 0,1-1 0,0 1 0,-1 0 0,1 0 0,0-1 1,-1 1-1,1 0 0,0-1 0,0 1 0,-1 0 0,1-1 0,0 1 0,0 0 0,0-1 0,0 1 1,-1-1-1,1 1 0,0 0 0,0-1 0,0 0 0,6-20-1212,19-17-1300,5 11-247,1 0-1,1 3 1,42-26-1,-18 13 1281,-5 0 12678,-94 77-11067,16 6 255,26-43-324,0-1 1,0 1-1,0 0 0,0 0 1,0 0-1,0 0 0,1 0 0,0 0 1,-1 0-1,1 0 0,0 0 0,0-1 1,1 1-1,-1 0 0,2 6 0,-1-8-43,0 0 0,0 0 0,0 0 0,0 0-1,0 0 1,1 0 0,-1-1 0,0 1 0,0 0-1,1-1 1,-1 1 0,1 0 0,-1-1 0,0 0-1,1 1 1,-1-1 0,1 0 0,-1 0-1,1 0 1,-1 0 0,3 0 0,34-2 183,-23-1-136,0-1 0,-1 0 0,0-1 0,0 0-1,0-1 1,-1-1 0,20-13 0,-8 4 21,-2-1 0,42-40 1,-74 93 120,5-28-109,1 0-1,-1 1 0,1 0 1,1-1-1,0 1 1,0 0-1,0 12 1,2-21-79,0 1 1,0 0 0,1-1-1,-1 1 1,0-1 0,1 1-1,-1 0 1,1-1 0,-1 1-1,0-1 1,1 1 0,0-1-1,-1 1 1,1-1 0,-1 0 0,1 1-1,-1-1 1,1 0 0,0 1-1,-1-1 1,1 0 0,0 0-1,-1 1 1,1-1 0,0 0-1,0 0 1,-1 0 0,1 0-1,0 0 1,-1 0 0,1 0 0,0 0-1,-1 0 1,1-1 0,0 1-1,-1 0 1,1 0 0,1-1-1,31-9 334,-13-1-278,-1-1-1,0-1 1,24-21-1,1-1 41,-52 59-249,-6 16 533,13-39-383,1-1-1,0 1 0,0 0 0,0-1 1,0 1-1,1 0 0,-1-1 0,0 1 1,0 0-1,0-1 0,0 1 0,1 0 1,-1-1-1,0 1 0,1-1 0,-1 1 1,0-1-1,1 1 0,-1-1 0,1 1 1,-1-1-1,1 1 0,-1-1 0,1 1 1,-1-1-1,1 1 0,-1-1 0,1 0 1,-1 0-1,1 1 0,0-1 0,-1 0 1,1 0-1,0 0 0,-1 1 0,1-1 1,0 0-1,-1 0 0,1 0 0,0 0 1,-1 0-1,1 0 0,0 0 0,-1-1 1,1 1-1,0 0 0,-1 0 0,1 0 1,-1-1-1,1 1 0,0 0 0,-1-1 1,1 1-1,0-1 0,14-5 83,1 0-1,-1-1 0,-1-1 1,27-18-1,-25 15-253,1 1-1,-1 1 0,25-10 1,-40 19 163,-1-1 1,0 1 0,1 0 0,-1 0-1,1 0 1,-1 0 0,1 0 0,-1 0-1,1-1 1,-1 1 0,0 0 0,1 0-1,-1 0 1,1 1 0,-1-1 0,1 0-1,-1 0 1,0 0 0,1 0 0,-1 0-1,1 0 1,-1 1 0,1-1 0,-1 0-1,0 0 1,1 1 0,-1-1 0,0 0-1,1 0 1,-1 1 0,0-1 0,0 0-1,1 1 1,-1-1 0,1 1 0,1 21-112,-12 35-84,7-43 174,5 7-503,-2-21 479,0 0 0,0 1-1,1-1 1,-1 0 0,0 1-1,1-1 1,-1 0 0,0 0-1,1 0 1,-1 1 0,0-1-1,1 0 1,-1 0 0,1 0-1,-1 0 1,0 0 0,1 0-1,-1 0 1,1 0 0,-1 0-1,1 0 1,-1 0 0,0 0-1,1 0 1,-1 0 0,1 0-1,-1 0 1,1-1 0,3 0-497,-1-1 1,1 0 0,-1-1-1,0 1 1,1 0 0,-1-1-1,5-5 1,12-14-5451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79 214 12492,'0'0'8942,"-4"12"-8622,-4 18 39,2 0-1,1 1 1,2 0 0,1 59 0,7-1-315,-3-53-209,-1-30-90,-1-12-165,-1-4 415,-1-1 0,0 1-1,0-1 1,-8-19 0,8 25 25,0 0 0,-1-1 1,1 1-1,-1 0 0,0 0 1,0 0-1,-1 1 1,0-1-1,1 1 0,-10-8 1,20 15-46,-1 0 1,1 0 0,0-1-1,0 0 1,0-1 0,0 1-1,0-1 1,0-1 0,0 1-1,0-1 1,0-1 0,9 0-1,-10 1 8,0-1-1,0 0 1,0 0-1,1-1 0,-1 1 1,0-1-1,-1 0 1,1-1-1,0 0 0,-1 0 1,1 0-1,-1 0 1,0-1-1,0 0 0,4-4 1,-8 7 54,-9 30 6,4-19 30,0 0-1,1 0 1,0 0 0,1 0 0,0 1-1,1-1 1,-1 12 0,3-21-72,-1 0 1,1 0 0,-1 0-1,1 0 1,0 0 0,-1-1-1,1 1 1,0 0 0,-1 0 0,1-1-1,0 1 1,0-1 0,0 1-1,0-1 1,-1 1 0,1-1-1,0 1 1,0-1 0,0 0-1,0 1 1,0-1 0,0 0-1,0 0 1,0 0 0,0 0-1,0 0 1,0 0 0,0 0-1,0 0 1,0 0 0,2-1-1,36-4 277,-29 2-250,0-1 1,0-1 0,-1 0 0,0 0-1,0-1 1,0 0 0,0 0-1,-1-1 1,0-1 0,-1 1-1,0-1 1,0 0 0,0-1-1,-1 1 1,7-14 0,-16 28 9,-2 2 36,0 1-1,1-1 0,0 1 0,-5 19 0,9-27-63,-1 1-1,1 0 1,-1-1-1,1 1 1,0 0-1,0-1 1,0 1-1,0 0 1,0-1-1,0 1 1,0 0-1,0 0 1,1-1 0,-1 1-1,1-1 1,-1 1-1,1 0 1,0-1-1,0 1 1,-1-1-1,1 1 1,0-1-1,0 0 1,0 1 0,1-1-1,-1 0 1,0 0-1,0 0 1,1 0-1,-1 0 1,1 0-1,-1 0 1,1 0-1,-1 0 1,1-1 0,-1 1-1,1-1 1,0 1-1,-1-1 1,4 1-1,5 0 43,-1-1 0,1 0 0,-1 0 0,1-1 0,-1 0 0,1-1 0,-1 0 0,0 0 0,0-1 0,17-7 0,-22 9-37,-1-1-1,1 0 1,0 1-1,-1-1 1,0-1-1,1 1 1,-1 0-1,0-1 1,0 1-1,0-1 1,0 0-1,-1 0 1,1-1-1,-1 1 1,0 0-1,0-1 1,0 1-1,0-1 1,-1 0 0,1 1-1,-1-1 1,0 0-1,0 0 1,0 0-1,-1 0 1,1 0-1,-1 0 1,0-5-1,-1 7-14,0 1 0,0-1 0,0 1 0,0-1 0,0 1 0,0 0 0,0-1 0,0 1-1,0 0 1,-1 0 0,1 0 0,0 0 0,-1 0 0,1 0 0,-1 0 0,1 0 0,-1 1 0,0-1 0,1 1 0,-1-1 0,0 1-1,1-1 1,-1 1 0,0 0 0,0 0 0,1 0 0,-1 0 0,0 0 0,-2 1 0,2-1-5,0 0 0,1 0 0,-1 0 0,0 0 0,1 0 0,-1 0 0,0 0 0,1 1 0,-1-1 0,1 1 0,-1-1 0,1 1 1,-1 0-1,1-1 0,-1 1 0,1 0 0,0 0 0,-1 0 0,1 0 0,0 0 0,0 1 0,0-1 0,0 0 0,0 0 0,0 1 0,0-1 0,0 1 0,1-1 0,-1 1 1,0-1-1,1 1 0,-1 1 0,1-2 4,1 0 0,0 0 1,0-1-1,0 1 0,0 0 0,-1-1 1,1 1-1,0-1 0,0 1 0,0-1 1,0 1-1,0-1 0,0 0 0,0 1 1,1-1-1,-1 0 0,0 0 1,0 0-1,0 0 0,0 0 0,0 0 1,0 0-1,0 0 0,0 0 0,0-1 1,0 1-1,0 0 0,2-2 0,34-7 151,-20-3-118,-14 10-37,-1-1 0,1 1 1,0 0-1,0 0 0,0 0 0,1 0 0,-1 0 0,0 1 1,7-3-1,-5 32-294,-5-25 273,1 1 0,1-1 1,-1 1-1,0-1 0,1 0 1,0 1-1,-1-1 0,1 0 0,0 0 1,1 0-1,-1 0 0,1-1 0,-1 1 1,1-1-1,0 1 0,0-1 1,0 0-1,0 0 0,0 0 0,0 0 1,1-1-1,-1 0 0,0 1 1,1-1-1,-1 0 0,1-1 0,0 1 1,-1 0-1,1-1 0,0 0 1,-1 0-1,1 0 0,0-1 0,-1 1 1,1-1-1,-1 0 0,1 1 0,0-2 1,-1 1-1,0 0 0,1-1 1,-1 0-1,6-3 0,-3 0-337,0 0 0,-1 0 0,1-1-1,-1 1 1,0-1 0,-1 0 0,1 0 0,-1-1 0,-1 1-1,1-1 1,-1 0 0,0 0 0,-1 0 0,3-9 0,3-18-1830,7-64 1,-7 39-414,13-69-1992,-15 93 7411,-4 18 6275,-2 26-8687,-2 29 182,3 0-1,1 0 1,1 0-1,2 0 1,20 69 0,14-15-447,5 17-150,-55-132-110,-1 0 0,-28-42 0,11 18-64,18 29 197,3 4 76,0 0 0,-1 0-1,0 1 1,-1 1 0,-16-17 0,24 28 267,22 4-245,-2 2-52,2-1 0,-1-1 0,0-1 0,1-1 1,28-1-1,-47 1-91,-1-1 0,1 0 1,0 0-1,-1 0 0,1 0 1,-1 0-1,1 0 1,0 0-1,-1 0 0,1 0 1,0 0-1,-1 0 0,1 0 1,-1 0-1,1-1 0,0 1 1,-1 0-1,1 0 0,-1-1 1,1 1-1,-1 0 0,1-1 1,-1 1-1,1-1 0,-1 1 1,1-1-1,-1 1 0,0-1 1,1 1-1,-1-1 0,0 1 1,1-1-1,-1 1 0,0-1 1,0 1-1,1-1 0,-1 0 1,0 1-1,0-1 0,0 1 1,0-1-1,0 0 0,0 1 1,0-1-1,0 0 0,0 1 1,0-1-1,0 1 0,0-1 1,0 0-1,-1 1 0,1-2 1,-2 0-388,1 0 1,-1 0-1,1 0 1,-1 1-1,0-1 1,1 0-1,-1 1 0,0-1 1,0 1-1,0-1 1,-1 1-1,-3-2 1,-22-6-4249,-1 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76 6790,'-21'-12'2243,"3"2"799,4 1-767,3-1-225,5 4 224,6-2-865,0 4-608,17 0-737,6 4 0,7-1-64,4-3-1185,-4-4-5285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22 10922,'0'0'2237,"-9"-3"59,6 2-2220,-7-3 777,-1 0-1,0 1 1,-23-3-1,30 6-729,1 0-1,0 0 1,0 0-1,-1 0 1,1 0-1,0 0 1,0 1-1,0 0 1,-1-1-1,1 1 1,0 0-1,0 1 1,0-1-1,0 0 1,0 1-1,1 0 1,-1 0-1,0 0 1,1 0-1,0 0 1,-5 5-1,5-4-178,-1 0-1,1 0 1,0 1-1,0-1 1,0 1-1,0 0 1,1 0-1,0-1 1,-1 1-1,1 0 1,1 0-1,-1 0 1,1 0-1,-1 0 1,1 0-1,1 7 1,0-10 25,0 0 1,-1-1 0,1 1-1,0-1 1,0 1 0,0-1 0,1 0-1,-1 1 1,0-1 0,0 0 0,0 0-1,0 1 1,0-1 0,0 0 0,0 0-1,0 0 1,0 0 0,1-1-1,-1 1 1,0 0 0,0 0 0,2-2-1,25-4 103,-10 1-291,-1 1 0,1 1 0,0 1 0,33-1 1,-51 3 215,1-1 0,0 1 1,0 0-1,-1 0 0,1 0 1,0 0-1,0 0 1,-1 0-1,1 0 0,0 0 1,0 0-1,-1 0 1,1 1-1,0-1 0,0 0 1,-1 1-1,1-1 0,0 0 1,-1 1-1,1-1 1,0 0-1,-1 1 0,1-1 1,-1 1-1,1-1 0,-1 1 1,1 0-1,-1-1 1,1 1-1,-1 0 0,1-1 1,-1 1-1,0 0 0,1-1 1,-1 1-1,0 0 1,0 0-1,0-1 0,0 1 1,1 0-1,-1 0 0,0-1 1,0 1-1,0 0 1,0 0-1,-1-1 0,1 1 1,0 1-1,-1 1 62,-1 1 0,1-1-1,-1 0 1,1 0 0,-1 0 0,0 0-1,0-1 1,0 1 0,0 0 0,-4 2-1,-12 10 347,-1-2-1,-31 18 0,-18 13 188,122-68-8573,-9-2 3139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237 248 10634,'-15'10'1036,"1"-1"-868,-102 76 2453,107-78-2161,-1 1-1,1 1 0,1 0 1,-1 0-1,2 0 0,-1 1 1,1 0-1,1 0 0,0 1 0,-6 13 1,12-24-455,0 1 0,0-1 0,0 0 0,0 0 1,0 1-1,-1-1 0,1 0 0,0 1 0,0-1 0,0 0 1,0 0-1,0 1 0,0-1 0,0 0 0,0 0 0,0 1 0,0-1 1,1 0-1,-1 1 0,0-1 0,0 0 0,0 0 0,0 1 1,0-1-1,0 0 0,1 0 0,-1 1 0,0-1 0,0 0 0,0 0 1,0 0-1,1 1 0,-1-1 0,0 0 0,0 0 0,1 0 1,-1 0-1,0 0 0,0 0 0,1 1 0,14-3 153,16-10 119,-7-4-220,0-1 1,-1-1-1,-1 0 1,-1-2-1,0-1 1,-2-1-1,0 0 1,-2-1-1,0-1 1,-2-1-1,0 0 1,16-43-1,-27 59 79,-1-1 0,0 0 0,0 0 0,-1 0 0,-1 0 0,0 0-1,0-16 1,-1 24-125,0 0 1,0 0-1,-1-1 0,1 1 0,-1 0 0,1 0 0,-1 0 0,0 0 0,0 0 0,0 0 1,0 0-1,0 0 0,0 1 0,0-1 0,-1 0 0,1 0 0,0 1 0,-1-1 0,0 1 1,1 0-1,-1-1 0,0 1 0,0 0 0,0 0 0,1 0 0,-1 0 0,0 0 0,-1 1 1,1-1-1,0 0 0,0 1 0,0 0 0,0-1 0,0 1 0,0 0 0,-1 0 0,1 0 1,0 1-1,0-1 0,-3 1 0,-3 1-17,1 0 0,1 0 0,-1 1 1,0 0-1,1 0 0,-1 1 0,1-1 0,0 1 0,0 1 1,0-1-1,1 1 0,0 0 0,0 0 0,-7 10 0,-2 2 6,2 0-1,0 0 0,-17 37 0,28-52-1,-1 1-1,1 0 1,0 0-1,0 0 1,0 0-1,0 0 1,1 0-1,-1 0 1,1 0-1,0 0 1,-1 0-1,2 0 1,-1 4 0,1-5 1,-1-1 0,1 1 0,-1-1-1,1 0 1,0 1 0,-1-1 0,1 0 0,0 0 0,0 0 0,0 1 0,0-1 0,0 0 0,0 0 0,0 0 0,1-1 0,-1 1 0,0 0 0,0 0 0,4 0 0,4 2 14,1-1 1,0 0-1,0-1 0,0 0 0,0 0 0,16-2 1,-2 1 60,-13 0 53,7-1-619,0 2 0,1 0 0,-1 1 0,0 1 0,21 5 0,-35-6 296,0-1-1,0 0 1,0 1 0,-1 0 0,1 0 0,-1 0-1,0 0 1,1 1 0,-1-1 0,0 1-1,0 0 1,-1 0 0,1 0 0,0 0-1,-1 0 1,0 1 0,0-1 0,0 1 0,0-1-1,-1 1 1,1 0 0,-1 0 0,0-1-1,0 1 1,0 0 0,-1 0 0,1 0-1,-1 0 1,0 6 0,0 6-2575,2-6-1553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79 266 14638,'0'0'1810,"-9"5"-54,5-3-1658,-1 0 1,1 1-1,-1 0 0,1 0 1,0 0-1,0 1 0,0-1 1,1 1-1,-1 0 0,1 0 1,0 0-1,0 0 0,0 1 1,0-1-1,1 1 0,0 0 1,0-1-1,0 1 1,1 0-1,0 0 0,0 0 1,0 0-1,0 1 0,1-1 1,0 10-1,0-13-88,1-1-1,0 1 1,0-1 0,-1 1-1,1-1 1,0 0 0,0 1-1,1-1 1,-1 0 0,0 0-1,0 1 1,0-1 0,1 0 0,-1 0-1,1 0 1,-1-1 0,1 1-1,-1 0 1,1 0 0,-1-1-1,1 1 1,0-1 0,-1 0-1,1 1 1,0-1 0,-1 0-1,1 0 1,0 0 0,-1 0-1,1 0 1,0 0 0,-1-1-1,3 1 1,4-1 42,-1 0-1,1 0 0,0 0 1,-1-1-1,1 0 0,7-4 1,-4 0 2,0 0 1,-1-1 0,18-16-1,-24 21-106,-1-1-1,0 0 0,0 0 1,0 0-1,-1 0 0,1 0 0,-1-1 1,0 1-1,0-1 0,0 0 1,0 1-1,-1-1 0,1 0 0,-1 0 1,1-7-1,-25 34-646,16-13 727,1-1 1,0 1-1,1 1 1,0-1-1,1 1 1,0 0-1,0 0 0,-3 23 1,7-34-25,0 1 0,0-1 1,0 1-1,0-1 0,0 1 0,0-1 0,0 1 1,0-1-1,0 1 0,1-1 0,-1 1 1,0-1-1,0 0 0,0 1 0,1-1 0,-1 1 1,0-1-1,1 1 0,-1-1 0,0 0 0,1 1 1,-1-1-1,0 0 0,1 1 0,-1-1 1,1 0-1,-1 0 0,1 1 0,-1-1 0,0 0 1,1 0-1,-1 0 0,2 0 0,20-2 257,20-19 275,-17 3-484,-1-1 0,-1-1 0,0-1 1,-2-1-1,0-1 0,-1-1 1,-2 0-1,-1-2 0,17-31 1,-33 55-70,0 1 0,0-1 1,0 0-1,0 0 1,0 0-1,0 0 0,-1 0 1,1 0-1,-1 0 1,0 0-1,1 0 0,-1 0 1,0 0-1,0 0 1,-1-3-1,-7 6-206,-7 16 119,-10 18 192,1 1 0,2 1 0,-24 56-1,37-71 27,1 0 0,1 1-1,1 0 1,0 1-1,2-1 1,1 1-1,0 41 1,3-64-117,0 1 0,0 0 0,0-1 0,0 1 0,0-1 0,0 1 1,1-1-1,-1 1 0,0-1 0,1 1 0,0-1 0,-1 1 0,1-1 0,0 1 0,0-1 0,0 0 0,0 1 0,0-1 1,1 1-1,-1-1 8,0-1 0,0 1 0,0-1 0,1 1 0,-1-1 0,0 0 0,0 0 0,0 1 1,0-1-1,1 0 0,-1 0 0,0 0 0,0 0 0,0-1 0,0 1 0,1 0 0,-1 0 1,0-1-1,2 0 0,3-1 44,-1-1 0,1 0 0,-1-1 0,0 1 0,0-1 0,0 0 1,0 0-1,5-7 0,18-23 57,-2-1 0,-2-2 0,38-73 1,43-130 99,-85 191-202,5-21-25,-46 123-235,12-34 247,1 0-1,1 1 1,-5 22-1,2 36 189,3 1 1,4 102-1,3-134 634,0-46-801,1-1 0,-1 1 0,0-1 0,0 0 1,1 1-1,-1-1 0,0 0 0,1 1 0,-1-1 1,0 0-1,1 0 0,-1 1 0,1-1 0,-1 0 0,0 0 1,1 0-1,-1 0 0,1 1 0,-1-1 0,1 0 1,-1 0-1,0 0 0,1 0 0,-1 0 0,1 0 1,-1 0-1,1 0 0,-1 0 0,1 0 0,-1 0 0,0-1 1,1 1-1,-1 0 0,1 0 0,-1 0 0,0-1 1,1 1-1,-1 0 0,1 0 0,-1-1 0,0 1 1,1 0-1,-1 0 0,0-1 0,0 1 0,1-1 0,-1 1 1,0 0-1,0-1 0,1 1 0,-1-1 0,0 0 1,4-7 107,0 0 0,0 0 0,-1 0 0,0-1 0,-1 1 1,0-1-1,1-11 0,6-65-115,-6-86-2205,-3 170 2168,0 0 0,0 1 0,0-1 0,1 0 0,-1 0-1,0 0 1,1 0 0,-1 0 0,1 1 0,-1-1 0,1 0-1,-1 0 1,1 1 0,-1-1 0,1 0 0,0 1 0,-1-1 0,1 0-1,0 1 1,0-1 0,-1 1 0,1 0 0,0-1 0,0 1-1,0-1 1,-1 1 0,1 0 0,0 0 0,0 0 0,0-1-1,0 1 1,0 0 0,0 0 0,0 0 0,1 1 0,45 4 115,-22 0-119,-16-5 67,0 0 0,0-1 0,0 0 1,-1 0-1,1-1 0,0 0 0,-1 0 0,1-1 0,-1 0 0,0 0 1,0-1-1,0 0 0,-1-1 0,1 0 0,-1 0 0,0 0 0,0-1 1,-1 0-1,0 0 0,0-1 0,0 0 0,-1 0 0,0 0 0,0-1 1,-1 1-1,0-1 0,0 0 0,-1 0 0,3-11 0,-6 18-22,1-1-1,-1 1 1,0-1 0,1 0-1,-1 1 1,0-1-1,0 1 1,0-1 0,0 0-1,0 1 1,-1-1-1,1 1 1,0-1 0,-1 0-1,1 1 1,-2-3-1,2 3-12,-1 1 0,1 0-1,-1-1 1,1 1 0,-1 0-1,0-1 1,1 1-1,-1 0 1,1-1 0,-1 1-1,0 0 1,1 0-1,-1 0 1,0 0 0,1 0-1,-1 0 1,0 0-1,1 0 1,-1 0 0,1 0-1,-1 0 1,0 0-1,1 0 1,-1 1 0,0-1-1,1 0 1,-1 1-1,-4 1-21,1 0-1,-1 0 0,1 1 0,0 0 0,0 0 0,1 0 0,-1 1 0,0-1 1,-3 5-1,-3 7 111,-1-1 1,2 1 0,0 1-1,1-1 1,1 2-1,0-1 1,1 1-1,1 0 1,1 0 0,0 0-1,1 1 1,-1 29-1,4-44-82,0-1-1,0 1 0,0 0 0,1 0 1,-1-1-1,1 1 0,0 0 0,0-1 0,0 1 1,0 0-1,0-1 0,0 0 0,1 1 1,-1-1-1,1 0 0,-1 1 0,1-1 0,0 0 1,0 0-1,0-1 0,0 1 0,1 0 1,-1-1-1,0 1 0,1-1 0,4 2 0,0 0-545,0-1-1,0 0 1,1-1-1,-1 0 0,0 0 1,1 0-1,-1-1 0,15-1 1,14-4-5734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36 158 11979,'0'0'9001,"10"-2"-7400,7-3-1420,0-1-1,-1 0 1,1-1-1,-1-1 1,-1-1 0,0 0-1,0-1 1,0 0-1,-1-2 1,22-22-1,-36 34-150,1-1 0,0 0-1,0 0 1,0 0 0,-1 0-1,1 0 1,0 0 0,-1 0-1,1 0 1,-1 0 0,1 0 0,-1 0-1,0 0 1,1 0 0,-1 0-1,0 0 1,0-1 0,0 1-1,0 0 1,0 0 0,0 0-1,0 0 1,0-1 0,0 1 0,-1 0-1,0-2 1,0 2 17,0 0 0,0 0 0,0 0 1,-1 1-1,1-1 0,0 0 0,-1 1 0,1-1 1,0 1-1,-1-1 0,1 1 0,-1-1 0,1 1 1,-1 0-1,1 0 0,-1 0 0,-1 0 0,-6 0 64,0 1 0,0 0 0,0 0 0,0 1 0,-16 5 0,14-2 32,1 0 0,0 1 0,0 0 0,0 1 0,1 0 0,0 1 0,0 0 0,-14 17 0,17-18 15,1 0 0,0 0 0,1 1 1,-1-1-1,1 1 0,1 0 0,-1 0 0,1 0 0,1 0 0,0 1 0,0-1 0,-1 16 0,3-21-150,0 0 0,1-1 1,-1 1-1,1 0 0,0 0 0,-1-1 1,1 1-1,1 0 0,-1-1 0,0 1 1,1-1-1,-1 1 0,1-1 0,0 0 1,-1 0-1,1 0 0,0 0 0,0 0 1,1 0-1,-1 0 0,0-1 0,1 1 1,-1-1-1,1 1 0,-1-1 0,1 0 1,0 0-1,-1 0 0,1-1 0,0 1 1,0-1-1,4 1 0,14 2-77,1-1 0,-1 0 0,30-3 1,-26 0-271,-12 1-468,-1 0-1,0-1 0,0-1 1,0 0-1,0 0 1,22-8-1,11-11-6479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19122,'0'0'4132,"-46"60"-2563,38-38-1088,5-5-417,3-1-160,0-11-1025,9-5-3556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3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9673,'0'0'9342,"3"9"-9192,2 15 4,0 0 0,-1 0 0,-2 1 0,0-1 0,-2 29 0,3 44-37,3-81-104,5-19 26,11-25 21,-7-11-505,-1-1 0,-1-1 0,-3 1 0,-1-2 1,6-77-1,-16 163 471,-1-18-39,2 1 1,4 30 0,-3-50 46,0-1 1,0 1 0,1-1-1,-1 1 1,1-1 0,1 0 0,0 0-1,-1 0 1,2 0 0,-1-1 0,1 1-1,0-1 1,8 9 0,-9-11 31,-1-1 1,0 0-1,1-1 0,-1 1 1,1 0-1,0-1 0,-1 1 1,1-1-1,0 0 0,0 0 1,0 0-1,0 0 0,0 0 1,0-1-1,0 1 1,0-1-1,1 0 0,-1 0 1,3-1-1,-1 0 63,-1 0 0,1 0 0,0-1 0,-1 0 0,1 0 0,-1 0 0,0 0 0,0-1 0,0 0 0,0 0 0,4-4 0,2-3 42,0 0-1,0-2 0,-1 1 1,-1-1-1,0 0 1,0-1-1,6-15 1,-6 9 15,-1-1 1,-1 0 0,0-1 0,-2 0 0,0 1 0,-2-1-1,1-35 1,-3 56-189,0-1-1,0 0 1,1 0-1,-1 0 1,0 1-1,0-1 1,0 0-1,0 0 1,0 0-1,0 0 1,-1 1-1,1-1 1,0 0 0,0 0-1,-1 0 1,1 1-1,0-1 1,-1 0-1,1 0 1,0 1-1,-1-1 1,1 0-1,-1 1 1,0-1-1,1 1 1,-1-1-1,1 1 1,-1-1-1,0 1 1,1-1-1,-1 1 1,0-1-1,0 1 1,1 0-1,-1-1 1,-1 1-1,1 0-17,0 1 0,0-1-1,-1 1 1,1-1-1,0 1 1,0 0-1,0-1 1,0 1-1,0 0 1,0 0-1,1-1 1,-1 1-1,0 0 1,0 0 0,1 0-1,-1 0 1,0 0-1,1 1 1,-1-1-1,1 0 1,-1 0-1,1 0 1,0 0-1,-1 2 1,-7 51-3186,7-18-3907,1-20 40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4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74 10634,'-10'7'630,"-8"5"-91,-48 35 1515,60-42-1620,1 0-1,-1 0 0,1 0 0,0 1 0,0 0 0,0 0 0,1 0 0,-6 11 0,10-17-416,0 0-1,0 0 0,-1 1 0,1-1 1,0 0-1,0 1 0,0-1 0,0 0 1,-1 0-1,1 1 0,0-1 0,0 0 0,0 1 1,0-1-1,0 0 0,0 1 0,0-1 1,0 0-1,0 0 0,0 1 0,0-1 1,0 0-1,0 1 0,0-1 0,0 0 0,1 1 1,-1-1-1,0 0 0,0 0 0,0 1 1,0-1-1,0 0 0,1 0 0,-1 1 1,0-1-1,0 0 0,1 0 0,-1 0 0,0 1 1,0-1-1,1 0 0,-1 0 0,0 0 1,0 0-1,1 1 0,-1-1 0,0 0 1,1 0-1,-1 0 0,0 0 0,1 0 0,23-6 367,23-18-45,-29 10-235,0-1 0,-1-1 1,0 0-1,-1-1 1,-1-1-1,-1-1 1,21-35-1,-27 40 185,-16 28-318,-14 29-62,18-32-91,0 0 0,1 1 0,0 0 1,1 0-1,0 0 0,1 0 1,1 0-1,1 16 0,-1-27 35,0 0-1,0 0 1,0 0-1,0 0 0,0 0 1,0 0-1,1 0 1,-1 0-1,1 0 0,-1 0 1,0 0-1,1 0 0,0 0 1,-1 0-1,1-1 1,-1 1-1,1 0 0,0 0 1,0 0-1,0-1 1,-1 1-1,1-1 0,0 1 1,0 0-1,0-1 1,0 0-1,0 1 0,1 0 1,1-1-54,-1 0 0,1 0 0,-1 0 0,1 0 0,-1-1-1,1 1 1,-1-1 0,0 1 0,1-1 0,-1 0 0,4-2 0,4-2-397,0 0-1,0-1 1,-1-1-1,12-9 0,11-17-2314,-2-2-1667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4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71 366 4068,'-6'11'4110,"-4"5"-3272,-28 49 2482,35-60-2942,1 0-1,-1 0 0,1 0 1,1 1-1,-1-1 0,1 0 0,0 1 1,0-1-1,1 1 0,-1-1 1,2 10-1,-1-14-338,0-1 1,1 1-1,-1-1 0,1 1 1,-1-1-1,1 1 0,-1-1 1,1 0-1,0 1 1,-1-1-1,1 1 0,0-1 1,-1 0-1,1 0 0,-1 1 1,1-1-1,0 0 0,0 0 1,-1 0-1,1 0 0,0 0 1,-1 0-1,1 0 1,0 0-1,-1 0 0,1 0 1,0 0-1,0 0 0,-1-1 1,1 1-1,0 0 0,-1 0 1,1-1-1,-1 1 0,1-1 1,0 1-1,-1 0 0,1-1 1,-1 1-1,2-2 1,26-16 722,-8 2-712,-1-1 0,-1-1 0,-1-1 1,0 0-1,-2-1 0,0-1 0,-1 0 0,-1-1 1,-1 0-1,-1-1 0,-1-1 0,-1 0 1,-1 0-1,-1 0 0,-2-1 0,6-50 1,-11 69-75,0-1 0,-1 0 0,1 0 1,-2 0-1,1 0 0,-1 1 0,0-1 0,-5-11 1,7 17 5,-1-1 1,0 0 0,0 1 0,0-1-1,0 1 1,0-1 0,0 1 0,0-1 0,0 1-1,-1 0 1,1 0 0,-1-1 0,1 1-1,-1 0 1,1 0 0,-1 1 0,1-1-1,-1 0 1,0 0 0,0 1 0,1-1-1,-1 1 1,0 0 0,0-1 0,1 1 0,-1 0-1,0 0 1,0 0 0,0 0 0,0 0-1,1 1 1,-1-1 0,0 0 0,0 1-1,1-1 1,-1 1 0,0 0 0,-2 1 0,0 1 6,-1 0 0,1 1 0,-1-1 1,1 1-1,0 0 0,1 0 1,-1 1-1,1-1 0,0 1 1,0 0-1,0-1 0,0 1 1,1 1-1,-2 4 0,-2 5 3,1 1 0,1 0 0,-4 26 0,7-37 4,0 0-1,1-1 0,-1 1 1,1 0-1,0-1 0,0 1 1,1-1-1,-1 1 0,1 0 1,0-1-1,0 1 0,1-1 1,0 0-1,-1 1 0,1-1 1,3 5-1,-1-5-39,0-1 1,-1 0-1,1 0 0,0 0 0,0 0 1,1-1-1,-1 1 0,1-1 0,-1 0 1,1-1-1,-1 1 0,1-1 0,0 0 0,0 0 1,5 0-1,29 4-1835,-29-4 1333,-1-1-1,1 1 0,-1 1 0,1 0 0,-1 0 1,0 1-1,0 0 0,0 0 0,0 1 0,-1 0 1,9 6-1,-15-8 524,0 0 1,0 1-1,-1-1 1,1 1-1,-1-1 0,1 1 1,-1 0-1,0 0 1,0-1-1,0 1 0,0 0 1,-1 0-1,1 0 1,-1 0-1,0 0 1,1 0-1,-1 0 0,-1 0 1,1 0-1,0 0 1,-1 0-1,1 0 0,-3 4 1,-1 7 318,0 0-1,-2 0 1,-7 15 0,-1 0-1423,14-32-2001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4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12204,'0'0'1548,"-3"10"-337,-5 19-598,1 0-1,1 1 0,2 0 0,1 0 0,2 42 0,16 167 2475,-3-86-1465,-11-143-1344,1 28 542,-2-36-784,0-1-1,0 0 1,0 1-1,1-1 1,-1 0-1,0 1 1,1-1-1,-1 0 1,0 1-1,1-1 0,0 0 1,-1 0-1,1 0 1,0 1-1,0-1 1,-1 0-1,1 0 1,2 1-1,-2-3-10,0 1-1,0-1 1,0 1 0,1-1-1,-1 0 1,0 1-1,0-1 1,0 0 0,0 0-1,0 0 1,0 0 0,-1 0-1,1 0 1,0 0-1,0 0 1,-1 0 0,1 0-1,0-3 1,14-23 233,31-90-67,-37 89-487,1 1 1,1-1-1,1 2 1,28-44 0,-24 55-448,-15 16 723,-1-1-1,0 0 1,1 0-1,-1 0 1,0 0-1,1 1 1,-1-1 0,0 0-1,1 0 1,-1 1-1,0-1 1,0 0-1,1 1 1,-1-1 0,0 0-1,0 1 1,0-1-1,1 0 1,-1 1-1,0-1 1,0 0 0,0 1-1,0-1 1,0 1-1,0-1 1,0 0-1,0 1 1,0-1 0,0 1-1,0 0 1,0 3 5,0 0 1,0-1-1,-1 1 1,1 0 0,-1 0-1,0 0 1,0 0 0,-3 6-1,-19 24 334,23-34-310,0 0 0,0 0 0,0 0 0,0 0 1,0 0-1,0 0 0,0 0 0,0-1 0,0 1 0,0 0 1,0 0-1,0 0 0,-1 0 0,1 0 0,0 0 0,0 0 1,0 0-1,0 0 0,0 0 0,0 0 0,0 0 0,0 0 1,0-1-1,0 1 0,0 0 0,-1 0 0,1 0 0,0 0 1,0 0-1,0 0 0,0 0 0,0 0 0,0 0 0,0 0 1,0 0-1,0 0 0,-1 0 0,1 0 0,0 0 0,0 0 1,0 0-1,0 0 0,0 0 0,0 0 0,0 0 0,0 1 1,0-1-1,-1 0 0,1 0 0,0 0 0,0 0 0,0 0 1,0 0-1,0 0 0,0 0 0,0 0 0,0 0 0,0 0 1,0 1-1,7-25 168,52-105-91,-59 128-89,0 1 0,1-1 0,-1 1 0,0 0 0,0-1 1,1 1-1,-1 0 0,0-1 0,1 1 0,-1 0 0,0 0 0,1-1 0,-1 1 0,0 0 1,1 0-1,-1 0 0,0 0 0,1-1 0,-1 1 0,1 0 0,-1 0 0,0 0 0,1 0 1,-1 0-1,1 0 0,-1 0 0,0 0 0,1 0 0,-1 0 0,1 0 0,-1 0 1,0 0-1,1 0 0,-1 0 0,1 1 0,-1-1 0,0 0 0,1 0 0,-1 0 0,0 1 1,1-1-1,18 16-204,-10-8 140,-4-5-336,0 0 0,0-1 0,0 1-1,0-1 1,1 0 0,-1 0 0,1 0 0,-1-1 0,1 0 0,0 0 0,0-1-1,-1 1 1,1-1 0,0-1 0,0 1 0,-1-1 0,1 0 0,0 0 0,8-3 0,-10 2-51,0 1 0,-1-1 0,1 0 0,0-1 0,-1 1 0,0-1 0,1 1 0,-1-1 0,0 0 0,0 0 1,-1 0-1,1-1 0,-1 1 0,1-1 0,-1 1 0,0-1 0,-1 0 0,1 0 0,0 0 0,-1 0 0,0 0 1,0 0-1,0 0 0,-1 0 0,0-1 0,1-6 0,-2 11 619,1-1 1,0 1-1,0-1 1,-1 1-1,1 0 1,0 0-1,0-1 0,-1 1 1,1 0-1,0-1 1,-1 1-1,1 0 1,0 0-1,-1 0 1,1-1-1,0 1 0,-1 0 1,1 0-1,-1 0 1,1 0-1,0 0 1,-1 0-1,1 0 1,-1-1-1,1 1 0,-1 1 1,1-1-1,0 0 1,-1 0-1,1 0 1,-1 0-1,1 0 1,0 0-1,-1 0 0,1 0 1,-1 1-1,1-1 1,0 0-1,-1 0 1,1 1-1,0-1 1,-1 0-1,1 0 0,0 1 1,0-1-1,-1 0 1,1 1-1,-19 12 2074,15-9-1957,1 0 0,0 0-1,0 1 1,0-1 0,0 1-1,1 0 1,-1 0 0,1 0-1,0 0 1,1 0 0,0 0-1,-1 0 1,1 1 0,1-1-1,-1 0 1,1 7 0,0-11-276,0-1 0,0 1 1,0-1-1,1 1 0,-1 0 1,0-1-1,0 1 0,0-1 1,1 1-1,-1-1 0,0 1 1,0 0-1,1-1 1,-1 1-1,1-1 0,-1 0 1,0 1-1,1-1 0,-1 1 1,1-1-1,-1 1 0,1-1 1,-1 0-1,1 0 0,-1 1 1,1-1-1,0 0 0,-1 0 1,1 1-1,0-1 0,24-2 241,18-19 191,3-27-317,-38 39-775,0 0-1,0 0 0,0 1 1,1 0-1,14-9 0,-22 21 702,0-1 0,-1 1 1,1 0-1,-1 0 0,0 0 0,0-1 0,0 1 0,-1 0 0,1 0 0,-2 4 0,-20 63 1631,12-44-392,2 0 0,-9 55 1,16-73-1188,1 0 1,-1 0 0,2 1 0,-1-1 0,1 0 0,1 1 0,0-1 0,0 0-1,0 0 1,1-1 0,1 1 0,0 0 0,5 9 0,1-3-48,-7-11-34,0 0 1,0 1-1,0-1 0,0 1 1,-1 0-1,0 0 1,0 0-1,0 0 1,-1 0-1,1 0 1,-1 0-1,0 0 0,-1 0 1,1 1-1,-1 5 1,-1-11-11,1 1 0,0-1 1,0 1-1,-1-1 0,1 0 1,0 1-1,-1-1 0,1 1 1,0-1-1,-1 0 0,1 0 1,-1 1-1,1-1 0,0 0 1,-1 0-1,1 1 0,-1-1 0,1 0 1,-1 0-1,1 0 0,-1 0 1,1 0-1,-1 1 0,1-1 1,-1 0-1,1 0 0,-1 0 1,1 0-1,-1-1 0,1 1 1,-1 0-1,1 0 0,-1 0 1,1 0-1,-1 0 0,1-1 1,0 1-1,-1 0 0,1 0 1,-1-1-1,1 1 0,0 0 0,-1-1 1,1 1-1,0 0 0,-1-1 1,1 0-1,-22-17 281,17 9-324,0 1-1,0-1 0,1-1 0,0 1 0,1 0 1,0-1-1,1 0 0,0 0 0,0 0 1,1 0-1,0 0 0,1 0 0,0 0 0,0 0 1,1 0-1,1 0 0,3-13 0,-1 8 3,1 0 0,0 0 0,2 0 0,0 1-1,0 0 1,1 0 0,1 1 0,0 0 0,1 1 0,16-16-1,42-31 61,-48 43 6,0 0 1,-2-2-1,23-25 1,-40 41-25,0 1 0,0 0 0,0-1 0,0 0 0,0 1 0,0-1 0,0 0 0,0 1 0,-1-1 0,1 0 0,-1 0 0,1 0 0,-1 0 0,1-3 0,-2 5 3,1-1 0,0 0 1,0 0-1,0 1 0,-1-1 1,1 0-1,0 1 0,0-1 1,-1 1-1,1-1 0,-1 0 1,1 1-1,-1-1 0,1 1 1,-1-1-1,1 1 0,-1-1 1,1 1-1,-1-1 0,1 1 0,-1 0 1,0-1-1,1 1 0,-1 0 1,-1-1-1,0 1 2,-1-1 0,1 1 0,-1 0 0,1 0 0,-1 0-1,1 0 1,-1 0 0,1 1 0,-1-1 0,1 1 0,0 0 0,-1-1 0,1 1 0,0 0 0,-1 1-1,1-1 1,0 0 0,0 0 0,0 1 0,-2 2 0,-4 3 12,2 1 0,-1 0 1,1 0-1,0 0 0,0 1 0,1 0 1,-4 10-1,7-14 45,0 0 1,0 0 0,0 0-1,0 0 1,1 0 0,0 0-1,0 1 1,1-1-1,-1 0 1,1 1 0,0-1-1,1 1 1,-1-1 0,1 0-1,2 8 1,-2-11-56,1 0 1,-1 0-1,0 0 1,1 0-1,-1 0 0,1 0 1,-1-1-1,1 1 1,0-1-1,0 1 1,0-1-1,0 0 0,0 0 1,0 0-1,0 0 1,0 0-1,0 0 1,0 0-1,1-1 0,-1 1 1,5-1-1,56 3 232,-44-4-179,-2 1-351,0-1 1,0-2-1,1 1 0,-1-2 1,20-7-1,41-23-8390,-39 11-2384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4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17745,'-11'17'897,"2"7"-801,0 11 224,4 6-256,5 6-32,3 2-32,15-1-897,4-6-1665,-3-6-1506,3-6-705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7:4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15150,'0'0'4260,"-24"49"-3139,19-31-832,5-2-225,0-6-64,11-7-192,3-5-3236,9-23-7142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4:1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5669,'0'0'9983,"-1"11"-8835,-19 579 3436,51 10-4257,-10-376 361,-14-146-1892,-3-28-3816,-8-90 2074,-5-14-2436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4:1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1 419 14734,'0'0'3454,"15"-9"-3166,82-48 374,3 4 0,114-42-1,238-65-430,-409 146-234,-23 7-7,0 0 0,0 2 0,42-7 0,-61 13 9,-1-1 1,1 0-1,0 1 0,0-1 1,0 1-1,0-1 1,-1 1-1,1 0 0,0-1 1,-1 1-1,1 0 1,0-1-1,-1 1 0,1 0 1,-1 0-1,1 0 1,-1 0-1,1-1 0,-1 1 1,0 0-1,1 0 1,-1 0-1,0 0 0,0 0 1,0 0-1,0 0 1,0 0-1,0 0 0,0 0 1,0 0-1,0 0 1,0 0-1,0 0 0,-1 1 1,-4 40 672,-4 7-599,-40 275 1345,44-267-1046,2 1 0,3 0 0,13 97 0,6-58-369,37 108-1,-7-29 14,-32-104 67,-3 1 0,-3 0 0,1 119-1,-52-178 36,-6 2-567,-13 7-209,-2-3 0,-122 24-1,102-35 766,-122 0-1,163-10-46,0-1 0,1-3-1,0-1 1,0-2 0,-42-14-1,77 21-52,-51-22-33,52 22 28,1 0-1,0 0 1,0 0-1,0-1 0,0 1 1,0-1-1,0 1 1,0-1-1,1 0 1,-1 1-1,1-1 0,-1 0 1,1 0-1,0 0 1,-1 0-1,1 0 0,0-1 1,0 1-1,1 0 1,-2-3-1,2 3-5,0 1 0,1 0 0,-1 0 0,0-1 0,0 1 0,1 0 0,-1 0 0,1-1 0,-1 1 0,1 0 0,0 0 0,-1 0 0,1 0 0,0 0 0,0 0 0,0 0 0,0 0 0,0 0 0,0 1 0,0-1 0,0 0 0,0 0 0,0 1 0,2-1 0,32-14-73,-29 13 67,106-28 20,1 5 1,143-13-1,-101 16 7,-90 12-412,115-16 386,-62 19-7701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4:2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112 223 5765,'0'0'7682,"-5"-5"-7500,-8-8-84,6 14 277,8 29 760,2-5-624,-2 57 445,-3-1 0,-22 145 1,-2 38-831,26-258-120,0 175 92,1-157-81,2 0-1,1 0 1,1 0-1,1-1 0,12 32 1,12 24 575,-28-81-48,-2-9-388,-5-14-119,1 18 8,-4-16-68,8 23 16,1-1 1,0 1-1,0-1 1,-1 1-1,1 0 1,0-1-1,0 1 1,-1 0-1,1 0 1,0-1-1,0 1 0,0 0 1,0 0-1,-1 0 1,1 0-1,0 0 1,0 0-1,0 0 1,0 0-1,-1 1 1,1-1-1,0 0 1,0 0-1,0 1 0,-1-1 1,2 1-1,43 4 19,0-2 0,0-1 0,0-3 0,59-8-1,57-1-96,102 26-236,1-1-426,-191-15 444,134-17 0,-185 13 233,-1 0 0,1-1 1,-1-1-1,0-1 1,-1-1-1,0 0 0,0-2 1,-1-1-1,0 0 1,30-24-1,-36 16 224,-13 18-151,0 0 1,0 1 0,0-1 0,0 1 0,0-1 0,0 0 0,0 1 0,0-1 0,0 0 0,0 1 0,-1-1 0,1 1 0,0-1 0,-1 1-1,1-1 1,0 0 0,-1 1 0,1-1 0,0 1 0,-1 0 0,1-1 0,-2 0 0,-3-2 8,-1 0 1,1 0-1,-1 1 1,0-1-1,-11-2 1,14 5-5,0 0-1,-1-1 1,1 0 0,0 0-1,0 0 1,0 0 0,0 0-1,0 0 1,0-1 0,0 0-1,1 1 1,-1-1 0,0 0-1,1 0 1,0-1-1,-1 1 1,1 0 0,-2-4-1,4-3-11,1-1 0,0 1 0,0 0 0,1-1 0,0 1 0,1 0 0,0 0 0,0 0 0,1 1 0,0-1 0,0 1 0,11-14 0,14-35 8,-20 24 19,-1 0 0,-2 0-1,-1-1 1,-1 0-1,-2 1 1,-3-37 0,6-67 64,2 68 15,3-17 245,-2-106-1,-9 188-324,1 0 0,-1 0 0,0 1 0,0-1 0,0 0 0,0 1 0,0-1 0,-1 0 0,0 1 0,0 0-1,0-1 1,0 1 0,0 0 0,-1 0 0,1 0 0,-1 1 0,0-1 0,0 0 0,0 1 0,0 0 0,0 0 0,0 0-1,-1 0 1,1 0 0,-1 1 0,0-1 0,1 1 0,-1 0 0,0 0 0,-5 0 0,-15-3-33,1 1 1,-1 1-1,-45 3 1,38-1 24,-126 0 52,-518 18-132,162 49 2,511-66 26,22-1-213,423-22-416,-122-7 428,298-48-3584,-614 77 3842,19-6 16,-23 6-29,-1 0 0,1 0 0,-1 0 0,1 0 0,-1 0 0,1 0 0,-1-1 1,1 1-1,-1 0 0,1 0 0,-1 0 0,0-1 0,1 1 0,-1 0 0,1-1 1,-1 1-1,0 0 0,1-1 0,-1 1 0,1 0 0,-1-1 0,0 1 1,0-1-1,1 1 0,-1 0 0,0-1 0,0 1 0,1-1 0,-1 1 0,0-1 1,0 1-1,0-2 0,-2 1 11,0 1 1,0-1-1,0 0 0,-1 0 1,1 1-1,0-1 0,0 1 1,-1 0-1,1 0 1,0 0-1,-1 0 0,1 0 1,-3 1-1,3-1-4,-21 1-8,-381 27 204,-434 49 789,787-73-891,50-4-166,47-9-640,15 2-4811,-61 7 5521,-30 3 144,23 0-116,1 0 0,-1 1 1,1 0-1,0 0 0,0 0 0,1 1 1,-1 0-1,1 0 0,0 0 1,0 1-1,1 0 0,-1 0 0,2 0 1,-1 0-1,0 1 0,1-1 0,-2 9 1,-6 13-7,1 1 0,-10 50 0,-23 219 105,11-55-63,22-171 111,2 0 0,3 0 0,4 1 0,9 79-1,-7-131-81,-1-11 0,1 0 1,0 0-1,0-1 0,1 1 0,0-1 0,1 1 0,0-1 0,6 13 0,-7-20-53,0 0 0,0 0 0,1 0 0,-1-1 0,1 1 0,-1-1 0,1 0 0,-1 0 0,1 0 0,0 0 0,-1 0 0,1-1 0,0 1 0,0-1 0,0 0 0,-1 1 0,1-1 0,0-1 0,0 1-1,4-1 1,60-12 988,0-6-613,6-2-324,1 3 0,125-15-1,183 28-148,-75 4-98,-284 0 162,0-1 0,0-1 0,0 0 0,0-2 0,-1-1 0,30-12 0,-41 14-8,-1-1-1,0-1 1,0 0 0,-1 0 0,1-1 0,-2 0 0,1-1-1,-1 1 1,0-2 0,0 1 0,-1-1 0,0 0-1,-1-1 1,9-18 0,-2-1 12,-2-1 1,-1 0-1,-1-1 1,-2 1-1,-1-2 0,-2 1 1,-1-1-1,-1 0 0,-2 1 1,-1-1-1,-1 0 0,-2 1 1,-1-1-1,-1 1 0,-2 0 1,-16-39-1,8 27 110,-120-356 368,129 370-490,3 11 33,-1 1 0,0-1 0,-2 1 0,-13-28 0,20 44-44,-1 0 1,1 1-1,0-1 1,-1 0-1,1 1 1,-1-1-1,1 0 1,-1 1-1,1-1 1,-1 1-1,1-1 0,-1 1 1,1-1-1,-1 1 1,0-1-1,1 1 1,-1-1-1,0 1 1,1 0-1,-1 0 1,0-1-1,0 1 1,1 0-1,-1 0 0,0 0 1,0 0-1,1 0 1,-1 0-1,0 0 1,0 0-1,0 0 1,1 0-1,-1 0 1,0 0-1,0 1 1,1-1-1,-1 0 0,0 0 1,1 1-1,-1-1 1,0 1-1,1-1 1,-1 0-1,0 1 1,0 0-1,-26 34-113,15-18-329,9-14 59,0-1 0,-1 1 0,1-1 0,-1 0 0,1 0 0,-1 0 0,0 0 0,1 0 0,-1-1 0,0 0 0,0 0 0,0 0 1,0 0-1,0-1 0,-1 1 0,1-1 0,-6 0 0,-30 0-4377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38 186 7111,'0'0'14547,"-4"7"-14243,-3 14 2,0-1 0,2 1 0,0-1 0,2 1 0,0 1-1,1-1 1,1 0 0,1 1 0,5 40 0,-5-62-280,1 0 0,-1 1 1,0-1-1,0 0 0,0 0 0,0 0 0,0 0 1,0 1-1,0-1 0,1 0 0,-1 0 1,0 0-1,0 0 0,0 0 0,0 0 0,0 1 1,1-1-1,-1 0 0,0 0 0,0 0 0,0 0 1,1 0-1,-1 0 0,0 0 0,0 0 0,0 0 1,0 0-1,1 0 0,-1 0 0,0 0 1,0 0-1,0 0 0,1 0 0,-1 0 0,0 0 1,0 0-1,0 0 0,1 0 0,-1 0 0,0 0 1,0-1-1,0 1 0,0 0 0,1 0 0,-1 0 1,0 0-1,0 0 0,0 0 0,0-1 1,0 1-1,0 0 0,1 0 0,-1 0 0,0 0 1,0-1-1,0 1 0,0 0 0,0 0 0,0 0 1,0-1-1,0 1 0,0 0 0,9-12 570,-3 0-404,-1-1-1,-1 0 1,1 0-1,-2 0 1,0 0-1,-1-1 1,1-17-1,-2-98-105,-1 117-27,-1-1-64,1 1 0,-1-1 0,-1 1 0,0 0 0,-1-1 1,0 1-1,-1 0 0,0 1 0,-1-1 0,-6-11 0,3 19-271,5 14 92,2 20 6,1-27 160,0 1 17,0 1 1,0-1-1,1 0 0,-1 0 1,1 1-1,0-1 1,0 0-1,1 0 1,-1 0-1,1 0 1,0 0-1,0-1 0,0 1 1,1-1-1,-1 1 1,1-1-1,0 0 1,0 1-1,0-2 1,0 1-1,0 0 0,1-1 1,-1 1-1,1-1 1,0 0-1,-1 0 1,1 0-1,0-1 1,0 1-1,0-1 0,1 0 1,-1 0-1,0-1 1,5 1-1,-1 0 21,0-1 0,0 0 0,0 0 0,0-1 1,0 1-1,0-2 0,0 1 0,-1-1 0,1-1 0,-1 1 0,1-1 0,-1-1 0,0 1 0,0-1 0,0 0 0,-1-1 0,12-9 0,-13 9 50,-1 0 0,1-1 0,-1 1 0,0-1 1,-1 0-1,1 0 0,-1 0 0,0 0 0,-1-1 0,1 1 0,-1-1 0,-1 1 0,1-1 0,-1 0 0,0 0 0,-1-11 0,-15 119-337,13-71 278,-1 8 27,2 72 0,2-101-40,-1 0-1,2 1 1,-1-1 0,1 0-1,1 0 1,0-1-1,0 1 1,0-1-1,1 1 1,1-1 0,-1 0-1,1-1 1,9 12-1,-12-17-145,0 0-1,-1-1 1,1 1-1,0 0 1,0 0-1,0-1 1,0 1-1,1-1 1,-1 0-1,0 0 1,1 0-1,-1 0 0,1 0 1,-1 0-1,1-1 1,-1 1-1,1-1 1,3 1-1,-4-2-236,-1 1-1,1-1 0,-1 1 1,0-1-1,1 0 1,-1 0-1,0 0 0,1 0 1,-1 1-1,0-2 0,0 1 1,0 0-1,0 0 0,0 0 1,0 0-1,0-1 1,0 1-1,-1 0 0,1-1 1,0 1-1,-1-1 0,1 1 1,-1-1-1,1 1 0,-1-1 1,0 1-1,0-1 1,0 1-1,0-1 0,0-1 1,1-24-6288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4:2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6167 770 13453,'-121'-66'-75,"-3"6"0,-3 4 1,-220-63-1,148 68-746,-3 9 1,-375-29 0,-417 46 708,294 48 643,3 65 513,521-51-535,-321 112 1,368-97-395,1 5 0,4 5-1,-122 82 1,151-80-113,2 4 1,-137 131-1,188-157-2,1 2 0,3 2-1,1 2 1,3 1 0,2 2 0,-47 98 0,68-121-14,0 1 1,2 0 0,2 0 0,0 1 0,2-1 0,1 1-1,1 1 1,2 31 0,3-37-3,0 1 0,2-1 0,0-1 0,2 1 0,1-1 1,1 0-1,1 0 0,1-1 0,25 44 0,-8-26 18,2-1-1,1-2 1,2-1 0,2-1 0,58 47-1,-39-42 23,2-2-1,1-3 0,96 46 1,-50-38 34,1-5 0,1-5 0,2-4 1,198 29-1,-89-34 285,1-10 0,386-23-1,424-132-99,-444 12 515,945-339 0,-721 133 170,-547 207-797,243-162 0,-434 246-128,-2-3-1,-2-4 0,-2-2 1,-2-2-1,79-95 1,-118 121 56,-1 0 1,-1-2 0,-1 0 0,-2-1-1,-1 0 1,16-51 0,-25 57 96,0 1-1,-1-1 1,-2 0 0,0 0 0,-2-1 0,0 1 0,-2 0 0,-1 0-1,-10-49 1,6 53-58,-1 1-1,-1-1 0,-1 2 1,-1-1-1,0 1 0,-2 1 0,0 0 1,-1 0-1,0 1 0,-2 1 1,0 0-1,-1 1 0,0 1 0,-1 0 1,-35-21-1,8 10-79,-1 1 0,0 2 0,-2 2 1,0 3-1,-91-22 0,12 15-218,0 6 1,-1 6-1,-214 6 1,-385 71-6338,387-15 200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4:32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858 203 9449,'0'0'2221,"9"7"-2237,1 1 74,0 0 1,-1 0 0,0 1 0,-1 0-1,0 1 1,-1-1 0,1 1-1,-2 1 1,0 0 0,0 0 0,-1 0-1,0 0 1,-1 1 0,0 0 0,4 22-1,-7-14 140,-1-1-1,-1 1 1,-1 0-1,-1-1 1,-9 35-1,-37 97 756,32-106-790,-98 327 556,100-302-654,2 1-1,3 0 1,-1 102-1,11-154-7,-1 23 86,2-1 1,1 0-1,2 1 1,2-1 0,12 43-1,-17-81-103,0 1 0,1-1 0,-1 0 0,1 0 0,-1 0 0,1 0 0,0 0 0,1-1 1,-1 1-1,0 0 0,1-1 0,-1 0 0,1 0 0,0 0 0,-1 0 0,1 0 0,0 0 0,0 0 0,1-1 0,-1 0 0,0 0 0,0 0 0,1 0 0,-1 0 0,1-1 0,-1 1 0,0-1 0,1 0 0,5 0 0,9-2 42,0 0 0,0-1 0,0-1 0,24-8 0,-18 5-38,46-10-37,2 3-1,87-6 1,149 6 145,-179 10-68,449-11-5,620-39-30,-944 31-35,920-74 165,-732 68 342,556-23 1077,-947 52-1587,-8 1 34,-1-2 0,1-2-1,-1-1 1,80-20 0,-120 23 54,1 0 1,-1 0 0,0-1-1,0 1 1,0-1 0,1 1-1,-1-1 1,-1 0-1,1 0 1,0 0 0,0 0-1,-1 0 1,1 0-1,-1 0 1,0-1 0,0 1-1,1-1 1,0-3-1,12-54 23,-8 31-92,32-154 18,20-256-1,-43 293-45,-11 116 7,3-25 7,-3-1 1,-3-85 0,-2 125-13,-1 1 0,0 0 0,-1 0-1,0 0 1,-2 0 0,1 1 0,-2-1 0,0 1 0,-1 0 0,0 1 0,-1 0-1,0 0 1,-1 1 0,-13-14 0,16 20-11,-1 0-1,0 1 1,0 0 0,0 0 0,0 0-1,-1 1 1,0 0 0,0 1 0,0 0-1,0 0 1,0 1 0,-16-3-1,-4 2-34,-1 1-1,-45 3 0,20 0 26,-352 20 47,177-5-18,-1876 26-101,598-24-15,5 76 47,821 4-56,669-96-43,-25 7-271,36-8 346,0-1 0,0 0 0,-1 1 0,1-1 0,0 1 0,0-1 0,0 1 0,0 0 0,0 0 0,0-1 0,0 1 0,0 0 0,0 0 0,0 0 0,0 0 0,0 0 0,1 0 0,-1 0 0,0 0 1,1 1-1,-2 1 0,3-2-13,-1 0 1,1 0 0,-1 1 0,1-1 0,-1 0 0,1 0 0,-1 0 0,1 0 0,0-1 0,0 1 0,0 0-1,0 0 1,-1 0 0,1-1 0,0 1 0,0 0 0,0-1 0,0 1 0,0-1 0,1 1 0,-1-1 0,0 1-1,0-1 1,0 0 0,0 0 0,0 0 0,1 1 0,-1-1 0,0 0 0,2-1 0,47 5-2924,-46-4 2359,56 1-4841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8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87 7239,'0'0'1804,"-8"0"-880,0 0-647,6-1-173,-1 1 0,0-1 0,1 1 0,-1 0 0,0 0 0,0 0 0,1 0-1,-1 1 1,0-1 0,1 1 0,-1 0 0,-4 1 0,51 0 3499,585-37-1202,-381 13-2440,332 13 0,-364 40 48,-44-4 78,-149-28 0,-23 1-84,0-1 0,0 1 0,0 0-1,0 0 1,1 0 0,-1 0 0,0-1 0,0 1 0,0 0 0,0 0-1,0 0 1,0-1 0,0 1 0,0 0 0,0 0 0,0 0-1,0-1 1,0 1 0,0 0 0,0 0 0,0 0 0,0-1 0,0 1-1,0 0 1,0 0 0,0 0 0,0-1 0,0 1 0,0 0-1,0 0 1,0 0 0,0-1 0,-1 1 0,1 0 0,0 0 0,0 0-1,0 0 1,0-1 0,0 1 0,-1 0 0,1 0 0,0 0 0,0 0-1,0 0 1,-1 0 0,-2-3 2,-1 0 1,1 1-1,-1 0 1,0 0-1,0 0 0,0 0 1,-7-2-1,-42-6-29,0 2 0,-1 2 0,1 3 0,-65 4 0,59-1-37,-89 8 35,1 7 1,-197 44-1,178-27 59,-218 15 0,366-46-23,-51-2 12,69 1-22,0 0 1,-1 0-1,1 0 1,0 0-1,0 0 0,-1 0 1,1 0-1,0 0 0,-1 0 1,1 0-1,0 0 0,0 0 1,-1 0-1,1 0 0,0 0 1,0 0-1,-1-1 0,1 1 1,0 0-1,0 0 0,-1 0 1,1 0-1,0-1 1,0 1-1,0 0 0,-1 0 1,1-1-1,0 1 0,0 0 1,0 0-1,0-1 0,0 1 1,0 0-1,0 0 0,-1-1 1,1 1-1,0 0 0,0 0 1,0-1-1,0 1 1,0 0-1,0-1 0,0 1 1,0 0-1,0 0 0,1-1 1,-1 1-1,0 0 0,0-1 1,0 1-1,0 0 0,0 0 1,0-1-1,1 1 0,-1 0 1,0 0-1,0 0 0,0-1 1,0 1-1,1 0 1,14-14-34,11 3 36,0 1-1,1 1 1,0 1-1,0 1 0,1 2 1,28-3-1,-27 4-8,776-68 193,-489 53-123,85 7-320,-381 15 16,-30 4-32,-37 6 148,-419 44-706,302-41 801,-1140 133 915,1291-150-919,24-5-3,25-7 68,49-9-92,2 4 0,95-7 0,182 1 87,-304 21 67,422-4-15,1 0-553,-448 5 449,22 0-275,69-13 0,-231 13 466,-984 61 170,759-33 278,287-24-545,41-4-89,9 0-18,70-12-32,619-41-309,-13 1-1628,-664 52 1968,-13 2 45,-1-1-1,1 1 1,0-1-1,-1 0 1,0 0-1,1-1 1,-1 1-1,0-1 1,0 0-1,0-1 0,8-4 1,-53 2 570,-693 58-71,473-26 197,93-7-45,-163 8-209,340-29-1013,0-1 0,0 0-1,0 0 1,-1-1 0,1 0 0,11-7 0,12-3 31,114-39-4147,-70 19-2281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28:3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4087 528 6406,'0'0'4329,"-9"-4"-4174,-35-14 233,0 3 0,-1 1 1,-1 3-1,-85-11 0,-28-7 116,-94-33-355,-262-52 364,-382-52 368,773 141-725,-1 5 1,-1 5-1,-141 3 1,204 13-165,-1 4 1,0 1 0,1 4 0,1 3-1,0 2 1,0 3 0,2 2 0,-62 31 0,36-8-5,2 4 1,-83 61 0,128-79-8,2 1 0,1 2 0,1 1 1,2 2-1,1 1 0,-28 43 0,50-64 0,1 0-1,1 0 1,0 1-1,1 0 1,1 0-1,1 1 1,0 0-1,1 0 1,-4 34-1,8-40 13,0 0 0,0 1 0,1-1 0,0 0 0,1 0 0,1 1 0,0-1 0,0-1 0,1 1 0,0 0 0,1-1-1,0 0 1,1 0 0,0-1 0,0 1 0,9 8 0,6 6 32,2-2 1,0 0-1,2-2 0,0 0 1,1-2-1,46 25 0,-29-22 17,1-2 1,2-1-1,81 19 0,-10-15 24,0-5 1,202 3-1,161-14 46,798-93 0,-1032 48 203,-3-11 0,387-130 0,-625 178-309,200-77 260,-176 66-179,-1-1 1,0-2 0,-1-1-1,45-36 1,-65 46-12,1 0 1,-1-1-1,0 0 0,0 0 1,-1 0-1,-1-1 0,1 0 1,-1 0-1,-1-1 0,7-19 1,-9 22-26,0 0 0,-1 0 0,0-1 0,0 1 0,-1-1 0,0 1 0,0 0 0,-1-1 0,0 1 1,0-1-1,-1 1 0,0 0 0,0 0 0,0 0 0,-1 0 0,-5-8 0,-2-2-35,-2 2 0,1 0 0,-2 0 0,0 1 0,-1 0 0,0 1 0,-1 1 1,0 1-1,-1 0 0,0 1 0,-25-12 0,-14-4-16,-1 3-1,-78-21 1,0 9 5,-1 7 1,-1 4-1,-190-6 0,-47 26-1596,3 26-3672,207-7 245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7:20:2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4102 683 4837,'-8'-5'5391,"-97"-57"-3783,51 32-1630,-51-38 0,21 3 36,38 27-12,-1 3 0,-1 2 0,-98-50 0,66 51 137,-2 4 0,-1 3 1,-1 4-1,-134-17 0,-352-3 225,495 38-244,-514-3 280,497 15-299,1 3 0,0 4 1,1 5-1,1 3 0,-144 60 0,128-37 106,1 4-1,3 5 0,3 4 1,-104 83-1,155-106-8,1 2-1,2 2 1,1 2 0,-54 73 0,84-99-191,1 1 1,0 0 0,2 1-1,0 0 1,1 1-1,1 0 1,1 1 0,1-1-1,1 1 1,0 0-1,2 1 1,0-1 0,2 1-1,0-1 1,5 44-1,-1-49-13,2 0 1,0 1-1,0-1 0,2-1 0,0 1 0,0-1 0,2-1 1,0 1-1,0-1 0,1-1 0,1 0 0,18 17 0,-1-4 37,0-2-1,1-1 0,1-2 0,55 30 0,-13-16-41,1-4 1,1-2-1,2-4 0,155 29 0,323 15-558,-548-69 562,1370 58-1199,-1063-69 974,0-13 1,427-89 0,-265-16 564,-396 101-223,-1-4 0,-2-3 1,131-83-1,-182 101-15,0-1 1,-1-1 0,-1-1 0,-1-1 0,-1-2-1,0 0 1,-2-1 0,20-32 0,-32 43-26,1 0 1,-2-1-1,0 0 0,-1 0 1,0-1-1,-1 1 0,-1-1 1,0 0-1,-1 0 1,-1 0-1,0 0 0,-1 0 1,0 0-1,-2 0 1,1 0-1,-2 0 0,0 0 1,-8-22-1,2 16-41,-1 0 1,-1 1-1,-1 0 0,-1 0 1,0 2-1,-1-1 0,-1 2 0,-1 0 1,-1 1-1,-34-26 0,-6 0 101,-2 4-1,-81-40 0,-11 6 12,-2 7 0,-4 7 0,-2 6 0,-209-39 0,29 32-61,-365-17 0,-299 58-246,857 28-1460,-279 57-1,57 38-5460,249-62-515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4:5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8040,'0'0'779,"12"0"-688,382-37 3428,-160 9-2565,954-36 344,-1-5 1176,-290 10-1404,-673 50-965,865-48 42,-4-47 818,-965 89-994,135 0 0,-236 43-9746,-6-22 3753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13869,'0'0'5926,"0"13"-5190,-4 246 428,4-257-1156,0-1-1,-1 1 1,1-1-1,0 1 0,0-1 1,1 1-1,-1 0 1,0-1-1,0 1 1,1-1-1,-1 1 0,1-1 1,0 1-1,-1-1 1,1 0-1,0 1 1,0-1-1,0 0 1,-1 0-1,1 1 0,1-1 1,-1 0-1,2 1 1,-2-1 14,1-1 1,-1 1-1,1-1 1,0 0-1,-1 0 1,1 0-1,0 0 1,-1 0-1,1 0 1,0 0-1,-1-1 1,1 1-1,0 0 0,-1-1 1,1 1-1,-1-1 1,3-1-1,6-4 96,0 0-1,-1 0 0,0-1 0,-1 0 1,10-10-1,117-131 192,-135 148-301,1-1-1,-1 1 1,0-1-1,1 1 1,-1-1-1,1 1 1,-1-1-1,0 1 1,1-1-1,-1 1 1,1 0-1,-1-1 0,1 1 1,0 0-1,-1-1 1,1 1-1,-1 0 1,1 0-1,-1 0 1,1 0-1,0-1 1,-1 1-1,1 0 1,0 0-1,-1 0 1,1 0-1,-1 0 0,1 0 1,0 1-1,-1-1 1,1 0-1,-1 0 1,1 0-1,0 1 1,-1-1-1,1 0 1,-1 0-1,1 1 1,-1-1-1,1 0 1,-1 1-1,1-1 1,-1 1-1,1-1 0,-1 1 1,0-1-1,1 1 1,0 0-1,12 39 404,-13-35-399,1-1 0,0 0 0,1 0 1,-1 0-1,1 1 0,-1-1 0,1 0 0,3 5 1,-2-8-2,-1 0 1,0 1 0,0-1 0,0 0 0,1 0 0,-1 0 0,1 0 0,-1-1-1,0 1 1,1 0 0,0-1 0,-1 0 0,1 0 0,-1 0 0,1 0-1,-1 0 1,1 0 0,-1-1 0,1 1 0,-1-1 0,1 0 0,-1 1 0,0-1-1,1 0 1,3-3 0,7-3 156,1 0 0,-1-2 0,12-9 0,-16 11-81,19-15 29,29-22-25,-53 41-98,1 0 0,-1 0 1,1 1-1,0 0 0,0 0 0,0 0 0,0 0 1,1 1-1,9-2 0,-14 4 13,0 0 1,0 0-1,0 0 0,0 0 0,0 0 1,-1 0-1,1 0 0,0 0 0,0 0 1,-1 0-1,1 1 0,-1-1 0,1 0 1,-1 0-1,1 1 0,-1-1 1,0 0-1,0 1 0,0-1 0,1 0 1,-1 1-1,0-1 0,-1 0 0,1 1 1,0-1-1,0 0 0,-1 1 1,0 1-1,-6 46 362,2-29-640,-1-1-1,-1-1 1,-13 27 0,20-52-6439,-3-22 1619,8-10-5516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14798,'0'0'5733,"-3"47"-5733,8-23-64,9-2-4388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241 338 13325,'1'-4'508,"0"0"1,1 0 0,-2 0-1,1-1 1,0 1 0,-1 0 0,0-1-1,0 1 1,0 0 0,0 0 0,-2-7-1,1 9-441,0 1 0,0-1 0,1 1 1,-1-1-1,0 1 0,0-1 0,-1 1 0,1 0 0,0 0 0,0 0 0,-1 0 0,1 0 0,0 0 0,-1 0 0,1 0 0,-1 0 0,1 1 0,-1-1 1,0 0-1,1 1 0,-1 0 0,1-1 0,-1 1 0,0 0 0,0 0 0,1 0 0,-1 0 0,0 0 0,1 0 0,-4 1 0,-2 0-77,-1 1 0,1 1 0,0-1 1,0 1-1,0 0 0,0 0 0,0 1 0,1 0 0,-1 0 0,1 1 0,0 0 0,1 0 0,-9 9 0,-5 6 23,2 1-1,-23 33 1,37-49 9,-1 1 0,1 0 1,0 0-1,0 0 0,-2 9 0,5-15-20,0 1-1,0-1 0,-1 0 0,1 0 0,0 1 1,0-1-1,1 0 0,-1 0 0,0 0 0,0 1 0,0-1 1,0 0-1,0 0 0,0 0 0,0 1 0,0-1 1,0 0-1,0 0 0,0 0 0,1 1 0,-1-1 1,0 0-1,0 0 0,0 0 0,0 0 0,0 0 1,1 1-1,-1-1 0,0 0 0,0 0 0,0 0 1,1 0-1,-1 0 0,0 0 0,0 0 0,0 0 0,1 0 1,-1 0-1,0 0 0,0 0 0,1 0 0,-1 0 1,0 0-1,0 0 0,0 0 0,1 0 0,-1 0 1,0 0-1,0 0 0,0 0 0,1 0 0,-1 0 1,15-5 169,1-4 34,-1-1 0,1 0-1,-2-1 1,1-1 0,12-14-1,65-72-12,-91 96-192,20-21 223,0-2 0,-1 0 0,-2-2 0,-1 0 0,-1-1 0,-1 0 0,-1-1 0,11-37 1,-28 78 50,-36 152 765,33-136-1047,2 0-1,2 1 0,0-1 1,3 36-1,-1-62-2,0-1 1,0 1-1,1 0 0,-1-1 1,1 1-1,-1 0 1,1-1-1,-1 1 0,1-1 1,0 1-1,0-1 0,0 1 1,0-1-1,0 0 0,0 1 1,0-1-1,0 0 0,1 0 1,-1 0-1,0 0 1,1 0-1,-1 0 0,1 0 1,-1 0-1,1-1 0,-1 1 1,1 0-1,0-1 0,-1 0 1,1 1-1,0-1 0,-1 0 1,1 0-1,0 0 1,0 0-1,2 0 0,28-10-2838,-29 9 2219,-1-1 0,0 1 1,0-1-1,0 1 0,-1-1 1,1 0-1,0 0 0,0 0 1,-1 0-1,0 0 0,2-3 0,9-23-11488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45 14125,'0'0'8302,"8"-2"-8174,19-10-43,-26 12-80,-1 0-1,1 0 1,0 0-1,-1 0 0,1 0 1,0-1-1,-1 1 1,1 0-1,0-1 1,-1 1-1,1 0 1,0-1-1,-1 1 0,1-1 1,-1 1-1,1-1 1,-1 1-1,1-1 1,-1 1-1,0-1 1,1 0-1,-1 1 0,1-1 1,-1 1-1,0-1 1,0 0-1,1 0 1,-1 1-1,0-1 1,0 0-1,0 1 1,0-1-1,0 0 0,0 1 1,0-1-1,0 0 1,0 0-1,0 1 1,0-1-1,-1 0 1,1 1-1,0-1 0,0 0 1,-1 1-1,1-1 1,0 0-1,-1 0 1,0 0-8,0 1 1,-1-1 0,1 1-1,0-1 1,0 1-1,0-1 1,0 1 0,-1 0-1,1-1 1,0 1 0,0 0-1,-1 0 1,1 0 0,0 0-1,0 0 1,-1 0-1,1 1 1,0-1 0,0 0-1,-1 1 1,1-1 0,0 0-1,0 1 1,0 0 0,0-1-1,0 1 1,0 0 0,0-1-1,0 1 1,0 0-1,0 0 1,0 0 0,0 0-1,0 0 1,1 0 0,-1 0-1,0 0 1,0 2 0,-26 42-115,26-42 118,-1 0-1,1 0 0,0 0 0,0 0 0,0 0 1,0 0-1,1 0 0,-1 0 0,1 1 0,0-1 1,0 0-1,0 0 0,1 6 0,0-7 3,0-1 0,0 0 0,0 1 0,0-1 0,0 0 0,0 0 0,0 1 0,0-1 0,1 0 0,-1 0 0,1 0 0,-1-1 0,1 1-1,-1 0 1,1 0 0,-1-1 0,1 1 0,-1-1 0,1 0 0,0 1 0,-1-1 0,1 0 0,0 0 0,-1 0 0,1 0 0,0 0 0,2-1 0,11 0 49,0-1 0,0-1 0,0-1 1,0 0-1,0-1 0,-1 0 0,0-1 0,0-1 0,23-15 1,-17 11-46,0 0 0,1 2 0,28-10 0,-48 18 5,1 1 1,-1-1-1,1 1 0,0-1 1,-1 1-1,1-1 1,0 1-1,-1 0 1,1 0-1,0 0 1,-1 0-1,1 0 0,0 0 1,0 1-1,-1-1 1,1 0-1,0 1 1,-1-1-1,1 1 1,-1 0-1,1 0 0,-1-1 1,3 3-1,-2-1 123,-1 0-1,0 1 1,1 0-1,-1-1 1,0 1-1,0-1 1,0 1-1,-1 0 0,1 0 1,0 4-1,7 25 656,-7-30-771,1 0 0,-1-1-1,1 1 1,0 0 0,-1-1-1,1 1 1,0-1-1,0 0 1,0 1 0,0-1-1,0 0 1,0 0-1,0-1 1,1 1 0,-1 0-1,0-1 1,0 1-1,1-1 1,-1 1 0,0-1-1,1 0 1,-1 0 0,0 0-1,1-1 1,-1 1-1,0-1 1,0 1 0,4-2-1,68-20 253,-70 21-281,23-10-10,-17 6-85,1 1-1,-1 0 1,1 0-1,0 1 1,0 1 0,19-2-1,-30 4-6,1 0 0,-1 0-1,0 0 1,1 1 0,-1-1-1,0 0 1,0 0 0,1 1-1,-1-1 1,0 0 0,0 0-1,1 1 1,-1-1 0,0 0-1,0 1 1,0-1 0,0 0 0,1 1-1,-1-1 1,0 0 0,0 1-1,0-1 1,0 0 0,0 1-1,0-1 1,0 0 0,0 1-1,0-1 1,0 0 0,0 1 0,0-1-1,0 1 1,0-1 0,0 0-1,0 1 1,-1-1 0,1 0-1,0 1 1,0-1 0,0 0-1,-1 0 1,1 1 0,0-1-1,0 0 1,-1 1 0,1-1 0,0 0-1,0 0 1,-1 0 0,1 1-1,-1-1 1,-8 4-5942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9257,'0'0'13100,"11"7"-11642,-4-2-1337,0-1 1,0 1-1,0-1 1,1-1-1,-1 0 1,1 0-1,0 0 1,-1-1-1,1 0 1,1-1-1,-1 1 1,0-2-1,0 1 1,0-1-1,0 0 1,1-1-1,-1 0 1,0 0-1,0-1 1,14-4-1,-9-2-26,0 0 0,-1 0 0,1-1-1,-2-1 1,1 0 0,-2-1 0,18-20-1,-35 77-275,6-41 203,0-1 0,0 0 1,0 1-1,1-1 0,-1 0 1,1 1-1,0-1 0,1 0 1,-1 1-1,1-1 0,-1 0 1,1 1-1,1-1 0,-1 0 1,1 0-1,1 4 0,0-5-11,-1-1 0,1 1-1,-1-1 1,1 0 0,0 0-1,0 0 1,0 0 0,0 0-1,0-1 1,1 1 0,-1-1-1,0 0 1,1 0 0,-1 0-1,1-1 1,-1 1-1,1-1 1,-1 1 0,1-1-1,4-1 1,5 1-24,1-2-1,-1 1 0,1-1 1,-1-1-1,0-1 1,0 0-1,0 0 1,0-2-1,-1 1 1,0-1-1,0-1 1,0 0-1,15-14 1,-20 15-634,0 0 0,0-1 0,0 0 0,-1-1 0,-1 1 0,1-1 0,5-11 0,-11 18-303,1 2 901,-1 0 0,0 0 0,0 0 0,1 0 0,-1 0 0,1 0 0,-1 0 0,1 0 0,-1-1 0,1 1 0,-1 0 1,1 0-1,0-1 0,-1 1 0,1 0 0,0-1 0,1 2 0,2-1 54,1-1-1,-1 1 1,0-1 0,1 0 0,-1 0-1,0 0 1,1 0 0,-1-1 0,0 0-1,0 0 1,1 0 0,-1 0 0,5-3-1,48-30 177,-19 9-156,-38 25-23,0 0 0,1 0 1,-1 0-1,1 0 0,-1 1 0,0-1 0,1 0 0,-1 0 0,0 0 1,1 0-1,-1 0 0,0 1 0,1-1 0,-1 0 0,0 0 0,1 1 0,-1-1 1,0 0-1,1 0 0,-1 1 0,0-1 0,0 0 0,0 1 0,1-1 1,-1 0-1,0 1 0,0-1 0,0 1 0,0-1 0,0 0 0,1 1 0,-1-1 1,0 0-1,0 1 0,0-1 0,0 1 0,0-1 0,0 0 0,0 1 0,-1-1 1,1 1-1,0-1 0,0 0 0,0 1 0,0 27 836,0-22-709,-1 17 254,0 1 1,2-1 0,1 1 0,0-1-1,2 1 1,1-1 0,1 0 0,17 43-1,-18-57-458,-1 1-1,0-1 1,-1 1-1,0 0 0,0-1 1,-1 1-1,0 1 0,-1-1 1,0 0-1,0 0 1,-2 14-1,0-22 106,1 0 0,-1 0 0,0 0 1,0 0-1,0 0 0,0 0 0,0 0 0,0 0 0,0 0 0,0 0 1,-1-1-1,1 1 0,-1-1 0,1 1 0,-1-1 0,0 0 1,0 1-1,0-1 0,1 0 0,-1 0 0,0 0 0,0 0 0,0-1 1,-1 1-1,1 0 0,0-1 0,0 0 0,0 1 0,0-1 0,0 0 1,-1 0-1,-2-1 0,2 2 46,0-1 0,0-1 0,0 1 0,0 0 0,0-1 0,0 0 0,0 0 0,0 1 0,0-2 0,1 1 0,-1 0 0,0-1 0,1 1 0,-1-1 0,1 0 0,-1 1 0,1-1 0,0 0 0,0-1 0,0 1 0,0 0 0,0-1 0,-2-3 0,0-6-147,1 0 0,0 1 0,0-2 0,1 1 1,1 0-1,0 0 0,1 0 0,0-1 1,1 1-1,0 0 0,1 0 0,0 0 0,1 0 1,0 0-1,1 0 0,0 1 0,1 0 0,1 0 1,7-12-1,-5 9 13,2 0 1,0 0-1,0 1 1,1 1-1,1 0 1,0 0-1,1 1 1,0 1-1,1 0 1,0 1-1,0 0 1,1 1-1,24-10 1,-38 18 56,1-1-1,-1 0 1,0 0-1,1 1 1,-1-1 0,1 1-1,-1 0 1,1-1 0,-1 1-1,1 0 1,-1 0 0,1 0-1,-1 0 1,1 0 0,-1 0-1,1 0 1,-1 0 0,1 1-1,-1-1 1,1 0 0,-1 1-1,1 0 1,-1-1 0,1 1-1,0 1 1,0 0 57,-1 0 0,0 0 0,0 0 0,-1 0 0,1 1 0,0-1 0,-1 0 0,0 1 0,1-1 0,-1 0 0,0 5 0,-1-4-9,1-1 0,0 0 0,0 0 0,0 0 0,0 0 0,0 0 0,1 1 0,-1-1 0,0 0 0,1 0 0,0 0 0,-1 0 0,1 0 0,0 0 0,0 0-1,0 0 1,0-1 0,1 1 0,-1 0 0,0 0 0,1-1 0,-1 1 0,1-1 0,0 0 0,-1 1 0,1-1 0,0 0 0,0 0 0,0 0 0,3 1-1,11 1 58,1-1-1,0-1 0,0-1 0,0 0 1,0-1-1,0-1 0,0-1 0,-1 0 0,27-9 1,-19 5-130,1 2 0,-1 0 0,41-1 0,-64 6-642,-2 0 559,1 0 0,0 0 0,0 0 0,0 0 0,0 0 0,0 0-1,0-1 1,0 1 0,0 0 0,0 0 0,0 0 0,0 0 0,0 0 0,0-1-1,0 1 1,0 0 0,0 0 0,0 0 0,0 0 0,0 0 0,0 0 0,0 0 0,1-1-1,-1 1 1,0 0 0,0 0 0,0 0 0,0 0 0,0 0 0,0 0 0,0 0-1,0 0 1,0-1 0,1 1 0,-1 0 0,0 0 0,0 0 0,0 0 0,0 0-1,0 0 1,0 0 0,1 0 0,-1 0 0,0 0 0,0 0 0,0 0 0,0 0 0,0 0-1,0 0 1,1 0 0,-1 0 0,0 0 0,0 0 0,0 0 0,0 0 0,0 0-1,0 0 1,1 0 0,-1 0 0,0 0 0,0 1 0,0-1 0,0 0 0,0 0-1,0 0 1,0 0 0,0 0 0,0 0 0,1 0 0,4-14-8609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8776,'0'0'9764,"7"-7"-8931,38-24-67,-43 29-743,0 1 1,0 0 0,1 0 0,-1 0-1,0 0 1,1 1 0,-1-1-1,0 1 1,1-1 0,-1 1 0,1 0-1,-1 0 1,1 0 0,-1 0 0,1 0-1,-1 1 1,0-1 0,1 1 0,-1-1-1,1 1 1,-1 0 0,0 0-1,0 0 1,0 0 0,4 2 0,-5-1-12,0 0 0,1-1 0,-1 1 0,0 0 0,0-1 0,0 1 0,0 0 0,0 0 0,-1 0 0,1 0 1,-1 0-1,1 0 0,-1 0 0,0 0 0,1 0 0,-1 0 0,0 0 0,0 0 0,-1 0 0,1 2 0,2 22 1155,-1-26-1147,-1 0 1,1 0 0,-1 0 0,1 0 0,-1 1-1,1-1 1,-1 0 0,1 0 0,-1 0 0,1 0-1,-1 0 1,1 0 0,-1 0 0,1 0-1,-1-1 1,1 1 0,-1 0 0,1 0 0,-1 0-1,1 0 1,-1-1 0,0 1 0,1 0 0,-1-1-1,1 1 1,-1 0 0,0-1 0,1 1-1,-1 0 1,1-1 0,15-12 350,-15 13-308,9-9 369,1 0 0,-1 0 0,0-1 0,-1 0-1,0 0 1,-1-1 0,0-1 0,-1 1 0,11-23 0,-18 35-433,-1 0 1,1-1 0,0 1-1,0 0 1,0 0-1,0 0 1,0-1-1,0 1 1,0 0 0,0 0-1,0 0 1,0-1-1,0 1 1,0 0 0,1 0-1,-1 0 1,0-1-1,0 1 1,1 0 0,-1 0-1,1-1 1,-1 1-1,1 0 1,-1-1 0,1 1-1,-1-1 1,1 1-1,0 0 1,-1-1 0,2 1-1,30 7-1150,-24-8-64,1 0 0,0-1-1,0 0 1,0 0-1,16-5 1,21-16-8934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54 11371,'0'0'7698,"1"-9"-5931,0 7-1671,0 0 1,-1 0-1,1 0 1,-1 0-1,0 0 1,0 0-1,0 0 1,0 0-1,0 0 1,0 0-1,0 0 1,-1-1-1,0-1 1,0 3-43,0-1-1,-1 1 1,1 0 0,-1 0 0,1 0 0,-1 0 0,1 0 0,-1 0-1,0 0 1,1 1 0,-1-1 0,0 1 0,0-1 0,1 1-1,-1 0 1,0-1 0,0 1 0,0 0 0,1 0 0,-1 1 0,-3-1-1,-6 2-22,-1-1 0,2 2-1,-1 0 1,0 0 0,0 0 0,1 2-1,0-1 1,0 1 0,0 1-1,0 0 1,1 0 0,0 1-1,1 0 1,-15 14 0,15-13 7,1 0 0,-1 0 0,1 0-1,0 1 1,1 0 0,0 0 0,1 1 0,0 0 0,0 0 0,1 0 0,0 0 0,1 1 0,0-1 0,1 1 0,-1 13 0,3-22-40,0 0 0,1 0-1,-1 1 1,1-1 0,0 0-1,0 0 1,0 0 0,0 1-1,0-1 1,0 0 0,1-1-1,-1 1 1,1 0 0,-1 0-1,1-1 1,0 1 0,0 0 0,0-1-1,-1 0 1,1 1 0,1-1-1,-1 0 1,0 0 0,0 0-1,0-1 1,0 1 0,1 0-1,-1-1 1,0 1 0,1-1 0,-1 0-1,3 0 1,14 2-561,0-1 0,38-2 0,-41 0-256,45-5-2773,-3-9-2435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1 769,'0'0'5509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59 10218,'0'0'10922,"-10"-3"-9897,7 2-956,-2-1-2,0 0 1,0 0-1,0 1 0,-1 0 1,1 0-1,0 0 0,-1 0 1,1 1-1,-1 0 0,1 0 1,0 1-1,-1-1 0,1 1 1,0 0-1,-1 1 0,1-1 1,-9 5-1,4 0-28,1-1 1,0 2-1,0-1 0,0 1 0,1 1 1,1-1-1,-1 1 0,1 1 0,0-1 1,1 1-1,0 0 0,0 1 0,1 0 1,1-1-1,-1 2 0,-5 20 0,10-30-39,0 0-1,0 0 0,0 0 0,0 0 1,0 0-1,0 0 0,0 0 0,0 0 1,0 0-1,1 0 0,-1 0 0,0 0 1,1 0-1,-1-1 0,0 1 0,1 0 1,-1 0-1,1 0 0,0 0 0,-1 0 1,1-1-1,0 1 0,-1 0 0,1-1 1,0 1-1,0 0 0,0-1 0,1 1 1,1 1 16,0-1 0,0 0 1,0 0-1,0-1 1,1 1-1,-1-1 1,0 1-1,7-1 1,1-1 26,-1 1 0,0-2 0,0 1 0,0-2 0,11-3 0,-16 4-12,-1 0-1,1 0 1,-1-1 0,1 1 0,-1-1-1,0 0 1,0-1 0,0 1-1,0-1 1,-1 0 0,1 0 0,-1 0-1,0 0 1,0 0 0,0-1 0,-1 1-1,0-1 1,0 0 0,0 0 0,0 0-1,-1 0 1,0 0 0,0 0 0,0 0-1,-1 0 1,1 0 0,-1-1-1,0 1 1,-1 0 0,0 0 0,1 0-1,-3-7 1,-12 8 600,7 3-554,17-6 5,6 0-219,2 1 0,-1 1 1,1 0-1,-1 1 0,1 1 0,0 1 0,1 0 0,-1 1 1,0 1-1,29 3 0,-44-3 124,0 1 0,0-1 0,0 1 1,0 0-1,0-1 0,0 1 0,0 0 0,-1 0 0,1 0 1,0 0-1,0 1 0,-1-1 0,1 0 0,-1 1 1,1-1-1,-1 1 0,0-1 0,0 1 0,0 0 0,2 3 1,-1 0-1,0-1-1,0 1 1,-1 0 0,0 0 0,0 0 0,0 0 0,-1 0 0,0 7 0,0 1 24,-1 0 0,-1-1 0,0 1 0,-1-1 0,-7 24 1,-6-1 319,14-31 383,8-24-249,0-5-396,0 1-1,-2-1 1,-1 0 0,-1-1-1,-2-41 1,0 49-64,0 17-133,7 18-561,0-14 302,0 0 1,-1-1-1,1 0 1,0 0-1,0-1 0,0 0 1,1 0-1,-1 0 1,0-1-1,0 0 0,0-1 1,10-1-1,5 1-1073,-9 1 249,0-1 1,0-1-1,-1 0 1,1-1-1,18-6 1,27-19 252,-57 27 1105,-1 1-1,1 0 1,-1 0 0,1 0 0,-1 0 0,1-1 0,-1 1 0,1 0 0,-1-1 0,1 1 0,-1 0 0,0-1 0,1 1-1,-1 0 1,0-1 0,1 1 0,-1-1 0,0 1 0,0-1 0,1 1 0,-1-1 0,0 1 0,0 0 0,0-1 0,1 0 0,-1 1-1,0-1 1,0 1 0,0-1 0,0 1 0,0-1 0,0 1 0,0-2 0,-9 3 3981,-1 5-4347,4 0 412,-1 0-1,1 0 1,0 1-1,0 0 1,1 0-1,0 1 1,0-1-1,1 1 1,0 0-1,0 1 1,1-1-1,0 0 1,1 1 0,-3 11-1,6-19-180,-1 0 1,1 0-1,-1 0 1,1 0-1,0 0 0,-1 0 1,1 0-1,0 0 0,0-1 1,0 1-1,0 0 1,0 0-1,0-1 0,0 1 1,0 0-1,0-1 0,0 1 1,0-1-1,0 0 1,0 1-1,0-1 0,0 0 1,1 0-1,-1 1 0,0-1 1,0 0-1,0 0 1,0 0-1,1-1 0,-1 1 1,1 0-1,43-5 217,-29 1-194,-1-2 0,0 0-1,0 0 1,15-11 0,-15 9-32,1 0 0,-1 1 0,24-7 1,-39 13-2,1 1 0,0 0 0,-1 0 0,1 0 0,-1 0 1,1-1-1,0 1 0,-1 0 0,1 0 0,-1 0 0,1 0 1,0 0-1,-1 0 0,1 1 0,0-1 0,-1 0 0,1 0 0,-1 0 1,1 0-1,-1 1 0,1-1 0,0 0 0,-1 1 0,1-1 1,-1 0-1,1 1 0,-1-1 0,0 1 0,1-1 0,-1 1 1,1-1-1,-1 1 0,0-1 0,1 1 0,-1-1 0,0 1 1,0-1-1,1 1 0,-1 0 0,0-1 0,0 1 0,0-1 1,0 1-1,0 0 0,0-1 0,0 1 0,0-1 0,0 1 1,0 0-1,0-1 0,0 1 0,0-1 0,-1 2 0,-10 45 1202,4-21-736,9-26-418,1 1 0,-1-1 0,1 0 0,0 1 0,-1-1 1,1-1-1,-1 1 0,1 0 0,-1-1 0,1 1 0,-1-1 0,5-1 0,19-8 100,46-24-1,-58 25-166,1 1 0,0 1-1,1 0 1,-1 1 0,1 1 0,0 0 0,1 1 0,28-3-1,-45 7 12,1 0-1,-1 1 1,1-1-1,-1 0 0,1 0 1,-1 0-1,1 0 0,-1 1 1,1-1-1,-1 0 1,1 0-1,-1 1 0,0-1 1,1 0-1,-1 1 1,0-1-1,1 0 0,-1 1 1,0-1-1,1 1 1,-1-1-1,0 1 0,0-1 1,1 0-1,-1 1 1,0-1-1,0 1 0,0-1 1,0 1-1,0-1 1,0 1-1,1-1 0,-1 1 1,-1 0-1,1 26 84,1 0-334,8-26-6005,-1-4-2370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33 10826,'13'-16'6624,"-25"16"-1849,-29 20-3185,29-11-1568,1 1 0,0 1 1,1 0-1,1 1 1,-1 0-1,2 0 0,0 0 1,0 1-1,1 1 1,1-1-1,0 1 1,1 0-1,0 1 0,-3 17 1,8-32-22,0 1 1,0 0-1,0 0 1,0 0 0,0 0-1,0 0 1,0 0-1,0 0 1,0 0-1,1 0 1,-1-1-1,0 1 1,0 0-1,1 0 1,-1 0 0,1 0-1,-1-1 1,1 1-1,-1 0 1,1 0-1,-1-1 1,1 1-1,0 0 1,-1-1-1,1 1 1,0-1-1,-1 1 1,3 0 0,-1 0 21,1 0 0,-1-1 0,1 1 1,-1-1-1,1 1 0,0-1 1,-1 0-1,1 0 0,-1 0 0,5-1 1,3-1 174,1 0 0,0-1 0,-1 0 1,15-7-1,11-8 201,0-1 0,54-41 0,-71 45-274,0 0 0,-2-1 1,0 0-1,-1-2 0,27-38 0,-36 43 86,-11 14-121,-14 21-220,12-10 121,0 0-1,0 0 1,1 0 0,1 1-1,0-1 1,1 1 0,-2 14-1,5-25-14,0-1 0,0 0 0,0 0 0,0 1 0,0-1 0,0 0-1,0 0 1,1 0 0,-1 1 0,0-1 0,1 0 0,-1 0 0,1 0 0,0 0 0,-1 0-1,1 0 1,0 0 0,-1 0 0,1 0 0,0 0 0,0 0 0,0 0 0,0-1-1,0 1 1,0 0 0,0-1 0,0 1 0,0 0 0,0-1 0,0 1 0,1-1-1,0 1 1,3 0-426,-1-1 0,0 1 0,0-1 0,1 1 0,-1-1 0,0 0-1,1-1 1,6-1 0,20-7-4798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44 13581,'0'0'1292,"9"-5"-427,3-1-193,1 0-1,-1 1 1,1 0 0,0 1 0,1 0 0,-1 1 0,23-2 0,-36 5-658,0 0-1,1 0 1,-1 0 0,0 0-1,0 0 1,1 0-1,-1 0 1,0 1-1,1-1 1,-1 0-1,0 0 1,0 0 0,1 1-1,-1-1 1,0 0-1,0 0 1,1 0-1,-1 1 1,0-1-1,0 0 1,0 1 0,1-1-1,-1 0 1,0 0-1,0 1 1,0-1-1,0 0 1,0 1-1,0-1 1,0 0-1,0 1 1,0-1 0,0 0-1,0 1 1,0-1-1,0 0 1,0 1-1,0-1 1,0 0-1,0 1 1,0-1 0,0 0-1,0 1 1,-1-1-1,1 0 1,0 0-1,0 1 1,0-1-1,-1 0 1,1 0 0,0 1-1,0-1 1,0 0-1,-1 0 1,1 1-1,0-1 1,-1 0-1,1 0 1,0 0 0,0 0-1,-1 1 1,-17 18 800,-25 18 534,-58 57-321,93-85-942,0 0 0,0 1 0,1 0-1,0 0 1,1 0 0,0 1 0,1 0 0,-7 19 0,11-28-79,1-1 0,-1 1 0,1-1 0,-1 1 0,1-1 0,0 1 0,-1-1 0,1 1 0,0-1 0,0 1 0,0-1 0,0 1 0,0-1 0,1 1 0,-1 0 0,0-1 0,1 1 0,-1-1 0,1 0 0,-1 1 0,1-1 0,0 1 0,0-1 0,0 0 0,0 0 0,0 1 0,0-1 0,0 0 0,0 0 0,0 0 0,0 0 0,0 0 0,1 0 0,-1-1 0,0 1 0,1 0 0,-1-1 0,1 1 0,1 0-1,6 1 39,0-1-1,1 0 0,-1-1 0,0 1 0,15-3 0,-8 1 25,9-1-65,0-1 0,0-2-1,0 0 1,43-16 0,-3-8-3263,-48 16-509,-11 2-1884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13741,'0'0'10378,"63"-17"-10474,-19 14 96,1-2-2371,-2-1-4451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20 465 13261,'0'0'7409,"11"-10"-7243,-1 0-74,40-41-153,-46 47 145,-1 0-1,0-1 1,0 1 0,0-1 0,-1 0 0,1 1 0,-1-1 0,-1 0-1,1 0 1,-1-1 0,1 1 0,0-11 0,-2 16-68,0-1 1,0 1 0,0-1-1,0 1 1,0-1-1,-1 1 1,1-1 0,0 1-1,0-1 1,0 1-1,-1 0 1,1-1 0,0 1-1,0-1 1,-1 1 0,1-1-1,0 1 1,-1 0-1,1-1 1,0 1 0,-1 0-1,1-1 1,-1 1-1,1 0 1,-1 0 0,1-1-1,-1 1 1,1 0-1,0 0 1,-1 0 0,1 0-1,-1-1 1,1 1-1,-1 0 1,1 0 0,-1 0-1,0 0 1,1 0 0,-1 0-1,1 1 1,-1-1-1,1 0 1,-1 0 0,1 0-1,0 0 1,-1 0-1,1 1 1,-1-1 0,1 0-1,-1 1 1,0-1-1,-26 17-100,19-8 69,0 1-1,1 0 0,0 0 1,0 1-1,1 0 1,1 0-1,-6 14 0,8-17 3,0 0-1,1 0 0,0 1 1,0-1-1,1 1 1,0-1-1,0 1 0,1-1 1,0 1-1,1-1 1,1 12-1,-1-18 13,0 0 0,0 0 0,0 0 0,0 0 1,1 0-1,-1-1 0,0 1 0,1 0 0,-1-1 0,1 1 0,0-1 0,-1 0 1,1 0-1,0 1 0,0-1 0,0 0 0,0-1 0,0 1 0,0 0 1,0 0-1,0-1 0,0 1 0,0-1 0,0 0 0,0 0 0,1 0 0,-1 0 1,0 0-1,0 0 0,3-1 0,6 0 44,-1 0-1,1-1 1,-1 0 0,19-7 0,-12 2-18,-1-1 0,0 0 1,-1-2-1,0 1 0,0-2 0,23-21 1,-32 27-2,0-1 0,0-1 0,0 1 0,0-1 0,-1 0 0,0 0-1,-1 0 1,0-1 0,0 1 0,0-1 0,-1 0 0,0 0 0,-1-1 0,0 1 0,2-17 0,-4 25-29,0 1-1,0-1 0,0 0 1,0 0-1,0 1 0,0-1 0,-1 0 1,1 0-1,0 0 0,0 1 1,0-1-1,-1 0 0,1 0 1,0 0-1,0 0 0,0 1 1,-1-1-1,1 0 0,0 0 0,0 0 1,-1 0-1,1 0 0,0 0 1,0 0-1,-1 0 0,1 0 1,0 0-1,0 0 0,-1 0 1,1 0-1,0 0 0,0 0 0,-1 0 1,1 0-1,0 0 0,0 0 1,-1 0-1,1 0 0,0 0 1,0-1-1,0 1 0,-1 0 1,1 0-1,0 0 0,0 0 0,0 0 1,-1-1-1,1 1 0,0 0 1,0 0-1,0 0 0,0-1 1,-1 1-1,1 0 0,0 0 1,0-1-1,0 1 0,0 0 0,0 0 1,0-1-1,0 1 0,0 0 1,0 0-1,0-1 0,-14 20-158,9-9 142,0 0-1,0 0 0,2 1 0,-1 0 0,1 0 1,1 0-1,-1 0 0,2 0 0,0 0 0,0 17 1,2-27 17,-1 0 1,0 1 0,1-1 0,0 0 0,-1 0-1,1 0 1,-1 0 0,1 0 0,0 0 0,0 0 0,0 0-1,-1 0 1,1 0 0,0 0 0,0-1 0,0 1-1,0 0 1,1-1 0,-1 1 0,0-1 0,0 1-1,0-1 1,0 1 0,1-1 0,-1 0 0,0 0 0,0 1-1,1-1 1,-1 0 0,0 0 0,0 0 0,1 0-1,-1-1 1,2 1 0,3-1 24,1 0 0,-1 0 0,0-1 0,0 1 0,11-6 0,4-5-11,1-1 0,-2 0 0,0-2 0,-1-1 0,-1 0 0,0-1 0,28-36 0,94-146-20,-136 195 14,29-55-33,14-18-68,-68 134-340,-74 157 760,87-189-252,0 1 0,1 0 0,2 0 0,0 0 0,2 1 0,0 47-1,4-68-64,-1-1-1,1 0 1,0 0-1,0 0 1,1 0-1,-1 0 1,5 8-1,-5-12 20,0 1-1,0 0 1,0-1 0,0 1-1,0-1 1,0 1 0,0-1-1,1 0 1,-1 1 0,0-1-1,1 0 1,-1 0-1,1 0 1,0 0 0,-1 0-1,1 0 1,0-1 0,0 1-1,-1 0 1,1-1 0,0 1-1,0-1 1,3 0 0,-4 0 0,0-1 1,0 0-1,0 0 1,-1 0-1,1 0 1,0 1-1,0-1 1,-1 0-1,1 0 1,0-1 0,-1 1-1,1 0 1,-1 0-1,0 0 1,1 0-1,-1 0 1,0-1-1,0 1 1,0 0-1,0 0 1,0 0-1,0-1 1,0 1-1,0 0 1,0 0-1,0 0 1,-1-2-1,-4-38-166,1 27-287,-1-1 0,0 1-1,-1 0 1,0 1 0,-1 0-1,-12-18 1,-61-74-2243,49 67 2578,4 7 207,19 24 386,1-1 0,-1-1 0,2 1 1,-1-1-1,1 0 0,0-1 0,-5-12 0,26 22 259,91 22-538,-1 1-668,-34-18-4711,-57-5-857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11627,'0'0'9417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463 151 11915,'4'-9'2301,"0"1"-1892,6-9 1303,-2 0 0,0 0 0,-1-1 0,8-32 0,-15 50-1652,0-1 1,0 1 0,0-1-1,0 1 1,0-1 0,0 1-1,0-1 1,0 1-1,0-1 1,0 1 0,0-1-1,0 1 1,-1-1 0,1 1-1,0 0 1,0-1 0,-1 1-1,1-1 1,0 1 0,-1-1-1,1 1 1,0 0 0,-1-1-1,1 1 1,0 0 0,-1 0-1,1-1 1,-1 1-1,1 0 1,-1 0 0,1-1-1,-1 1 1,-23-2 476,-24 13-630,24-1 68,1 1 0,1 1 0,0 1 1,1 1-1,-26 22 0,-91 93 88,137-128-60,-83 93 192,76-85-171,2 0 0,-1 0-1,2 1 1,-1 0 0,1 0-1,0 1 1,1-1 0,-5 22-1,9-30-18,-1 1 1,1-1-1,0 1 0,0 0 0,0-1 0,0 1 0,0-1 0,0 1 1,1 0-1,-1-1 0,1 1 0,0-1 0,0 1 0,0-1 1,0 0-1,0 1 0,0-1 0,1 0 0,-1 0 0,1 0 0,-1 0 1,1 0-1,0 0 0,0 0 0,0 0 0,0-1 0,0 1 1,0-1-1,1 0 0,-1 1 0,0-1 0,1 0 0,-1 0 0,1-1 1,4 2-1,9 1 1,0 0 0,0-1 1,1-1-1,26-1 1,-24-1-145,14 1-1677,-1-1 0,43-8 0,-9-6-5418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39:3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35 8968,'0'0'10474,"-11"-6"-9267,6 3-1111,-1-1 65,0 0 0,0 1-1,0 0 1,0 0 0,-11-3 0,14 5-132,0 1-1,0-1 1,0 1 0,1 0 0,-1 0 0,0 0 0,0 0 0,0 0 0,0 1 0,0-1 0,1 1 0,-1 0 0,0-1 0,0 1 0,1 1 0,-1-1 0,1 0 0,-1 1 0,1-1 0,-1 1 0,-1 2-1,-4 3-30,1 1 0,0 0 0,0 0-1,1 1 1,0-1 0,1 2-1,-8 15 1,10-18 1,0 0 1,0 0-1,1 0 0,0 0 1,1 0-1,0 0 1,0 0-1,0 0 0,1 0 1,0 1-1,0-1 0,2 9 1,-1-14 9,1 1 0,-1-1 1,1 0-1,-1 0 0,1 0 0,0 0 1,-1-1-1,1 1 0,0 0 0,0-1 1,1 1-1,-1-1 0,0 0 1,0 1-1,1-1 0,-1 0 0,0-1 1,1 1-1,-1 0 0,1-1 0,-1 1 1,1-1-1,-1 0 0,1 0 0,5 0 1,4 1-135,0-1 0,0-1 0,1 0-1,12-3 1,14-11-2789,-4-5-2846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89 8040,'7'-6'1199,"-3"3"-330,1 0 1,-1-1-1,0 1 0,-1-1 0,1 0 1,-1 0-1,1 0 0,-1 0 0,0 0 1,-1-1-1,1 1 0,-1-1 0,0 0 1,0 0-1,2-8 0,-5 12-794,1 1-1,0-1 1,-1 0 0,1 1-1,-1-1 1,1 1 0,-1-1-1,0 1 1,1 0-1,-1-1 1,0 1 0,1-1-1,-1 1 1,0 0-1,1 0 1,-1-1 0,0 1-1,1 0 1,-1 0-1,0 0 1,0 0 0,1 0-1,-1 0 1,0 0 0,1 0-1,-1 0 1,0 0-1,0 0 1,1 0 0,-1 1-1,0-1 1,1 0-1,-1 0 1,0 1 0,1-1-1,-1 0 1,-1 2-1,-28 11-245,25-10 168,1 0 0,0 0 0,0 1 0,0-1-1,1 1 1,-1 0 0,1 0 0,0 1 0,0-1 0,0 1 0,1-1-1,0 1 1,-1 0 0,2 0 0,-1 0 0,-1 5 0,3-9 7,1-1 0,-1 1 0,0 0 0,1-1 0,-1 1 0,0 0 0,1-1 0,-1 1 0,1-1 0,-1 1 0,1-1 0,-1 1 0,1-1 0,-1 1 0,1-1 0,0 1 0,-1-1 0,1 0 0,0 1 0,-1-1 0,1 0 0,0 0 1,0 1-1,-1-1 0,1 0 0,0 0 0,-1 0 0,1 0 0,0 0 0,0 0 0,-1 0 0,1 0 0,0 0 0,0 0 0,-1-1 0,1 1 0,1-1 0,32-5 179,33-21-43,-55 21-141,-1 0 0,1 1 1,1 1-1,-1 0 0,1 0 0,-1 1 0,25-2 0,-35 5-9,-1 0-1,1 0 0,-1 0 0,1 0 0,-1 1 0,0-1 0,1 0 0,-1 1 0,1-1 0,-1 1 0,0 0 0,1-1 0,-1 1 0,0 0 1,0 0-1,1-1 0,-1 1 0,0 0 0,0 0 0,0 1 0,0-1 0,0 0 0,0 0 0,0 2 0,11 35-36,-12-33 65,1 0 0,0-1 1,1 1-1,-1 0 1,1-1-1,4 9 0,-5-12-14,1 0 0,-1 1 0,0-1 0,1 0-1,-1 0 1,1-1 0,-1 1 0,1 0 0,-1 0-1,1-1 1,0 1 0,-1-1 0,1 1 0,0-1-1,-1 0 1,1 1 0,0-1 0,0 0 0,-1 0-1,1 0 1,0-1 0,0 1 0,-1 0 0,1-1-1,0 1 1,-1-1 0,1 1 0,0-1 0,-1 0-1,1 0 1,2-1 0,4-3-563,0 1 0,0-1-1,-1-1 1,11-8 0,26-36-9280,-26 22 737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0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19218,'0'0'1180,"-11"7"-358,-34 23 75,43-29-845,0 1 0,0-1 1,0 0-1,1 0 0,-1 1 0,0-1 0,1 1 1,-1-1-1,1 1 0,-1 0 0,1 0 0,0 0 1,0-1-1,0 1 0,0 0 0,0 0 0,0 1 1,1-1-1,-1 0 0,1 0 0,-1 0 0,1 0 1,0 0-1,0 1 0,0-1 0,0 0 1,0 0-1,0 0 0,1 1 0,-1-1 0,1 2 1,1-1-45,0 0 0,0-1 0,0 0 1,0 1-1,0-1 0,0 0 1,0 0-1,1 0 0,-1 0 0,1 0 1,-1-1-1,1 1 0,0-1 1,0 0-1,0 0 0,-1 0 0,1 0 1,0 0-1,4 0 0,4 1-212,1-1 0,0 0-1,0-1 1,0 0 0,-1-1-1,1 0 1,0-1-1,13-4 1,-16 3-467,0 0 0,0 0 0,-1-1 0,1 0 0,-1 0 1,0-1-1,0-1 0,-1 1 0,1-1 0,11-12 0,-19 18 716,0 0 1,0 0-1,0 0 1,0 0 0,0 0-1,0 1 1,0-1-1,0 0 1,0 0-1,0 0 1,0 0-1,0 0 1,0 0-1,0 0 1,0 0-1,0 0 1,0 0-1,0 0 1,0 0-1,0 0 1,0 1-1,1-1 1,-1 0-1,0 0 1,0 0-1,0 0 1,0 0-1,0 0 1,0 0-1,0 0 1,0 0-1,0 0 1,-8 17 1253,-13 24 720,-20 29-694,24-43-1154,1 0 1,1 1-1,1 0 1,2 1-1,1 1 1,-8 34 0,18-55-2543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1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611 42 12684,'4'-8'1124,"4"-16"7953,-15 17-5505,-11 5-3406,4 3-142,1 1 0,-1 0 0,1 1 0,0 0 1,0 1-1,0 1 0,1 0 0,0 0 1,-19 13-1,-105 75-135,110-73 81,-6 4 34,1 1 1,1 1-1,1 2 1,1 1-1,-30 42 1,55-68-13,1 0 1,0 1 0,0 0 0,0-1 0,0 1 0,0 0-1,1 0 1,0 0 0,0 0 0,0 0 0,0 0 0,0 8-1,1-10 7,1 0 0,-1 0 0,1 0 0,-1-1 0,1 1 0,0 0 0,-1 0 0,1-1 0,0 1 0,0-1 0,0 1 0,0-1 0,0 1 0,1-1 0,-1 1 0,0-1 0,1 0 0,-1 0 0,1 0 0,-1 0 0,1 0 0,0 0 0,-1 0 0,1 0 0,0-1 0,0 1 0,-1-1 0,4 1 0,17 3 41,1 0 0,-1-2 0,0-1 0,37-2 1,-32-1-48,-1 2 1,49 6-1,-72-5 0,0-1-1,0 1 0,0 0 0,0 0 1,0 0-1,0 0 0,0 1 0,-1-1 1,1 1-1,0 0 0,-1 0 1,1-1-1,-1 2 0,0-1 0,0 0 1,0 0-1,0 1 0,0-1 0,3 5 1,-3-1 7,0-1 0,0 0 0,-1 1 0,1-1 1,-1 1-1,0-1 0,-1 1 0,0 0 0,1-1 1,-2 7-1,-1 9 11,-2-1 0,0 0 1,-1 0-1,-14 36 0,14-45 192,0 0-1,-1-1 1,-1 0-1,1 0 0,-2 0 1,1-1-1,-1 0 1,-1-1-1,1 0 0,-1 0 1,-1 0-1,1-2 1,-1 1-1,-1-1 1,1 0-1,-16 5 0,5-3-23,-1-1 1,0 0-1,0-2 0,0-1 0,-1 0 0,0-2 0,-35 0 0,57-2-209,0 0 0,0 0 0,-1 1 0,1-1 0,0 0 0,0 0 0,-1 0 0,1-1 0,0 1 0,0 0-1,-1 0 1,1-1 0,0 1 0,0-1 0,0 1 0,0-1 0,-1 1 0,1-1 0,0 0 0,0 1 0,0-1 0,0 0 0,1 0 0,-1 0-1,0 0 1,0 0 0,0 0 0,1 0 0,-1 0 0,0 0 0,1 0 0,-1 0 0,1 0 0,0-1 0,-1 1 0,1 0 0,0 0 0,0-1-1,-1 1 1,1 0 0,0 0 0,0-1 0,0 1 0,1 0 0,-1 0 0,0-1 0,0 1 0,1 0 0,0-1 0,1-5-1079,0 1 0,1 0 1,0 0-1,0 0 1,1 1-1,-1-1 0,9-8 1,14-13-7807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1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78 12043,'-16'0'1986,"9"0"320,2 0 1666,8 0-3235,15 0 0,12-5 576,10-4 32,13-3-416,6-5-417,4 4-287,-1 0-129,-3 8-96,-11 1-32,-5 4-1057,-9 0-1474,-14 3-1601,-4-2-3139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1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17905,'0'0'2263,"12"0"-1969,22 4-161,1 2-1,-1 1 1,0 1-1,0 2 1,47 21-1,-78-30-129,-1 0 0,0 1-1,0-1 1,0 0-1,0 1 1,0-1 0,0 1-1,0 0 1,0 0-1,-1-1 1,1 1 0,-1 0-1,1 0 1,-1 1-1,0-1 1,0 0 0,1 0-1,-2 1 1,1-1-1,1 5 1,-2-3 56,0 0 0,0 0 1,0 0-1,-1-1 0,1 1 0,-1 0 1,0 0-1,0 0 0,0-1 0,-1 1 0,1-1 1,-3 5-1,-7 9 183,0-1 0,-1-1 0,-1 0 0,-16 17 0,22-26-296,-25 31 123,23-25-439,-2-1-1,1 0 1,-1 0-1,-13 9 1,6-10-4077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1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0 514 9801,'0'0'9609,"13"-7"-7884,31-19-678,-1-2 1,0-2 0,66-62 0,108-130-531,-202 205-207,0 0-1,-1-1 1,22-39 0,-52 88-198,-67 137 345,71-139-416,1 0 0,1 1 0,1 0 0,-4 35 0,12-63-77,1 1 0,-1-1 0,1 0 0,0 0 0,0 1 0,0-1 0,0 0 0,0 1 0,1-1 0,-1 0 0,1 0 0,-1 0 0,1 1 0,0-1 0,0 0 0,0 0 1,0 0-1,0 0 0,2 2 0,-2-3-59,1 0 0,-1 0 1,1 0-1,0 0 1,-1 0-1,1 0 0,0-1 1,-1 1-1,1-1 0,0 1 1,0-1-1,-1 0 0,1 0 1,0 0-1,0 0 1,0 0-1,-1 0 0,5-1 1,4-1-491,-1-1 0,1 0 0,-1-1 0,1 0 0,-1 0 0,0-1 0,11-8 1,36-32-4595,1-10-1398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1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8648,'-23'34'1516,"-23"31"793,2 1 0,4 3 0,-48 109 0,84-167-2077,0 1 1,0-1-1,1 1 1,1 0 0,0 0-1,0 18 1,2-29-173,0 1 0,0 0 0,0-1 0,0 1 0,1-1 0,-1 1 0,0-1 0,1 1 0,0-1 0,-1 1 0,1-1 1,0 0-1,0 1 0,0-1 0,0 0 0,0 0 0,0 1 0,0-1 0,0 0 0,0 0 0,0 0 0,1 0 0,-1-1 0,3 2 0,0 0 84,0-1 1,0 1-1,1-1 0,-1 0 0,0-1 0,1 1 1,-1-1-1,9 0 0,0-1 62,-1 0 0,1-1 0,0-1 0,-1 0 1,18-6-1,-23 5-85,0 0 0,0 0 0,0 0 1,-1-1-1,0 0 0,0 0 0,0-1 0,0 0 1,-1 0-1,0 0 0,0 0 0,-1-1 0,0 0 0,0 0 1,4-10-1,-7 14-76,0 0 0,0 0 0,0 0 0,0 0 0,-1 0 0,1 0 0,-1-1 0,0 1 1,0 0-1,0 0 0,0 0 0,-1-1 0,1 1 0,-1 0 0,0 0 0,0 0 0,0 0 0,0 0 0,-1 0 0,1 0 0,-1 0 1,0 0-1,1 1 0,-1-1 0,0 1 0,-1-1 0,1 1 0,0 0 0,-1 0 0,1 0 0,-1 0 0,0 0 0,0 1 0,1-1 1,-1 1-1,0 0 0,0 0 0,0 0 0,-6-1 0,0-1-212,0 1-1,-1 0 1,1 0 0,-1 1 0,0 1-1,1-1 1,-1 2 0,-18 2-1,24-3 69,1 1-1,-1-1 0,0 1 0,1 0 1,-1 0-1,1 1 0,-1-1 0,1 1 0,0 0 1,0-1-1,0 1 0,0 1 0,0-1 0,0 0 1,0 1-1,0 0 0,1-1 0,0 1 1,-1 0-1,1 0 0,0 1 0,1-1 0,-1 0 1,0 1-1,-1 6 0,3-10-55,-1 1-1,1-1 1,0 1-1,0 0 1,0-1-1,0 1 1,0-1-1,0 1 1,0 0 0,0-1-1,0 1 1,0 0-1,0-1 1,0 1-1,0 0 1,0-1-1,0 1 1,1-1 0,-1 1-1,0 0 1,1-1-1,-1 1 1,0-1-1,1 1 1,-1-1-1,0 1 1,1-1 0,-1 1-1,1-1 1,-1 0-1,1 1 1,-1-1-1,2 1 1,21 2-6392,-22-3 6234,35 0-8661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1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21396,'0'0'1346,"-52"29"832,24-4-609,-3 6-256,-1 6-544,0 3-609,3 4-128,4 0-32,6-5 32,6-5-64,6-7-704,7-10-450,0-9-799,2-8-386,9-4-543,1-19-1923,4-13-5060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1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14478,'-14'2'998,"1"-1"-671,1 1-1,-1 0 1,1 1-1,0 0 1,0 1-1,0 1 1,0 0-1,1 0 1,0 1-1,0 1 1,-15 11-1,15-9-165,1 2 0,0-1 0,0 1 0,-10 16-1,18-24-149,-1 0 0,1 0-1,0 0 1,0 0-1,1 0 1,-1 1-1,1-1 1,0 1-1,0-1 1,0 1-1,0-1 1,0 1-1,1 0 1,0 0-1,0-1 1,0 1-1,0 0 1,0-1 0,1 1-1,0 0 1,-1-1-1,3 6 1,0-6 79,-1-1 0,1 0 0,-1 0 0,1 0 0,0 0 1,-1 0-1,1 0 0,0-1 0,0 0 0,1 1 0,-1-1 1,0 0-1,0-1 0,0 1 0,1 0 0,-1-1 0,0 0 0,1 0 1,3 0-1,68-4 2148,-65 3-2058,0-1 1,0-1-1,-1 1 0,1-1 1,-1-1-1,0 0 1,0 0-1,0-1 0,-1 0 1,0-1-1,10-7 0,-14 9-96,1 1 1,-1-2-1,0 1 0,-1 0 0,1-1 0,-1 1 0,1-1 0,-1 0 0,-1 0 0,1 0 0,-1-1 0,0 1 0,0-1 0,-1 1 0,1-1 0,-1 1 0,0-1 0,-1 0 0,1 0 0,-2-8 0,1 11-87,-1 0 0,1 1 0,-1-1 0,0 0 0,0 1 0,0-1 0,-1 1 0,1-1 0,-1 1 0,1 0-1,-1-1 1,0 1 0,1 0 0,-1 0 0,0 0 0,-1 0 0,1 1 0,0-1 0,0 1 0,-1-1 0,1 1 0,-1 0 0,1 0 0,-1 0 0,0 0 0,1 0 0,-1 0 0,0 1 0,0-1 0,1 1 0,-1 0 0,-4 0 0,0 0-172,0 0 0,0 0 1,0 1-1,0-1 1,0 2-1,1-1 0,-1 1 1,0 0-1,0 0 0,1 1 1,0 0-1,-7 4 1,5-2-221,1 1 1,0 1-1,0-1 1,0 1-1,1 1 1,0-1-1,0 1 0,1 0 1,0 0-1,0 1 1,1-1-1,-3 11 1,4-10-609,0 0 1,1 0-1,0 0 1,0 0 0,1 1-1,1-1 1,0 14-1,5 12-4906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1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12812,'0'0'8098,"-10"13"-7275,0-1-689,-74 105 1208,76-105-1141,1 0-1,0 1 1,1 0 0,0 0 0,1 1-1,1 0 1,0-1 0,-3 26 0,7-38-165,0 1 0,-1-1 1,1 1-1,0 0 1,1-1-1,-1 1 0,0-1 1,0 1-1,1-1 1,-1 1-1,1-1 0,-1 1 1,1-1-1,0 1 1,-1-1-1,1 0 0,0 1 1,0-1-1,0 0 1,0 0-1,0 1 0,0-1 1,0 0-1,1 0 1,-1 0-1,2 1 0,1-1 84,-1 0 0,1 0-1,-1 0 1,1 0-1,0-1 1,-1 1 0,1-1-1,0 0 1,0 0 0,-1 0-1,5-1 1,4-1 157,-1 0-1,1-1 1,-1 0 0,0-1 0,0 0 0,16-9 0,-16 6-92,0-1 0,-1 0 0,0 0 0,0-1 0,-1 0 1,0-1-1,12-17 0,-17 20-121,1 1 0,-2-2-1,1 1 1,-1 0 0,0 0 0,-1-1 0,1 0 0,-2 0 0,1 1 0,-1-1 0,0 0 0,-1 0-1,0-13 1,0 18-73,-1 0-1,1 0 1,-1 1-1,1-1 1,-1 0-1,0 0 1,0 1-1,-1-1 1,1 1-1,0-1 0,-1 1 1,0-1-1,1 1 1,-1 0-1,0 0 1,0 0-1,0 0 1,-1 0-1,1 0 1,0 1-1,-1-1 1,1 1-1,-1-1 1,1 1-1,-1 0 0,0 0 1,-4-1-1,3 1-198,0 0 1,0 1-1,0-1 0,0 1 0,1 0 0,-1 0 0,0 1 0,0-1 0,0 1 0,0 0 0,0 0 0,0 0 0,1 0 0,-1 1 1,1-1-1,-1 1 0,1 0 0,-1 0 0,-5 5 0,-14 16-3562,10-6-2454,4-1-6075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37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1057,'-43'0'-352,"-5"0"-353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6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 7431,'0'0'7036,"-3"8"-4676,2-5-2265,-5 16 1138,0 1 0,2 1 1,-5 36-1,19 175-1065,0-33 849,-16-261 3223,-1 1-4065,12-144-59,-3 178-280,2 0 0,0 1-1,2 0 1,1 0-1,18-42 1,-24 65 152,1-1 0,0 0 1,0 0-1,0 1 0,1-1 0,-1 1 0,1 0 0,0 0 0,0 0 0,0 0 1,0 0-1,1 1 0,-1-1 0,1 1 0,-1 0 0,1 0 0,0 0 1,0 0-1,0 1 0,0 0 0,0 0 0,0 0 0,0 0 0,0 0 0,0 1 1,0 0-1,1 0 0,-1 0 0,0 0 0,0 1 0,0 0 0,7 1 1,-2 1-45,0 0 0,0 1 1,0-1-1,0 2 1,-1-1-1,1 1 1,-1 1-1,0 0 1,-1 0-1,1 0 1,-1 1-1,-1 0 1,9 10-1,-14-15 33,1 0 1,0 1-1,0-1 0,-1 1 1,0-1-1,1 1 0,-1 0 0,0-1 1,0 1-1,-1 0 0,1 0 1,-1 0-1,1 0 0,-1 0 0,0-1 1,0 1-1,0 0 0,0 0 1,0 0-1,-1 0 0,0 0 1,-1 4-1,0-3 101,0 0 1,0 0-1,-1 0 0,0-1 1,0 1-1,0-1 1,0 1-1,-1-1 0,1 0 1,-1 0-1,0 0 1,-7 3-1,1 0 122,1-2-1,-1 1 1,0-2 0,0 1-1,0-1 1,0-1 0,-1 0 0,1 0-1,-1-1 1,1 0 0,-21-2-1,30 1-275,0 0 0,0 0 0,-1 0 0,1 0 0,0-1 0,0 1 0,-1-1 0,1 1 0,0-1 0,0 1 0,0-1-1,0 1 1,0-1 0,0 0 0,0 0 0,0 0 0,0 0 0,0 1 0,0-1 0,0 0 0,0-1 0,1 1 0,-1 0-1,0 0 1,1 0 0,-1 0 0,1 0 0,0-1 0,-1 1 0,1 0 0,0 0 0,-1-1 0,1 1 0,0 0 0,0 0-1,0-1 1,0 1 0,1 0 0,-1-1 0,0 1 0,0 0 0,1 0 0,-1-1 0,1 1 0,-1 0 0,2-2 0,0-1-605,0 0 1,0 0-1,0 0 1,1 0-1,0 0 1,0 1-1,0 0 1,0-1-1,0 1 1,0 0-1,1 0 1,4-2-1,22-9-3755,3 1-353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3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169 562 480,'-10'-2'1554,"-148"-36"5888,201 45-7193,0-2 1,0-3-1,1-1 0,58-6 1,-101 5-248,366-50 1307,-117 10-392,1096-66 238,-294 33-1040,-243-15 509,270-23 1027,-926 100-1538,171-18 291,-324 30-388,1-1-1,-1 0 0,0 0 1,1 0-1,-1 0 0,0 0 1,1 0-1,-1 0 0,0 0 1,1 0-1,-1 0 0,0 0 1,1 0-1,-1 0 0,0 0 1,1 0-1,-1 0 0,0 0 1,1 0-1,-1 0 0,0 0 1,0-1-1,1 1 0,-1 0 1,0 0-1,1 0 0,-1-1 1,0 1-1,0 0 0,1 0 1,-1-1-1,0 1 0,0 0 1,0 0-1,0-1 0,1 1 0,-1 0 1,0-1-1,0 1 0,0 0 1,0-1-1,0 1 0,0 0 1,0-1-1,0 1 0,0 0 1,0-1-1,0 1 0,0 0 1,0-1-1,0 1 0,0 0 1,0-1-1,0 1 0,0 0 1,0 0-1,-1-1 0,-18-10 282,-52 8-6031,51 4 2141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4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16944,'0'0'4452,"7"67"-3843,7-32-257,1 0-160,4 1-64,1-5-63,7-8-65,3-4 64,4-10-32,0-9-289,5-1-1696,-1-18-1218,-4-9-3556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4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14798,'0'0'1537,"-63"92"-351,33-33 127,-4 6-384,11 3-289,-2 3-191,10-3-289,5-6-128,6-5-32,4-10-865,5-12-1665,4-15-2947,0-13-4389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4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57 546 13389,'0'0'1772,"-9"5"209,-2 2-1273,-26 19 1909,52-28-1277,22-17-667,-1-1 1,-1-1-1,54-44 0,-31 22-606,121-83 17,96-69-3947,-225 155-30,-21 8-2533,-13 11-103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4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11275,'0'0'10217,"9"-4"-9928,64-30 34,148-48 0,-219 82-326,-1-1 0,1 0 0,-1 1 0,1-1 0,0 1 1,-1 0-1,1-1 0,-1 1 0,1 0 0,0 0 0,-1 0 0,1 0 1,-1 0-1,1 0 0,0 1 0,-1-1 0,1 0 0,-1 1 1,1-1-1,-1 1 0,1 0 0,-1-1 0,1 1 0,-1 0 1,2 1-1,-2 1 8,0 0 0,0 0 1,0 0-1,-1 0 0,1 0 0,-1 0 1,0 0-1,0 0 0,0 0 0,0 0 1,0 0-1,-1 4 0,-2 11 157,-1-1 0,0 0-1,-1 0 1,-1 0 0,-8 16-1,7-19-167,1 1 1,1-1-1,0 1 0,1 0 0,1 0 0,0 0 1,-1 17-1,4-28-591,1 7-225,5-7-5671,7-4-8812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4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26 12364,'0'0'7046,"-8"-6"-6362,5 4-646,2 0-27,-1 1 1,0-1-1,0 1 1,0-1-1,1 1 1,-1 0-1,-1 0 1,1-1-1,0 1 1,0 1-1,0-1 1,-1 0-1,1 1 1,0-1-1,0 1 1,-1-1-1,1 1 0,-1 0 1,1 0-1,0 0 1,-1 1-1,1-1 1,0 0-1,-1 1 1,1 0-1,0-1 1,0 1-1,0 0 1,-1 0-1,1 0 1,-2 2-1,-23 16 65,2 0 0,1 2 0,-29 30 0,46-44-25,0 1-1,0 0 0,1 1 1,0 0-1,0 0 0,1 0 1,1 0-1,-1 1 1,1 0-1,1 0 0,0 0 1,0 0-1,-2 19 0,6-26-41,-1 0-1,0 0 0,1 0 1,0 0-1,0 0 1,0 0-1,0 0 0,1 0 1,-1 0-1,1 0 0,-1 0 1,1-1-1,0 1 0,0-1 1,0 1-1,1-1 0,-1 0 1,0 0-1,1 0 1,0 0-1,-1 0 0,1-1 1,0 1-1,0-1 0,0 0 1,0 1-1,0-2 0,0 1 1,0 0-1,4 0 1,14 4 3,-1-2 1,1 0-1,28-1 1,-46-2-24,4 1-39,105 0-2206,-38-7-2890,-22-5-689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4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17617,'0'0'1751,"0"11"-1410,0-6-311,-1-1-11,1 0 0,0 1 1,0-1-1,0 0 0,1 1 1,-1-1-1,1 0 1,0 0-1,0 0 0,1 1 1,-1-1-1,1 0 0,0-1 1,0 1-1,0 0 0,1-1 1,-1 1-1,1-1 0,4 5 1,17 12 171,1-1 0,1 0 0,0-2 0,2-2-1,0 0 1,0-1 0,1-2 0,45 12 0,33 4-1728,116 14 0,-155-30-1004,-27-6-1324,-6-2-684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4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16720,'0'0'2087,"9"8"-1553,36 24 486,69 37-1,-103-63-1005,-1 0 1,0 0-1,-1 1 0,1 1 0,-1-1 0,-1 2 0,14 15 1,-18-18 4,0 0 1,0 1-1,-1 0 1,0 0 0,0 0-1,0 0 1,-1 1 0,0-1-1,-1 0 1,0 1-1,0 0 1,0 14 0,-1-9 106,-1 0 1,-1 0 0,0 0-1,0 0 1,-2 0 0,1-1-1,-2 1 1,1-1 0,-2 0-1,0 0 1,-12 19 0,-6 0 404,0-1 1,-46 43-1,16-18-85,76-67-3263,17-17-222,-4-5-2054,6-3-3149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4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17008,'-10'0'1030,"-1"0"-781,-1 1 0,1 0-1,-1 1 1,1 0 0,0 1-1,0 0 1,0 1 0,0 0 0,1 1-1,-1 0 1,-12 9 0,12-7 5,1 0 0,1 1 0,-1 1 0,-10 11 0,18-18-214,0 1 0,0-1 0,0 1 0,0-1 0,0 1 0,1 0 0,-1 0-1,1 0 1,0 0 0,0 0 0,0 0 0,0 0 0,1 0 0,-1 0 0,1 0 0,-1 1 0,1-1 0,0 0 0,1 0 0,-1 0-1,0 1 1,2 3 0,-1-5-38,1 1 0,-1-1 0,1 0 1,0 0-1,0 0 0,-1 0 0,1 0 0,1 0 0,-1 0 0,0-1 0,0 1 0,1-1 0,-1 1 0,1-1 0,-1 0 0,1 0 0,-1 0 0,1 0 0,3 0 1,60 10 69,-47-9-52,-10 0-2,8 0-15,-1 0-1,0 1 1,0 1-1,0 1 1,26 11-1,-38-14-4,-1 0 0,1 0 0,-1 1 0,1-1 0,-1 1-1,0 0 1,0 0 0,0 0 0,0 1 0,-1-1 0,1 1-1,-1-1 1,0 1 0,0 0 0,0 0 0,-1 0 0,1 0 0,-1 0-1,0 0 1,0 0 0,0 0 0,-1 1 0,0-1 0,1 0 0,-1 0-1,-1 1 1,0 4 0,0-1 39,-1 0-1,0 0 1,-1-1-1,1 1 1,-2-1 0,1 0-1,-1 1 1,0-1-1,0-1 1,-1 1 0,0-1-1,0 0 1,0 0-1,-8 6 1,-4 3 394,0 0 1,-2-2-1,-35 21 0,43-27-413,0-1-1,0 0 1,-1-1-1,1 0 1,-1-1-1,-1-1 1,1 0-1,0 0 0,-1-1 1,-20 0-1,31-2-231,0 0-1,1 0 0,-1 0 0,1 0 0,-1 0 1,1-1-1,-1 1 0,1-1 0,-1 1 1,1-1-1,-1 0 0,1 1 0,-1-1 0,1 0 1,0 0-1,-1 0 0,1 0 0,0 0 1,0 0-1,0-1 0,0 1 0,0 0 0,0 0 1,0-1-1,0 1 0,1-1 0,-1 1 1,0-1-1,0-1 0,-4-28-8076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15375,'0'0'3235,"54"5"-3043,-6-5 288,0 0-288,11-3-160,-7-2 33,-6 1-322,-8 3-1697,-19 1-1120,-15 0-770,-8 9-3843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26 3331,'0'0'3438,"8"-5"1158,26-15-106,-59 47 3263,12-8-6925,2 0 0,0 1 1,-9 25-1,19-42-770,-1 1-1,1 0 0,0 0 0,-1 0 0,2-1 0,-1 1 0,1 0 0,-1 0 1,1 0-1,0 0 0,0 0 0,1 0 0,-1 0 0,1 0 0,1 4 0,-1-6-43,1 0-1,-1 0 1,1 0-1,-1-1 1,1 1 0,0-1-1,0 1 1,0-1-1,0 1 1,0-1-1,0 0 1,0 0-1,0 0 1,0 0-1,1 0 1,-1-1-1,0 1 1,0-1-1,1 1 1,-1-1-1,0 0 1,1 0-1,-1 0 1,1 0-1,2-1 1,0 1-13,0-1 0,0 0 0,0 0 0,0 0 0,-1 0 1,1-1-1,0 0 0,-1 0 0,1 0 0,-1 0 0,0-1 0,0 1 0,0-1 1,0-1-1,0 1 0,-1 0 0,1-1 0,-1 0 0,0 1 0,0-1 1,0-1-1,0 1 0,2-6 0,0 0-81,-1-1 1,1 0-1,-2 0 1,0 0-1,0-1 1,-1 1-1,0-1 1,0-21-1,-2 32 68,0 1 1,1-1-1,-1 1 1,0-1-1,0 1 0,0-1 1,0 1-1,0-1 1,0 1-1,0-1 1,0 1-1,0-1 0,0 1 1,0-1-1,0 1 1,0-1-1,0 1 0,0-1 1,0 1-1,-1-1 1,1 1-1,0-1 0,0 1 1,-1-1-1,1 1 1,0-1-1,-1 1 1,1 0-1,0-1 0,-1 1 1,1 0-1,-1-1 1,1 1-1,-1 0 0,1-1 1,0 1-1,-1 0 1,1 0-1,-1 0 1,1-1-1,-1 1 0,0 0 1,1 0-1,-1 0 1,1 0-1,-1 0 0,1 0 1,-1 0-1,1 0 1,-1 0-1,1 0 0,-1 0 1,1 1-1,-1-1 1,1 0-1,-1 0 1,1 0-1,-1 1 0,1-1 1,-1 0-1,0 1 1,-1 1-15,0-1 1,0 1-1,0 0 1,0-1-1,0 1 1,0 0 0,0 0-1,1 1 1,-1-1-1,-2 5 1,3-3-274,-1 0-1,1 0 1,0 1 0,0-1 0,0 0 0,0 1 0,1-1 0,0 1 0,0-1-1,0 1 1,1 6 0,0-10 12,-1 1 1,1 0-1,0-1 0,0 1 1,0-1-1,0 1 0,0-1 0,0 1 1,1-1-1,-1 1 0,0-1 0,1 0 1,-1 0-1,1 0 0,-1 0 1,1 0-1,-1 0 0,1 0 0,0-1 1,-1 1-1,1 0 0,0-1 1,0 0-1,0 1 0,-1-1 0,1 0 1,0 0-1,3 0 0,25 1-4218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11563,'0'0'2018,"69"3"-1153,-21-6-417,11-7-96,4 1-191,5-3-193,0-4-2627,-4-1-3331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14253,'0'0'1784,"11"9"-1315,28 18 177,49 26 0,-80-49-633,0 0 0,-1 1 0,0 0 0,0 1 0,0-1 0,0 1 0,8 10 0,-13-13-8,0 0-1,-1-1 1,1 1 0,-1 0-1,1 0 1,-1 0-1,0 1 1,0-1-1,0 0 1,0 0-1,-1 0 1,1 1 0,-1-1-1,0 0 1,0 1-1,0-1 1,0 0-1,-1 1 1,1-1-1,-1 0 1,0 0 0,0 1-1,-2 3 1,-7 9 29,0 0 1,-1-1-1,-1 0 1,0-1-1,-1 0 0,-1-1 1,0 0-1,-19 12 1,0 4-36,25-23-92,-70 61 92,25-26-3236,23-21-3265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2 11659,'0'0'7234,"-10"-1"-6589,4 0-635,-1 1 0,1 0 0,-1 0 0,1 1 0,0 0-1,-1 0 1,1 0 0,0 1 0,0 0 0,0 0 0,0 1-1,0-1 1,0 1 0,0 0 0,1 1 0,0 0 0,0 0-1,-6 5 1,-5 4 24,1 1-1,1 1 1,0 0-1,-22 33 0,30-39 32,0 0 0,1 0 0,1 1 0,-1 0 0,1 0-1,1 0 1,0 1 0,1-1 0,0 1 0,0 0-1,0 12 1,2-21-61,0 0 0,1 1-1,-1-1 1,0 0 0,1 0 0,-1 0-1,1 1 1,0-1 0,-1 0-1,1 0 1,0 0 0,0 0 0,1 0-1,-1 0 1,0 0 0,1-1 0,-1 1-1,1 0 1,-1-1 0,1 1-1,0-1 1,0 1 0,2 0 0,1 1 5,0-1 0,1 0 1,-1 0-1,1 0 0,-1-1 1,1 0-1,-1 0 0,1 0 1,7-1-1,59-6-1627,-16-10-3428,-5-11-5011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 12780,'0'0'2493,"-6"9"-710,-19 31-448,24-39-1308,1-1-1,0 1 1,-1-1 0,1 1 0,-1-1 0,1 1 0,0-1-1,0 1 1,-1-1 0,1 1 0,0 0 0,0-1 0,-1 1-1,1 0 1,0-1 0,0 1 0,0-1 0,0 1 0,0 0-1,0-1 1,0 1 0,0 0 0,0-1 0,1 1 0,-1 0-1,0-1 1,0 1 0,0-1 0,1 1 0,-1-1 0,0 1 0,1 0-1,-1-1 1,0 1 0,1-1 0,-1 1 0,1-1 0,-1 0-1,1 1 1,-1-1 0,1 1 0,-1-1 0,1 0 0,-1 1-1,2-1 1,28 2 212,-25-2-153,15-2-301,0-1 1,0-1-1,-1-1 1,0-1-1,0 0 1,0-2-1,0 0 0,-1-1 1,-1-1-1,22-15 1,-60 48 1049,1 1-1,1 1 1,-19 32-1,28-41-704,1 1 0,0 0 1,2 0-1,0 1 0,1 0 0,-6 29 0,9-6-633,6-15-5021,1-16-839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11915,'0'0'8937,"19"60"-8329,-19-17-416,-5 1-159,0 2 31,5-7-64,0 0-161,0-11-1120,5-7-641,-3-8-736,1-8-1730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14157,'0'0'4933,"68"4"-4517,-20 2-255,11-2-161,7-4-1698,3 0-2498,-1-8-3171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38 12236,'0'0'5589,"-8"-7"-3689,3 4-1759,0-1 0,-1 1 0,1 0 0,-1 0 0,1 0 0,-1 1 0,0 0 0,0 0 0,0 0 0,0 1 0,0 0 0,-1 0 0,1 1 0,0-1 0,0 1 0,-1 1 0,1-1 0,0 1 0,0 0 0,0 1 0,-7 1 0,-1 2-64,0 1 0,0 0 0,-18 11 0,29-15-71,-1 1 1,1-1 0,-1 0-1,1 1 1,0 0-1,0 0 1,0 0 0,0 0-1,1 0 1,-1 1 0,1-1-1,0 1 1,0-1-1,0 1 1,0 0 0,1 0-1,-2 5 1,3-8-6,0 0 0,0 0 0,0 0-1,0 0 1,0-1 0,1 1 0,-1 0 0,0 0 0,1 0-1,-1 0 1,0 0 0,1 0 0,-1 0 0,1-1 0,-1 1 0,1 0-1,0 0 1,-1-1 0,1 1 0,0-1 0,0 1 0,-1 0-1,1-1 1,0 1 0,0-1 0,0 1 0,0-1 0,-1 0 0,1 1-1,1-1 1,34 9 84,-28-8-63,39 6 28,-36-7-160,0 1-1,0 1 1,0 0 0,0 0 0,0 1 0,0 0 0,-1 1 0,1 0 0,10 7 0,-19-10 103,-1 0 0,0 0 0,1 0-1,-1 0 1,0 0 0,0 0 0,0 0 0,0 1 0,0-1 0,0 0 0,0 1 0,0-1 0,-1 1-1,1-1 1,0 1 0,-1-1 0,1 1 0,-1-1 0,0 1 0,1 0 0,-1-1 0,0 1 0,0 2-1,-1-1 8,0 0 0,1 0 0,-1 0 0,-1 0 0,1 0 0,0 0 0,-1 0 0,0-1 0,1 1 0,-1 0 0,-4 3 0,-1 1 26,0 0 0,-1 0 0,0 0 0,-1-1 0,1-1 0,-16 9-1,17-11-18,0 0-1,-1 0 0,1-1 0,-1 0 0,1 0 0,-15 1 0,32-15-6134,8-2-1197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15278,'0'0'1367,"-7"11"384,3-4-1402,0-3-134,0 1 0,1 0 0,0 0 0,0 0 0,0 1 0,1-1 0,-1 1-1,2-1 1,-1 1 0,0 0 0,1 0 0,0-1 0,0 9 0,1-13-208,1-1-1,-1 1 1,1 0 0,-1 0-1,1-1 1,-1 1 0,1 0 0,-1-1-1,1 1 1,0-1 0,-1 1-1,1 0 1,0-1 0,0 0 0,-1 1-1,1-1 1,0 1 0,0-1-1,0 0 1,-1 0 0,1 1 0,0-1-1,0 0 1,0 0 0,0 0-1,0 0 1,-1 0 0,1 0 0,1 0-1,30-2 130,-30 1-110,14-3-46,0 0 1,-1-2-1,0 0 1,0 0-1,0-2 0,-1 0 1,0 0-1,0-2 1,-1 1-1,0-2 1,18-18-1,-47 65 63,-10 2 335,-4 2 92,3 1 0,1 2 0,-33 74 0,48-75-510,11-42-20,0 1 0,0-1 1,0 1-1,0-1 0,0 1 0,0-1 1,1 1-1,-1-1 0,0 1 1,0-1-1,0 1 0,0-1 0,1 0 1,-1 1-1,0-1 0,0 1 1,1-1-1,-1 0 0,0 1 0,1-1 1,-1 1-1,0-1 0,1 0 0,-1 0 1,1 1-1,0-1 0,0 1-230,1-1 0,-1 0 0,1 0 0,-1 0-1,0 0 1,1-1 0,-1 1 0,0 0-1,1-1 1,-1 1 0,0 0 0,1-1 0,-1 0-1,2-1 1,17-13-6933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15471,'0'0'4964,"51"1"-3971,-11-1-32,10-5-480,2-1-97,-4 1-320,-5 1 0,-9 1-64,-8 2-32,-10 1-737,-10 0-896,-15 3-3140,-14 2-960</inkml:trace>
  <inkml:trace contextRef="#ctx0" brushRef="#br0" timeOffset="1">11 96 11211,'0'0'8904,"75"15"-6886,-30-11-577,7-3-448,-2 2-480,-4-3-417,-1 1-96,-11-1-993,-6 0-3171,-6-4-7175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0 416 15182,'0'0'4949,"13"-7"-3214,12-8-1101,194-124 1754,-177 109-2263,-2-1 1,0-3-1,40-44 0,-49 39-18,-30 37-107,0 1 1,1-1-1,-1 0 0,0 0 1,0-1-1,0 1 0,0 0 0,-1 0 1,1 0-1,0 0 0,-1-1 1,0 1-1,1 0 0,-1-1 1,0 1-1,0 0 0,-1-4 0,0 6-8,0 0 0,0 0 0,0 0 0,0 0 0,0 0 0,0 0 0,0 0 0,0 0 0,0 0 0,0 0 0,0 1 0,0-1 0,0 0 0,0 1 0,0-1 0,0 1 0,0-1 0,0 1 0,0-1 0,1 1 0,-1-1 0,0 1 0,-1 1 0,-3 4-9,1-1 1,-1 1-1,1 0 0,0 0 0,1 1 0,0-1 0,0 1 0,0 0 0,1 0 1,-3 9-1,-13 79-31,15-72 4,-2 17-445,2 1 1,2 0-1,5 47 1,-3-82-466,-1 0 1,1 0-1,1-1 1,-1 1-1,1 0 0,0-1 1,4 8-1,3 2-7769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19 12812,'0'0'5456,"-9"-4"-3486,5 1-1798,-1 1 0,0 0 0,0 0-1,0 1 1,0 0 0,0-1 0,0 2 0,0-1 0,0 0 0,0 1 0,0 0 0,-1 0-1,1 1 1,0 0 0,0 0 0,0 0 0,0 0 0,0 1 0,-7 2 0,9-2-51,-46 23 858,46-23-967,0 0 0,0 0 1,1 0-1,-1 1 0,0-1 0,1 1 0,0-1 0,0 1 1,-1 0-1,2 0 0,-1 0 0,0 0 0,-2 5 0,4-8-25,1 1 0,-1 0 0,0-1 1,0 1-1,0 0 0,0-1 0,1 1 0,-1 0 0,0-1 0,1 1 0,-1-1 0,0 1 0,1-1 0,-1 1 0,1-1 0,-1 1 0,1-1 1,-1 1-1,1-1 0,-1 1 0,1-1 0,-1 0 0,1 1 0,0-1 0,-1 0 0,1 1 0,0-1 0,-1 0 0,1 0 0,0 0 0,-1 0 1,1 0-1,0 0 0,0 0 0,33 5-802,-30-4 604,178 13-5993,-81-6 5468,-99-8 880,0 0 0,0 0 1,0 0-1,-1 0 1,1 0-1,0 0 1,0 1-1,-1-1 0,1 1 1,0 0-1,-1-1 1,1 1-1,-1 0 0,1 0 1,2 1-1,-4-1-42,0 0 0,0-1 1,0 1-1,0-1 0,0 1 0,0-1 0,0 1 0,0-1 0,0 1 1,0-1-1,-1 1 0,1-1 0,0 1 0,0-1 0,0 1 0,-1-1 0,1 1 1,0-1-1,-1 1 0,1-1 0,0 1 0,-1-1 0,1 0 0,0 1 1,-1-1-1,1 0 0,-1 1 0,1-1 0,-1 0 0,0 1 0,-49 25 2872,50-26-2972,-22 9 270,0-1-1,0 0 0,-1-2 0,0 0 0,0-2 1,-24 2-1,47-6-327,0 0 1,0 0-1,0 0 1,-1 0-1,1 0 1,0 0-1,0 0 1,0 0-1,0 0 1,0 0-1,-1 0 1,1 0-1,0 0 1,0 0-1,0-1 1,0 1-1,0 0 1,-1 0-1,1 0 1,0 0-1,0 0 1,0 0-1,0 0 1,0 0-1,0 0 1,0-1-1,0 1 1,-1 0-1,1 0 1,0 0-1,0 0 1,0 0-1,0 0 1,0-1-1,0 1 1,0 0-1,0 0 1,0 0-1,0 0 1,0 0-1,0-1 1,0 1-1,0 0 1,0 0-1,0 0 1,0 0-1,0 0 1,0 0-1,0-1 1,0 1-1,0 0 1,0 0-1,0 0 1,0 0-1,1 0 1,-1-1-1,0 1 1,0 0-1,0 0 1,0 0 0,11-13-2526,15-10-2941,6-2-2598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16624,'0'0'2466,"77"4"-1537,-13-11-449,11-3 97,11-3-417,0 0-160,1 1 32,-8 3-961,-22 2-1441,-18 2-1922,-21 3-1089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26 11915,'0'0'4709,"-46"23"-3588,46-19-449,12-3-383,22-1 608,16 0 320,16-1-801,7-7-288,10 1-96,0 1-32,-4 0-961,-11 2-1185,-7 0-1089,-15-4-961,-10-1-1441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18289,'0'0'1783,"11"-1"-1318,30 0-215,121 1 155,-146 2-395,0-1 1,-1 2-1,1 0 0,-1 1 0,0 1 0,0 0 1,0 1-1,18 10 0,-29-15-21,-1 1 0,1 1 0,-1-1 0,0 0 0,0 1 0,0 0 0,0 0 0,0 0 0,-1 0 1,0 0-1,1 0 0,-1 0 0,0 1 0,0-1 0,-1 1 0,1 0 0,-1 0 0,0-1 0,2 7 0,-3-4 9,0 0 1,0-1-1,-1 1 0,0 0 1,0-1-1,0 1 0,-1-1 1,1 0-1,-1 1 0,0-1 1,-1 0-1,-3 6 1,-8 11 22,-2-2 0,0 0 1,-1 0-1,-34 29 1,-113 82-405,138-112-446,17-13-3458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81 11851,'0'0'2269,"3"-8"144,6-26-299,-9 33-1998,1 0 1,-1 0-1,0 0 1,0 0-1,0-1 1,0 1-1,0 0 1,0 0-1,0 0 0,0 0 1,0 0-1,0 0 1,-1 0-1,1 0 1,0 0-1,-1 0 1,1 0-1,-1 0 0,1 0 1,-1 0-1,1 0 1,-1 0-1,0 0 1,0 0-1,1 1 1,-2-2-1,-1 0-11,1 1 1,0 0-1,-1 0 1,1 0-1,-1 0 0,0 0 1,1 0-1,-1 1 0,0-1 1,-3 1-1,-4-1-22,0 2 0,1-1-1,-1 1 1,0 0 0,-9 3-1,4 1 10,0 1 0,0 1 0,1 0 0,0 1 0,0 1 0,0 0-1,1 0 1,1 2 0,-14 13 0,6-4 88,1 2 1,1 0-1,0 1 0,-18 34 1,29-46-147,2 1 0,-1-1 1,1 1-1,1 1 0,0-1 0,1 0 1,0 1-1,-1 17 0,4-26-40,0-1 0,-1 1 0,2-1 0,-1 0-1,0 1 1,1-1 0,-1 1 0,1-1 0,0 0-1,0 0 1,0 1 0,1-1 0,-1 0 0,1 0-1,0 0 1,0 0 0,0-1 0,0 1 0,0 0-1,0-1 1,1 0 0,-1 1 0,1-1-1,0 0 1,-1 0 0,1 0 0,0-1 0,0 1-1,1-1 1,-1 0 0,0 0 0,0 0 0,1 0-1,-1 0 1,5 0 0,11 1-485,-1 0-1,0-1 1,1-1-1,-1-1 1,0-1 0,25-5-1,-23 2-1121,-1 0 0,1-2 0,18-8 0,21-15-7057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2691,'0'0'19506,"48"31"-19026,-34-8-351,0-3-65,1-1 0,10-6-64,-6-7-513,8-6-576,2 0-833,-2-8-1473,-2-11-1698,-2-3-2530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10890,'0'0'5702,"-44"68"-4133,26-34-704,2 0-481,3 2-223,4 0-65,2-1-64,2-1 0,5-3 0,0-3-641,0-9-1857,0-8-3396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12684,'0'0'8712,"68"2"-7975,-20-7 32,11 1-513,5-3-224,-1 2 32,-2 5-160,-10-1-1217,-8 1-2307,-20 0-2562,-12 0-3523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13965,'0'0'6630,"73"23"-5925,-14-23-417,14 0-224,4-7-31,2-6-2212,-6-3-3074,-11 3-3875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72 10922,'-4'-8'4383,"3"4"-4158,-1 0 0,0 0 0,0 1 1,0-1-1,0 1 0,0-1 0,-1 1 0,0 0 0,1 0 0,-1 0 0,0 0 0,-1 1 0,1-1 1,0 1-1,-1 0 0,0 0 0,1 0 0,-1 0 0,0 1 0,0-1 0,0 1 0,0 0 0,0 0 1,0 1-1,0-1 0,0 1 0,0 0 0,0 0 0,-6 1 0,0 1-197,1 1-1,-1 0 0,1 1 1,-1 0-1,1 1 1,0 0-1,1 0 1,-1 1-1,1 0 0,-13 12 1,2 1 18,1 0 0,1 0 0,-15 23 0,26-33 3,0 1 1,1-1-1,0 1 0,1 0 1,0 0-1,0 1 0,-3 14 1,6-22-43,1-1 1,-1 1 0,1 0 0,-1 0-1,1-1 1,0 1 0,0 0-1,0 0 1,1-1 0,-1 1-1,0 0 1,1-1 0,0 1 0,0 0-1,0-1 1,0 1 0,0-1-1,0 1 1,1-1 0,-1 0 0,1 0-1,-1 1 1,1-1 0,0 0-1,0 0 1,0-1 0,0 1-1,0 0 1,1-1 0,-1 1 0,0-1-1,1 0 1,4 2 0,4 0 13,0 0 0,0-1 0,0 0 1,0-1-1,1 0 0,-1-1 0,0 0 1,1-1-1,-1 0 0,0-1 0,0 0 1,0 0-1,0-2 0,0 1 0,0-1 1,12-8-1,-16 9 57,0-1 0,0 0 0,-1-1 1,1 0-1,-1 0 0,0 0 0,-1-1 1,1 0-1,-1 0 0,0 0 0,-1 0 1,0-1-1,0 0 0,0 0 0,0 0 0,-1 0 1,-1-1-1,1 1 0,-1-1 0,0 0 1,-1 0-1,0 1 0,0-1 0,-1-9 0,0 14-95,0 0 1,-1 0-1,0 0 0,1 0 0,-1 1 0,0-1 0,0 0 0,0 0 0,-1 1 0,1-1 0,-1 1 0,1-1 0,-1 1 0,0 0 0,0 0 0,0-1 0,0 1 0,0 1 0,-1-1 0,1 0 0,-1 0 0,1 1 0,-1 0 0,1-1 0,-1 1 0,0 0 0,1 0 0,-1 0 0,0 1 0,0-1 0,0 1 0,0 0 0,0-1 0,0 1 0,0 0 0,0 1 0,1-1 0,-1 0 0,0 1 0,0 0 0,0 0 0,0 0 0,1 0 1,-1 0-1,0 0 0,1 1 0,-1-1 0,1 1 0,-3 2 0,3-2-296,0 0 1,1 0 0,-1 1-1,1-1 1,-1 1 0,1-1-1,0 1 1,0 0 0,-2 4-1,3 15-4726,4-9-513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5:59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8232,'0'0'5669,"-11"47"-3523,-5-15-128,-2 9-737,0 3-544,0 3-385,8 0-224,1-4-96,9-9-64,0-14-2017,9-12-2436,10-8-1472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6054,'0'0'11370,"-10"-1"-9693,-2 1-1490,1 1 0,0 0 1,-1 1-1,1 0 0,0 0 0,0 1 1,0 1-1,1 0 0,-1 0 0,1 1 1,0 0-1,-12 9 0,13-8-159,1 0 0,0 0 0,1 1 0,-1 0 0,1 0 0,-11 16 0,17-22-41,0 0 0,0 0 0,0 1 0,0-1 0,1 0 0,-1 1 0,0-1 0,1 1 0,-1-1 0,1 1 0,-1-1 0,1 1 0,0-1 0,-1 1 0,1-1 0,0 1 0,0 0 0,0-1 0,0 1 0,1-1 0,-1 1 0,0-1 0,1 1 0,-1-1 0,1 1 0,-1-1 0,1 1 0,0-1 0,0 1 0,-1-1 0,1 0 0,0 0 0,0 1 0,0-1 0,1 0 0,-1 0 0,0 0 0,0 0 0,0 0 0,1 0 0,-1-1 0,1 1 0,-1 0 0,0-1 0,1 1 0,-1-1 0,1 1 0,0-1 0,-1 0 0,1 1 0,2-1 0,28 7-897,54 5 0,-60-10 865,0 1 0,0 2 0,-1 0 0,27 10 0,-52-15 84,1 0 0,-1 0 0,0 0 0,1 0 0,-1 0 0,0 0 1,1 0-1,-1 0 0,0 1 0,1-1 0,-1 0 0,0 0 0,0 0 0,1 0 0,-1 1 0,0-1 0,1 0 0,-1 0 0,0 1 1,0-1-1,1 0 0,-1 0 0,0 1 0,0-1 0,0 0 0,0 1 0,1-1 0,-1 0 0,0 1 0,0-1 0,0 0 1,0 1-1,0-1 0,0 0 0,0 1 0,0-1 0,0 0 0,0 1 0,0-1 0,0 0 0,0 1 0,0-1 0,0 0 0,-1 1 1,-15 12 1445,-30 4 412,24-10-1385,-1 1-376,0-1-1,-1-1 1,0-1 0,-31 2-1,59-16-4459,15-6-651,5-4-2515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6:0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9 15086,'-10'5'1847,"-2"0"-1396,1 0 1,0 1-1,1 1 0,-1-1 0,-11 11 0,20-15-407,1-1 0,-1 0 0,0 1 0,1-1 0,-1 1 0,1-1 0,-1 1 0,1 0 0,-1-1 0,1 1 0,0 0 0,0 0 0,0 0 0,0 0 0,1 0 0,-1 0 0,0 0 0,1 1 0,-1-1 0,1 0 0,0 0 0,0 0 0,0 1 0,0-1 0,0 0 0,0 0 0,1 0 0,-1 0 0,1 1 0,-1-1 0,1 0 0,0 0 0,0 0 0,0 0 0,0 0 0,0 0 0,0-1 0,1 1 0,-1 0 0,1-1 0,-1 1 0,1 0 0,-1-1 0,4 2 0,68 45 308,-58-40-341,-1 0 0,-1 1 0,1 0 0,-1 2 1,15 14-1,-25-21-9,1 0 0,-1 1 0,0-1 0,-1 1 0,1 0 0,-1-1-1,0 1 1,0 0 0,0 1 0,-1-1 0,0 0 0,0 0 0,0 0 0,0 1 0,-1-1 0,0 0 0,0 1 0,-1-1 0,1 1 0,-3 8 0,0-4-24,-1-1 1,1 1 0,-2-1 0,1 0 0,-1 0-1,-1 0 1,1-1 0,-1 0 0,-1 0 0,0 0 0,0-1-1,0 0 1,-17 11 0,15-11-3,-1 0 0,1-1 1,-2 0-1,1-1 0,-1 0 0,0 0 1,0-2-1,0 1 0,0-1 0,-1-1 0,-20 2 1,30-3 40,0-1-1,0 0 1,0-1 0,0 1 0,0 0 0,0 0 0,0-1 0,0 1 0,0-1 0,1 0-1,-1 1 1,0-1 0,0 0 0,1 0 0,-1 0 0,0 0 0,1-1 0,-1 1 0,1 0-1,-1-1 1,1 1 0,0-1 0,0 1 0,0-1 0,0 0 0,0 1 0,0-1 0,0 0-1,0 0 1,1 1 0,-1-1 0,1 0 0,-1 0 0,1 0 0,0 0 0,-1-4 0,1 0 7,0 0 0,1 0 0,-1 0 1,1-1-1,0 1 0,1 0 0,0 0 1,0 0-1,0 0 0,5-9 0,10-9-7,0 1 0,1 1 1,2 1-1,0 1 0,1 0 0,1 2 0,36-25 0,-22 17 363,63-61 0,-96 84-295,0 1 0,0-1 0,-1-1 0,0 1 0,1 0 0,-1-1 0,0 1 0,-1-1-1,1 1 1,-1-1 0,1 0 0,-1 0 0,0 0 0,0 0 0,-1 0 0,1 0 0,-1 0 0,0-4 0,-1 5-55,1 0 0,-1 1 0,0-1-1,0 1 1,0-1 0,0 1 0,-1-1 0,1 1 0,-1-1 0,1 1 0,-1 0 0,0 0 0,0 0 0,0 0 0,0 0-1,0 1 1,0-1 0,-1 0 0,1 1 0,-1 0 0,1-1 0,-1 1 0,1 0 0,-1 1 0,-4-2 0,-10-3-43,0 2 0,0 0-1,0 1 1,0 1 0,-1 0 0,1 2 0,0 0 0,-21 4 0,14 6-474,16-2-1555,8-9 1862,0 1 0,0-1 0,0 1 0,0-1 0,0 0 0,0 1 0,0-1 0,0 0 0,0 1 0,0-1 1,0 0-1,0 0 0,0 1 0,1-1 0,-1 0 0,0 1 0,0-1 0,0 0 0,1 0 0,-1 1 0,0-1 1,0 0-1,1 0 0,-1 1 0,0-1 0,1 0 0,-1 0 0,0 0 0,1 0 0,-1 0 0,0 1 0,1-1 1,15 4-5961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6:0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267 101 15855,'0'0'2141,"-8"-11"-38,1 2-1660,-2 0 0,0 0 0,0 0 0,0 1-1,-1 1 1,0 0 0,-16-9 0,22 14-391,0 0 1,1 0-1,-1 0 0,0 1 0,0-1 0,0 1 1,0 0-1,0 0 0,0 1 0,-1-1 1,1 1-1,0 0 0,0 0 0,0 0 1,-1 1-1,1-1 0,0 1 0,0 0 0,0 0 1,0 1-1,0-1 0,0 1 0,1 0 1,-1 0-1,0 0 0,1 0 0,0 1 1,-1-1-1,1 1 0,-4 4 0,4-3-38,0-1-1,0 1 0,0 0 1,0 0-1,1 0 0,0 1 1,-1-1-1,2 0 0,-1 1 1,0-1-1,1 1 0,0 0 1,0 0-1,0 7 0,1-9-6,0-1-1,1 1 1,-1-1-1,1 1 1,0-1-1,0 0 0,-1 1 1,2-1-1,-1 0 1,0 0-1,0 0 1,1 0-1,-1 0 1,1 0-1,-1 0 1,1 0-1,0 0 1,0-1-1,0 1 1,0-1-1,0 1 0,0-1 1,0 0-1,1 0 1,-1 0-1,0 0 1,1 0-1,-1-1 1,1 1-1,3 0 1,7 2 27,1-1 0,-1-1 0,1 0 0,0 0-1,0-1 1,-1-1 0,1-1 0,-1 0 0,1 0 0,14-6 0,-18 5-19,0 0 0,0-1 0,-1-1 0,0 0 0,1 0 0,-2 0 0,1-1 0,-1-1 0,0 0 0,0 0 0,-1 0 0,0-1 0,0 0 0,5-9 0,-26 40-56,1 1 1,0 0-1,2 1 1,-8 27-1,14-39 46,2 0 0,0 1 0,1-1-1,0 1 1,1-1 0,0 1 0,1 0 0,1 0-1,0-1 1,5 22 0,-4-29 13,0 1-1,1-1 1,0 0 0,0 0-1,1 0 1,-1-1 0,1 1 0,1-1-1,-1 0 1,1 0 0,0 0-1,0-1 1,10 8 0,7 2 87,0 0 1,28 11 0,-41-20-68,-51 2 2295,-103 6-464,-117 5-668,265-19-1996,1 1 1,0-1 0,-1 0 0,1-1-1,-1 1 1,0-1 0,1 1 0,5-5-1,-1 1-1580,24-13-8846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6:1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13068,'0'0'139,"10"0"-91,496-24 104,-61 0-106,1813-13 1507,-1801 32-1638,288 3 1161,152-1-439,-10-52-328,-7-57 487,-814 103-730,-34 6 23,-1-1 1,1-1-1,-1-2 1,49-18-1,-68 16 141,-23 4-146,-25 5-779,35 0 660,-41 4-6398,31-3 571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6:2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51 9993,'0'0'428,"-6"-8"148,0 1-395,3 5-112,1-1 0,0 1 0,-1-1 0,1 1 0,0-1 0,1 0 0,-1 0 0,0 0 0,1 0 0,-2-6 0,38 34 198,-3-3-260,2-2 1,0-2 0,1-1-1,0-1 1,2-2-1,-1-2 1,2-1 0,0-2-1,56 6 1,39-3 48,189-7 1,-204-6-44,740-26 1060,-396 8-197,748-6 606,175-6-370,-1306 28-1069,-9 2-25,1-3 0,88-18-1,-142 15 19,-16-1 18,-2 7-53,0 0 1,0 0 0,-1 0-1,1 0 1,0 0 0,0 1-1,-1-1 1,1 0 0,0 1-1,-1-1 1,1 1 0,0-1-1,-1 1 1,1 0 0,-1 0-1,-1-1 1,-13 1-340,0 1-1,0 0 1,0 1 0,1 0 0,-1 1-1,-15 6 1,-15 2-3679,18-7-1060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6:5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256 162 5573,'0'0'7543,"10"-5"-6672,17-7-418,1 2 1,0 1 0,1 2 0,42-7 0,131-6-57,3 0-336,-180 14-140,-25 6 79,0 0 0,0 0 0,0 0 0,0 0 0,0 0 0,0 0 1,-1 0-1,1 0 0,0 0 0,0 0 0,0-1 0,0 1 0,0 0 0,0 0 1,0 0-1,-1 0 0,1 0 0,0 0 0,0 0 0,0 0 0,0 0 0,0 0 1,0 0-1,0 0 0,0 0 0,0-1 0,0 1 0,-1 0 0,1 0 1,0 0-1,0 0 0,0 0 0,0 0 0,0 0 0,0-1 0,0 1 0,0 0 1,0 0-1,0 0 0,0 0 0,0 0 0,0 0 0,0-1 0,0 1 1,0 0-1,0 0 0,0 0 0,0 0 0,0 0 0,0 0 0,0 0 0,0-1 1,1 1-1,-1 0 0,0 0 0,0 0 0,0 0 0,0 0 0,0 0 1,0 0-1,0 0 0,0 0 0,0 0 0,1-1 0,-1 1 0,0 0 0,0 0 1,0 0-1,0 0 0,-44-5 135,-398 27 927,48-1 1703,847-54-2523,-264 14-222,193-18-773,-614 56 764,-468 96 1483,697-114-1551,7-1 28,17-2 32,35-6 70,186-42-177,335-26 0,-653 79 117,-80 7 11,-288 62 714,283-44-627,149-26-1038,19-4-2155,8-4 322,22-12-3022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0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4 460 5509,'0'0'454,"0"-7"384,-3-41 449,3 47-1234,0-1 1,1 1 0,-1 0 0,1 0 0,-1 0-1,1-1 1,0 1 0,-1 0 0,1 0 0,0 0-1,0 0 1,0 0 0,-1 0 0,1 1-1,0-1 1,0 0 0,1 0 0,-1 1 0,0-1-1,0 0 1,0 1 0,0-1 0,1 1 0,0-1-1,41-11 724,-29 9-459,97-22 163,1 6-1,137-7 1,-50 6-369,-123 11-92,1232-121 45,-1019 115-364,-745 54-110,276-18 39,-633 75 38,268-29 386,366-54 149,211-24-192,484-113 104,12 44-51,-499 76-62,1133-114-594,-1138 118 567,-18 0 23,0 0 1,0 0 0,0 0-1,0-1 1,0 0-1,0 0 1,0 0 0,9-4-1,-15 4 10,-1 0-1,1 1 0,-1-1 1,1 1-1,-1-1 0,0 1 1,1-1-1,-1 1 0,0-1 1,0 1-1,1 0 0,-1-1 1,0 1-1,0 0 0,1 0 1,-1-1-1,0 1 0,0 0 1,0 0-1,1 0 0,-1 0 1,0 0-1,-1 0 1,-101-4 52,0 4 0,-116 15 1,-210 46-98,291-39 58,-804 164-1905,800-155-647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0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314 167 6054,'0'0'4580,"1"-6"-4644,-1 5 68,0 0 0,1 0 1,-1 0-1,0 0 0,0-1 0,1 1 0,-1 0 1,1 0-1,-1 0 0,1 0 0,-1 0 0,1 0 1,0 0-1,-1 0 0,1 0 0,0 0 0,0 0 1,0 1-1,0-1 0,0 0 0,0 0 0,0 1 1,0-1-1,2 0 0,36-3 83,-27 4-65,1045-36 1295,-147 2-248,-626 30-990,380-13 125,-643 13 257,-41-2 136,-45-3-358,-766-13 44,688 22-299,-907 68 32,797-45 0,-634 80-11,871-101-5,9-1-2,-1 0 0,1 0 1,0 1-1,-1 0 0,-9 4 1,16-2-139,10-2 19,16 0-168,38-5-746,-1-2 1,1-3 0,69-18-1,37-16-3556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16592,'0'0'2722,"84"20"-2049,-25-18 480,14 2-641,8-3-351,-3 1-129,1-1 0,-8-1 0,-17-1-417,-15 1-960,-12-4-865,-22-7-1986,-5 1-4036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34 11819,'0'0'6988,"13"-4"-6224,20-5-389,1 2 0,-1 1 0,59-2 0,-91 8-375,-1 0 0,1 0 1,-1 0-1,0 0 0,1 0 1,-1 1-1,1-1 0,-1 0 1,0 0-1,1 0 1,-1 0-1,1 1 0,-1-1 1,0 0-1,1 0 0,-1 1 1,0-1-1,1 0 0,-1 1 1,0-1-1,1 0 0,-1 1 1,0-1-1,0 0 1,0 1-1,1-1 0,-1 1 1,0-1-1,0 1 0,0-1 1,0 0-1,0 1 0,0-1 1,0 1-1,0-1 0,0 1 1,0-1-1,0 1 1,0-1-1,0 0 0,0 1 1,0-1-1,0 1 0,0-1 1,0 0-1,-1 1 0,1-1 1,0 1-1,0-1 0,-1 0 1,1 1-1,0-1 1,-1 0-1,1 1 0,-17 24 189,-24 16-23,-1-3 0,-68 48 0,-8 5 153,82-60-98,1-3 133,2 1-1,0 2 1,2 1 0,1 1-1,-25 39 1,52-67-334,0-1 1,0 1-1,1 0 0,-1 0 0,1 0 0,1 1 1,-1-1-1,-1 7 0,3-11-28,0 1 0,1-1 0,-1 1 0,0-1 0,0 0 0,1 1 0,-1-1 0,0 0 1,1 1-1,-1-1 0,1 0 0,0 1 0,-1-1 0,1 0 0,0 0 0,0 0 0,0 0 0,0 0 0,0 0 0,0 0 0,0 0 0,0 0 0,0 0 0,0-1 0,1 1 0,-1 0 0,0-1 1,1 1-1,-1-1 0,0 1 0,1-1 0,-1 0 0,0 0 0,1 1 0,-1-1 0,2 0 0,23 3-170,-1-1-1,1-1 1,-1-1-1,52-8 1,102-31-3596,-69 7-1409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518 110 15471,'-7'-9'1612,"1"-1"-1169,-2 1 0,1 0 0,-1 0 0,0 1 0,-1 0 0,1 1 0,-2 0-1,-9-6 1,14 10-322,0 0-1,-1 1 0,1-1 1,-1 1-1,1 0 0,-1 1 1,0 0-1,0-1 0,1 2 0,-1-1 1,0 1-1,0 0 0,0 0 1,0 0-1,0 1 0,0 0 0,1 0 1,-1 1-1,0 0 0,-10 4 1,1 2-107,1 1 0,0 1-1,1 0 1,0 0 0,0 2 0,1-1 0,1 2 0,-18 23 0,1 4 73,-41 77 0,59-99-64,1 0 0,0 1 0,2 0 1,0 0-1,1 1 0,0-1 1,2 1-1,1 1 0,0-1 1,1 27-1,2-44-21,0 1 0,1 0 1,0-1-1,0 1 0,-1-1 0,2 0 1,-1 1-1,0-1 0,1 0 1,0 1-1,0-1 0,0 0 0,0 0 1,0-1-1,0 1 0,1 0 1,-1-1-1,1 1 0,0-1 0,0 0 1,0 0-1,0 0 0,0 0 0,0-1 1,0 1-1,1-1 0,-1 0 1,1 0-1,-1 0 0,1 0 0,-1-1 1,1 1-1,5-1 0,2 1 25,1-1 0,-1-1 0,0 1 0,1-2 0,-1 0 0,0 0 0,0-1 0,0 0 0,16-8 0,-9 2 15,0-1 1,-1 0-1,29-24 1,-42 30-24,1 0 1,-1 0-1,1 0 1,-1 0 0,0-1-1,-1 1 1,1-1 0,-1 0-1,0 0 1,0 0 0,-1-1-1,1 1 1,-1-1-1,0 0 1,-1 1 0,1-1-1,0-6 1,-2 12-16,0-1 0,0 1 1,0-1-1,0 1 0,0 0 0,0-1 1,0 1-1,0-1 0,0 1 0,0 0 1,0-1-1,0 1 0,0-1 0,0 1 1,0 0-1,0-1 0,-1 1 0,1-1 1,0 1-1,0 0 0,-1-1 0,1 1 1,0 0-1,0-1 0,-1 1 0,1 0 1,0-1-1,-1 1 0,1 0 0,0 0 1,-1 0-1,1-1 0,0 1 0,-1 0 0,1 0 1,-1 0-1,1-1 0,-16 10-5,-12 21-68,25-27 61,1 0 0,0 1 0,0-1 0,0 1 0,1 0 0,-1 0 0,1-1 0,0 1 0,0 0 0,1 0 0,-1 0 0,1 0 0,-1 5 0,2-8 2,0 0 1,-1 0-1,1 0 1,0-1-1,-1 1 0,1 0 1,0-1-1,0 1 1,0-1-1,-1 1 1,1-1-1,0 1 1,0-1-1,0 1 1,0-1-1,0 0 1,0 0-1,0 1 0,0-1 1,0 0-1,0 0 1,0 0-1,0 0 1,0 0-1,0 0 1,0 0-1,1-1 1,32-3 112,-20 0-66,1 0 1,-1-2-1,17-8 1,-19 8-39,0 0 0,1 1 0,0 1 0,21-5 0,-34 9-6,1 0 0,-1 0 0,1 0 0,-1 0 0,1 0 0,-1 0 0,1 0 0,-1 1 0,1-1 0,-1 0 0,1 0 0,-1 1 0,1-1 0,-1 0 0,1 0 0,-1 1 0,0-1 0,1 1 0,-1-1 0,1 0 0,-1 1 0,0-1 0,0 1 0,1-1 0,-1 1 0,0-1 0,0 1 0,1-1 0,-1 1 0,0-1 0,0 1 0,0-1 0,0 1 0,0-1 0,0 1 0,0 0 0,0-1 0,0 1 0,0-1 0,0 1 0,0 0 0,-4 26 305,-2-5-46,-1-1 1,-19 38-1,-7 19-1804,28-66-1650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16784,'0'0'2098,"-8"2"-70,1 0-1770,1 0-1,0 0 0,-1 1 0,1 0 0,0 0 0,1 1 1,-1-1-1,0 1 0,1 1 0,0-1 0,0 1 0,0 0 1,1 0-1,0 0 0,0 1 0,0-1 0,0 1 1,1 0-1,0 0 0,0 0 0,1 1 0,-3 8 0,4-12-237,0 0 0,0 0 0,1 0 0,-1 0 0,1 0 0,0 1 0,0-1 0,0 0 0,0 0 0,1 0 0,-1 1 0,1-1 0,0 0 0,0 0 0,0 0 0,0 0 0,1 0 0,-1 0 0,1-1 0,3 6 0,-1-4-1,-1-1-1,1 0 1,0 0 0,0-1 0,0 1 0,0-1-1,0 0 1,0 0 0,1 0 0,-1 0 0,1-1-1,8 2 1,-1-1-47,0-1 1,-1 0-1,1-1 0,0 0 0,0 0 0,-1-2 0,1 1 1,-1-2-1,1 1 0,21-9 0,-8-3-90,43-30 1,-46 28 144,48-25 0,-70 41-16,1-1 1,0 1 0,-1 0-1,1-1 1,0 1 0,0-1 0,-1 1-1,1 0 1,0 0 0,0-1-1,0 1 1,0 0 0,-1 0 0,1 0-1,0 0 1,0 0 0,0 0 0,0 0-1,0 0 1,-1 1 0,1-1-1,0 0 1,0 0 0,0 1 0,-1-1-1,1 0 1,0 1 0,0-1-1,-1 1 1,1-1 0,0 1 0,-1-1-1,1 1 1,-1 0 0,1-1-1,0 1 1,-1 0 0,0-1 0,1 1-1,-1 0 1,1 0 0,-1-1 0,0 1-1,1 0 1,-1 0 0,0 0-1,0 0 1,0 1 0,1 0-6,-1-1 1,1 1-1,-1-1 1,1 1-1,0-1 1,0 1-1,0-1 1,0 1-1,0-1 0,0 0 1,0 1-1,0-1 1,0 0-1,0 0 1,1 0-1,-1 0 1,0 0-1,1 0 1,-1 0-1,3 0 1,57 7-1673,-49-8 864,0 1 1,0 0 0,0 1-1,23 7 1,-33-8 787,1 0 0,-1 0 0,0 0 1,1 0-1,-1 0 0,0 1 0,0-1 0,0 1 0,0 0 0,-1-1 0,1 1 0,0 0 1,-1 0-1,1 0 0,-1 0 0,0 1 0,1-1 0,-1 0 0,0 0 0,-1 1 1,1-1-1,0 1 0,-1-1 0,1 1 0,-1-1 0,0 1 0,1-1 0,-2 4 0,-8 330 3175,8-325-3153,-7 69 13,7-72-17,-1-1 1,0 0-1,0 0 1,0 0-1,-1 0 1,0 0-1,0 0 1,-7 8-1,9-13 15,0-1 1,0 1-1,0-1 0,0 0 0,-1 0 0,1 1 1,0-1-1,-1 0 0,1 0 0,0 0 0,-1-1 1,1 1-1,-1 0 0,0-1 0,1 1 0,-1 0 1,0-1-1,1 0 0,-1 1 0,0-1 0,1 0 1,-1 0-1,-2 0 0,0-1 18,1 0-1,0 0 1,0 0 0,0 0 0,-1-1-1,1 1 1,1-1 0,-1 0 0,0 0-1,0 0 1,-2-3 0,-6-6 91,0 0 0,2-1 1,-1 0-1,-7-14 0,10 15-81,1 0 0,0-1 0,1 1 0,0-1 1,1-1-1,0 1 0,1-1 0,0 1 0,1-1 0,0-22 0,2 28-43,0-1 0,0 0 0,1 0 0,1 1 0,-1-1 0,1 1 0,0-1-1,1 1 1,0 0 0,0 0 0,1 0 0,-1 0 0,1 1 0,1-1 0,-1 1 0,1 0 0,0 0 0,12-9 0,0 2 15,1 2 0,0 0 1,38-15-1,-38 19-2,0-2-1,-1 0 1,0 0-1,25-20 1,-39 27-230,-1-1 0,0 1 0,-1 0 0,1-1 0,0 1 0,-1-1 0,1 1 0,-1-1 0,0 0 0,0 0 0,0 1 0,0-1 0,0 0 0,-1 0 0,1 0 0,-1 0 0,0 0 0,0 0 0,0 0 0,0 0 0,0 0 1,-1 0-1,1 0 0,-1 0 0,0 0 0,0 0 0,-3-4 0,-7-12-7405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107 173 11018,'0'0'3374,"-7"4"-1340,-25 16-571,19-4 396,22-9-589,-6-7-1137,0 0 0,0 0 1,0 0-1,0 0 1,0 0-1,0 0 1,0-1-1,0 0 0,0 1 1,3-2-1,4-4 127,0-1 0,-1 0 0,0 0 0,0-1 0,0 0 0,-1 0 0,13-19 1,-16 22-233,-1-1 0,-1 0 0,1 0 0,-1 0 1,0 0-1,0-1 0,-1 1 0,0-1 1,0 0-1,0 1 0,-1-1 0,0 0 1,0 0-1,-1-12 0,0 18-19,0-1-1,-1 1 1,1 0-1,0-1 1,0 1-1,-1 0 1,1 0-1,-1-1 1,1 1 0,-1 0-1,0 0 1,1 0-1,-1 0 1,0 0-1,0 0 1,0 0 0,0 0-1,0 0 1,0 0-1,0 0 1,0 0-1,0 1 1,0-1 0,-2 0-1,0 0-7,0 0-1,1 1 1,-1-1-1,0 1 1,0 0-1,1 0 1,-1 0-1,0 0 0,0 1 1,0-1-1,-3 2 1,-2 0-17,1 0 1,-1 1-1,1 0 1,0 1 0,0 0-1,0 0 1,-10 8-1,5-2 2,2 1 0,-1 1 1,1-1-1,-14 24 0,20-28 1,0-1 0,0 1 0,1 1 0,0-1 0,1 0 0,-1 1 0,1-1 1,1 1-1,-1 0 0,1 0 0,1 8 0,0-15 7,0 0 0,0 1 0,0-1 0,0 0 0,0 0 0,1 0 0,-1 0 0,1 1 1,-1-1-1,1 0 0,-1 0 0,1 0 0,-1 0 0,1 0 0,0 0 0,0 0 0,0 0 0,-1-1 0,1 1 0,0 0 0,0 0 1,0-1-1,2 2 0,0-1 8,0 0-1,0 0 1,0 0 0,0 0 0,1 0 0,-1-1 0,0 1 0,6-1 0,6-1 74,0-1 1,0 0 0,15-5-1,8-4 112,49-22-1,-64 23-167,0 0-1,1 2 1,0 0 0,0 2-1,1 1 1,31-3 0,-55 8-13,0 0-1,0 0 1,0 0 0,0 0-1,0 0 1,0 0 0,0 0 0,0 0-1,-1 0 1,1 1 0,0-1-1,0 0 1,0 1 0,0-1 0,0 1-1,-1-1 1,1 1 0,0-1-1,0 1 1,-1-1 0,1 1 0,0 0-1,-1-1 1,1 1 0,-1 0-1,1 0 1,-1-1 0,1 1 0,-1 0-1,0 0 1,1 1 0,0 1 47,-1 0 1,0 0 0,0 0 0,0 0 0,0 0-1,0 0 1,-1 0 0,1 0 0,-3 6 0,-2 5 178,-1 0 0,-13 26 1,3-11-163,8-14 256,16-31 86,20-39 101,-17 36-440,0-1 1,-2-1-1,0 1 1,-1-2-1,8-35 1,9 90-3007,-21-28 1958,1 0 0,-1 0 0,1 0 0,1 0 0,-1-1-1,1 0 1,7 4 0,20 2-5688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19 7976,'0'0'13394,"-11"4"-12658,3 0-676,1 0 0,0 0-1,0 1 1,1-1 0,-1 2-1,1-1 1,0 1 0,-9 11 0,11-13-54,1 0 0,0 1 1,0 0-1,0-1 0,0 1 1,1 0-1,0 0 0,0 1 1,0-1-1,1 0 0,0 1 1,0-1-1,0 1 0,1-1 1,0 1-1,0-1 0,1 7 1,-1-12-5,0 1 0,0-1 0,1 1 0,-1-1 1,0 1-1,1-1 0,-1 1 0,0-1 1,1 1-1,-1-1 0,1 1 0,-1-1 0,1 0 1,-1 1-1,1-1 0,-1 0 0,1 1 1,0-1-1,-1 0 0,1 0 0,-1 0 0,1 1 1,0-1-1,-1 0 0,1 0 0,-1 0 1,1 0-1,0 0 0,-1 0 0,1 0 0,0 0 1,-1-1-1,2 1 0,21-6 195,-14 2-163,-1 0 1,0-1-1,0 0 0,0-1 1,-1 0-1,0 0 1,0 0-1,7-9 0,47-65 44,-32 39 5,-40 72-478,3-16 240,-22 46 381,29-58-567,0 1 0,0-1-1,0 1 1,0-1 0,1 1-1,0 0 1,-1-1-1,1 1 1,1 5 0,0-8 130,-1-1-1,1 1 1,0 0 0,-1-1 0,1 1 0,0 0 0,-1-1-1,1 1 1,0-1 0,0 1 0,0-1 0,0 0 0,0 1 0,-1-1-1,1 0 1,0 0 0,0 1 0,0-1 0,0 0 0,0 0 0,0 0-1,0 0 1,0 0 0,0 0 0,0 0 0,0-1 0,0 1 0,-1 0-1,3-1 1,29-7-3021,5-11-1999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73 300 2691,'12'-10'-254,"54"-47"2022,-61 52-922,0-1-1,0 1 0,-1-1 0,1 0 0,-1-1 1,-1 1-1,1-1 0,-1 1 0,3-9 0,-8 9 4311,-6 7-3893,-8 7-907,-2 7-171,1 0 1,1 1 0,0 1-1,2 0 1,0 1 0,0 1-1,2 0 1,-15 31 0,23-42-94,0 0 1,1 1-1,0-1 1,1 0-1,-2 12 1,3-19-85,2 0 0,-1 0 0,0 0 0,0-1-1,0 1 1,0 0 0,0 0 0,1 0 0,-1-1 0,0 1 0,1 0 0,-1 0 0,1-1 0,-1 1 0,1 0 0,-1-1 0,1 1-1,-1 0 1,1-1 0,-1 1 0,1-1 0,0 1 0,-1-1 0,1 1 0,0-1 0,0 0 0,-1 1 0,1-1 0,0 0 0,0 1-1,0-1 1,-1 0 0,1 0 0,0 0 0,0 0 0,0 0 0,0 0 0,-1 0 0,2 0 0,39-5 529,-25 0-426,-1-1 0,1-1 1,-1-1-1,-1 0 0,0-1 0,0 0 1,24-22-1,-3-1-57,47-57 0,0-14 33,-73 89-61,-1 1 0,0-1-1,0 0 1,-2-1 0,0 0-1,5-17 1,-11 32-21,0 0 0,0 0 1,0 0-1,0 0 0,0 0 0,0 0 0,0 0 0,0 0 0,0 0 0,1-1 1,-1 1-1,0 0 0,0 0 0,0 0 0,0 0 0,0 0 0,0 0 0,0 0 1,0-1-1,0 1 0,0 0 0,0 0 0,0 0 0,0 0 0,0 0 1,0 0-1,0 0 0,0 0 0,-1-1 0,1 1 0,0 0 0,0 0 0,0 0 1,0 0-1,0 0 0,0 0 0,0 0 0,0 0 0,0 0 0,0-1 0,0 1 1,0 0-1,-1 0 0,1 0 0,0 0 0,0 0 0,0 0 0,0 0 0,0 0 1,0 0-1,0 0 0,0 0 0,-1 0 0,1 0 0,0 0 0,0 0 1,0 0-1,0 0 0,0 0 0,0 0 0,0 0 0,-1 0 0,1 0 0,0 0 1,0 0-1,0 0 0,-11 8 145,-9 13-46,-12 17 215,3 2 1,0 1-1,3 2 1,2 0-1,-24 59 1,46-99-308,1 1-1,-1-1 1,1 1 0,0 0 0,0-1 0,1 1 0,-1 0 0,1 0 0,-1-1 0,1 1 0,1 0 0,-1 0 0,0 0 0,1-1 0,0 1 0,1 4 0,0-6-19,0 0 0,-1 0 0,1 0 0,1 0 0,-1-1 0,0 1 0,0-1 0,1 1 0,-1-1 0,0 0 0,1 0 0,0 0 0,-1 0 0,1-1 0,-1 1 0,1-1 0,0 1 0,-1-1 0,1 0 0,0 0 0,0 0 0,4-1 0,-1 1-362,1 0 0,-1-1 0,1 0 0,-1 0 0,1 0 0,-1-1 0,11-4 0,22-17-4846,-6-3-2350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15 102 13773,'0'0'9070,"10"7"-7997,-6-4-1030,0-1 1,0 1 0,0-1-1,1 1 1,-1-1-1,0-1 1,1 1-1,0-1 1,-1 1-1,1-1 1,0-1-1,0 1 1,-1-1-1,1 1 1,0-1-1,0-1 1,0 1-1,0-1 1,-1 0 0,1 0-1,0 0 1,-1-1-1,1 1 1,-1-1-1,8-4 1,0-1 0,0 0 0,0 0 1,16-15-1,-25 20-26,-1 1 0,0-1 0,0 0 0,0 0 0,0 1 0,-1-1 0,1-1 0,0 1 0,-1 0 0,1 0 0,-1 0-1,0-1 1,0 1 0,0-1 0,0 1 0,0-1 0,-1 1 0,1-1 0,-1 1 0,1-1 0,-1 0 0,0 1 0,0-1 0,0 0 0,0 1 0,-1-4 0,0 5 5,0 0 0,0 0 0,0 1 0,0-1 0,-1 0 0,1 1 0,0-1 0,0 1 0,0-1 0,0 1 0,-1 0 1,1-1-1,0 1 0,0 0 0,0 0 0,-1 0 0,1 0 0,0 0 0,-1 0 0,1 0 0,0 0 0,0 1 0,-2 0 0,-32 7 203,23-2-158,-1 1-1,1 0 1,0 0-1,0 2 1,1-1-1,1 1 1,-1 1-1,1 0 1,1 0-1,0 1 1,0 0-1,1 1 1,1 0-1,0 0 1,0 1-1,-9 25 1,16-35-67,-1-1 0,1 0 0,-1 0 0,1 0 1,0 1-1,0-1 0,0 0 0,0 0 0,0 0 1,1 1-1,-1-1 0,1 0 0,-1 0 0,1 0 0,0 0 1,0 0-1,0 0 0,0 0 0,0 0 0,0 0 0,3 3 1,-1-3 20,0 1 0,0-1 0,0 0 0,0 0 0,0 0 1,1 0-1,-1-1 0,1 1 0,0-1 0,-1 0 0,7 1 1,5 0-322,0 0 0,0-1 1,0-1-1,1-1 0,17-2 1,11-10-4112,-3-10-3736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28 313 13421,'0'0'9529,"-2"12"-9433,-5 20-69,1-6-21,1 1-1,2-1 0,-2 52 0,5-77-1,1 0 0,-1 0 0,0 0 0,1 0 0,-1 0 0,0 0 1,1 0-1,0-1 0,-1 1 0,1 0 0,-1 0 0,1 0 0,0-1 0,0 1 0,-1 0 0,1-1 1,0 1-1,0-1 0,0 1 0,0-1 0,-1 1 0,1-1 0,0 1 0,0-1 0,0 0 0,0 0 1,0 0-1,0 1 0,0-1 0,0 0 0,0 0 0,0 0 0,0 0 0,0-1 0,0 1 0,0 0 1,0 0-1,0 0 0,0-1 0,0 1 0,1-1 0,43-17 320,-26 6-260,1-1 0,-2-1 1,0-1-1,0-1 0,-2 0 0,0-1 0,-1-1 0,18-26 0,-32 43 21,-8 21-15,-10 18-91,10-23 15,1 0-1,0 0 0,0 1 1,-3 20-1,9-35 10,0 0 0,0-1 0,0 1 0,0 0 0,0-1 0,0 1-1,0 0 1,0-1 0,0 1 0,0 0 0,0-1 0,1 1 0,-1 0 0,0-1 0,0 1-1,1-1 1,-1 1 0,1 0 0,-1-1 0,0 1 0,1-1 0,-1 1 0,1-1 0,-1 0-1,1 1 1,-1-1 0,1 1 0,0-1 0,-1 0 0,1 1 0,-1-1 0,1 0 0,0 0-1,-1 0 1,1 1 0,0-1 0,-1 0 0,1 0 0,0 0 0,-1 0 0,1 0 0,0 0-1,-1 0 1,1 0 0,0 0 0,-1-1 0,1 1 0,0 0 0,-1 0 0,1-1 0,-1 1-1,1 0 1,0-1 0,0 0 0,37-16 356,-18 3-261,-1-2 0,-1 0 0,0-1 0,-1-1-1,-1 0 1,-1-1 0,-1-1 0,23-41 0,-62 163-146,20-85 49,1-1 1,0 1-1,-1 20 0,5-37 3,0 1 0,0 0-1,0-1 1,0 1 0,0 0-1,0-1 1,0 1 0,1 0-1,-1 0 1,0-1 0,0 1-1,0 0 1,1-1 0,-1 1-1,0-1 1,1 1 0,-1 0-1,1-1 1,-1 1 0,1-1-1,-1 1 1,1-1 0,-1 1 0,1-1-1,-1 1 1,1-1 0,0 0-1,-1 1 1,1-1 0,0 0-1,-1 0 1,1 1 0,0-1-1,-1 0 1,1 0 0,0 0-1,-1 0 1,1 0 0,0 0-1,0 0 1,-1 0 0,1 0-1,0 0 1,-1 0 0,1 0-1,0-1 1,-1 1 0,2-1-1,37-14 282,-19 1-234,-2-2 0,0 0 0,0 0 0,-1-2 0,-2 0 0,0-1 0,15-24 0,-23 32-48,-5 9-14,-2 5-160,-1 8 103,-1-1 1,0 0-1,0 0 0,-1 0 0,-6 14 0,-9 42 102,18-66-35,0 1 1,0-1 0,-1 1-1,1-1 1,0 1-1,0-1 1,0 1 0,0-1-1,0 1 1,1-1 0,-1 1-1,0-1 1,0 1 0,0-1-1,0 1 1,0-1 0,1 1-1,-1-1 1,0 1 0,0-1-1,1 0 1,-1 1 0,0-1-1,1 0 1,-1 1 0,0-1-1,1 0 1,-1 1 0,1-1-1,-1 0 1,1 1 0,0-1-1,19-2 71,20-17 138,-8-7-174,-1-2-1,-1 0 1,-2-2-1,-1-1 1,-1-2-1,-2 0 1,-1-2-1,-1 0 1,-2-1-1,27-71 1,-37 75-71,-21 48-85,-22 50 147,15-24 55,-20 71 1,33-93-59,1 0 0,0 0 0,2 1 0,1-1 0,0 1 0,3 22 0,-2-38-4,1 0 1,1 0-1,-1 0 0,1 0 0,0 0 0,5 9 0,-6-12-4,0 0 0,0 0 1,0-1-1,0 1 0,0-1 0,0 1 0,0 0 0,1-1 0,-1 0 1,1 1-1,-1-1 0,1 0 0,0 0 0,-1 0 0,1 0 0,0 0 0,0 0 1,-1-1-1,1 1 0,0-1 0,3 1 0,-7-27 285,-8 5-1021,-1 0 0,-1 1 0,-1 0 0,-1 0 0,-27-27 0,15 15 490,19 24 271,-1-1 118,0-1 0,1 0 0,0 0 1,1-1-1,-8-15 0,14 25-113,0 1 1,1 0-1,-1-1 0,0 1 0,1-1 1,-1 1-1,0 0 0,1-1 0,-1 1 1,0-1-1,1 1 0,-1 0 0,1 0 1,-1-1-1,1 1 0,-1 0 1,1 0-1,-1 0 0,1-1 0,-1 1 1,1 0-1,-1 0 0,1 0 0,-1 0 1,1 0-1,-1 0 0,1 0 1,-1 0-1,1 0 0,-1 0 0,1 1 1,27-2-210,-22 1 285,168 10-361,-138-7-1189,-15-2-2926,-17-1 1751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12556,'0'0'7975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123 196 11115,'0'0'9475,"-10"1"-9010,6 0-458,-1 0 1,1 0 0,-1 0 0,1 1 0,0-1 0,0 1 0,0 0 0,0 0 0,0 1 0,0-1-1,1 1 1,-1-1 0,1 1 0,0 1 0,0-1 0,0 0 0,0 1 0,0-1 0,1 1-1,0 0 1,-1 0 0,-1 6 0,-19 43 384,21-50-330,1 1-1,0-1 1,0 1 0,0 0 0,0 0 0,1-1 0,0 1 0,0 0-1,0 0 1,0-1 0,0 1 0,2 7 0,-1-10-45,0 0-1,-1 0 1,1 0 0,0-1-1,0 1 1,0 0 0,0 0 0,0-1-1,0 1 1,0 0 0,0-1-1,0 1 1,0-1 0,0 1 0,0-1-1,0 0 1,1 0 0,-1 1-1,0-1 1,0 0 0,0 0-1,0 0 1,1 0 0,-1 0 0,0 0-1,0-1 1,0 1 0,0 0-1,2-1 1,34-12 929,-21 3-789,-1 0 0,0-1 1,-1-1-1,0-1 1,-1 0-1,0-1 0,-1 0 1,16-24-1,-7 4-93,-1-1-1,30-70 0,-35 62 148,-12 29 231,-11 27 299,-9 20-817,-51 114 230,63-133-258,0 1 0,1 1 0,0-1-1,1 1 1,1-1 0,0 1 0,2 0 0,0 16-1,0-31 15,0 1 0,1 0 0,-1 0-1,0 0 1,1 0 0,0-1 0,-1 1-1,1 0 1,0 0 0,0-1 0,0 1-1,0-1 1,0 1 0,0-1 0,0 1-1,1-1 1,-1 0 0,0 1-1,1-1 1,-1 0 0,1 0 0,-1 0-1,1 0 1,0 0 0,-1 0 0,1-1-1,2 2 1,3-1-661,-1 0 0,0 0 1,0 0-1,1-1 0,-1 0 0,12-1 0,13-5-5410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1954,'0'0'12139,"-8"5"-8461,5-3-3554,-28 22 1497,29-23-1519,1 1 0,0-1-1,0 0 1,0 1 0,0-1-1,0 1 1,0 0 0,1-1-1,-1 1 1,0 0 0,1-1-1,-1 1 1,1 0 0,0 0-1,-1-1 1,1 1 0,0 0-1,0 0 1,0-1 0,1 1-1,-1 0 1,0 0 0,1 0-1,-1-1 1,1 3 0,1-2-59,-1 0 0,1-1 1,0 1-1,0 0 0,-1-1 0,1 0 1,0 1-1,0-1 0,0 0 1,1 0-1,-1 0 0,0 0 1,0 0-1,0-1 0,1 1 1,-1-1-1,0 1 0,1-1 1,-1 0-1,1 0 0,1 0 0,3 0 30,0 1 0,-1-2 0,1 1 0,-1-1 0,1 0 0,10-3-1,-14 3-27,-1 0-1,0-1 0,1 1 0,-1 0 0,0-1 1,0 1-1,0-1 0,0 0 0,0 0 1,-1 0-1,1 0 0,0 0 0,-1 0 0,0 0 1,1-1-1,-1 1 0,0 0 0,0-1 1,0 1-1,0-1 0,-1 1 0,1-1 0,-1 1 1,0-1-1,1 0 0,-2-4 0,1 6-28,0 0-1,0-1 1,0 1-1,-1 0 1,1 0-1,0 0 1,-1 0-1,1 0 0,-1-1 1,1 1-1,-1 0 1,0 0-1,0 0 1,1 0-1,-1 1 1,0-1-1,0 0 0,0 0 1,0 0-1,0 1 1,0-1-1,-2-1 1,1 2-21,0-1 1,0 1-1,0 0 1,0-1-1,-1 1 1,1 0-1,0 0 1,0 0-1,-1 1 1,1-1-1,0 0 0,0 1 1,0 0-1,0-1 1,0 1-1,-1 0 1,-1 1-1,-2 2 4,-1 0-1,1 0 1,0 1-1,0-1 1,0 1-1,1 1 1,0-1-1,0 1 1,0 0-1,0 0 1,1 0-1,0 1 1,1-1-1,-1 1 1,1 0-1,1 0 0,-1 0 1,1 0-1,1 1 1,-3 13-1,4-19 3,1-1-1,-1 0 0,0 1 0,1-1 0,-1 0 0,1 0 0,0 1 0,-1-1 1,1 0-1,0 0 0,-1 0 0,1 0 0,0 0 0,0 0 0,0 0 0,0 0 1,0-1-1,0 1 0,0 0 0,0 0 0,1-1 0,-1 1 0,0-1 1,0 1-1,1-1 0,-1 1 0,0-1 0,0 0 0,1 0 0,-1 0 0,0 0 1,1 0-1,2 0 0,51-2 197,-55 2-196,18-4 17,-1 0 1,0-1-1,0-1 0,0-1 0,0 0 1,15-10-1,-15 8-75,1 0 1,1 1-1,0 1 1,22-6-1,-40 14 54,-1-1-1,1 0 0,-1 0 0,0 1 0,1-1 0,-1 0 0,1 0 0,-1 1 0,0-1 0,1 0 1,-1 1-1,0-1 0,0 1 0,1-1 0,-1 0 0,0 1 0,0-1 0,0 1 0,1-1 0,-1 1 0,0-1 1,0 0-1,0 1 0,0-1 0,0 1 0,0-1 0,0 1 0,0-1 0,0 1 0,0-1 0,0 1 1,0-1-1,0 1 0,0-1 0,-1 0 0,1 1 0,0-1 0,0 1 0,0-1 0,-1 0 0,1 1 1,0-1-1,-1 1 0,-7 22 432,-3-6-176,8-14-230,0 1 0,0 0-1,0 0 1,1 0 0,0 1-1,0-1 1,0 1 0,0-1-1,1 1 1,-2 6 0,4-11-19,-1 1 0,0 0-1,0-1 1,1 1 0,-1-1 0,1 1 0,-1-1 0,0 1-1,1-1 1,-1 1 0,1-1 0,-1 0 0,1 1 0,-1-1 0,1 0-1,-1 1 1,1-1 0,0 0 0,-1 0 0,1 1 0,-1-1 0,1 0-1,0 0 1,-1 0 0,1 0 0,-1 0 0,1 0 0,0 0 0,-1 0-1,1 0 1,0 0 0,0 0 0,25-3 191,-1-3-92,-1-1 1,0-1-1,33-17 1,-39 17-121,-1 0 1,1 1 0,0 0 0,1 2 0,-1 0 0,1 1-1,30-2 1,-49 6 21,1 0 0,0 0 0,-1 0 0,1 0-1,0 0 1,-1 0 0,1 1 0,0-1-1,-1 0 1,1 0 0,0 0 0,-1 1 0,1-1-1,-1 0 1,1 1 0,-1-1 0,1 1 0,-1-1-1,1 0 1,-1 1 0,1-1 0,-1 1 0,1-1-1,-1 1 1,0 0 0,1-1 0,-1 1 0,0-1-1,1 1 1,-1 0 0,0-1 0,0 1 0,1 1-1,-2 27 904,1-27-857,-1 1-1,1 0 1,0 0 0,0 0-1,0 0 1,0 0-1,0 0 1,1 0 0,0 3-1,1-5-39,-1 0-1,1 0 0,0 0 0,0-1 0,-1 1 0,1-1 0,0 1 1,0-1-1,0 1 0,-1-1 0,1 0 0,0 0 0,0 0 1,0 0-1,0 0 0,0 0 0,-1-1 0,4 0 0,36-7 175,15-16-273,-46 19-86,0 0 0,0 1 0,0 0 0,0 0 0,1 1 0,-1 1 0,20-3 0,-29 6 157,-1-1 1,1 1-1,-1-1 1,0 1-1,1 0 1,-1-1-1,1 1 1,-1 0-1,0 0 0,0-1 1,1 1-1,-1 0 1,0 0-1,0-1 1,0 1-1,0 0 1,0 0-1,0-1 1,0 1-1,0 0 1,0 0-1,0-1 1,0 1-1,-1 0 1,1 0-1,0-1 1,0 1-1,-1 1 1,-6 21-180,6-18-376,-3 3-119,-1-3-4919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1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268 120 15695,'0'0'8680,"-9"10"-8675,-240 290 177,239-284-322,17-15-638,25-20-808,0-7-716,-2-2 0,-1 0 0,-1-2 0,-1-2 0,41-62 0,-15 2 3293,-6-5 7362,-95 196-5858,26-57-2175,2 1-1,-21 65 0,37-94-301,0-1 0,1 1-1,1 0 1,1 0 0,0 0-1,0 0 1,1 0 0,1 0 0,1 0-1,0 0 1,1 0 0,7 23-1,-1-15-977,-9-24-1370,-15-37 405,5 19 1869,2 6 608,0 0 1,1-1-1,1 0 0,0 0 0,1 0 0,1-1 0,-5-29 0,14 44-584,0 0-1,0 1 0,0-1 0,0 1 1,0 0-1,9 1 0,-12-1-69,60 7-5498,-25-5 80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0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184 264 12204,'0'0'9160,"-12"0"-8396,6 0-740,0 1 0,-1-1 1,1 1-1,0 1 1,0-1-1,0 1 0,0 0 1,1 0-1,-1 1 1,0-1-1,1 1 0,0 1 1,0-1-1,0 1 1,0 0-1,0 0 0,1 0 1,-1 1-1,1-1 1,-5 8-1,3-4-12,1-1 0,-1 1 0,1 0-1,0 0 1,1 1 0,0-1 0,0 1 0,1 0-1,0 0 1,1 0 0,0 1 0,0-1 0,0 14 0,2-22-7,0 0 0,0 1 0,1-1 1,-1 0-1,0 0 0,1 1 0,0-1 1,-1 0-1,1 0 0,0 1 0,-1-1 1,1 0-1,0 0 0,0 0 0,0 0 1,0 0-1,0 0 0,0-1 0,0 1 1,0 0-1,0 0 0,1-1 0,-1 1 1,0-1-1,0 1 0,1-1 0,-1 1 1,0-1-1,1 0 0,-1 0 0,0 1 1,1-1-1,-1 0 0,0 0 0,1 0 1,-1-1-1,3 1 0,3-1 46,0 0 1,1 0-1,-1 0 0,0-1 0,13-5 1,-3-2-9,-1 0 1,-1-1 0,0 0 0,0-1-1,-1-1 1,-1 0 0,0-1-1,-1 0 1,18-25 0,-6 4 88,-2-1 0,-1-1 1,18-44-1,-32 65-104,0-1 0,-1 0 1,0-1-1,-1 0 0,-1 0 0,3-33 0,-7 50-30,0 0-1,0 0 0,0 0 0,0-1 0,0 1 1,0 0-1,0 0 0,0 0 0,0-1 0,0 1 1,0 0-1,0 0 0,0 0 0,0 0 0,0-1 1,0 1-1,0 0 0,-1 0 0,1 0 0,0 0 1,0 0-1,0-1 0,0 1 0,0 0 0,0 0 0,0 0 1,-1 0-1,1 0 0,0 0 0,0 0 0,0-1 1,0 1-1,0 0 0,-1 0 0,1 0 0,0 0 1,0 0-1,0 0 0,0 0 0,-1 0 0,1 0 1,0 0-1,0 0 0,0 0 0,-1 0 0,1 0 0,0 0 1,0 0-1,-12 7-121,-8 12-36,9-7 122,-6 8 11,-25 38 0,38-53 23,1 1 0,0-1 0,1 0 0,-1 1-1,1 0 1,0 0 0,1-1 0,-1 1 0,1 0 0,0 0 0,1 0 0,-1 0-1,2 10 1,-1-14 8,1 0 0,0 0 1,0 0-1,0 0 0,0 0 0,0 0 0,1 0 0,-1 0 0,0-1 0,1 1 0,-1-1 0,1 1 1,0-1-1,-1 1 0,1-1 0,0 0 0,0 0 0,0 0 0,0 0 0,0 0 0,0 0 0,5 0 1,55 12 149,-46-10-136,-8-3-87,-1 2-1,0-1 0,0 1 1,0 1-1,0-1 0,0 1 1,0 0-1,0 1 0,10 7 1,-15-9 48,0-1 0,-1 1 1,1 0-1,-1 1 0,0-1 1,1 0-1,-1 0 1,0 0-1,0 1 0,-1-1 1,1 1-1,0-1 0,-1 1 1,0-1-1,1 1 1,-1-1-1,0 1 0,0-1 1,0 1-1,-1-1 0,1 1 1,-1-1-1,1 1 1,-1-1-1,0 0 0,0 1 1,0-1-1,0 0 0,0 0 1,0 1-1,-1-1 0,-1 2 1,-16 23 81,15-23-61,0 1 0,1 0 0,-1 0-1,1 0 1,0 0 0,0 1 0,1-1-1,-1 1 1,1 0 0,-2 11 0,21-20-1799,30-34-5283,-42 33 6065,26-26-7327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13645,'0'0'9032,"21"61"-7558,-13-23-1,0 9-256,3 7-640,-2 7-289,2 3-160,5 4 97,-4-3-193,-1 0-32,0-2 0,-6-7-737,-5-7-1409,0-12-1794,0-12-3203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12524,'0'0'2445,"-12"2"80,-5 3-1842,0 0-1,0 1 1,-17 8 0,29-12-576,0 1-1,0-1 1,1 1 0,-1-1 0,1 1 0,-1 1 0,1-1 0,0 1 0,0-1 0,1 1 0,-1 0-1,1 0 1,0 1 0,0-1 0,0 1 0,0 0 0,-2 6 0,5-10-100,0 0 1,0 0-1,1-1 0,-1 1 0,0 0 1,0 0-1,0-1 0,1 1 0,-1 0 1,1 0-1,-1-1 0,0 1 1,1-1-1,-1 1 0,1 0 0,-1-1 1,1 1-1,0-1 0,-1 1 1,1-1-1,0 1 0,-1-1 0,1 0 1,0 1-1,-1-1 0,1 0 1,0 1-1,0-1 0,-1 0 0,1 0 1,0 0-1,0 0 0,0 0 1,-1 0-1,1 0 0,0 0 0,0 0 1,0 0-1,44 0 245,-33-1-238,38-1-19,-34 0-148,1 1 1,-1 1-1,1 1 1,-1 0-1,1 1 0,17 4 1,-33-6 141,0 0-1,-1 0 1,1 1 0,0-1 0,0 0 0,0 1-1,0-1 1,0 1 0,0-1 0,-1 1 0,1-1 0,0 1-1,0 0 1,-1-1 0,1 1 0,0 0 0,-1-1-1,1 1 1,-1 0 0,1 0 0,-1 0 0,1 0-1,-1 0 1,1-1 0,-1 1 0,0 0 0,0 0 0,0 0-1,1 0 1,-1 2 0,-1-1 11,1 0 0,-1 1-1,0-1 1,0 0 0,0 1 0,0-1 0,0 0-1,0 0 1,-1 0 0,1 0 0,-4 3 0,-5 5 37,0 0 1,-1-1 0,-13 9 0,18-13-32,-2 0 0,1 0 0,-1 0 0,1-1 0,-1 0 0,0-1-1,-1 0 1,1 0 0,-15 3 0,23-6-70,-1 0-1,1 0 1,0 0 0,-1 0-1,1 0 1,0 0-1,-1 0 1,1 0 0,0 0-1,0 0 1,-1 0 0,1 0-1,0 0 1,-1-1 0,1 1-1,0 0 1,0 0 0,-1 0-1,1 0 1,0 0-1,0-1 1,-1 1 0,1 0-1,0 0 1,0 0 0,0-1-1,-1 1 1,1 0 0,0 0-1,0-1 1,0 1 0,0 0-1,-1-1 1,1 1-1,0 0 1,0 0 0,0-1-1,0 1 1,0 0 0,0-1-1,0 1 1,0 0 0,0 0-1,0-1 1,0 1 0,0 0-1,0-1 1,0 1-1,0 0 1,0-1 0,1 1-1,-1 0 1,0-2-331,0-16-5659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22 12139,'0'0'7720,"-11"-4"-7480,5 1-208,1 0 0,-1 1-1,0 0 1,0 0 0,0 0 0,0 1-1,0 0 1,-1 0 0,1 1 0,0-1 0,0 1-1,-1 1 1,1-1 0,0 1 0,0 0-1,0 1 1,0-1 0,0 1 0,0 0 0,-7 4-1,8-3 93,-1 1 1,1-1-1,0 1 0,0 0 0,0 0 0,0 1 0,1-1 0,0 1 0,0 0 0,0 0 1,0 1-1,1-1 0,0 1 0,0-1 0,-4 13 0,7-16-115,0-1 0,0 0 0,0 1 0,0-1 0,1 1 0,-1-1 0,0 0 0,1 1 0,-1-1 0,0 0 0,1 0 0,0 1 0,-1-1 0,1 0 0,0 0 0,0 0 0,-1 0 0,1 0-1,0 0 1,0 0 0,0 0 0,0 0 0,0 0 0,1 0 0,-1 0 0,0-1 0,0 1 0,0-1 0,1 1 0,-1-1 0,0 1 0,1-1 0,-1 0 0,0 1 0,1-1 0,-1 0 0,3 0 0,63 4 295,-57-4-260,12 0 2,1-1-1,-1-1 1,0 0 0,0-2 0,0-1 0,0 0 0,0-2-1,-1 0 1,0-2 0,-1 0 0,38-24 0,-58 33-4,0 0 1,0 0 0,0 0 0,-1 0 0,1 0-1,0 0 1,0 0 0,0 0 0,0 0 0,0 0-1,0 0 1,0 0 0,0 0 0,0 0 0,0 0-1,0 0 1,-1 0 0,1 0 0,0 0 0,0 0-1,0 0 1,0 0 0,0 0 0,0 0 0,0 0-1,0 0 1,0 0 0,0-1 0,0 1 0,0 0-1,0 0 1,0 0 0,-18 8 387,16-7-412,0 0 0,0 0 0,1 1 0,-1-1 0,0 0 0,0 1 0,1-1 0,-1 1 0,1-1 0,-1 1-1,1 0 1,0 0 0,-1-1 0,1 1 0,0 0 0,0 0 0,0 0 0,-1 5 0,4-6 14,0-1 0,0 1 0,-1 0 1,1-1-1,0 1 0,0-1 0,0 0 0,0 1 0,0-1 0,0 0 0,0 0 0,0 0 1,-1-1-1,4 0 0,-1 1 15,67-13 294,-61 10-541,1 0 0,0 1 1,1 0-1,-1 1 0,0 0 0,14 1 1,-24 0 118,0 0 1,-1 1-1,1-1 1,-1 0-1,1 0 1,-1 0-1,1 0 1,-1 1-1,1-1 1,-1 0-1,1 1 1,-1-1-1,1 0 1,-1 1-1,0-1 0,1 0 1,-1 1-1,1-1 1,-1 1-1,0-1 1,1 1-1,-1-1 1,0 1-1,0-1 1,1 1-1,-1-1 1,0 1-1,0-1 1,0 1-1,0-1 1,0 1-1,0 0 1,0-1-1,0 1 1,0-1-1,0 1 1,0-1-1,0 1 1,0-1-1,0 1 1,0 0-1,-1-1 1,1 1-1,0-1 1,0 1-1,-1-1 1,1 1-1,0-1 1,-1 1-1,-17 24-5289,4-12-2872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40 9033,'0'0'9491,"-9"-6"-7596,4 2-1709,-32-19 533,35 22-707,0 0 0,0 1-1,0-1 1,-1 0 0,1 1 0,0 0-1,0 0 1,0-1 0,-1 1 0,1 1 0,0-1-1,0 0 1,-1 0 0,1 1 0,0-1-1,0 1 1,0 0 0,0 0 0,0 0 0,0 0-1,-3 2 1,-5 4-9,1 0 0,0 1 0,1 1 0,-14 16 0,19-21-2,0-1 1,0 1-1,1 0 0,0 0 1,0 0-1,0 0 1,0 0-1,0 1 1,1-1-1,0 0 0,0 1 1,0 0-1,0-1 1,1 1-1,0 5 0,0-9 7,1 0-1,0 0 0,-1-1 1,1 1-1,0 0 0,0 0 1,-1-1-1,1 1 0,0 0 0,0-1 1,0 1-1,0-1 0,0 1 1,0-1-1,0 1 0,0-1 0,0 0 1,0 1-1,0-1 0,0 0 1,1 0-1,-1 0 0,0 0 0,0 0 1,0 0-1,0 0 0,2-1 1,33-2 412,-17-4-354,0 0-1,-1-1 1,0-1-1,0-1 1,-1 0-1,0-1 1,-1-1-1,0 0 1,-1-2-1,17-18 1,-31 32-65,0-1 0,-1 1 0,1-1 1,-1 1-1,1-1 0,-1 1 0,1-1 0,-1 1 1,1-1-1,-1 0 0,1 1 0,-1-1 1,0 0-1,1 1 0,-1-1 0,0 0 0,0 0 1,1 1-1,-1-1 0,0 0 0,0 1 0,0-1 1,0 0-1,0-1 0,-17 11-346,10-3 67,0 1-1,0-1 1,1 1 0,0 0-1,1 1 1,0 0 0,0 0 0,0 0-1,1 0 1,0 1 0,1-1 0,-1 1-1,2 0 1,-1 0 0,0 13 0,3-22 144,-1 1 0,1 0 1,0-1-1,0 1 1,0 0-1,0-1 1,0 1-1,0 0 0,1-1 1,-1 1-1,0 0 1,0-1-1,0 1 1,1 0-1,-1-1 0,0 1 1,1 0-1,-1-1 1,0 1-1,1-1 1,-1 1-1,1-1 0,-1 1 1,1-1-1,-1 1 1,1-1-1,-1 0 0,1 1 1,0-1-1,-1 0 1,1 1-1,-1-1 1,1 0-1,0 0 0,-1 1 1,1-1-1,0 0 1,-1 0-1,1 0 1,0 0-1,-1 0 0,1 0 1,0 0-1,0 0 1,-1 0-1,2-1 1,26 2-3396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8904,'0'0'7746,"-10"2"-7030,6-2-696,-1 1 1,1 1-1,0-1 1,0 1-1,0-1 1,0 1-1,0 0 1,0 0-1,1 1 1,-1-1-1,1 1 1,-5 4-1,2 0 4,0 0 0,1 0-1,0 0 1,0 1 0,1 0-1,-6 13 1,4-8 223,1-1 0,0 0 0,1 1 0,1 0 0,-4 21 1,7-31-174,0-1 0,0 1 0,0-1 0,0 1 0,0-1 1,1 1-1,-1-1 0,1 0 0,-1 1 0,1-1 1,0 0-1,0 1 0,0-1 0,0 0 0,0 0 1,1 0-1,-1 0 0,1 0 0,-1 0 0,1 0 1,0 0-1,0 0 0,0-1 0,0 1 0,0-1 1,0 0-1,0 1 0,0-1 0,0 0 0,1 0 0,-1 0 1,0-1-1,1 1 0,-1-1 0,5 1 0,16 2 185,1-1 0,-1-2-1,1 0 1,26-4-1,44 0-280,-93 4 14,-1 0 1,0 0-1,1 0 0,-1 0 0,0 0 1,1 0-1,-1 0 0,0 0 0,1 0 1,-1 0-1,0 0 0,1 0 1,-1 1-1,0-1 0,1 0 0,-1 0 1,0 0-1,0 1 0,1-1 0,-1 0 1,0 0-1,0 1 0,0-1 1,1 0-1,-1 0 0,0 1 0,0-1 1,0 0-1,0 1 0,1-1 1,-1 0-1,0 1 0,0-1 0,0 0 1,0 1-1,0-1 0,0 1 0,-5 16-25,-13 12 349,5-13 184,-1 0 0,-1-1 0,-18 13-1,28-23-326,-1-1 1,0 0-1,0 0 0,0 0 0,-1-1 0,1 0 0,-1 0 0,1-1 0,-1 0 0,0 0 0,0-1 1,-12 2-1,18-3-211,1 0 1,-1 0-1,1 0 1,-1 0-1,0 0 1,1 0 0,-1 0-1,1 0 1,-1 0-1,1 0 1,-1 0-1,0 0 1,1-1-1,-1 1 1,1 0 0,-1 0-1,1-1 1,-1 1-1,1 0 1,-1-1-1,1 1 1,-1 0-1,1-1 1,0 1 0,-1-1-1,1 1 1,0-1-1,-1 1 1,1-1-1,0 1 1,-1-1-1,1 1 1,0-1 0,0 1-1,0-1 1,0 1-1,0-1 1,-1 0-1,1 1 1,0-1 0,0 1-1,0-1 1,0 0-1,1 1 1,-1-1-1,0 1 1,0-1-1,0 1 1,0-1 0,1 0-1,-1 1 1,0-1-1,0 1 1,1-1-1,-1 0 1,21-29-6440,1 9-206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14542,'0'0'3859,"-11"0"-752,0 0-2744,0 2 0,0 0 0,0 0 0,0 1 0,0 0 0,0 0 0,1 2 0,0-1 0,0 1 0,0 1 0,0 0 0,-13 11 0,22-17-356,-33 29 212,32-28-220,0 1 0,0 0 0,1-1 1,-1 1-1,1 0 0,-1 0 0,1 0 0,0 0 1,0 1-1,0-1 0,0 0 0,0 0 1,0 1-1,0 4 0,1-7 2,0 1 1,1-1-1,-1 1 0,0-1 0,1 1 1,-1-1-1,0 1 0,1-1 1,-1 1-1,1-1 0,-1 1 0,0-1 1,1 0-1,-1 1 0,1-1 1,0 0-1,-1 1 0,1-1 0,-1 0 1,1 0-1,-1 0 0,1 1 1,0-1-1,-1 0 0,1 0 0,-1 0 1,1 0-1,0 0 0,-1 0 1,2 0-1,24 0 88,-21 0-52,272-1-5088,-248 7 4566,-28-5 494,-1-1 0,1 1 0,0-1 0,-1 0 0,1 1-1,-1-1 1,1 1 0,-1 0 0,1-1 0,-1 1 0,0-1-1,1 1 1,-1 0 0,0-1 0,1 1 0,-1 0 0,0-1-1,0 1 1,0 0 0,1-1 0,-1 1 0,0 1 0,-1 0 83,1 0 0,-1 1 0,0-1 0,1 0 0,-1 0 0,0 0 0,0 0 0,-1 0 1,1 0-1,0-1 0,-1 1 0,1 0 0,-1-1 0,1 1 0,-1-1 0,0 1 0,0-1 0,-3 2 0,-22 15 549,0-2 0,-1-1-1,-1-2 1,0 0-1,-50 13 1,78-28-3680,8-7 902,13-8-1821,9-4-2491,5-2-2466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134 355 13613,'0'0'2370,"-11"3"-784,-1 1-1200,1 0 0,-1 1 0,1 0 0,0 1 0,-10 7 0,18-11-299,0 0 1,0 0-1,0 0 0,0 0 1,0 0-1,1 1 1,-1-1-1,1 1 1,0 0-1,-1 0 0,1 0 1,1 0-1,-1 0 1,0 0-1,1 0 0,-1 1 1,1-1-1,0 0 1,0 1-1,1-1 1,-1 1-1,1-1 0,-1 1 1,1 0-1,0-1 1,1 4-1,0-5-73,0-1 1,-1 1-1,1-1 0,0 1 1,1-1-1,-1 0 0,0 0 1,0 0-1,0 1 0,1-1 1,-1 0-1,0-1 0,1 1 0,-1 0 1,1 0-1,-1-1 0,1 1 1,0 0-1,-1-1 0,1 0 1,0 1-1,-1-1 0,1 0 1,0 0-1,-1 0 0,3 0 1,47-3 212,-39 0-214,-1-1-1,0 1 1,0-2 0,-1 0-1,0 0 1,1-1 0,-2 0-1,1-1 1,-1 0 0,0 0-1,0-1 1,-1 0 0,0 0-1,-1-1 1,1 0 0,-2-1-1,8-13 1,-3 5-3,-2 0-1,0-1 1,-1 1 0,-1-2 0,-1 1 0,0-1-1,-2 0 1,0 0 0,1-21 0,-5 36-11,1-9 1,0 1 1,-1-1-1,-1 0 1,0 1-1,-5-22 1,5 33-8,0-1 0,1 1 0,-1 0 0,0 0 0,0 0 0,0 0 0,-1 0 0,1 0 0,0 0 0,-1 0 0,1 0 0,-1 0 0,0 1 0,1-1 0,-1 1 0,0-1 0,0 1 0,0 0 1,0 0-1,0-1 0,-1 2 0,1-1 0,0 0 0,0 0 0,-1 1 0,1-1 0,0 1 0,-1 0 0,1-1 0,0 1 0,-1 0 0,1 1 0,0-1 0,-1 0 0,1 1 0,0-1 0,-1 1 1,1 0-1,0 0 0,-4 1 0,0 1 21,0 0 0,0 1 0,0-1 0,1 1 1,-1 1-1,1-1 0,0 1 0,0-1 0,0 2 1,1-1-1,0 0 0,0 1 0,0 0 0,1 0 1,0 0-1,0 0 0,-3 11 0,3-12 6,1 1-1,0 0 1,0 0-1,1 1 1,0-1-1,0 0 1,0 0-1,1 1 1,0-1-1,0 1 1,0-1-1,1 0 1,0 0-1,1 1 1,-1-1 0,1 0-1,0 0 1,0 0-1,5 7 1,-2-6 4,0 0 1,1-1-1,0 0 1,0 0-1,0-1 1,1 0-1,0 0 1,0 0-1,12 5 1,3 0-225,46 13 0,5 2-1306,-71-24 1516,-1-1 0,0 1 0,0-1 0,1 1 0,-1 0 0,0-1 0,0 1 0,0 0 0,0 0 0,0 0 0,0 0 0,0 0 0,0 0 0,0 0 0,-1 0 0,1 0 0,0 0 0,-1 0 0,1 1 0,-1-1 0,1 0 0,-1 0 0,1 1 0,-1-1 0,0 0 0,0 1 0,0-1 0,0 0 0,0 1 0,0-1 0,0 0 0,0 1 0,0-1 0,0 0 0,-1 1 0,1-1 0,-1 0 0,1 0 0,-1 1 0,1-1 0,-1 0 0,0 0 0,0 0 0,-1 2 0,-4 6 379,-1 0 0,-1 0 0,1 0 1,-11 8-1,8-8-206,-6 5 95,13-12-280,-1 1 1,1 0 0,-1 0 0,1 0-1,0 0 1,0 0 0,0 0 0,1 1-1,-1 0 1,1-1 0,0 1 0,-3 6-1,27-19-7247,-3-7-876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3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11915,'0'0'7874,"7"-8"-7404,16-17 80,2 2 0,0 1 0,2 1 0,0 1-1,2 2 1,30-16 0,-58 33-555,1 0 0,-1 0 0,1 1 1,0-1-1,-1 0 0,1 1 0,-1-1 0,1 1 0,0 0 0,0-1 0,-1 1 0,1 0 1,0 0-1,-1 0 0,1 0 0,0 0 0,0 1 0,-1-1 0,1 0 0,0 1 0,-1-1 1,1 1-1,-1 0 0,3 1 0,-3-1 12,0 1 0,-1 0 0,1 0 1,-1 0-1,1-1 0,-1 1 0,0 0 0,1 0 0,-1 0 1,0 0-1,0 0 0,0 0 0,-1 0 0,1 0 0,0 0 1,-1-1-1,1 1 0,-1 0 0,0 0 0,1 0 0,-1-1 1,-2 4-1,-3 6 253,0-1 0,-1 1 0,0-1 1,-11 11-1,13-15-190,-1 0 0,1 0 1,0 1-1,0-1 0,1 1 0,0 0 1,0 0-1,0 1 0,1-1 1,0 1-1,1 0 0,0 0 0,-2 10 1,5-18-106,0 1 0,0 0 1,-1 0-1,1 0 1,0-1-1,0 1 0,0 0 1,0-1-1,0 1 1,0-1-1,0 1 0,1-1 1,-1 0-1,0 1 1,0-1-1,0 0 0,0 0 1,0 0-1,1 0 1,-1 0-1,0 0 0,0 0 1,0 0-1,0 0 1,3-1-1,31-5-3544,-30 4 2573,0-1 1,-1 1 0,1-1-1,-1 0 1,0-1-1,0 1 1,0-1 0,6-7-1,3-4-3062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16688,'0'0'6182,"-55"58"-5510,42-34-159,6-1-193,-4 3-160,-1-2-64,3-1-96,2-3 0,3-4-640,4-6-193,0-6-384,11-4-513,10 0-128,6-12-2530,-2-10-769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145 101 7175,'5'-12'2114,"12"-28"-97,5-9 4027,-93 194-1004,43-92-4779,2 1 1,-34 103-1,56-128-157,15-39 257,17-46-84,-7-14-432,-12 38-245,17-43-1,-25 74 383,0 0 0,-1 0-1,1 1 1,0-1-1,0 0 1,0 0 0,0 1-1,0-1 1,0 1 0,0-1-1,0 1 1,0-1-1,0 1 1,0-1 0,0 1-1,0 0 1,1 0 0,-1-1-1,0 1 1,2 0-1,33 1-82,-17-1 119,-2-1-12,-1-2 1,1 0-1,-1 0 1,1-2-1,-1 0 1,0-1-1,-1 0 1,0-2-1,0 1 1,0-2-1,-1 0 1,0-1-1,-1 0 1,0-1-1,-1 0 1,0-1 0,13-18-1,-24 29 15,0 1 1,-1-1-1,1 0 0,0 1 1,-1-1-1,1 0 0,0 0 1,-1 0-1,1 1 1,-1-1-1,0 0 0,1 0 1,-1 0-1,0 0 0,1 0 1,-1 0-1,0 0 0,0 0 1,0 0-1,0 0 0,0-1 1,-16 7 216,-27 25-102,21-6-15,1 0 1,1 2-1,1 0 1,1 1-1,-15 33 1,23-40 83,2 0 1,0 0-1,2 1 1,0 0-1,1 1 1,1-1-1,1 1 1,0 31-1,3-51-182,0 0 0,0-1 0,0 1 0,0 0 0,0 0 0,1 0 0,-1-1 0,1 1 1,0 0-1,-1-1 0,1 1 0,0-1 0,0 1 0,0-1 0,0 1 0,0-1 0,0 1 0,0-1 0,1 0 0,-1 0 0,3 2 0,-3-2-7,0-1 0,0 0-1,0 1 1,0-1-1,0 0 1,0 0 0,0 0-1,0 0 1,0 0-1,0 0 1,0 0 0,0 0-1,0 0 1,0 0-1,0-1 1,0 1 0,0 0-1,-1-1 1,1 1-1,0-1 1,0 1 0,0-1-1,0 1 1,0-1-1,-1 0 1,1 1 0,0-1-1,0 0 1,-1 0-1,1 1 1,-1-1 0,1 0-1,-1 0 1,1 0-1,-1 0 1,1 0 0,-1 0-1,1-1 1,6-19-19,0 0 0,-1 0 0,-1-1 0,-1 1 0,0-1 0,-2 0 0,-1-1 0,-1 1 0,0 0 1,-5-24-1,-2 22-170,7 23 161,-1 1 0,1-1 0,0 0 1,0 1-1,0-1 0,-1 1 0,1 0 0,0-1 0,0 1 1,-1-1-1,1 1 0,0-1 0,-1 1 0,1 0 1,-1-1-1,1 1 0,-1 0 0,1-1 0,0 1 0,-1 0 1,1 0-1,-1-1 0,1 1 0,-1 0 0,1 0 0,-1 0 1,0 0-1,1-1 0,-1 1 0,1 0 0,-1 0 0,1 0 1,-1 0-1,1 1 0,-1-1 0,1 0 0,-1 0 0,1 0 1,-2 0-1,2 1 3,-1 0 0,1 0 0,-1 0 0,1 0 0,-1 0 0,1 0 0,0 0 0,0 0 0,-1 0 0,1 0 0,0 0 0,0 0 0,0 0 0,0 0 0,0 0 0,0 1 0,0-1 0,0 0 0,1 0 0,-1 0 1,0 0-1,1 0 0,-1 0 0,0 0 0,1 0 0,-1 0 0,2 1 0,16 26-146,-11-22 87,1-1 1,0 0-1,-1-1 1,2 0-1,-1 0 1,0 0-1,1-1 1,-1-1-1,1 1 1,0-1-1,0-1 1,0 0-1,0 0 1,0-1-1,0 0 1,17-2-1,-25 2-59,0-1-1,-1 1 0,1 0 0,0-1 1,-1 1-1,1-1 0,0 1 1,-1-1-1,1 0 0,0 1 0,-1-1 1,1 0-1,-1 1 0,1-1 1,-1 0-1,1 0 0,-1 1 0,0-1 1,1 0-1,-1 0 0,0 0 1,0 1-1,0-1 0,1 0 0,-1 0 1,0 0-1,0 0 0,0 0 1,0 1-1,-1-1 0,1 0 0,0-1 1,0 1-132,0-21-5640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19122,'0'0'6662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0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16944,'0'0'12364,"-32"41"-19699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42 226 11018,'0'0'2675,"-7"11"-508,-22 34-341,28-43-1687,1-1-1,-1 0 1,0 0-1,1 1 1,-1-1-1,1 0 0,-1 1 1,1-1-1,0 0 1,-1 1-1,1-1 1,0 1-1,0-1 1,0 1-1,0-1 1,0 0-1,1 4 1,-1-5-86,1 1 0,-1 0 0,1-1-1,-1 1 1,1-1 0,-1 1 0,1-1 0,0 1 0,-1-1 0,1 1 0,0-1 0,-1 1 0,1-1 0,0 0 0,0 1-1,-1-1 1,1 0 0,0 0 0,0 0 0,-1 0 0,1 1 0,1-1 0,45-7 978,-28 1-816,-1 0 1,0-2 0,0 0 0,30-20-1,66-52-71,-88 60-101,26-18-305,84-79 1,-216 209-898,55-57 727,-25 48 0,45-75-163,1 1-1,-1 1 1,1-1 0,1 0 0,0 1-1,0 0 1,1 0 0,1 0-1,-1 0 1,1 0 0,1 15 0,0-24 457,0 0 1,0 0 0,1-1 0,-1 1 0,0 0 0,0 0 0,0-1-1,1 1 1,-1 0 0,0-1 0,1 1 0,-1 0 0,1-1 0,-1 1-1,0-1 1,1 1 0,-1 0 0,1-1 0,0 1 0,-1-1 0,1 0-1,-1 1 1,1-1 0,0 1 0,-1-1 0,1 0 0,0 0-1,1 1 1,22-3-2863,19-13-2808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11659,'0'0'2797,"-8"7"-720,-5 7-1761,1 0 0,1 0 0,0 1 0,0 0 0,2 1 0,0 0 0,1 1 0,0 0 0,1 0 0,2 1 0,-1-1 0,2 1 0,0 1-1,2-1 1,-2 28 0,4-43-281,0-1 0,0 1-1,0 0 1,0 0 0,1-1-1,-1 1 1,1 0-1,-1-1 1,1 1 0,0 0-1,0-1 1,0 1-1,1-1 1,-1 0 0,1 1-1,-1-1 1,1 0 0,0 0-1,0 0 1,0 0-1,3 3 1,-2-4 41,0 1 0,1-1 0,-1 0 0,1 1 1,-1-2-1,1 1 0,0 0 0,-1-1 0,1 1 0,0-1 0,0 0 0,-1 0 0,1-1 0,0 1 1,-1-1-1,5-1 0,1-1 73,1 0 0,-1 0 0,0-1 0,-1-1 0,1 0 0,-1 0 0,1 0 1,-1-1-1,-1 0 0,1-1 0,-1 1 0,-1-2 0,1 1 0,-1-1 0,0 0 0,7-12 1,-8 11-28,0-1 1,0 1-1,-1-1 1,0 0-1,-1 0 1,0 0-1,0-1 1,-1 1-1,-1 0 1,0-1-1,0 0 1,-1 1-1,0-1 1,-1 1-1,-2-14 1,2 20-137,0 1 0,-1 0 1,1 0-1,0 0 0,-1 0 1,0 0-1,1 0 1,-1 0-1,0 1 0,-1-1 1,1 1-1,0-1 0,-1 1 1,1 0-1,-1 0 1,0 0-1,0 0 0,0 0 1,0 1-1,0-1 0,0 1 1,0 0-1,0 0 0,-1 0 1,1 0-1,0 1 1,-1-1-1,1 1 0,0 0 1,-1 0-1,1 0 0,0 0 1,-1 1-1,1-1 1,0 1-1,-1 0 0,1 0 1,0 0-1,0 1 0,0-1 1,0 1-1,0-1 1,0 1-1,0 0 0,1 0 1,-5 4-1,-1 4-354,-1 0 1,2 1-1,-10 15 1,15-23 21,0 0 0,1 0 0,-1 1 0,1-1 0,-1 0 0,1 1 0,0-1 0,1 1 0,-1-1 0,0 1 0,1-1 0,0 1 0,0 0 0,0-1 0,0 1 0,1-1 0,1 7 0,-2-9-15,1 0 1,0 0-1,0-1 1,0 1-1,0 0 1,0 0-1,0-1 0,0 1 1,1-1-1,-1 1 1,0-1-1,0 1 0,0-1 1,1 0-1,-1 1 1,0-1-1,0 0 0,1 0 1,-1 0-1,0 0 1,1 0-1,-1 0 0,0 0 1,0-1-1,2 1 1,-1 0-210,27-4-9221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36 12908,'0'0'2050,"-9"1"-85,-3 1-1682,1 1 0,-1 1-1,1 0 1,0 0 0,0 1 0,0 1 0,1-1 0,0 2 0,0 0 0,0 0 0,1 0 0,0 1 0,-8 11 0,9-12-132,0 1 0,1 1 1,1-1-1,-1 1 0,1 1 0,1-1 1,0 1-1,0 0 0,1 0 0,0 0 1,1 0-1,0 1 0,0 0 0,-1 19 1,4-28-138,0 0 1,0 0 0,1 0 0,-1 0-1,0 0 1,1 0 0,0 0 0,-1 0-1,1 0 1,0 0 0,0 0 0,0-1-1,0 1 1,0 0 0,1-1 0,-1 1-1,1 0 1,-1-1 0,1 0 0,-1 1-1,4 1 1,-1-1 29,0 0 0,1 0 0,0 0 0,-1-1 0,1 1 1,0-1-1,0 0 0,-1-1 0,6 1 0,5-1 162,-1 0 0,0-1 0,0 0 0,0-1 0,23-7 0,-19 3-56,0-2-1,0 0 1,0 0-1,-1-2 1,-1 0-1,1-1 1,16-16-1,-25 21-51,0-1 0,-1 0-1,0 0 1,-1-1 0,1 0 0,-1 0-1,-1-1 1,1 0 0,-2 0 0,1 0 0,-1 0-1,-1-1 1,1 1 0,-2-1 0,3-15-1,-4 22-73,-1 0 0,0 0 0,-1 0 1,1 0-1,0 0 0,-1 0 0,1 0 0,-1 1 0,0-1 0,0 0 0,0 0 0,-1 0 0,1 1 0,0-1 0,-1 1 0,0-1 0,0 1 0,0 0 0,-3-4 0,1 3-9,0 0 0,-1-1 0,0 2 1,1-1-1,-1 0 0,0 1 0,0 0 0,0 0 0,-1 1 1,-7-2-1,6 1-84,-1 1-1,1 0 1,-1 1 0,0-1 0,1 2 0,-1-1 0,1 1-1,-1 0 1,0 0 0,1 1 0,0 0 0,-1 1 0,1-1-1,0 1 1,0 1 0,-7 4 0,-18 27-2381,15-9-3855,8-14-3197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4132,'0'0'15641,"-8"14"-15107,0 1-300,0 1-1,0 1 1,2-1-1,0 1 1,1 0 0,0 1-1,-3 28 1,8-38-198,-1 0 0,1 0 0,0 0 0,0 1 0,1-1 0,0 0 0,1 0 0,3 10 0,-4-16-29,0 0 1,1 1 0,-1-1-1,1 0 1,0 0-1,-1 0 1,1-1-1,0 1 1,0 0-1,1-1 1,-1 1-1,0-1 1,0 0-1,1 1 1,-1-1-1,1-1 1,-1 1-1,1 0 1,-1 0-1,1-1 1,-1 1-1,1-1 1,0 0-1,-1 0 1,1 0-1,-1 0 1,1-1-1,0 1 1,3-1 0,8-2 59,1 0 1,-1-1-1,1-1 1,-1 0-1,0 0 1,-1-2-1,1 0 1,-1 0-1,14-12 1,3-2-9,-2-2 1,42-44 0,-64 65-199,-9 14 121,-9 14 68,7-16-23,1-3-4,0 0-1,0 0 0,1 0 1,0 0-1,1 1 0,-1-1 1,2 1-1,-1 0 0,-1 15 1,4-23-6,-1 1 1,1 0 0,-1 0-1,1-1 1,-1 1 0,1 0-1,0-1 1,-1 1 0,1 0-1,0-1 1,-1 1 0,1-1-1,0 1 1,0-1 0,0 0-1,0 1 1,-1-1-1,1 0 1,0 0 0,0 1-1,0-1 1,0 0 0,0 0-1,0 0 1,0 0 0,0 0-1,-1 0 1,1 0 0,2-1-1,30-5 575,-12-3-438,-1 0 1,0-2-1,0-1 1,-1 0-1,18-16 1,-13 10-580,0 1 0,36-17 1,-60 33 278,1 0-1,0 1 1,0-1 0,0 1 0,0-1-1,0 1 1,0-1 0,0 1-1,0 0 1,1-1 0,-1 1 0,0 0-1,0 0 1,0 0 0,0 0 0,0 0-1,0 0 1,1 0 0,-1 0 0,0 0-1,0 1 1,0-1 0,1 1 0,4 21-4971,-5-14 4065,2 7-3838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115 198 6406,'0'0'3208,"4"-9"214,11-24-389,-14 33-2975,-1 0 0,0-1 0,0 1 1,0 0-1,0 0 0,0 0 0,0 0 1,1-1-1,-1 1 0,0 0 0,0 0 0,0 0 1,0-1-1,0 1 0,0 0 0,0 0 1,0 0-1,0-1 0,0 1 0,0 0 1,0 0-1,0 0 0,0-1 0,0 1 1,0 0-1,0 0 0,0 0 0,0-1 1,-1 1-1,1 0 0,0 0 0,0 0 1,0-1-1,0 1 0,0 0 0,0 0 1,-1 0-1,1 0 0,0 0 0,0-1 1,0 1-1,0 0 0,-1 0 0,1 0 1,-12 1 735,-10 9-451,13-2-234,1 0 1,-1 1-1,1 0 1,1 0-1,-1 1 0,2 0 1,-1 1-1,1-1 1,1 1-1,0 0 1,1 0-1,0 1 0,0-1 1,1 1-1,-2 23 1,5-34-86,0 0 0,0-1-1,0 1 1,0 0 0,0 0 0,0-1 0,0 1 0,1 0 0,-1 0 0,0-1 0,1 1 0,-1 0 0,0-1-1,1 1 1,-1-1 0,1 1 0,-1 0 0,0-1 0,1 1 0,0-1 0,-1 1 0,1-1 0,-1 1 0,1-1-1,0 0 1,-1 1 0,1-1 0,0 0 0,-1 1 0,1-1 0,1 0 0,30-1 708,29-22 189,-25 2-725,0-2-1,60-52 1,-79 60-165,0-2-1,-1 0 1,0-1-1,-2 0 1,0-1-1,19-36 1,-31 51-19,12-27 67,-13 30-75,-1 0-1,1 0 1,-1 0 0,1-1 0,-1 1-1,0 0 1,1 0 0,-1-1-1,0 1 1,0 0 0,0 0 0,0-1-1,0 1 1,0 0 0,0-1-1,0 1 1,-1 0 0,1 0 0,-1-3-1,-1 4-18,0 0 0,1 0 0,-1 0 0,0 1 1,0-1-1,1 0 0,-1 1 0,0-1 0,1 1 0,-1 0 0,1-1 0,-1 1 0,1 0 0,-1 0 0,1 0 0,-1 0 0,1 0 0,0 0 0,-2 3 0,-15 13 3,1 0 1,1 2-1,0 0 0,2 0 0,0 2 0,1 0 0,2 0 0,-15 37 1,24-54-84,0 0 0,1 0 0,0 1 0,0-1 0,0 1 0,1-1 0,-1 0 0,1 1 0,0-1 0,1 1 0,-1-1 0,1 5 0,0-7-21,0 0 1,0-1-1,0 1 1,0 0-1,0-1 0,0 1 1,0-1-1,1 0 0,-1 1 1,0-1-1,1 0 1,-1 0-1,1 0 0,0 0 1,-1 0-1,1 0 1,0 0-1,-1-1 0,1 1 1,0-1-1,0 1 0,0-1 1,-1 1-1,1-1 1,0 0-1,0 0 0,0 0 1,0 0-1,3-1 0,36-1-5323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196 213 6919,'0'0'4126,"2"-9"-565,1-30-22,-3 38-3434,-1 0 0,1 0-1,0 0 1,-1 0 0,1 0 0,-1 0-1,1 0 1,-1 0 0,1 1 0,-1-1-1,0 0 1,0 0 0,1 0 0,-1 1-1,0-1 1,0 1 0,0-1 0,0 0 0,0 1-1,0-1 1,0 1 0,0 0 0,0-1-1,0 1 1,0 0 0,0 0 0,0 0-1,0-1 1,0 1 0,0 0 0,0 0-1,-1 1 1,-33 4 693,27-1-763,1 0 0,-1 1 0,1-1 0,0 1 0,1 1 0,-1 0 0,1 0 0,0 0 0,1 0 0,-10 15 0,6-8-5,1 1 0,0 0-1,1 0 1,-10 30 0,16-40-27,-1-1 0,1 1 0,0-1 1,1 1-1,-1-1 0,0 1 0,1 0 1,0-1-1,0 1 0,0 0 0,1-1 1,-1 1-1,2 6 0,-1-9 3,1 1 0,-1-1 0,0 1 0,1-1 0,-1 0 0,1 0 0,0 0 0,-1 0 0,1 0 0,0 0 0,-1 0 0,1 0 0,0-1 0,0 1 0,0-1 0,0 1 0,0-1 0,0 0 0,0 0 0,-1 0 0,1 0 0,0 0 0,0 0 0,0 0 0,0-1 0,0 1 0,3-2 0,10-1 61,0-1 0,1 0 0,-1-1 0,-1-1 0,1 0 0,-1-1 0,14-10 0,91-66 141,-115 80-204,24-19 25,0-1 1,36-41-1,-55 55-2,-2 0 0,1 0 0,-1-1 0,-1 0 0,0-1-1,0 1 1,-1-1 0,0 0 0,-1-1 0,0 1 0,3-16 0,-10 20 26,-7 12-100,-9 14-87,0 7 113,0 0 0,2 0 1,1 2-1,1 0 1,1 1-1,-14 45 0,26-69 24,1-1-1,0 1 0,0 0 1,0 0-1,1 0 0,-1 0 1,1 0-1,0 1 0,1-1 0,0 5 1,0-9 1,-1 1 0,1 0 1,0-1-1,0 1 0,0-1 1,0 1-1,0-1 0,0 1 1,0-1-1,0 0 0,0 0 1,1 1-1,-1-1 0,1 0 0,-1 0 1,1 0-1,-1 0 0,1-1 1,-1 1-1,1 0 0,0-1 1,-1 1-1,1-1 0,0 0 1,0 1-1,-1-1 0,1 0 1,0 0-1,2 0 0,4-1 33,0 1 0,1-1-1,-1-1 1,0 0-1,0 0 1,0 0 0,0-1-1,0-1 1,-1 1 0,1-1-1,-1 0 1,0-1 0,0 1-1,12-12 1,-13 10-16,0 1 1,0-1-1,0 0 0,-1 0 1,0-1-1,0 1 0,-1-1 1,0 0-1,0 0 1,-1-1-1,1 1 0,-2-1 1,1 0-1,-1 0 0,2-11 1,-4 18-24,0 1 1,0-1 0,0 1-1,0-1 1,0 1 0,0-1 0,0 1-1,0-1 1,0 1 0,0-1-1,0 1 1,0-1 0,-1 1-1,1-1 1,0 1 0,0-1-1,0 1 1,-1-1 0,1 1-1,0-1 1,-1 1 0,1-1 0,0 1-1,-1 0 1,1-1 0,-1 1-1,1 0 1,0-1 0,-1 1-1,1 0 1,-1 0 0,1-1-1,-1 1 1,1 0 0,-1 0-1,1 0 1,-1 0 0,1 0 0,-1 0-1,0 0 1,1 0 0,-1 0-1,1 0 1,-1 0 0,1 0-1,-1 0 1,1 0 0,-1 0-1,1 0 1,-1 1 0,1-1-1,-1 0 1,1 0 0,-1 1 0,-29 18-237,22-12 228,0 1 0,0 1 1,1 0-1,0 0 0,1 0 0,0 1 0,1 0 0,0 0 0,0 0 1,1 1-1,0-1 0,-3 18 0,7-27 13,0 0 0,0 0-1,0 0 1,1 1 0,-1-1 0,0 0 0,1 0 0,-1 0-1,1 0 1,-1 0 0,1 0 0,-1 0 0,1 0 0,0 0-1,0 0 1,-1 0 0,1 0 0,0-1 0,0 1 0,0 0-1,0 0 1,0-1 0,0 1 0,0-1 0,0 1 0,0-1-1,0 1 1,0-1 0,0 0 0,1 1 0,-1-1-1,0 0 1,0 0 0,0 0 0,1 0 0,-1 0 0,2 0-1,55-1 310,-47 0-283,35-5 21,-1-1-1,0-3 0,45-15 1,-23 6-34,-67 19-13,0 0 1,0 0-1,0 0 1,0-1-1,-1 1 1,1 0-1,0 0 0,0 0 1,0 0-1,0 0 1,0 0-1,0 0 1,0 0-1,0-1 1,0 1-1,0 0 0,0 0 1,0 0-1,0 0 1,0 0-1,0 0 1,0-1-1,0 1 0,0 0 1,0 0-1,0 0 1,0 0-1,0 0 1,0 0-1,0-1 1,0 1-1,0 0 0,0 0 1,0 0-1,0 0 1,0 0-1,0 0 1,0 0-1,1-1 1,-1 1-1,0 0 0,0 0 1,0 0-1,0 0 1,0 0-1,0 0 1,0 0-1,0 0 0,1 0 1,-1 0-1,0 0 1,0 0-1,0 0 1,0 0-1,0 0 1,0 0-1,1 0 0,-1 0 1,-21-8 491,-34-13 523,53 20-994,1 0-1,-1 0 1,0 0 0,0 0-1,0 0 1,1 0-1,-1-1 1,1 1-1,-1-1 1,1 1-1,-1-1 1,1 1 0,0-1-1,0 0 1,0 1-1,0-1 1,0 0-1,0 0 1,0 0-1,0 0 1,1 0 0,-1-3-1,1 4-27,1 1 0,-1-1 0,0 0-1,1 0 1,-1 1 0,1-1 0,-1 0 0,1 1-1,0-1 1,-1 1 0,1-1 0,0 1 0,-1-1-1,1 1 1,0-1 0,-1 1 0,1 0 0,0-1-1,0 1 1,0 0 0,-1 0 0,1-1 0,0 1 0,0 0-1,0 0 1,0 0 0,-1 0 0,3 0 0,31 0-385,-27 0 136,70 10-7220,-66-8 4926,17 3-8306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145 203 4164,'9'-14'3822,"-3"5"-3468,35-57 3126,-37 58-2695,-1 0-1,1 0 1,-1-1 0,-1 1-1,1-1 1,-1 0 0,-1 1-1,1-14 1,-2 21-703,0 0 0,0 1 0,0-1 0,0 0 0,0 0 0,0 0 0,0 0 0,0 0 0,0 0 0,0 0 0,-1 0 0,1 1 0,0-1 0,-1 0 0,1 0 0,-1 0 1,1 1-1,-1-1 0,1 0 0,-1 0 0,1 1 0,-1-1 0,0 0 0,1 1 0,-1-1 0,0 1 0,0-1 0,0 1 0,1-1 0,-2 1 0,0-1-29,-1 1 1,1 0-1,0 0 0,0 0 1,0 0-1,-1 1 0,1-1 1,0 0-1,0 1 0,0 0 1,0-1-1,-3 2 0,-5 3-57,1 0-1,-1 1 1,1 0-1,-11 9 1,0 3 3,0 0 1,-17 24 0,32-37-4,1 0 0,0 0 1,0 1-1,1-1 0,-1 1 0,1 0 0,1 0 0,-1 0 0,1 0 0,0 1 0,0-1 1,1 1-1,-1-1 0,1 9 0,1-15 3,1 1 0,-1 0 0,0-1-1,0 1 1,1-1 0,-1 1 0,1 0 0,-1-1 0,1 1 0,-1-1 0,1 1 0,-1-1 0,1 1 0,-1-1-1,1 0 1,0 1 0,-1-1 0,1 0 0,0 1 0,-1-1 0,1 0 0,0 0 0,-1 0 0,1 1-1,0-1 1,-1 0 0,1 0 0,0 0 0,0 0 0,29 0 119,-21 0-70,172-1-309,-179 1 247,0-1 0,0 1 0,0 1 0,0-1 0,0 0 0,0 0 0,0 1 0,0-1 0,0 1 1,0-1-1,0 1 0,0 0 0,0 0 0,-1 0 0,1 0 0,2 2 0,-3-2-3,-1 0 0,1-1 0,-1 1 0,1 0 0,-1 0 0,1 0 0,-1 0 0,0 0 0,1 0 0,-1 0 0,0 0 0,0 0-1,0 0 1,0 0 0,0 0 0,0 0 0,0 0 0,0 0 0,0 0 0,0 0 0,-1 0 0,1 2 0,-2 2 9,-1-1-1,1 1 1,-1-1 0,1 1-1,-1-1 1,0 0-1,-1 0 1,1 0 0,-1-1-1,-8 7 1,-171 103 330,127-80-2881,125-87-3777,-25 17 736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2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10314,'0'0'10693,"-4"9"-10464,-15 35 21,1 1 0,3 0 0,2 1 0,2 1 0,-6 48 0,16-86-227,0 0-1,1 1 0,0-1 1,2 17-1,-2-26-11,0 1 0,0-1 0,1 0 0,-1 1 0,0-1 0,1 1 0,-1-1 0,1 0 0,-1 1-1,0-1 1,1 0 0,-1 1 0,1-1 0,-1 0 0,1 0 0,-1 0 0,1 1 0,-1-1 0,1 0 0,-1 0 0,1 0-1,-1 0 1,1 0 0,-1 0 0,1 0 0,-1 0 0,1 0 0,-1 0 0,1 0 0,-1 0 0,1 0 0,-1 0 0,1-1-1,0 1 1,17-6 296,-11 1-260,-1 0-1,0-1 1,0 1 0,-1-1-1,1 0 1,-1-1 0,-1 1-1,1-1 1,-1 0 0,0 0-1,3-8 1,-1 1-21,0 0 0,-1-1 0,-1 1 0,-1-1-1,3-15 1,-15 72-488,9-40 461,0 0 0,0 1 1,0-1-1,0 0 1,0 0-1,0 1 0,0-1 1,1 0-1,-1 0 0,1 1 1,0-1-1,-1 0 1,1 0-1,0 0 0,0 0 1,1 0-1,-1 0 1,0 0-1,1-1 0,-1 1 1,1 0-1,-1-1 0,1 1 1,0-1-1,0 1 1,0-1-1,-1 0 0,4 1 1,2 1 95,0-2 0,0 1 0,0-1 0,0 0 0,0 0 0,0-1 0,0 0 0,1 0 0,-1-1 0,0 0 0,0 0 0,0-1 0,0 0 0,-1 0 0,1 0 0,0-1 0,-1 0 0,1 0 0,-1-1 0,7-5 0,-1 1 59,-1-1 0,1-1-1,-1 0 1,-1-1 0,0 0 0,-1 0 0,0-1-1,13-22 1,-68 97-554,39-50 396,4-8 4,0-1 0,0 1-1,0 0 1,1 0 0,0 0 0,0 1 0,0-1 0,1 1 0,0-1 0,0 1 0,0-1 0,1 1 0,-1-1-1,1 1 1,1 6 0,0-11 21,1 0 0,-1 0 0,0 0-1,1-1 1,-1 1 0,1 0 0,-1 0 0,1-1-1,-1 1 1,1-1 0,-1 0 0,1 1 0,0-1-1,-1 0 1,1 0 0,-1 0 0,1 0-1,0 0 1,2-1 0,35-2 220,-32 1-175,-1 0 0,0 0 1,1 0-1,-1-1 0,0 0 1,0 0-1,-1 0 0,1-1 0,5-4 1,-9 6-261,-1 1 0,1-1 0,0 0 0,-1 1 0,0-1 0,1 0 0,-1 0 0,0 0 0,0 0 0,0 0 0,0 0 0,1-4 0,-2 5-343,0-1 0,0 1 0,0-1 0,0 0 0,0 1 0,0-1 0,0 0 0,-1 1 0,1-1 0,-1 1 0,1-1 0,-1 1 0,1-1 0,-1 1 0,0-1 0,0 1 0,0-1 0,0 1 0,-1-2 0,-9-11-10454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16143,'0'0'7816,"20"47"-12397,-15-39-127,1-3-929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0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4548,'0'0'3171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16111,'-2'18'5995,"4"24"-4522,0-3-608,-4 61-183,4 118 51,-2-216-690,0-1-1,0 1 1,0-1-1,0 1 1,0 0-1,0-1 1,0 1 0,1-1-1,-1 1 1,0-1-1,1 1 1,-1-1-1,1 1 1,0-1-1,-1 1 1,1-1-1,0 0 1,0 1 0,0-1-1,0 0 1,0 0-1,0 0 1,0 0-1,0 0 1,1 0-1,-1 0 1,0 0-1,1 0 1,-1 0 0,1-1-1,-1 1 1,0-1-1,1 1 1,0-1-1,-1 1 1,1-1-1,-1 0 1,1 0-1,1 0 1,2-1 83,-1 0 0,1 0 0,-1-1 1,0 0-1,1 1 0,-1-2 0,0 1 0,0 0 0,0-1 1,-1 0-1,1 0 0,4-5 0,38-38 71,-2-3-1,-3-1 1,-2-2-1,-2-2 1,33-65 0,-66 112-233,3-16-580,-35 24-9986,12 3 1565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 6983,'0'0'12956,"0"-17"-11547,-1 20-1325,1 0-1,-1 0 0,0 0 1,0 0-1,0 0 1,0 0-1,-1 0 1,1 0-1,-1-1 0,-2 4 1,1-1-7397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4164,'0'0'15951,"9"-3"-14472,6-3-1062,0 0 0,-1-1-1,0-1 1,0 0 0,22-19 0,-31 23-313,0 0-1,0-1 1,0 0-1,-1 0 1,1 0-1,-1 0 1,-1-1-1,1 1 1,-1-1-1,0 0 1,0 0-1,0-1 1,-1 1-1,0-1 1,0 1-1,-1-1 1,0 1-1,1-8 1,-2 13-100,0 1-1,0-1 1,0 1 0,0 0-1,0-1 1,0 1 0,0-1-1,0 1 1,0-1 0,0 1 0,0-1-1,0 1 1,0-1 0,-1 1-1,1-1 1,0 1 0,0-1-1,0 1 1,-1 0 0,1-1-1,0 1 1,-1 0 0,1-1-1,0 1 1,-1-1 0,1 1-1,0 0 1,-1 0 0,1-1-1,-1 1 1,1 0 0,0 0 0,-1-1-1,1 1 1,-1 0 0,0 0-1,-19 8-115,-14 21-56,15-8 135,-29 44 0,45-61 30,0 1 0,0 0 0,0 0 0,1 0 0,-1 0-1,1 0 1,1 0 0,-1 0 0,1 1 0,0-1-1,0 1 1,0-1 0,1 1 0,0-1 0,0 1-1,0-1 1,2 7 0,-1-10 10,-1-1 0,1 0 0,0 0 1,0 1-1,0-1 0,0 0 0,0 0 0,0 0 0,1 0 0,-1 0 0,0-1 0,0 1 1,1 0-1,-1-1 0,0 1 0,1 0 0,-1-1 0,1 0 0,-1 1 0,1-1 0,-1 0 1,4 1-1,39-1 272,-31 0-209,-3-1 3,1 0 1,0 0 0,-1-1-1,1-1 1,-1 0 0,0 0 0,0-1-1,0 0 1,0-1 0,-1 0-1,1-1 1,-2 1 0,1-2-1,0 1 1,-1-1 0,0-1 0,-1 0-1,0 0 1,0 0 0,-1-1-1,1 1 1,-2-2 0,0 1 0,0-1-1,4-11 1,-39 66-533,26-37 443,-1 3 7,0 0-1,0 0 1,1 0 0,1 0-1,0 1 1,0 0 0,0 12-1,3-23 15,1 0-1,-1 0 0,1 0 0,0 0 1,0 0-1,-1 0 0,1 0 1,0-1-1,0 1 0,0 0 1,0-1-1,0 1 0,0-1 1,0 1-1,0-1 0,0 1 1,0-1-1,0 0 0,0 1 1,0-1-1,0 0 0,1 0 1,-1 0-1,0 0 0,0 0 1,0 0-1,0 0 0,0 0 1,0 0-1,1-1 0,-1 1 0,2-1 1,41-9 295,-37 6-206,0 1-1,-1-1 1,1-1-1,-1 1 0,0-1 1,9-9-1,0-14-3267,-15 26 2273,1 0 0,-1-1 0,0 1 0,0 0 0,0 0 0,0-1 0,-1 1 0,1 0 0,-1 0 0,1 0 0,-1-1 0,0 1 0,-1-2 0,-3-8-6573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9641,'0'0'5798,"-8"53"-5382,8-28-256,0-1-64,12-1-897,2-3-1601,-1-5-641,3-3-4484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2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18 9833,'-7'10'1554,"-13"17"-361,2 0 0,1 1 0,1 1 1,-19 50-1,25-53-947,2 0 0,1 1-1,1 1 1,1-1 0,1 1 0,0 36 0,4-52-11,-1-1 0,0 1 1,-1-1-1,0 1 0,0-1 0,-7 15 0,8-22-170,0 0 0,-1 0 0,0-1 0,0 1 0,0 0 0,0-1 0,-1 0 0,1 1 0,-1-1 0,0 0 0,0 0 0,0-1-1,0 1 1,0-1 0,-1 1 0,1-1 0,-1 0 0,1 0 0,-1-1 0,0 1 0,-5 1 0,9-3-32,-1 0 0,1 0 0,0 0 1,-1 0-1,1 0 0,0 0 0,-1 0 0,1 0 0,0 0 0,0 0 0,-1 0 1,1 0-1,0 0 0,-1 0 0,1-1 0,0 1 0,0 0 0,-1 0 1,1 0-1,0 0 0,0-1 0,-1 1 0,1 0 0,0 0 0,0 0 1,0-1-1,-1 1 0,1 0 0,0 0 0,0-1 0,0 1 0,0 0 1,0-1-1,-1 1 0,1 0 0,0 0 0,0-1 0,0 1 0,1-19 397,8-17-332,3 12-99,1 0 1,0 1-1,2 1 0,23-28 0,77-79-102,-113 128 98,260-268-1564,-283 327 1804,19-54-222,1 0 0,-1 0 0,1 0 0,0 0 1,0 1-1,0-1 0,1 0 0,-1 1 1,1-1-1,0 0 0,0 1 0,1-1 0,-1 0 1,1 1-1,2 4 0,-2-6 3,1-1 0,-1 0 0,1 0 0,0 1-1,0-1 1,0 0 0,0 0 0,1-1 0,-1 1 0,0 0 0,1-1 0,-1 1-1,1-1 1,0 0 0,-1 0 0,1 0 0,0 0 0,0-1 0,-1 1 0,1-1 0,0 1-1,0-1 1,5 0 0,13 0 44,-1-1-1,1 0 1,0-2-1,38-9 0,-12 2-148,-45 10 83,-1 0-1,0-1 1,0 1-1,0 0 1,0 0 0,0 0-1,0 1 1,0-1-1,0 0 1,1 0-1,-1 1 1,0-1-1,0 0 1,0 1-1,0-1 1,0 1-1,0-1 1,-1 1-1,1 0 1,0-1-1,0 1 1,0 0-1,0 0 1,-1 0-1,1-1 1,0 1 0,-1 0-1,1 0 1,-1 0-1,1 0 1,-1 0-1,1 0 1,-1 0-1,0 0 1,1 0-1,-1 1 1,0-1-1,0 0 1,0 0-1,0 0 1,0 0-1,0 0 1,0 0-1,0 0 1,-1 0-1,1 2 1,-12 65-332,8-50 302,-13 96 167,14-80-44,-2 0 0,-1-1-1,-2 1 1,-1-1-1,-1-1 1,-16 34-1,25-64-16,1 0 0,-1-1-1,0 1 1,0 0 0,0 0-1,0-1 1,0 1 0,0-1-1,0 1 1,0-1 0,0 1 0,-1-1-1,1 0 1,-1 0 0,1 1-1,-1-1 1,1 0 0,-1 0 0,0 0-1,1-1 1,-1 1 0,0 0-1,0-1 1,0 1 0,1-1 0,-1 0-1,0 1 1,0-1 0,-3 0-1,3-1-1,0-1-1,0 1 0,0-1 1,0 1-1,1-1 0,-1 1 1,0-1-1,1 0 0,-1 0 1,1 0-1,0 0 0,0 0 1,0 0-1,0 0 0,0 0 0,0 0 1,0-1-1,1 1 0,-1 0 1,1 0-1,0-1 0,0 1 1,-1 0-1,2-3 0,-3-29-33,1 1-1,2 0 0,10-66 0,-8 79-65,2 0 0,1 0 0,0 0 0,2 0 0,0 1 0,1 0 1,18-27-1,-23 40-19,1 0 0,0 1 0,0-1 0,0 1 0,1 0 1,0 1-1,-1-1 0,2 1 0,12-6 0,62-19-2403,-15 7-3611,-25 3-3389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279 178 5605,'7'-9'1394,"-1"1"0,-1-1 0,1 0-1,-1 0 1,3-11 0,-6 17-1009,-1-1-1,0 1 1,0 0 0,-1 0 0,1-1-1,-1 1 1,1 0 0,-1-1 0,0 1-1,0 0 1,0-1 0,-1 1 0,1 0-1,-1-1 1,0 1 0,0 0 0,0 0-1,0 0 1,-1 0 0,-1-4 0,1 5-325,0 0 1,0 0 0,-1 0 0,1 1-1,0-1 1,-1 1 0,1-1 0,-1 1-1,1 0 1,-1 0 0,1 0 0,-1 0-1,0 0 1,0 1 0,1-1 0,-1 1 0,0 0-1,0-1 1,0 1 0,1 1 0,-1-1-1,0 0 1,0 1 0,1-1 0,-1 1-1,0 0 1,-3 2 0,-6 0-81,1 2 0,1-1-1,-1 2 1,1-1 0,-13 10 0,1 1 14,1 2 1,-30 31 0,44-42 19,0 2 0,0-1 0,1 1-1,0 0 1,0 0 0,1 0 0,0 1 0,1 0 0,-5 16-1,8-25-10,1 0-1,0 1 0,-1-1 0,1 1 0,0-1 0,0 1 1,0-1-1,0 1 0,0-1 0,0 0 0,0 1 0,0-1 0,1 1 1,-1-1-1,0 1 0,1-1 0,-1 0 0,1 1 0,0-1 1,0 0-1,-1 1 0,1-1 0,0 0 0,0 0 0,1 1 0,0-1 24,0 1-1,0-2 0,0 1 0,1 0 1,-1 0-1,0-1 0,0 1 0,0-1 0,1 1 1,-1-1-1,0 0 0,1 0 0,-1 0 1,3-1-1,6-1 146,0 0 1,0 0-1,-1-1 0,0-1 1,18-8-1,-10 2-49,0-1-1,-1 0 0,0-2 1,-1 0-1,27-28 1,-35 33-37,-1 0 0,0 0 0,-1-1 0,0 0 1,0-1-1,-1 1 0,-1-1 0,1 0 1,-1 0-1,-1 0 0,0-1 0,3-21 1,-6 31-88,1 1 0,-1-1 0,0 0 1,0 0-1,1 0 0,-1 0 1,0 0-1,0 1 0,0-1 0,0 0 1,0 0-1,0 0 0,-1 0 1,1 0-1,0 1 0,0-1 0,0 0 1,-1 0-1,1 0 0,-1 1 1,1-1-1,0 0 0,-1 0 0,1 1 1,-1-1-1,0 0 0,1 1 1,-1-1-1,1 0 0,-1 1 0,0-1 1,0 1-1,1 0 0,-1-1 1,0 1-1,0-1 0,0 1 0,1 0 1,-1 0-1,0-1 0,0 1 1,0 0-1,0 0 0,0 0 0,1 0 1,-1 0-1,0 0 0,0 0 1,0 0-1,0 0 0,0 1 0,1-1 1,-1 0-1,0 1 0,0-1 1,-1 1-1,-2 1-117,0 0 0,-1 0 0,1 0 0,1 1 0,-1 0 1,0-1-1,1 1 0,-1 1 0,-5 5 0,3 2-559,0-1 0,0 1 1,1 0-1,0 0 0,-4 16 0,1 19-3122,8-41 2914,0-1 0,0 1 1,0 0-1,1-1 0,0 1 1,0 0-1,2 4 0,11 13-6977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6406,'0'0'11179,"7"71"-9354,-20-29-1056,-1 6-449,-4 4-31,2 2-193,4-6-32,1-5-32,6-10-32,5-12-609,0-16-512,19-5-32,6-19-384,4-16-2019,-1-7-4547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225 117 9353,'0'0'12465,"1"-8"-10602,2-26-624,-3 33-1219,0 1 1,0-1 0,0 1 0,0-1 0,0 0 0,0 1-1,-1-1 1,1 1 0,0-1 0,-1 1 0,1-1 0,0 1-1,-1-1 1,1 1 0,0-1 0,-1 1 0,1 0 0,-1-1-1,1 1 1,-1-1 0,1 1 0,-1 0 0,1 0 0,-1-1 0,1 1-1,-1 0 1,1 0 0,-1 0 0,0-1 0,1 1 0,-1 0-1,1 0 1,-1 0 0,0 0 0,1 0 0,-1 0 0,-23 3-118,23-3 101,-7 3-19,-1 0 0,1 1 0,0 0 0,0 0 0,0 1 0,0 0 0,1 0 0,0 0 0,0 1 0,-8 9 0,11-12 10,0 1 1,0 0-1,0 0 1,1 1-1,0-1 1,0 1-1,0 0 1,0 0-1,1-1 1,-1 2-1,1-1 1,0 0-1,1 0 1,0 1-1,0-1 1,0 1-1,0 10 1,1-13 6,1-1-1,0 1 1,0-1 0,1 1-1,-1-1 1,0 0 0,1 0-1,0 1 1,-1-1 0,1 0-1,0 0 1,0 0 0,0-1-1,0 1 1,5 2 0,42 24 100,-27-17-92,-17-8-7,7 3-4,-1 1 1,1 0 0,-1 1-1,-1 1 1,11 10 0,-18-17-12,-1 0 1,0 0-1,0 1 1,-1-1-1,1 1 1,0 0 0,-1-1-1,0 1 1,0 0-1,1 0 1,-2 0-1,1 0 1,0 0-1,-1 0 1,1 0 0,-1 0-1,0 0 1,0 0-1,0 0 1,0 0-1,-1 1 1,1-1-1,-1 0 1,0 0 0,0-1-1,0 1 1,0 0-1,-3 5 1,-3 2 32,0 0 0,-1-1 0,0-1 0,-1 1 0,0-1 0,0-1 0,-1 1 0,1-2 0,-2 1 1,1-1-1,-1-1 0,0 0 0,0 0 0,0-1 0,0-1 0,-1 0 0,0 0 0,-23 1 0,34-4 15,0 0 0,-1 0-1,1 0 1,0 0 0,0 0 0,-1 0 0,1 0-1,0-1 1,0 1 0,-1 0 0,1-1-1,0 1 1,0-1 0,0 1 0,0-1-1,0 0 1,0 1 0,0-1 0,0 0-1,0 0 1,0 0 0,0 0 0,0 0-1,0 0 1,1 0 0,-1 0 0,0 0 0,1 0-1,-1 0 1,1 0 0,-1 0 0,1-1-1,0 1 1,-1 0 0,1 0 0,0-1-1,0 1 1,0 0 0,0 0 0,0-1-1,0 1 1,0 0 0,0 0 0,1-1-1,-1 1 1,0 0 0,1-2 0,1-3-31,0 0 1,0 0 0,1 0-1,-1 0 1,1 0-1,1 1 1,-1-1 0,6-6-1,23-19-36,1 1 1,1 2-1,1 1 0,54-31 0,-44 31 60,-2-3-1,61-53 0,-97 76 2,0 0 1,-1-1-1,0 0 1,0 0-1,0 0 1,7-17-1,-12 23-25,0 0-1,0 1 0,0-1 0,-1 0 0,1 0 1,-1 1-1,0-1 0,1 0 0,-1 0 1,0 0-1,0 0 0,0 0 0,0 0 0,0 1 1,0-1-1,-1 0 0,1 0 0,-1 0 1,1 0-1,-1 1 0,0-1 0,0 0 0,1 1 1,-1-1-1,0 0 0,-1 1 0,1-1 1,0 1-1,0 0 0,-1-1 0,1 1 0,-1 0 1,1 0-1,-1 0 0,1 0 0,-1 0 0,0 0 1,1 0-1,-1 0 0,0 1 0,0-1 1,-1 0-1,-11-2-17,0 0 1,-1 0 0,1 2-1,0-1 1,-1 2 0,1 0-1,0 1 1,-1 0 0,1 1-1,0 1 1,0 0-1,0 1 1,0 0 0,1 1-1,-1 1 1,1 0 0,1 1-1,-14 9 1,24-15-21,1-1-1,0 1 1,-1 0 0,1 0-1,0 0 1,0 1 0,0-1 0,0 0-1,0 0 1,0 1 0,0-1-1,1 0 1,-1 1 0,0-1 0,1 1-1,-1-1 1,1 1 0,-1 1-1,1-2-68,1 0-1,-1 0 0,0 0 1,0 0-1,1 0 0,-1-1 1,1 1-1,-1 0 0,1 0 1,-1-1-1,1 1 0,-1 0 1,1 0-1,0-1 0,-1 1 1,1-1-1,0 1 0,-1-1 0,1 1 1,0-1-1,0 1 0,1 0 1,5 1-633,0 1-1,0-1 1,0-1 0,0 1-1,1-1 1,7 0 0,32 0-4107,7-1-1874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9 14221,'0'0'2381,"-13"-2"-267,0-1-1871,0 2 0,0-1-1,0 1 1,0 1 0,0 1 0,-1 0-1,1 0 1,0 1 0,0 1-1,1 0 1,-1 1 0,-14 6-1,-23 25 856,47-33-1036,1 1 0,0-1 0,0 0 0,-1 1 0,1 0 0,1-1 0,-1 1 0,0 0 0,1 0 0,-1 0 0,1 0 0,0 0 0,0 0 0,0 0 0,1 0 0,-1 6 0,1-8-50,1 0 1,-1 1-1,1-1 1,0 0 0,-1 1-1,1-1 1,0 0-1,0 0 1,0 0-1,0 0 1,0 0 0,0 0-1,0 0 1,0 0-1,1 0 1,-1 0-1,0-1 1,1 1 0,-1 0-1,0-1 1,1 1-1,-1-1 1,1 0-1,-1 1 1,0-1 0,1 0-1,-1 0 1,1 0-1,-1 0 1,1 0-1,1 0 1,57-2 313,-52 2-280,8-2-10,0-1 1,1 0 0,-2-2-1,1 1 1,0-2-1,-1 0 1,0-1 0,0-1-1,-1 0 1,0 0-1,0-2 1,-1 0 0,21-20-1,-29 22-30,-38 72-521,23-46 542,0 0 0,1 1 0,1 0 1,-8 30-1,13-35 43,0 0 1,1-1 0,1 1-1,0 0 1,1 15 0,0-25 1,1 1 1,-1 0 0,1-1-1,0 1 1,0-1 0,1 0-1,0 1 1,-1-1 0,1 0-1,0 0 1,1 0-1,-1 0 1,1-1 0,0 1-1,0-1 1,0 1 0,0-1-1,7 5 1,67 36 311,-72-37 99,-15-2 52,-21-1 392,27-4-790,-286 15 1459,289-15-1680,1 0-1,-1 0 0,1 0 0,-1 1 0,1-1 1,-1 0-1,0 0 0,1 0 0,-1 0 0,1 0 1,-1 0-1,1 0 0,-1 0 0,0-1 0,1 1 0,-1 0 1,1 0-1,-1 0 0,1-1 0,-1 1 0,1 0 1,-1-1-1,1 1 0,-1 0 0,1-1 0,-1 1 1,1 0-1,-1-1 0,1 1 0,-1-2 0,14-10-5795,4 1-1583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6182,'0'0'7468,"8"-2"-6790,80-8 1642,128 2 1,-77 6-1826,742-47 1510,-7-56-1469,-842 100-535,63-15 57,-92 16-67,-13 1-136,-13 1-315,0 2-235,-14 0-3877,-51-6 0,54-1-537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9801,'0'0'5878,"10"-1"-4490,27 1-901,0 1 0,1 2 0,44 9 0,118 32-182,-190-41-277,-1-1 1,0 1 0,0 0 0,0 1-1,-1 0 1,1 1 0,-1 0 0,9 7-1,-15-11 27,-1 1 0,1-1 1,0 1-1,-1 0 0,0 0 0,1 0 0,-1 0 0,0 0 0,0 0 0,0 0 0,0 0 0,-1 1 1,1-1-1,0 0 0,-1 0 0,0 1 0,1-1 0,-1 0 0,0 1 0,0-1 0,0 0 1,-1 1-1,1-1 0,0 0 0,-1 1 0,0-1 0,1 0 0,-1 0 0,0 0 0,0 0 0,0 0 1,-1 0-1,1 0 0,0 0 0,-1 0 0,1 0 0,-1-1 0,-3 3 0,-9 13 269,-2-2-1,0 0 1,-1 0-1,-36 22 1,-85 40 13,56-33-130,-5 8-87,-77 40-2647,99-62-3100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7143,'0'0'11018,"-9"59"-9705,9-31 898,0 0-322,16-3-864,6-2-480,4-6-321,3-6-192,7-5-1313,1-6-1314,-3 0-672,-5-16-2754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115 184 5381,'31'-77'3526,"14"-29"2109,-48 147-2379,-67 247 152,-6 27-2412,60-230-1643,4 1-1,-1 111 0,14-183-958,-1-15 1538,0 1 1,0 0-1,0 0 1,0 0 0,0 0-1,0 0 1,0 0-1,1-1 1,-1 1-1,0 0 1,0 0-1,0 0 1,0 0 0,0 0-1,0 0 1,0 0-1,0 0 1,0-1-1,0 1 1,0 0-1,0 0 1,1 0 0,-1 0-1,0 0 1,0 0-1,0 0 1,0 0-1,0 0 1,0 0 0,0 0-1,1 0 1,-1 0-1,0 0 1,0 0-1,0 0 1,0 0-1,0 0 1,0 0 0,0 0-1,1 0 1,-1 0-1,0 0 1,0 0-1,0 0 1,0 0 0,0 0-1,0 0 1,0 0-1,1 0 1,-1 0-1,0 0 1,0 0-1,0 1 1,0-1 0,0 0-1,0 0 1,4-23-4652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3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44 924 10314,'0'0'2808,"-7"6"-2120,4-3-699,-25 28 930,27-30-871,0 0 0,1 0 0,-1 1 0,1-1 0,-1 0 0,1 1 0,-1-1 0,1 0 0,0 1 1,0-1-1,0 0 0,0 1 0,0-1 0,0 0 0,0 1 0,0-1 0,0 0 0,0 1 0,1-1 0,-1 0 0,1 1 0,-1-1 0,1 0 0,-1 0 0,1 1 0,0-1 0,0 0 0,-1 0 0,1 0 0,0 0 0,0 0 0,0 0 0,0 0 0,2 0 1,0 2 11,1-1 1,0 1-1,0-1 1,0 0 0,0 0-1,0-1 1,0 1 0,1-1-1,-1 0 1,0 0 0,1-1-1,-1 1 1,1-1-1,-1 0 1,1 0 0,-1 0-1,0-1 1,1 0 0,-1 0-1,1 0 1,-1 0 0,0 0-1,0-1 1,0 0-1,0 0 1,6-4 0,7-4 240,-1-1 1,-1-1-1,0 0 0,25-27 1,35-45 65,-5-4 1,-3-2-1,-4-3 1,-5-3-1,48-105 1,7-73-112,-114 314-395,3-3 32,-5 20 91,2 225-557,3-250 344,2 0 0,0 0-1,3 0 1,1-1 0,1 0-1,20 48 1,-22-66-829,-1-1 0,2 1-1,13 17 1,25 13-8252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0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66 190 8296,'0'0'480,"-6"10"-394,0 3 50,1 0-1,0 0 1,1 0 0,0 0 0,1 1 0,0 0 0,1-1-1,0 23 1,2-17 77,24 860 2446,-19-769-2453,-4 1-1,-6-1 1,-19 115-1,20-193-232,-1-7 231,2 0 1,1 1-1,1 47 0,2-73-194,-1 1-1,1 0 0,-1-1 0,1 1 0,-1 0 0,1-1 0,-1 1 0,1 0 0,-1-1 0,1 1 0,0-1 0,0 0 0,-1 1 0,1-1 0,0 1 0,-1-1 1,1 0-1,0 1 0,0-1 0,0 0 0,-1 0 0,1 0 0,0 0 0,0 0 0,0 0 0,0 0 0,-1 0 0,1 0 0,0 0 0,0 0 0,0 0 0,-1-1 1,1 1-1,0 0 0,0-1 0,-1 1 0,1 0 0,0-1 0,0 1 0,0-1 0,31-15 618,-25 12-602,0 1 0,0-1 0,0 1 0,0 1 0,0-1 0,1 1 0,-1 1 0,1-1 1,14 0-1,40-10 28,16-18 83,80-43 0,-99 42-162,2 4-1,121-39 0,-93 49 62,1 3-1,98-2 0,67-9 135,-22-18-100,-116 19-6,1 5-1,170-5 1,-103 27-40,-50 0 46,260-25-1,-388 21-67,420-59 49,4 33-74,-118 32 31,282-8 55,-470-4-59,1064-38-6,-270-24 97,-822 58-92,337-15-27,-43 5 50,-361 18 7,34-2 41,1-3 1,-1-3-1,63-19 1,-125 29 9,1-1 0,-1 1 0,0 0 0,0-1 0,1 0 0,-1 1 1,0-1-1,0 0 0,-1 0 0,1 0 0,0 0 0,-1-1 0,1 1 0,-1 0 1,2-5-1,17-47 139,-9 22-237,51-130 56,-7-2 0,48-244 0,-99 381 125,-2 0 1,-1-54-1,-2 38-339,-3 38 199,0 1 1,0 0 0,-1 0-1,1 0 1,-1 0 0,0 1-1,0 0 1,-10-5 0,-19-8-66,-2 2 1,0 1 0,0 1-1,-1 2 1,-57-7 0,-195-7 75,212 20-47,-834 30 32,339 5 9,7-27-14,-231 7-7,-260-21 27,253-20-43,0 47 6,742-15 1,-803-5 20,325-4 17,161 33-56,5 0-12,373-26-22,-1 0 0,1 0 0,-1-1 0,1 1 1,-1 0-1,1 0 0,-1 0 0,1-1 0,0 1 1,-1 0-1,1 0 0,-1-1 0,1 1 0,0 0 1,-1-1-1,1 1 0,0 0 0,-1-1 0,1 1 1,0 0-1,0-1 0,-1 1 0,1-1 0,0 1 1,0-1-1,0 1 0,0-1 0,-1 1 0,1-1 1,0 1-1,0-1 0,0 1 0,0 0 0,0-1 1,0 1-1,1-2 0,1-19-4283,7-7-3064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1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627 487 5093,'-109'-37'7,"-113"-34"1407,187 63-854,-1 1-1,0 1 0,0 2 0,-52 2 0,83 2-556,1 0 0,-1 1 0,1-1 0,-1 1 1,1 1-1,0-1 0,-9 4 0,12-4-11,-1-1 1,1 1 0,0 0-1,-1 0 1,1 0 0,0 0-1,0 0 1,0 0-1,0 0 1,0 0 0,0 0-1,0 1 1,0-1 0,0 0-1,1 1 1,-1-1 0,1 0-1,-1 1 1,1-1 0,-1 1-1,1-1 1,0 1-1,-1-1 1,1 1 0,0-1-1,0 1 1,0 1 0,1-2 5,0 1 1,0-1-1,-1 0 1,1 0-1,0 0 1,0 0-1,0 0 1,0 0-1,0 0 1,0-1-1,0 1 1,0 0-1,1 0 1,-1-1 0,0 1-1,0-1 1,1 1-1,-1-1 1,0 0-1,0 1 1,1-1-1,-1 0 1,1 0-1,1 0 1,43 3 229,-40-2-147,428 3 1500,26 0-1384,1029-40 134,126-117 1179,684-54 1645,-1644 176-3838,-654 32 607,0-1-1,0 1 1,-1-1-1,1 1 1,0 0-1,0-1 1,-1 1-1,1 0 1,0 0-1,-1-1 1,1 1-1,-1 0 1,1 0-1,-1 0 1,1 0-1,-1 0 1,0 0-1,0 0 1,1 0-1,-1 0 1,0 0-1,0 0 1,0 0-1,0 1 1,9 20-2010,5-14-856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1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4004,'0'0'14680,"3"4"-14439,0 0-181,1 0 0,-1 0-1,1 0 1,0-1 0,0 0 0,0 0 0,1 0 0,-1 0 0,1-1 0,-1 1 0,1-1 0,0 0 0,0-1 0,0 1 0,0-1 0,0 0 0,1 0 0,7 0 0,24 2 304,54-1 0,-65-2-331,15-3 72,0-2 0,-1-1 0,1-2 0,43-15 0,-31 9-47,79-12 0,-117 27 577,-28 7 69,-29 6 17,-83-4-422,-219-10 0,217-16-438,271 8 18,0-6 1,185-42-1,-149 22-1583,-161 31 1329,-1 0-1,38 1 1,-55 2 370,-1 0-1,0-1 1,1 1-1,-1 0 1,0 0 0,1 0-1,-1 0 1,0 0-1,1 1 1,-1-1 0,1 0-1,-1 0 1,0 0-1,1 0 1,-1 0 0,0 0-1,1 1 1,-1-1-1,0 0 1,0 0-1,1 0 1,-1 1 0,0-1-1,1 0 1,-1 0-1,0 1 1,0-1 0,0 0-1,1 1 1,-1-1-1,0 0 1,0 1 0,0-1-1,0 0 1,0 1-1,0-1 1,1 0 0,-1 1-1,0-1 1,0 0-1,0 1 1,0-1 0,0 0-1,0 1 1,0-1-1,-1 1 1,1-1 0,0 0-1,0 1 1,0-1-1,0 0 1,0 1-1,-1-1 1,-13 19 132,-3-6 68,-1 0 1,1-2 0,-2 0 0,-30 12 0,-87 29 761,98-39-619,-12 5 112,-1-1 1,-1-3 0,-1-2 0,0-3-1,-1-1 1,-62-1 0,110-7-437,0-1 0,-1 0 1,1 0-1,0 0 0,0-1 1,0 0-1,-7-4 1,12 6-20,0-1 0,0 1 0,0-1 0,0 1 0,0-1 0,0 0 0,0 1 0,0-1 1,1 0-1,-1 0 0,0 0 0,1 1 0,-1-1 0,0 0 0,1 0 0,-1 0 0,1 0 0,-1 0 1,1-2-1,0 2-9,0-1-1,0 1 1,0 0 0,1 0 0,-1 0 0,1-1 0,-1 1 0,1 0 0,-1 0 0,1 0-1,0 0 1,0 0 0,-1 0 0,1 0 0,0 0 0,0 0 0,0 0 0,0 0-1,0 1 1,0-1 0,2-1 0,18-9-34,-1 2 1,1-1-1,1 2 0,0 1 0,0 1 1,27-4-1,-11 1-162,15-4-159,312-62-4766,-537 110 4717,83-13 333,-171 17 0,215-38-3732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2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6822,'0'0'15081,"9"-3"-14387,28-10-260,0 2-1,0 1 0,1 2 1,0 1-1,70-3 0,87 10-230,-219-11 192,7 8-362,0 1 0,-1 1 1,1 0-1,0 2 0,0-1 0,-34 8 0,4 3 98,-52 20-1,-39 11 413,115-39-264,23-3-274,-1 0 0,1-1 0,0 1-1,0 0 1,0 0 0,0 0 0,0 0-1,0 0 1,0 0 0,0 0 0,0 0-1,0 0 1,-1-1 0,1 1 0,0 0-1,0 0 1,0 0 0,0 0 0,0 0-1,0 0 1,0-1 0,0 1 0,0 0 0,0 0-1,0 0 1,0 0 0,0 0 0,0 0-1,0-1 1,0 1 0,0 0 0,0 0-1,0 0 1,0 0 0,0 0 0,1 0-1,-1 0 1,0-1 0,0 1 0,0 0-1,0 0 1,0 0 0,0 0 0,0 0-1,0 0 1,0 0 0,0 0 0,1 0-1,-1 0 1,0 0 0,0-1 0,0 1-1,0 0 1,0 0 0,0 0 0,1 0 0,-1 0-1,0 0 1,0 0 0,0 0 0,0 0-1,0 0 1,0 0 0,0 0 0,1 0-1,-1 0 1,41-19 85,196-65-30,-187 69-315,0 3 1,99-10-1,-242 26 288,36-2 353,-92 15 1,76 2-213,-21 3-71,94-21-119,-1-1 0,1 0 0,0 0-1,-1 0 1,1 0 0,0 0-1,-1 0 1,1 0 0,-1 0-1,1 0 1,0 0 0,-1 0 0,1 0-1,0 0 1,-1 0 0,1 0-1,-1 0 1,1-1 0,0 1 0,-1 0-1,1 0 1,0 0 0,-1-1-1,1 1 1,0 0 0,0 0 0,-1 0-1,1-1 1,0 1 0,0 0-1,-1-1 1,1 1 0,0 0 0,0-1-1,0 1 1,0 0 0,-1-1-1,1 1 1,0 0 0,0-1-1,0 1 1,0-1 0,7-21-1906,23-25-4509,-28 45 5651,37-49-9053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1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 9929,'0'0'7442,"-8"-1"-5323,5 0-1957,0 1 0,-1 0-1,1 0 1,0 0 0,0 0-1,0 0 1,0 1 0,0-1-1,0 1 1,-1 0 0,1 0-1,-4 2 1,4-1-21,0 0 1,0 1-1,1-1 1,0 1-1,-1-1 0,1 1 1,0 0-1,0 0 1,0 0-1,1 0 0,-1 0 1,1 1-1,-1-1 1,0 6-1,-3 7 439,1 0-1,1 1 1,-2 22-1,4-34-487,0 0 0,1 0-1,0 1 1,0-1 0,1 0 0,-1 0-1,1 0 1,0 0 0,1 0 0,-1 0-1,1 0 1,0 0 0,0 0 0,4 6-1,-4-9-68,-1-1 0,0 1 0,0-1 0,1 0-1,-1 1 1,1-1 0,-1 0 0,1 0 0,-1 0 0,1 0 0,0-1-1,-1 1 1,1 0 0,0-1 0,0 1 0,-1-1 0,1 1-1,0-1 1,0 0 0,0 0 0,0 0 0,0 0 0,3 0 0,-1-2 18,-1 1 0,1 0 0,-1-1 0,1 0 0,-1 1 0,0-1 0,0-1 0,0 1 0,0 0 0,0-1 0,3-3 0,2-3 27,0-1 1,0-1-1,-1 1 1,0-1 0,10-23-1,-15 28-31,0-1 0,0 1 0,0-1-1,-1 0 1,0 1 0,0-1 0,-1 0 0,1 0-1,-2 0 1,-1-13 0,2 18-31,-1 0 1,1 0-1,-1 0 1,0 0-1,0 0 0,0 0 1,0 0-1,0 0 1,0 0-1,0 0 0,-1 0 1,1 1-1,-1-1 1,1 1-1,-1-1 0,0 1 1,1 0-1,-1-1 1,0 1-1,0 0 0,0 0 1,0 0-1,0 0 1,0 1-1,0-1 1,0 0-1,0 1 0,-1 0 1,1-1-1,0 1 1,0 0-1,0 0 0,-1 0 1,1 1-1,-4 0 1,1 0-18,0 0 0,1 1 0,-1 0 0,1-1 0,-1 2 0,1-1 0,0 0 0,0 1 0,0 0 0,0 0 1,0 0-1,1 1 0,0-1 0,-1 1 0,1-1 0,0 1 0,1 0 0,-5 9 0,2-4 34,0 0-1,1 0 1,1 1-1,-1-1 0,2 1 1,-1 0-1,1 0 1,0 11-1,1-20-21,1 0 1,0-1-1,0 1 0,0 0 0,0-1 0,0 1 0,0 0 1,0 0-1,0-1 0,1 1 0,-1 0 0,0-1 0,0 1 1,0 0-1,1-1 0,-1 1 0,0-1 0,1 1 0,-1 0 1,1-1-1,-1 1 0,1-1 0,-1 1 0,1-1 0,-1 1 1,1-1-1,-1 1 0,1-1 0,-1 0 0,1 1 1,0-1-1,-1 0 0,2 1 0,27-6 103,25-25 105,6-24-60,-56 51-115,-1-1-1,1 0 1,-1 1-1,0-2 1,0 1-1,-1 0 1,1 0-1,-1-1 1,0 0 0,0 1-1,-1-1 1,1 0-1,0-9 1,-2 14-29,0 0 0,1-1 0,-1 1 1,0 0-1,0-1 0,0 1 0,0 0 0,-1 0 1,1-1-1,0 1 0,0 0 0,0 0 1,0-1-1,0 1 0,0 0 0,0 0 0,0-1 1,-1 1-1,1 0 0,0 0 0,0-1 0,0 1 1,0 0-1,-1 0 0,1 0 0,0 0 0,0-1 1,0 1-1,-1 0 0,1 0 0,0 0 0,0 0 1,-1 0-1,1 0 0,0-1 0,-1 1 0,1 0 1,0 0-1,0 0 0,-1 0 0,1 0 1,-16 6 70,-10 15-110,18-10 51,0 0-1,1 1 1,0 0-1,0 0 1,1 0-1,1 1 1,0 0-1,1 0 1,1 1-1,-5 26 1,8-39-17,0-1-1,0 0 1,0 1-1,0-1 1,0 0-1,0 0 1,0 1 0,0-1-1,0 0 1,0 1-1,1-1 1,-1 0 0,0 1-1,0-1 1,0 0-1,0 0 1,0 1 0,1-1-1,-1 0 1,0 0-1,0 1 1,0-1 0,1 0-1,-1 0 1,0 1-1,0-1 1,1 0 0,-1 0-1,0 0 1,1 0-1,-1 0 1,0 1 0,0-1-1,1 0 1,-1 0-1,0 0 1,1 0 0,-1 0-1,0 0 1,1 0-1,17-6 73,14-16 92,-27 18-141,1 0 1,-1-1-1,0 0 1,0 0-1,-1 0 1,1-1-1,-1 0 1,0 1-1,-1-2 1,1 1-1,-1 0 1,-1-1-1,1 1 1,-1-1-1,0 0 1,0 1-1,-1-1 1,0 0-1,0-14 1,-1 20-21,0 1 1,-1-1 0,1 0 0,0 0 0,-1 0 0,1 1 0,0-1 0,-1 0 0,1 0-1,-1 1 1,0-1 0,1 1 0,-1-1 0,1 0 0,-1 1 0,0-1 0,1 1 0,-1-1 0,0 1-1,0-1 1,1 1 0,-1 0 0,0-1 0,0 1 0,0 0 0,0 0 0,1 0 0,-1 0-1,0-1 1,0 1 0,0 0 0,0 0 0,0 1 0,1-1 0,-1 0 0,0 0 0,0 0-1,0 1 1,0-1 0,1 0 0,-3 1 0,-35 16-109,26-6 84,1-1 0,0 1-1,1 1 1,-12 18 0,16-23 8,2 0 0,-1 1 0,1 0 0,0 0 1,1 0-1,-1 0 0,2 0 0,-1 1 0,-1 9 0,4-17 11,0-1 0,0 0-1,1 0 1,-1 0-1,0 1 1,0-1-1,0 0 1,0 0 0,0 0-1,0 1 1,0-1-1,0 0 1,0 0-1,1 0 1,-1 1 0,0-1-1,0 0 1,0 0-1,0 0 1,0 0-1,1 0 1,-1 0 0,0 1-1,0-1 1,0 0-1,1 0 1,-1 0 0,0 0-1,0 0 1,0 0-1,1 0 1,-1 0-1,0 0 1,0 0 0,0 0-1,1 0 1,-1 0-1,0 0 1,0 0-1,1 0 1,-1 0 0,0 0-1,0 0 1,0 0-1,1 0 1,-1 0-1,0-1 1,0 1 0,0 0-1,0 0 1,1 0-1,-1 0 1,0 0 0,0 0-1,0-1 1,0 1-1,0 0 1,1 0-1,-1 0 1,0-1 0,0 1-1,13-10 36,-5 2-13,0-1 0,-1 1 0,0-1-1,0 0 1,-1-1 0,0 1 0,-1-1 0,0-1 0,-1 1 0,0-1 0,0 1-1,-1-1 1,-1 0 0,1 0 0,-2-1 0,0 1 0,0-12 0,-1 22-19,0 0 1,0 0-1,-1 0 1,1 1-1,0-1 1,0 0-1,-1 0 1,1 0-1,0 1 1,-1-1-1,1 0 1,-1 0-1,1 1 1,-1-1-1,1 0 1,-1 1-1,1-1 1,-1 1-1,0-1 1,1 1-1,-1-1 1,0 1 0,1-1-1,-1 1 1,0-1-1,0 1 1,0 0-1,1 0 1,-1-1-1,0 1 1,0 0-1,0 0 1,0 0-1,1 0 1,-1 0-1,0 0 1,0 0-1,0 0 1,0 0-1,1 1 1,-3-1-1,0 1-20,0 0 0,0 0 0,0 0 0,0 0-1,0 1 1,0-1 0,0 1 0,1 0 0,-6 3-1,3 1-75,0 0-1,0 0 0,0 1 0,1 0 0,0-1 0,0 1 0,1 1 0,0-1 0,0 0 0,1 1 1,0-1-1,0 1 0,-1 11 0,5 33-8384,2-40-30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4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32 2402,'0'0'7880,"-18"-25"-7848,18 24 0,0 0-192,0-3-3620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3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4345 319 10794,'-48'-8'373,"-23"-2"-111,0-3 0,1-4-1,-117-42 1,97 18-1479,-1 4 0,-2 5 0,-133-30 0,100 44 776,-168-4 0,-130 23 1833,340 0-1107,-125 3 175,0 10-1,-395 77 1,504-67-321,1 4 0,1 5 1,2 4-1,2 4 0,1 4 0,2 4 1,-164 120-1,182-111 97,1 4 1,-66 77-1,108-106-111,2 2 0,1 1 1,2 1-1,1 1 0,3 1 0,-27 65 1,40-80-97,1 0 0,0 0 0,2 1 1,2 0-1,0 0 0,1 0 0,1 1 1,2-1-1,0 0 0,2 0 0,1 0 1,1 0-1,1-1 0,1 1 0,1-2 1,1 1-1,1-1 0,1 0 1,1-1-1,1 0 0,1-1 0,1-1 1,0 0-1,2-1 0,0-1 0,33 27 1,-6-11-2,2-1-1,1-3 1,1-2 0,2-1 0,0-3 0,86 28 0,-8-14-14,216 36 1,316-4 32,5-63-78,-442-14 64,0-11 0,-2-9 0,-1-9 0,408-124 0,-518 121 105,125-65-1,-171 71-126,-2-3 0,-1-2 0,74-63 0,-104 75 42,-1-2-1,-2-1 1,-1-1 0,-1-1 0,-1-1 0,-2-2-1,20-39 1,-30 46 75,-1-1 1,-1-1-1,-1 0 0,-2 0 0,-1-1 1,-1 0-1,-2 0 0,0-1 0,-3 1 1,-2-44-1,-1 46 25,-1 1 0,-2-1 0,-1 1 0,-1 0 0,-1 1 0,-2-1 0,0 2 0,-2-1 0,0 2 0,-2-1 0,-1 2 0,-1 0 0,0 1 0,-2 0 1,-1 2-1,-29-26 0,19 22-89,-1 2 1,0 2 0,-1 0 0,-1 2-1,-1 2 1,-1 1 0,0 1-1,-1 2 1,0 1 0,-1 2 0,0 2-1,-37-4 1,8 7-390,1 2 1,-1 3-1,1 3 0,-92 17 0,-245 83-7270,267-61 1039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3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3762 274 8584,'-167'1'613,"-190"-3"545,255-3-712,-150-28 1,-35-31 1545,-189-31-760,138 67-2233,-429 21 0,386 31 1286,321-16-192,0 2 1,1 3 0,1 3-1,-74 30 1,110-37 23,1 2-1,0 0 1,1 1-1,0 1 1,1 1-1,-32 30 1,41-35-72,2 1 0,-1 0 0,1 0 0,1 1 0,0 0 0,1 0 0,0 1 0,0 0 0,1 0 1,1 0-1,0 0 0,1 1 0,-4 25 0,6-26-87,0 1 0,1-1 1,1 0-1,0 1 0,0-1 1,1 0-1,1 0 0,0 0 1,0 0-1,1-1 0,7 13 0,-4-10-43,2-1 0,-1-1 0,2 0 1,-1 0-1,2 0 0,-1-2 0,2 1 0,19 14 0,10 3-137,1-1 0,2-3 0,0-1 0,48 17 1,196 57 12,-232-80 197,686 189 243,17-69 46,715-65-176,-1315-76-88,269-42-1,-334 28 27,-1-3 0,0-5-1,-2-4 1,97-46 0,-156 61 285,0-1 1,-2-1 0,0-2-1,-1-1 1,51-46-1,-72 58-177,1-1-1,-1 0 1,-1 0-1,0-1 1,0 0-1,-1-1 1,0 1-1,-1-1 1,0 0-1,-1 0 0,0-1 1,-1 1-1,0-1 1,-1 0-1,0 0 1,-1 0-1,0 0 1,-1 0-1,0 0 1,-4-21-1,0 15-51,-1 1 0,-1 0-1,-1 1 1,0-1 0,-1 1 0,-1 0-1,0 1 1,-1 0 0,-1 1 0,0 0-1,-18-17 1,-9-6-4,-2 2 0,-70-47 0,32 31-114,-2 4 1,-3 3 0,-1 4-1,-2 3 1,-117-32 0,78 35-959,-2 7 0,-1 5 0,-164-8 0,110 21-1811,8-1-693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39:3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14350,'0'0'6673,"-7"8"-6268,2-2-344,0-1 1,1 1-1,0 0 0,0 0 0,1 1 1,-1-1-1,1 1 0,1-1 0,-1 1 0,1 0 1,1 0-1,-1 0 0,1 0 0,0 9 0,0-10-54,1-1 0,0 1 0,0 0 0,1 0 0,-1 0 0,1 0 0,1-1 0,-1 1 0,1-1 0,3 8 0,-3-10 8,-1-1 0,1 0-1,0 0 1,0-1 0,0 1-1,0 0 1,0-1 0,0 1 0,1-1-1,-1 0 1,0 0 0,1 1-1,-1-2 1,1 1 0,-1 0-1,1 0 1,0-1 0,-1 0 0,1 1-1,-1-1 1,1 0 0,0 0-1,-1 0 1,1-1 0,3 0 0,2 0 56,0-1 0,-1 0 0,1-1 0,-1 0 1,1 0-1,-1-1 0,0 1 0,0-2 0,-1 1 1,1-1-1,-1 0 0,0 0 0,6-8 0,12-11 107,32-46 1,-53 67-155,-10 21 415,-4 8-398,1 1 0,2 0 0,-9 47 0,16-73-68,1 1-1,0 0 0,0-1 1,0 1-1,1-1 1,-1 1-1,0 0 1,1-1-1,-1 1 1,1-1-1,-1 1 0,1-1 1,-1 1-1,1-1 1,0 0-1,0 1 1,0-1-1,0 0 1,0 1-1,0-1 0,0 0 1,1 0-1,-1 0 1,0 0-1,0 0 1,1 0-1,1 0 0,0 0-395,0 0 0,1 0 0,-1 0 0,0-1 0,1 1 0,-1-1-1,0 0 1,1 0 0,-1 0 0,1-1 0,-1 1 0,5-2 0,26-11-6080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21 108 13869,'0'0'11878,"11"3"-11430,-6-2-421,0 0-1,0 0 0,0 0 0,-1-1 0,1 0 0,0 0 1,0 0-1,0 0 0,6-2 0,-8 1-14,0 0 0,-1-1 0,1 1 1,0 0-1,-1-1 0,1 0 0,-1 1 0,0-1 0,1 0 0,-1 0 1,0-1-1,0 1 0,0 0 0,-1-1 0,1 1 0,0-1 0,-1 0 0,0 1 1,0-1-1,0 0 0,2-5 0,-3 7-4,1-1 0,0 0 0,0 1 0,-1-1 0,0 0 0,1 0 0,-1 0 0,0 0 1,0 0-1,0 1 0,0-1 0,0 0 0,0 0 0,0 0 0,-1 0 0,1 1 0,-1-1 0,1 0 0,-1 0 0,0 1 0,1-1 0,-1 0 0,0 1 0,0-1 1,0 1-1,-1-1 0,1 1 0,0-1 0,-1 1 0,1 0 0,0 0 0,-1 0 0,0-1 0,1 2 0,-1-1 0,-2-1 0,2 1-15,-1 0 0,1 1 0,-1 0 0,0-1-1,1 1 1,-1 0 0,0 0 0,1 0 0,-1 1 0,1-1 0,-1 1-1,0-1 1,1 1 0,-1 0 0,1 0 0,0 0 0,-1 0-1,1 0 1,0 1 0,-1-1 0,1 1 0,0-1 0,0 1-1,0 0 1,-2 3 0,-1 2-13,0 0 1,0 1-1,1 0 0,0 0 1,0 0-1,0 0 1,1 0-1,1 1 0,0 0 1,0-1-1,0 1 0,0 14 1,2-20 22,0 0 0,0 0 1,0 0-1,0 0 1,0 0-1,1 0 0,-1 0 1,1 0-1,0 0 1,0 0-1,0-1 1,0 1-1,0 0 0,1 0 1,-1-1-1,1 1 1,0-1-1,0 1 0,0-1 1,0 0-1,0 0 1,0 0-1,1 0 0,-1 0 1,1 0-1,-1-1 1,1 1-1,-1-1 0,1 0 1,0 1-1,0-1 1,0-1-1,0 1 0,0 0 1,0-1-1,0 1 1,0-1-1,5 0 0,-2 0 3,-1-1 0,1 1 0,-1-1 0,1 0 0,-1 0 0,1-1 0,-1 1 0,0-1 0,0 0 0,0-1 0,0 1 1,0-1-1,0 0 0,-1 0 0,1-1 0,3-4 0,5-5-36,0-1 0,-2-1 0,16-23 0,21-27 74,-47 66-71,0 0 1,0 1-1,0-1 1,-1 1-1,1-1 0,-1 1 1,1-1-1,-1 1 1,1-1-1,-1 1 1,0 0-1,0-1 0,1 1 1,-1-1-1,-1 1 1,1 0-1,0-1 1,0 3-1,1 44 265,-1-46-205,-1-1 1,2 1-1,-1 0 0,0 0 1,0 0-1,1 0 0,-1 0 1,1 0-1,-1-1 0,1 1 1,0 0-1,0 0 0,0-1 1,0 1-1,0-1 0,0 1 1,0-1-1,0 1 0,1-1 1,-1 1-1,0-1 0,3 2 1,-1-2 26,0 1 1,1-1 0,-1 0-1,0 0 1,1 0 0,-1 0 0,1-1-1,-1 1 1,1-1 0,-1 0 0,6 0-1,2-1 23,0 0 0,1-1 0,-1-1 0,0 0 1,0 0-1,19-10 0,110-70-259,-139 83 170,-1 0 1,0 0-1,1-1 1,-1 1-1,0 0 1,1 0-1,-1 0 1,0 0-1,1 0 1,-1 0-1,1 0 1,-1 0-1,0 0 1,1 0-1,-1 0 1,0 0-1,1 0 1,-1 0 0,1 0-1,-1 0 1,0 1-1,1-1 1,-1 0-1,0 0 1,1 0-1,-1 1 1,0-1-1,0 0 1,1 0-1,-1 1 1,0-1-1,1 0 1,-1 0-1,0 1 1,0-1 0,0 0-1,1 1 1,-1-1-1,0 0 1,0 1-1,0-1 1,0 0-1,0 1 1,0-1-1,0 1 1,0-1-1,0 0 1,0 1-1,2 31 208,-2-30-177,-1 1-1,1-1 1,0 0 0,0 1-1,0 0 1,0-1 0,0 0 0,0 1-1,1-1 1,-1 1 0,1-1-1,0 1 1,0-1 0,0 0-1,0 1 1,0-1 0,0 0-1,1 0 1,1 2 0,2-3 15,1 0-1,-1 0 1,1-1 0,-1 0 0,1 0 0,-1-1 0,1 1 0,-1-1 0,0 0 0,1-1 0,-1 1 0,0-1 0,0 0-1,0-1 1,0 1 0,0-1 0,7-5 0,26-11-1971,1 11-3455,-39 11 2133,-12 9 1894,-2-8-1951,-4-3-2706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5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12752 6758,'0'-3'990,"1"0"-1,0 0 1,1 0-1,-1 0 1,0 1-1,1-1 0,0 0 1,0 1-1,2-4 1,-1 3-713,-1-1 0,1 1-1,-1-1 1,0 1 0,0-1 0,0 0 0,0 1 0,-1-1 0,0 0 0,2-7 0,0 5 31,1 0 0,-1 0 0,1 1 1,1-1-1,-1 1 0,1 0 1,0 0-1,9-7 0,-9 8-146,108-116 169,-77 88-384,-18 16 287,0-1 0,-1 0-1,0-1 1,22-33-1,-15 17-115,1 1 1,57-55-1,-53 57-51,113-135 216,-130 152-246,0-1 0,-1 0-1,18-33 1,13-17 46,-28 45-57,-2 0-1,16-32 1,-17 28 13,27-39-1,277-354 59,56-62 36,-247 332-120,24-31 11,48-47 4,-42 54 3,-60 50-28,-42 52 9,116-119 0,-88 107-5,74-99 1,11-11 14,395-413-22,-407 427-1,92-97 29,293-327-13,-437 481-14,449-553 20,-65 52-15,-53 107 17,-275 331-20,363-405-3,-201 233 0,613-719 0,-694 808 3,782-885 26,-794 886-35,143-159-14,285-315 78,-406 467-71,23-26 283,-271 298-261,0 0 1,0-1-1,0 1 1,1 0 0,-1 0-1,0 0 1,0 0 0,0 0-1,0 0 1,1-1 0,-1 1-1,0 0 1,0 0 0,0 0-1,0 0 1,0 0-1,0-1 1,0 1 0,0 0-1,0 0 1,1 0 0,-1-1-1,0 1 1,0 0 0,0 0-1,0 0 1,0-1 0,0 1-1,0 0 1,0 0-1,0 0 1,0-1 0,0 1-1,-1 0 1,1 0 0,0 0-1,0 0 1,0-1 0,0 1-1,0 0 1,0 0-1,0 0 1,0 0 0,-1-1-1,1 1 1,0 0 0,0 0-1,0 0 1,-13 0 9,-18 9-190,13 2 4,-37 18-2435,16-19-4147,10-10-2759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5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11531,'8'-3'427,"9"-2"-345,1 1-1,0 0 1,0 1 0,30-1 0,87 4-9,-66 1 43,41-1 39,1837-39 549,72-39 2473,-1838 76-2934,228 7 218,-409-5-467,0 0-1,0 0 0,0 0 0,0 0 0,0 0 0,0 1 0,0-1 0,0 0 1,0 0-1,0 0 0,0 0 0,0 0 0,0 0 0,0 0 0,0 1 1,0-1-1,0 0 0,0 0 0,0 0 0,-32 2 747,-11-6-2318,40 3 869,0 0 0,0 1 0,0-1 0,0 0-1,0-1 1,0 1 0,0 0 0,0-1 0,-4-2 0,-5-9-7304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0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2755,'7'-122'5445,"30"849"-422,42 1-3588,-53-515-1418,-7-28-35,-3-20-280,60 264 0,-73-420 207,-2-2-100,1-1-1,0 1 1,0 0-1,0-1 1,1 1-1,0-1 1,6 8-1,-9-14 148,0 1-1,0-1 1,0 0-1,0 1 0,1-1 1,-1 0-1,0 0 1,0 0-1,0 1 0,0-1 1,1 0-1,-1 0 1,0 0-1,0 1 0,1-1 1,-1 0-1,0 0 1,0 0-1,1 0 0,-1 0 1,0 0-1,1 1 1,-1-1-1,0 0 0,0 0 1,1 0-1,-1 0 1,0 0-1,1 0 0,-1 0 1,0 0-1,1 0 1,-1 0-1,0-1 0,0 1 1,1 0-1,-1 0 1,0 0-1,0 0 0,1 0 1,-1 0-1,1-1 1,5-15-1042,-3-19-672,-3-21-2236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1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96 7175,'-13'-1'859,"2"-1"-696,-59-6 412,65 7-542,0 1 0,0 0 0,0 0 0,0 0-1,0 1 1,0-1 0,0 1 0,0 1 0,0-1-1,1 1 1,-9 3 0,14-5-14,-1 1 0,0-1 1,1 1-1,-1-1 0,1 1 0,-1-1 1,1 1-1,-1-1 0,1 0 0,-1 1 1,1-1-1,-1 0 0,1 1 0,-1-1 0,1 0 1,0 0-1,-1 0 0,1 1 0,-1-1 1,1 0-1,0 0 0,-1 0 0,1 0 1,-1 0-1,1 0 0,0 0 0,-1 0 0,1 0 1,0 0-1,-1-1 0,2 1 0,28 1 621,239-23 1307,-135 7-1700,900-35 157,2 63-8,-435-1 368,-913-13-320,-642 10-157,6 76-266,476-1 449,454-79-509,22-1-166,31-2-26,380-39 263,-212 12-5,521-16-662,3 37-257,82-3-1259,-807 7 2193,301-19 1453,-294 18-1486,26-5 5,-33 6-11,-1 0 0,0 0 0,0 0 0,0-1 0,1 1 0,-1-1 0,0 1 0,0-1 0,0 0 0,0 1 0,0-1 0,0 0 0,0 0 0,0 1 0,0-1 0,0 0 0,0 0 0,-1 0 0,1 0 0,1-1 0,-2 1-1,-1 0-1,1 1 1,0-1 0,0 1 0,0-1 0,0 1 0,0-1 0,-1 1 0,1-1 0,0 1 0,0-1 0,-1 1 0,1-1 0,0 1 0,-1 0 0,1-1 0,0 1 0,-1-1-1,1 1 1,-1 0 0,1-1 0,0 1 0,-1 0 0,1 0 0,-1-1 0,1 1 0,-1 0 0,1 0 0,-1 0 0,0 0 0,1-1 0,-1 1 0,-27-8-172,-1 0 1,1 2-1,-1 1 1,-54-2-1,40 4 83,-380-17-2059,394 20 1858,-151-5-1906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2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6854,'0'0'4581,"13"-2"-4293,344-33 221,-121 16-436,-57 3-41,-266 18 1049,46-3-1119,-53 6-1,-350 65 290,600-67-38,-62-12-273,-1-5-1,128-36 1,-190 39 193,-25 4 4,-21-1 20,-26 1 115,-1 2 0,0 1 1,-1 2-1,-51 5 1,40-1-114,-214 13-1445,193-14-2174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3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8360,'0'0'14499,"-1"10"-13229,1-1-1022,0 0 0,0 0-1,1 0 1,1 0 0,-1 0-1,1 0 1,1 0 0,0 0-1,0-1 1,0 1 0,1-1-1,0 0 1,1 0-1,0-1 1,0 1 0,1-1-1,11 11 1,-7-9-156,0-1 0,1 0 0,0-1 0,0 0 0,1-1 0,0 0 0,19 6 0,-20-8-508,0-1-1,0-1 1,20 3 0,-24-5-768,0 0-1,0 0 1,0 0 0,-1-1-1,1 0 1,12-4 0,0-6-6173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3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0 17040,'0'0'2402,"-46"47"513,19-13-320,-1 5-898,-1 3-255,-3 5-546,3 3-511,6 1-321,0-4-32,5-7-32,2-4-64,5-9-865,6-11-865,5-11-736,0-14-9994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3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24 16239,'0'0'7597,"-6"7"-5948,-43 55-885,-2-3-1,-2-2 1,-122 99-1,159-148-898,21-22-203,28-35-558,-26 39 653,25-40-689,-2-2 1,-2-1-1,35-91 1,-66 151 1303,-5 15 9,1 0 1,0 1-1,2 0 1,-4 36-1,9-50-233,-1 8 122,1 1 1,0 0 0,7 34-1,-6-47-251,1 0 0,-1 0-1,1-1 1,0 1 0,0 0 0,1 0-1,-1-1 1,1 0 0,0 1-1,0-1 1,1 0 0,-1-1-1,1 1 1,0 0 0,0-1-1,0 0 1,0 0 0,6 3 0,-9-6-9,0 1 1,0 0 0,-1-1 0,1 1 0,0-1 0,0 1-1,0-1 1,0 0 0,0 1 0,0-1 0,0 0-1,0 0 1,0 1 0,0-1 0,0 0 0,0 0 0,0 0-1,0 0 1,0 0 0,0-1 0,0 1 0,0 0-1,0 0 1,0-1 0,0 1 0,1-1 0,-1 0 2,-1 0-1,1 0 1,0 0 0,-1 0 0,0-1 0,1 1-1,-1 0 1,1 0 0,-1 0 0,0 0 0,0-1 0,0 1-1,0 0 1,0 0 0,0-1 0,0 1 0,-1-2-1,0-4 6,0 0 0,-1 1-1,0-1 1,0 1-1,-1 0 1,-5-10 0,0 5-23,-1 0 1,-1 1-1,0 0 1,0 1-1,-1 0 1,0 1-1,-18-11 1,-92-41-62,53 29 114,67 30-107,3 3-58,9 8 112,2 0 1,-1-1-1,1-1 0,1 0 1,-1 0-1,30 10 0,97 27 121,-102-34-103,27 6 25,-30-8-41,61 23 0,-96-32-7,1 0-1,0 0 1,-1 0-1,1 0 1,-1 0-1,1 1 1,-1-1-1,1 0 1,-1 1-1,1-1 0,-1 0 1,1 1-1,-1-1 1,1 0-1,-1 1 1,1-1-1,-1 1 1,0-1-1,1 1 1,-1-1-1,0 1 1,0-1-1,1 1 1,-1-1-1,0 2 1,-11 4-275,-27 0-128,-7-6 136,0-2 1,0-2-1,1-2 1,-1-2-1,1-1 1,1-3 0,0-1-1,-44-21 1,60 21 407,22 5-28,21 5-28,271 7 486,-54 1-4250,-153-5-1596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14670,'0'0'5755,"-9"4"-4864,-9 6-812,0 1 0,1 0 0,0 1 0,1 1 0,0 1 0,1 0 0,-20 25 0,4-1 575,2 0 1,-31 56-1,54-85-484,1 1 0,0-1 1,0 1-1,1 0 0,0 0 0,1 0 1,0 0-1,0 1 0,-1 20 1,4-30-175,0 1 1,0 0 0,1-1 0,-1 1 0,0-1 0,1 1 0,-1-1 0,1 1 0,0-1 0,-1 1 0,1-1 0,0 1 0,0-1 0,0 0 0,0 1-1,0-1 1,0 0 0,0 0 0,0 0 0,1 0 0,-1 0 0,0 0 0,1 0 0,-1-1 0,1 1 0,-1 0 0,1-1 0,-1 1 0,1-1-1,-1 1 1,1-1 0,-1 0 0,1 0 0,0 0 0,-1 1 0,1-2 0,2 1 0,5 0-384,1 0 0,-1-1-1,1 0 1,-1-1 0,16-4 0,31-20-3681,1-9-3507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15 5894,'-9'14'8381,"1"-2"-7371,0-2-324,0 0 0,1 1 0,0 0 0,1 1 0,1-1 1,0 1-1,0 0 0,1 0 0,0 1 0,-2 21 0,6-33-662,0 0 0,0 0-1,0 0 1,0 0 0,0 0-1,1 0 1,-1 0 0,0 0-1,1 0 1,-1 0 0,0 0-1,1 0 1,0 0 0,-1 0-1,1 0 1,-1 0 0,1 0-1,0-1 1,0 1 0,0 0-1,-1 0 1,1-1 0,0 1-1,0-1 1,0 1 0,0-1-1,1 1 1,2 1 31,-1-2-1,1 1 1,0 0-1,-1-1 1,1 1-1,0-1 1,0 0-1,5-1 1,2 0 47,0-1 1,0 0-1,0-1 0,20-8 1,-15 3-47,-1 0-1,-1-1 1,0-1 0,24-21 0,-32 26-40,0 0 0,-1-1 1,0 0-1,0 0 0,-1 0 0,1 0 1,-1-1-1,-1 0 0,1 0 1,-1 0-1,0 0 0,-1 0 1,2-10-1,-4 16-11,0-1 0,0 1 0,0 0-1,0 0 1,0-1 0,0 1 0,-1 0 0,1 0 0,0-1 0,-1 1-1,1 0 1,-1 0 0,0 0 0,1 0 0,-1-1 0,0 1 0,1 0-1,-1 0 1,0 1 0,0-1 0,0 0 0,0 0 0,0 0 0,0 1-1,0-1 1,0 0 0,-1 1 0,1-1 0,0 1 0,0-1 0,0 1-1,-1 0 1,1-1 0,0 1 0,0 0 0,-1 0 0,1 0 0,0 0 0,-1 0-1,1 0 1,0 0 0,-2 1 0,-5-1 12,-1 1 0,0 0-1,0 0 1,1 1 0,-10 3 0,2 1-149,0 1 0,0 1 0,1 0 0,0 1 0,0 1 0,-15 13 0,20-12-1204,12-7-2106,19-12-3749,6-15-3662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14350,'0'0'5317,"50"7"-5510,-20 5-1536,10 4-4517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11883,'0'0'8264,"-12"69"-6726,-3-34-449,5 0 32,2 3-64,7 0-257,1-6-575,0-5-193,7-7-96,3-5-1410,1-7-576,-5-5-800</inkml:trace>
  <inkml:trace contextRef="#ctx0" brushRef="#br0" timeOffset="1">1 181 14478,'0'0'6886,"71"-24"-6630,-25 14-159,6-2-33,9-1-128,1-1-3075,1-1-1474,-6 2-1441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16592,'0'0'4100,"-19"46"-2659,-1-10-1025,-3 5-127,3 4 223,2 0 641,2-1-480,11-4-481,0-3-160,5-7 0,0-6-1153,0-9-2114,0-7-3459</inkml:trace>
  <inkml:trace contextRef="#ctx0" brushRef="#br0" timeOffset="1">0 531 15086,'0'0'4228,"70"7"-3267,-27-21 449,10-5-482,4-2-127,2-2-577,-5 0-160,-1 0-32,-12 4-640,-5-1-545,-11 2-1378,-11-5-1985,-8 0-4356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15695,'0'0'3555,"82"-8"-2818,-32 7-609,2 1-32,8 0-64,1 0 0,-7 0-1121,-1-6-5893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9961,'0'0'9834,"-19"67"-9034,10-29 65,-2 6-352,6 3 320,3 0 352,0-1-96,2-10-705,0-10-320,9-8-96,0-11-1153,-4-7-1217,1-15-2563,-6-10-8071</inkml:trace>
  <inkml:trace contextRef="#ctx0" brushRef="#br0" timeOffset="1">0 174 18097,'0'0'2595,"82"2"-1923,-32-2-608,2-6-32,5-5 0,4-3-96,-2-3-1826,-2-3-3523,-3-2-4292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13741,'-12'5'2915,"-5"4"-2459,1 1 0,0 1-1,1 0 1,0 1 0,0 0 0,1 1 0,1 1 0,0 0 0,-13 21 0,15-18 242,2 0 0,0 0-1,-11 30 1,17-40-508,1 0-1,0 0 0,1 0 1,-1 0-1,1 1 0,0-1 1,1 0-1,0 0 0,0 1 1,1-1-1,-1 0 0,5 14 1,-3-17-177,0-1 1,0 1-1,0-1 1,1 0-1,-1 0 1,1 0-1,0 0 1,0 0-1,0-1 1,0 0-1,1 1 1,-1-1-1,1 0 1,-1 0-1,1-1 1,-1 1-1,1-1 1,0 0-1,0 0 1,0 0-1,0 0 1,8 0-1,6 0 16,0 0 1,0-1-1,30-3 0,-35 1-55,-1 0 0,1-1 0,-1 0 0,0 0 0,0-1 1,0-1-1,-1 0 0,0-1 0,0 0 0,0-1 0,0 0 0,10-10 0,-20 17 33,-1-1 0,0 1 0,1 0 0,-1 0 0,0-1-1,1 1 1,-1 0 0,0 0 0,0-1 0,1 1 0,-1 0-1,0-1 1,0 1 0,1-1 0,-1 1 0,0 0-1,0-1 1,0 1 0,0 0 0,0-1 0,0 1 0,0-1-1,0 1 1,0-1 0,0 1 0,0 0 0,0-1 0,0 1-1,0-1 1,0 1 0,0 0 0,0-1 0,0 1-1,0-1 1,-1 1 0,1 0 0,0-1 0,0 1 0,-1-1-1,-19-2 300,-29 11 349,-107 39 375,152-48-1064,10-5 12,10-6-34,5-1-194,0 1 0,0 2 1,1 0-1,1 1 0,-1 1 1,1 1-1,1 1 0,35-4 0,-57 10 244,0 0-1,0 0 0,1 0 1,-1 0-1,0 1 0,0-1 0,1 0 1,-1 1-1,0 0 0,0-1 1,0 1-1,0 0 0,0 0 1,0 0-1,0 0 0,0 1 0,0-1 1,0 1-1,-1-1 0,1 1 1,0-1-1,1 3 0,-1-1 36,-1 1-1,1-1 1,-1 1-1,1 0 1,-1-1-1,0 1 0,-1 0 1,1 0-1,0 0 1,-1-1-1,0 9 1,-2 5 66,0-1 0,-1 1 0,-1-1 0,0 1 0,-7 15 0,3-8-249,-7 17-322,1-16-4504,4-13-5355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5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12300,'0'0'11765,"0"8"-11081,1 8-343,1 1 1,1 0-1,1-1 1,1 0-1,0 0 0,1 0 1,14 27-1,-9-20-153,2-2 0,0 1 0,1-2 0,2 0 0,18 19 0,-29-33-159,2-1-1,-1-1 0,0 1 0,1-1 0,0 0 0,0-1 0,0 1 0,0-1 0,1-1 1,-1 1-1,1-1 0,9 1 0,29-4-2652,-45 0 1989,1 0 0,0 1 0,0-1 0,0 0 0,-1 0 0,1 0 0,0-1 0,-1 1 1,1 0-1,-1-1 0,1 1 0,-1 0 0,0-1 0,0 0 0,1 1 0,-1-1 0,1-3 0,10-20-14286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5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0 16816,'0'0'2690,"-6"11"-981,-16 36-194,2 1 1,2 0-1,-21 95 1,3-11-1444,-94 248-505,118-348 27,7-16-642,16-38-17912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58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4260,'0'0'6166,"12"1"-3513,155-3 4603,31 0-4551,-196 2-2807,1 0 0,-1 1 0,0-1 0,0 1 0,0-1 0,0 1 0,0 0 0,0-1-1,0 1 1,0 0 0,3 3 0,-5-4-360,1 1 1,0 0-1,-1-1 0,1 1 0,-1 0 1,1-1-1,-1 1 0,1 0 0,-1 0 1,1 0-1,-1-1 0,0 1 0,1 0 0,-1 0 1,0 0-1,0 0 0,0 0 0,0 1 1,0 5-7232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5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8680,'0'0'128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7:5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14157,'0'0'6855,"49"18"-6375,-17-13-255,3-3-129,5-1 0,3-1 0,-2 0 0,-2 0-64,0-4-96,-5 0-1377,-5 1-834,-8-2-2241,1 0-2659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83 18417,'0'0'7565,"-4"-5"-7469,1 2-95,3 3-2,-1-1 0,0 1 0,1 0 0,-1-1 0,0 1 0,1-1 0,-1 1 1,1 0-1,-1-1 0,1 1 0,-1-1 0,1 0 0,-1 1 0,1-1 0,0 1 0,-1-1 0,1 0 0,0 1 1,-1-1-1,1 0 0,0 1 0,0-1 0,0 0 0,0 1 0,-1-1 0,1 0 0,0 1 0,0-1 0,0 0 1,0 0-1,1 1 0,-1-1 0,0 0 0,0 1 0,0-1 0,1 0 0,-1 1 0,0-1 0,0 0 0,1 1 1,0-1-1,-1 0 8,1 1 1,0 0 0,-1 0 0,1 0 0,-1-1-1,1 1 1,-1 0 0,1-1 0,-1 1 0,1 0-1,-1-1 1,1 1 0,-1-1 0,1 1 0,-1-1 0,0 1-1,1-1 1,-1 1 0,0-1 0,1 1 0,-1-1-1,0 1 1,0-1 0,1 1 0,-1-1 0,0 0-1,0 1 1,0-1 0,0 0 0,0 1 0,0-2-1,-14-12 171,-27-3-61,35 16-85,0 0 0,0 1-1,0 0 1,0 0 0,0 0-1,1 1 1,-1 0 0,0 0-1,0 1 1,-9 3 0,13-5-12,0 1 1,1 0-1,-1 0 1,1 0-1,-1 0 1,1 0-1,0 0 1,0 0 0,-1 0-1,1 0 1,0 1-1,0-1 1,0 0-1,0 1 1,0-1-1,0 1 1,1-1 0,-1 1-1,0-1 1,1 1-1,-1 0 1,1-1-1,0 1 1,-1 0-1,1-1 1,0 1 0,0 0-1,0 0 1,0-1-1,0 1 1,1 0-1,-1-1 1,0 1-1,1 0 1,-1-1 0,1 1-1,0-1 1,0 1-1,-1-1 1,1 1-1,2 2 1,45 77 972,-47-77-975,1-1 0,0 0 0,-1 0 0,1 0 0,1 0 0,-1 0 0,0-1 0,1 1 0,-1-1 0,1 1 0,0-1 0,0 0 0,0 0 0,0 0 0,0 0 0,0-1 0,5 2-1,-2-1 70,0 0 0,0-1-1,0 0 1,0 0-1,1-1 1,-1 0 0,0 0-1,1 0 1,8-2-1,-5 0-215,1 0 0,-1-1 0,0-1-1,1 0 1,10-5 0,-14 5-528,0 0 0,-1 0 0,1 0 0,-1-1 0,0 0 0,9-10 0,3-11-6737,-2-5-9817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18481,'0'0'4357,"-21"60"-3461,21-35-415,5 1-289,11-5-160,7-6 64,6-5 0,1-5 32,4-5-31,-3 0-706,1-9-1281,-7-11-1057,2-1-2498,-6-6-2947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13389,'0'0'3875,"-44"78"-1921,26-36 96,-2 8-705,-5 4-352,6 5-128,-1-1-545,6-4-223,3-5-33,6-11 0,5-10-257,0-13-1760,12-11-1699,4-4-4003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16752,'0'0'7751,"59"5"-6758,-9-5-512,11-8-353,3-2-64,-3 1-64,-9-2-641,-8 6-800,-12 1-737,-14 4 32,-13 0-641,-15 7-7367</inkml:trace>
  <inkml:trace contextRef="#ctx0" brushRef="#br0" timeOffset="1">59 133 10634,'0'0'12620,"82"32"-10954,-35-32-738,3 0-639,1 0-225,-4 0-32,-3 0-1794,-11-4-3171,-8-8-8135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285 126 9065,'11'-7'2551,"2"-2"-1583,50-32 3047,-59 37-3335,1 1-1,0-1 1,-1 0 0,0 0 0,0 0-1,0-1 1,0 1 0,-1-1 0,0 0-1,5-9 1,-8 13-594,-1 1 1,1-1-1,0 0 0,0 1 0,0-1 0,0 1 1,-1-1-1,1 1 0,0-1 0,-1 1 0,1-1 1,0 1-1,-1-1 0,1 1 0,-1-1 0,1 1 1,0 0-1,-1-1 0,1 1 0,-1-1 0,0 1 1,1 0-1,-1 0 0,1-1 0,-1 1 0,1 0 1,-1 0-1,1 0 0,-1 0 0,0 0 0,1 0 1,-1-1-1,1 1 0,-1 1 0,0-1 0,1 0 1,-1 0-1,1 0 0,-1 0 0,-1 1 0,-30 1-117,31-2 126,-16 3-80,1 1 0,-1 0 0,1 2-1,0 0 1,0 0 0,1 2 0,0 0-1,0 1 1,-17 13 0,7-3-5,1 1 0,1 1 0,1 1 0,-24 30 0,8 6 10,36-55-26,0 0 0,0 1 1,1-1-1,-1 1 1,1 0-1,0 0 1,0-1-1,1 1 0,-1 0 1,1 0-1,0 0 1,0 0-1,0-1 0,0 1 1,2 5-1,-2-8 2,1 1-1,0-1 1,-1 0 0,1 0-1,0 0 1,0 0-1,0 0 1,0 0-1,0 0 1,0 0-1,0 0 1,0 0 0,0 0-1,0-1 1,1 1-1,-1 0 1,0-1-1,0 1 1,1-1 0,-1 1-1,0-1 1,1 0-1,1 1 1,39 0-629,-30-1 203,4 0-742,-1-1 1,1-1-1,-1 0 0,1-1 0,19-7 1,24-12-6869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1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14318,'-9'7'3016,"5"-5"-2852,-6 6 835,0-1 1,1 1 0,-14 15 0,20-19-757,0 0 0,0 0 1,1 0-1,-1 0 0,1 0 0,0 1 0,0-1 0,0 1 0,1 0 0,-1 0 0,1-1 0,0 1 1,1 0-1,-1 7 0,1-9-195,0 0 0,0 0 0,0 0 0,0 0 0,1 0-1,-1-1 1,1 1 0,0 0 0,0 0 0,0 0 0,0 0 0,0-1 0,0 1 0,1 0 0,0-1 0,-1 0 0,4 4 0,-2-4-8,0 0 0,1 1 0,-1-2 0,1 1 1,-1 0-1,1-1 0,0 1 0,-1-1 0,1 0 0,0-1 1,0 1-1,0-1 0,5 1 0,-2-1 39,1 1-1,-1-1 1,0-1-1,0 1 1,0-1-1,1-1 1,-1 1-1,0-1 1,-1 0 0,1-1-1,0 1 1,-1-1-1,9-6 1,-11 7-21,-1-1 1,1-1 0,0 1 0,-1 0-1,0-1 1,0 0 0,0 0 0,0 0-1,-1 0 1,0 0 0,0 0-1,0-1 1,0 1 0,0 0 0,-1-1-1,0 0 1,0 1 0,0-1 0,-1 0-1,1 0 1,-1-5 0,-1 7-47,1 0 1,-1 0-1,1 1 0,-1-1 1,0 0-1,0 0 1,0 1-1,-1-1 0,1 1 1,-1-1-1,1 1 0,-1-1 1,0 1-1,0 0 1,0 0-1,0 0 0,0 0 1,0 0-1,-1 0 1,1 1-1,-1-1 0,1 1 1,-1 0-1,1-1 1,-1 1-1,0 0 0,-3 0 1,4 0-122,-1 0 1,1 0-1,-1 1 1,0-1-1,0 1 1,1-1-1,-1 1 1,0 0-1,0 0 1,0 0-1,1 1 1,-1-1-1,0 1 1,0-1 0,1 1-1,-1 0 1,0 0-1,1 0 1,-1 1-1,1-1 1,0 0-1,-1 1 1,1 0-1,0-1 1,0 1-1,0 0 1,-3 4-1,4-6 5,1 0-1,0 1 1,0-1-1,0 0 0,0 0 1,0 0-1,0 0 1,0 0-1,0 1 1,0-1-1,-1 0 1,1 0-1,0 0 0,0 0 1,0 0-1,0 1 1,0-1-1,0 0 1,0 0-1,0 0 1,0 0-1,0 1 1,0-1-1,0 0 0,0 0 1,1 0-1,-1 0 1,0 1-1,0-1 1,0 0-1,0 0 1,0 0-1,0 0 0,0 0 1,0 1-1,0-1 1,1 0-1,-1 0 1,0 0-1,0 0 1,0 0-1,0 0 0,0 0 1,0 0-1,1 1 1,-1-1-1,0 0 1,0 0-1,0 0 1,0 0-1,1 0 1,-1 0-1,0 0 0,0 0 1,1 0-1,11 0-5246,-9 0 4359,24-2-6706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13741,'0'0'9059,"-1"8"-8210,-1 23 79,-2 18 4,2 53 0,3-89-914,0 0 0,0 0 0,1 0 1,1 0-1,0-1 0,1 1 0,0-1 0,1 0 0,10 18 1,-5-22-1072,-10-8 887,1 0 1,-1 0 0,0 0-1,1 0 1,-1 0-1,1 0 1,-1-1-1,0 1 1,1 0-1,-1 0 1,0 0-1,1-1 1,-1 1-1,0 0 1,1-1-1,-1 1 1,0 0 0,0-1-1,1 1 1,-1 0-1,0-1 1,0 1-1,0 0 1,1-1-1,-1 1 1,0-1-1,0 1 1,0 0-1,0-1 1,0 1-1,0-1 1,0 1 0,0 0-1,0-1 1,0 1-1,0-1 1,0 0-1,0-17-5567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16271,'0'0'7239,"61"-10"-5701,-15 6-161,11 1-800,4-1-449,-2 2-64,-9-1-833,-6-2-3107,-12-2-4772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1826,'29'-9'128,"-1"0"-64,1-1-64,-1-1-1409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82 352,'0'0'3588,"9"-7"-343,-7 5-2713,36-27 2132,-35 27-1945,-1 0 0,0 0 0,0 0 0,0-1 0,0 1 0,0-1 0,0 1 0,0-1 0,-1 1 0,1-1 0,-1 0 0,0 0 1,0 0-1,2-5 0,-47 7 957,30 3-1479,1 0-1,-1 1 1,1 0 0,0 0 0,0 2 0,0 0-1,0 0 1,-18 12 0,12-6 201,1 1 1,-1 1-1,2 1 1,-24 23 0,37-33-359,0 1 0,0 0 0,0 0 0,0 0 0,1 0 0,0 1 0,0-1 0,1 1 1,0 0-1,0 0 0,0 0 0,0 0 0,0 9 0,1-12-36,1 0 1,0 0-1,1 0 0,-1 0 0,0 0 0,1 0 0,0 0 1,0 0-1,0 0 0,0 0 0,0 0 0,0 0 1,1-1-1,-1 1 0,1 0 0,0-1 0,0 0 1,0 1-1,0-1 0,0 0 0,0 0 0,1 0 1,-1 0-1,1 0 0,-1-1 0,1 1 0,0-1 1,3 2-1,9 2-339,0 0 1,1-1-1,-1-1 0,1 0 1,0-1-1,0-1 1,29-1-1,-29-1-1181,-1-1 1,1 0-1,-1-1 0,23-7 1,7-9-6231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11659,'0'0'9321,"0"58"-7752,11-45-512,3 0-608,6-3-321,3-7 0,6-3 0,1 0 32,0-11-512,-1-5-1218,-1-4-1088,-6 0-2467,-10 2-2210</inkml:trace>
  <inkml:trace contextRef="#ctx0" brushRef="#br0" timeOffset="1">247 1 11307,'0'0'4836,"-43"59"-2594,28-32-192,1 4-352,-4 3-513,2 3-320,4 1-481,1-4-192,4 0-95,2-8-97,5-9-161,0-6-1376,12-10-609,1-1-2210,3-17-5221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15214,'0'0'2627,"8"1"-2067,33-5 292,0 0 1,-1-3-1,1-2 0,50-17 0,16-3-127,1086-203 1667,-533 114-2323,-563 104-744,-53 10-3486,-42 3 707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4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19314,'0'0'7623,"0"40"-9576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4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11851,'0'0'13293,"18"59"-13229,4-43-32,6-5 96,6-5-192,9-6-1441,-2 0-1250,4-15-1249,-10-3-2562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14414,'0'0'3747,"-66"79"-1377,37-37-159,1 5-450,-6 4-864,9 3-224,0 0-289,7-4-256,7-6-96,6-11-96,5-11-801,11-16-1953,5-6-2467,2-15-6214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17873,'0'0'4068,"-34"70"-3524,25-33-127,3 6-193,3 1-160,-1-2 0,4-4-32,0-7-64,0-5-1634,6-13-1088,1-9-1698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12492,'0'0'10121,"54"13"-9288,-15-4-545,6-5-191,7-1-33,-4-3-1762,-7-5-2786,-2-10-5510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15214,'0'0'5611,"-4"12"-5200,-10 61-153,3-1-1,2 2 1,4 129-1,13-175-482,-4-17-1676,-2-1-4658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13004,'0'0'5477,"62"21"-3427,-17-17-736,8 1-834,6-2-256,-2 2-96,-1-2-63,-5 0-65,-11 1-129,-6-3-1056,-11-1-576,-9 0-2243,-9-5-2146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6566,'0'0'16015,"68"-17"-15182,-29 13-384,4 2-417,5-1 32,-1 3-128,-1 0-1794,-1 0-2722,-8 4-2948</inkml:trace>
  <inkml:trace contextRef="#ctx0" brushRef="#br0" timeOffset="1">816 106 17392,'0'0'1378,"-34"65"-545,29-32 320,1 6-609,1 0-256,3 2-159,0-1-97,0 0 0,7-5 0,-2-4-385,0-7-1536,1-5-258,-6-9-1664,0-7-1282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14734,'0'0'6983,"61"4"-6823,-17 6-96,6 1 0,7-5-993,-3-3-2562,1-3-3780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0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0 11627,'-12'1'1479,"-11"2"-877,1 2 0,0 0 0,1 1 0,0 1 0,0 1 0,0 0 0,1 2 0,-25 16 0,23-11-264,1 0-1,1 2 1,0 1-1,1 0 0,-21 27 1,34-38-288,0 0 1,1 0-1,0 1 1,0 0-1,0 0 1,1 0-1,1 0 1,-1 0-1,1 1 1,1 0-1,-1 0 1,1 0-1,1-1 1,0 2-1,0-1 1,1 0-1,0 0 1,3 16-1,-2-21 3,1 0 1,0 0-1,0-1 0,0 1 0,0-1 0,1 1 0,0-1 0,-1 0 0,1 0 0,0 0 0,1 0 0,-1-1 1,0 1-1,1-1 0,-1 0 0,1 0 0,0 0 0,0 0 0,0-1 0,5 2 0,8 2 278,1 0 1,0-1-1,24 2 0,-29-5-206,104 7 270,-108-7-356,0-1 1,0-1 0,0 0-1,0 0 1,0-1-1,0 0 1,-1 0 0,1-1-1,0 0 1,10-6 0,-17 8-5,-1 0 1,1 0 0,-1 0 0,1 0 0,0 0 0,-1 0 0,0-1 0,1 1-1,-1 0 1,0-1 0,0 1 0,0-1 0,0 1 0,0-1 0,0 0-1,0 0 1,0 1 0,-1-1 0,1 0 0,0 0 0,-1 0 0,0 1 0,1-1-1,-1-2 1,-1 1 6,0 1 0,1 0 0,-1-1-1,0 1 1,0 0 0,-1 0 0,1 0 0,0 0-1,-1 0 1,1 0 0,-1 0 0,0 1 0,1-1-1,-1 0 1,0 1 0,-2-2 0,-6-3 1,1 0 1,-1 1-1,0 0 0,0 1 1,-1 0-1,-20-5 1,15 6-68,-1 0 0,1 2 1,-1 0-1,1 1 0,-1 0 1,-17 4-1,33-4 24,0 0 0,0 0 0,0 0 0,0 0 0,1 1 0,-1-1 1,0 0-1,0 0 0,1 1 0,-1-1 0,0 0 0,0 1 0,1-1 0,-1 1 0,0-1 0,1 1 0,-1-1 0,1 1 0,-1 0 0,1-1 0,-1 1 0,1 0 0,-1-1 0,1 1 0,-1 0 0,1 0 0,0-1 0,0 1 0,-1 0 1,1 1-1,0-1 0,1 0 1,-1 0 0,0-1 0,1 1 0,-1 0 0,1 0 0,-1 0 0,1-1 0,0 1 0,-1 0 0,1-1-1,0 1 1,-1-1 0,1 1 0,0-1 0,0 1 0,0-1 0,-1 1 0,1-1 0,0 0 0,0 1-1,0-1 1,0 0 0,0 0 0,0 0 0,0 0 0,1 0 0,26 3 26,-1-1 1,1-1-1,0-2 1,0-1-1,-1-1 1,1-1-1,-1-2 1,0 0 0,-1-2-1,1-1 1,-1-1-1,28-16 1,-72 79 110,-9 0 654,8-19-122,-18 50 1,33-74-634,1 0 0,0 0 0,1 0 0,0 0 1,1 1-1,0-1 0,0 0 0,1 1 0,0-1 0,2 11 0,-1-18-116,-1-1-1,1 1 0,0-1 0,0 1 0,0-1 0,0 0 0,0 1 0,0-1 0,1 0 0,2 3 1,15 6-6746,-3-10-4391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10922,'0'0'8093,"1"13"-7607,7 69-327,4 0 0,4 0 0,28 89-1,-37-159-502,-4-7-1571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1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6758,'0'0'7303,"0"53"-5733,2-24-1,4 7-480,-1 3-192,-2 3-448,3 1-321,-6-6-32,0-6-256,0-9-2147,0-9-2049,0-9-608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1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14990,'0'0'1954,"11"-10"-198,-2 0-1471,1 2 0,0-1 0,1 1 0,0 1 0,0 0 0,0 0-1,1 1 1,0 1 0,0 0 0,23-6 0,-13 6-81,0 2 0,1 0 0,-1 2 0,30 1 0,-50 0-201,0 0 0,0 0 1,0 0-1,0 0 0,-1 1 1,1-1-1,0 1 1,0-1-1,0 1 0,-1 0 1,1 0-1,0-1 0,-1 1 1,1 0-1,-1 1 1,1-1-1,-1 0 0,1 0 1,-1 1-1,0-1 0,0 1 1,0-1-1,0 1 1,0-1-1,0 1 0,0 0 1,0-1-1,0 1 0,-1 0 1,1 0-1,-1 0 1,1-1-1,-1 1 0,0 0 1,0 0-1,0 0 0,0 0 1,0 0-1,0-1 1,-1 1-1,1 0 0,-1 2 1,-1 5 118,0-1 0,-1 0 0,0 0 0,0 0 0,-1 0 0,0 0 0,-9 13 0,-13 10 394,-41 41 0,-4 3 245,94-75-691,-14-2-59,10-3-16,1 1 0,-1 0 1,1 2-1,37 0 0,-54 2-1,0 0 0,1 0 0,-1 0 1,0 1-1,1 0 0,-1-1 0,0 1 0,0 0 0,0 0 0,0 1 1,0-1-1,0 1 0,0 0 0,0-1 0,0 1 0,-1 0 0,1 1 1,-1-1-1,1 0 0,-1 1 0,0-1 0,0 1 0,0 0 0,0 0 1,-1 0-1,1 0 0,-1 0 0,0 0 0,0 0 0,0 0 0,0 0 1,0 1-1,-1-1 0,1 0 0,-1 1 0,0 6 0,0-6 13,-1 0-1,1 0 0,-1-1 0,0 1 1,0 0-1,0 0 0,0 0 0,-1 0 1,1-1-1,-1 1 0,0-1 1,0 1-1,0-1 0,-1 0 0,-4 5 1,1-2 125,0-1-1,0 1 1,-1-1 0,0-1 0,0 1 0,0-1 0,-11 4 0,5-3 112,1-1-1,-1 0 1,0 0 0,0-2-1,-1 1 1,1-2 0,0 0 0,-1 0-1,-15-2 1,28 1-273,0 0 0,1 0 1,-1 0-1,0 0 0,0-1 0,0 1 0,0 0 1,0 0-1,0-1 0,0 1 0,0 0 0,0-1 1,1 1-1,-1-1 0,0 1 0,0-1 0,1 0 1,-1 1-1,0-1 0,1 0 0,-1 1 0,0-1 1,1 0-1,-1 0 0,1 0 0,0 1 0,-1-1 1,1 0-1,-1 0 0,1 0 0,0 0 0,0 0 1,0 0-1,0 0 0,-1 0 0,1 0 0,0 0 1,1 0-1,-1 0 0,0 0 0,0 1 0,0-1 1,0 0-1,1 0 0,-1 0 0,0 0 0,1 0 1,0-1-1,1-2-692,0-1 0,1 1-1,-1-1 1,1 1 0,0 0 0,0 0 0,7-6 0,17-15-4586,3-1-2406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1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15887,'0'0'3395,"-9"0"-875,-2 1-2143,1 0 0,-1 1 0,1 0-1,-1 0 1,1 1 0,-13 6 0,20-8-367,-1 1 0,1-1 0,-1 1 0,1-1 0,0 1 0,0 0 0,0 0 0,0 1 0,0-1 0,0 0 0,1 1 0,-1 0 0,1 0 0,-1 0 0,1 0 0,0 0 0,0 0 0,1 0 0,-1 1 1,1-1-1,-1 1 0,1-1 0,0 1 0,1 0 0,-2 3 0,3-6-10,0 0 0,0 0 0,0-1-1,0 1 1,0 0 0,-1 0 0,1-1 0,0 1 0,1-1 0,-1 1 0,0-1 0,0 1 0,0-1 0,0 1 0,0-1 0,0 0 0,1 0 0,-1 0 0,0 0-1,2 0 1,37 4 107,-30-3-127,0 0-73,1 0-1,-1 1 1,0 0 0,0 1 0,14 5-1,-23-7 83,0-1 1,1 1-1,-1 0 0,0-1 1,1 1-1,-1 0 0,0 0 1,0 0-1,0 0 0,0 0 1,0 0-1,0 0 0,0 0 1,0 0-1,0 1 0,0-1 0,-1 0 1,1 1-1,0-1 0,-1 0 1,1 1-1,-1-1 0,0 1 1,1-1-1,-1 1 0,0-1 1,0 1-1,0-1 0,0 0 1,0 1-1,0-1 0,-1 1 0,1-1 1,0 1-1,-1-1 0,1 1 1,-1-1-1,1 0 0,-1 1 1,0-1-1,0 0 0,1 0 1,-1 1-1,0-1 0,0 0 0,0 0 1,0 0-1,-2 1 0,-7 9 104,1-1-1,-2 0 0,1 0 1,-2-1-1,1 0 1,-1-1-1,0-1 0,-1 0 1,-20 8-1,32-20-658,8-9-478,11-14-1766,8-3-2080,5-5-2450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1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11339,'0'0'2354,"-3"12"-737,-40 225 5382,28-68-5979,2-43 3411,16-155-4262,0 1 0,2-1 0,10-36 0,1-7-157,23-143-49,-37 208-34,0-1 0,1 1 0,-1 1 0,1-1 0,0 0 0,1 1-1,0-1 1,7-8 0,-10 13 50,0 1-1,1-1 1,-1 1-1,0-1 1,1 1-1,-1 0 1,1 0-1,-1-1 1,1 1-1,0 0 1,0 1-1,-1-1 1,1 0-1,0 0 0,0 1 1,0-1-1,0 1 1,0 0-1,0-1 1,-1 1-1,1 0 1,0 0-1,0 0 1,0 1-1,0-1 1,0 0-1,0 1 1,0-1-1,0 1 1,0-1-1,-1 1 1,1 0-1,0 0 0,-1 0 1,1 0-1,2 2 1,-1-1 15,-1 0 0,1 1 0,-1-1 0,0 0 0,0 1 0,0-1 0,0 1-1,-1-1 1,1 1 0,-1 0 0,1 0 0,-1 0 0,0 0 0,0 0 0,0 0 0,-1 0 0,1 0 0,-1 0 0,1 1 0,-1-1 0,0 0 0,-1 0 0,1 0 0,0 0 0,-1 0 0,0 1-1,1-1 1,-1 0 0,0 0 0,-3 5 0,-1 2 145,-1 0-1,1 0 0,-2 0 0,1-1 0,-1 0 1,0-1-1,-11 10 0,-33 23 991,46-38-1405,1 0 0,-1 0 1,1-1-1,-1 0 0,0 0 0,0 0 0,0 0 0,0-1 0,0 0 0,-7 1 0,12-9-8628,6 1 1142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1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12684,'0'0'7399,"84"-30"-5509,-34 11-417,7 0-384,6 1-224,3 5-673,-9 1-192,-7 10-288,-13 2-2274,-15 0-770,-10 10-864,-12 3-224,-3-4-2562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1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12364,'0'0'9449,"74"5"-7656,-41-5-672,7 0-416,-1-4-417,4 2-224,2-5 32,-6-1-1088,-2-9-3589,-3-1-8455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1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0 389 12876,'0'0'5968,"10"-2"-3971,2-3-1596,0-1 0,0 0 0,-1-1 0,0 0 1,0 0-1,-1-1 0,0 0 0,0-1 0,-1-1 0,11-12 0,86-119-101,-95 124-245,2-2 210,-1-1 0,0-1 0,-2 0-1,12-32 1,-43 112-437,11-35 138,1 0-1,2 1 1,0 0-1,1 0 0,1 1 1,2 0-1,-1 26 1,4-51-44,0 1 1,1-1 0,-1 0 0,0 1-1,0-1 1,1 0 0,-1 0 0,0 1-1,1-1 1,-1 0 0,1 0 0,0 0-1,-1 1 1,1-1 0,0 0 0,0 0-1,0 0 1,0 0 0,0 0 0,0-1-1,0 1 1,0 0 0,0 0 0,0-1-1,0 1 1,0 0 0,1-1-1,-1 1 1,0-1 0,0 0 0,1 1-1,-1-1 1,0 0 0,0 0 0,1 0-1,-1 0 1,0 0 0,2 0 0,4-1-561,-1 1 0,0-1 1,0 0-1,0-1 0,0 0 1,0 0-1,8-4 0,26-17-5431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1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13196,'0'0'6038,"-11"8"-4602,1-1-1249,1 1-1,0 0 0,0 1 1,0 0-1,1 0 0,1 1 1,0 0-1,0 0 0,1 1 1,-9 19-1,10-19-40,1 0 0,0 1-1,1-1 1,0 1 0,0 0-1,2 0 1,-1 12 0,1-22-120,1 1 0,1 0 0,-1-1 0,0 1 1,0 0-1,1-1 0,0 1 0,-1 0 0,1-1 1,0 1-1,0-1 0,1 0 0,-1 1 1,0-1-1,1 0 0,-1 0 0,1 0 0,0 0 1,0 0-1,0 0 0,0 0 0,0 0 1,0-1-1,0 1 0,0-1 0,1 0 0,-1 0 1,1 0-1,-1 0 0,1 0 0,-1 0 0,1 0 1,0-1-1,-1 0 0,1 1 0,4-1 1,0 0 37,1 0 1,0 0-1,0-1 1,-1 0 0,1 0-1,-1-1 1,1 0-1,-1 0 1,1-1 0,-1 0-1,0 0 1,0-1 0,-1 0-1,1 0 1,-1 0-1,1-1 1,-2 0 0,1 0-1,0-1 1,-1 1 0,0-1-1,0 0 1,-1-1-1,0 1 1,0-1 0,0 0-1,-1 0 1,0 0 0,0 0-1,-1-1 1,0 1-1,0-1 1,-1 0 0,0 1-1,0-1 1,-1 0 0,-1-14-1,1 20-70,0 0-1,0 0 0,0 0 1,0 0-1,-1-1 1,1 1-1,-1 0 0,0 0 1,1 0-1,-1 0 1,0 0-1,0 0 1,0 0-1,-1 0 0,1 1 1,0-1-1,-1 0 1,1 1-1,-1-1 0,1 1 1,-1-1-1,0 1 1,0 0-1,1-1 1,-1 1-1,0 0 0,0 0 1,0 1-1,0-1 1,0 0-1,-1 1 0,1-1 1,0 1-1,0 0 1,0 0-1,0-1 1,-1 1-1,1 1 0,-4-1 1,4 1-125,-1 0 0,1-1 1,-1 1-1,1 0 0,0 0 0,0 0 1,-1 0-1,1 1 0,0-1 0,0 1 1,0-1-1,0 1 0,0 0 0,1 0 1,-1 0-1,0 0 0,1 0 0,0 0 1,-1 0-1,1 0 0,0 0 0,0 1 1,0-1-1,0 0 0,1 1 1,-1-1-1,1 1 0,-1-1 0,1 1 1,0-1-1,0 1 0,0-1 0,0 1 1,0-1-1,2 4 0,-2-4-150,1-1-1,0 1 1,0-1-1,0 0 1,0 1 0,0-1-1,1 0 1,-1 0-1,0 1 1,0-1-1,1 0 1,-1 0-1,1-1 1,-1 1 0,1 0-1,-1 0 1,1-1-1,0 1 1,-1-1-1,1 1 1,0-1 0,-1 0-1,1 0 1,0 0-1,-1 0 1,1 0-1,0 0 1,-1 0-1,3-1 1,1 1-607,20 1-3762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1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20 12043,'0'0'4250,"-9"9"-3268,-6 6-340,1 0-1,1 1 1,-13 20-1,21-29-293,0 1-1,1 0 0,0 0 0,0 0 0,1 0 0,0 1 0,0 0 0,1-1 0,0 1 0,1 0 1,-1 14-1,2-22-332,0 0 0,0 0 0,0 0 1,0 0-1,0 0 0,1 0 0,-1 0 0,0 0 1,1 0-1,-1 0 0,1 0 0,-1 0 0,1 0 1,0 0-1,-1 0 0,1 0 0,0 0 0,-1-1 1,1 1-1,0 0 0,0-1 0,0 1 1,0 0-1,0-1 0,0 1 0,1-1 0,1 1 21,0 0-1,0 0 1,1 0-1,-1-1 1,0 0-1,1 0 0,-1 0 1,7 0-1,-1-2 40,0 1 0,0-1 0,1-1 0,-1 0 0,14-7 0,-11 3-28,0 0 0,0-1-1,-1 0 1,0-1-1,0-1 1,-1 0-1,10-13 1,-16 19 56,0-1 0,-1 0 1,0 0-1,0-1 1,0 1-1,0-1 0,-1 1 1,0-1-1,0 0 0,0 0 1,-1 0-1,0 0 1,0 0-1,-1 0 0,0 0 1,0 0-1,0 0 0,-1 0 1,-1-8-1,2 13-94,0-1-1,-1 1 0,1 0 1,-1-1-1,1 1 0,-1 0 1,0-1-1,1 1 1,-1 0-1,0 0 0,0 0 1,0 0-1,0 0 1,0 0-1,0 0 0,0 0 1,0 0-1,-1 0 0,1 1 1,0-1-1,0 0 1,-1 1-1,-1-1 0,0 0 11,0 0-1,0 1 1,0 0-1,0 0 1,0 0-1,0 0 1,-1 0-1,1 1 1,0-1-1,-4 2 1,-2 1 12,0 0 0,0 1 1,1 0-1,-1 0 1,1 1-1,-9 6 1,5-3-43,-9 9-178,21-12-57,15-4-146,23-14-7589,-14 0-1073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1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5990,'0'20'8199,"-9"5"-8070,2 3 447,-2 5-160,9 1-31,0-4-289,0-4-32,4-5-32,8-5 32,2-6-32,-5-6 96,7-4-448,-10 0-1346,-6-10-8551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21 305 6342,'0'0'5637,"-4"-10"-3314,2 5-2163,-1 1 46,1 0 0,1 0 0,-1 0 0,0 0 0,1 0 0,0 0 0,0 0 0,0-1 0,1 1 0,-1 0 0,1-1 0,0 1 0,0 0-1,1-1 1,-1 1 0,1 0 0,0 0 0,0 0 0,0-1 0,1 1 0,-1 0 0,1 0 0,3-4 0,5-4 51,0 1 1,2 0-1,-1 1 1,1 0-1,0 0 0,1 2 1,0-1-1,1 2 1,21-10-1,-1 3-65,1 2 0,65-15 0,55 3 13,-133 22-207,-1 1 0,1 1-1,-1 1 1,1 1 0,25 6 0,-43-8 11,0 1 0,0 0 0,0 0 0,0 1 1,0-1-1,0 1 0,0 0 0,-1 0 0,1 0 0,-1 0 1,0 1-1,1 0 0,-1-1 0,0 1 0,-1 0 0,1 0 0,0 1 1,-1-1-1,0 0 0,0 1 0,0 0 0,0-1 0,0 1 1,-1 0-1,0 0 0,0 0 0,0 0 0,0 0 0,0 0 0,-1 0 1,0 0-1,0 0 0,0 0 0,0 1 0,-1-1 0,1 0 0,-1 0 1,0 0-1,0 0 0,-1 0 0,1-1 0,-1 1 0,0 0 1,0-1-1,0 1 0,-1-1 0,1 1 0,-5 4 0,-7 6 156,-1 0 0,-1 0-1,0-2 1,-1 0 0,0-1 0,-1 0-1,0-1 1,0-2 0,-1 1 0,0-2-1,-1-1 1,1 0 0,-39 5-1,69-12-8714,24-3 2890,0-3 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11115,'0'0'6950,"47"0"-5829,-8 0-352,0 0-257,11-4-384,-3 0-95,-3-2-1155,-10-2-5284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56 9449,'0'0'7773,"-2"-8"-5318,1 6-2214,-9-26 1408,10 27-1608,-1 0 0,1 0-1,-1 1 1,1-1 0,-1 0-1,1 1 1,-1-1 0,0 1 0,1-1-1,-1 1 1,0-1 0,0 1-1,1-1 1,-1 1 0,0-1-1,0 1 1,0 0 0,0 0 0,1-1-1,-1 1 1,0 0 0,0 0-1,0 0 1,0 0 0,0 0-1,0 0 1,1 0 0,-1 0 0,0 1-1,0-1 1,0 0 0,0 0-1,0 1 1,1-1 0,-1 1-1,0-1 1,0 0 0,1 1 0,-2 0-1,-3 3-35,-1 1-1,1 0 0,0-1 1,1 1-1,-1 1 0,1-1 0,0 1 1,1 0-1,-1 0 0,1 0 1,0 0-1,1 0 0,-4 11 1,1 0-11,1 0 0,1 0 1,0 1-1,0 21 0,3-37 10,-1-1 1,1 1-1,0-1 0,-1 1 0,1-1 0,0 1 0,0-1 0,0 1 0,1-1 0,-1 1 1,0-1-1,1 1 0,-1-1 0,0 1 0,1-1 0,0 1 0,-1-1 0,1 0 0,0 1 1,0-1-1,0 0 0,-1 0 0,1 0 0,1 1 0,-1-1 0,0 0 0,0 0 0,0-1 1,0 1-1,1 0 0,-1 0 0,0-1 0,1 1 0,-1 0 0,1-1 0,-1 1 0,1-1 1,-1 0-1,1 0 0,-1 1 0,1-1 0,-1 0 0,1 0 0,-1 0 0,1-1 0,-1 1 1,1 0-1,-1 0 0,1-1 0,2 0 0,3-2 117,0 0 1,0 0-1,1 0 1,-2-1-1,1 0 1,0 0-1,-1-1 0,9-8 1,-6 5 4,-2-1 1,1 0-1,-1 0 1,-1-1-1,1 1 1,-2-2-1,1 1 1,-1 0-1,-1-1 0,0 0 1,-1 0-1,0 0 1,0-1-1,-1 1 1,1-24-1,-3 34-115,0 0-1,0 1 0,0-1 1,0 0-1,0 0 1,0 0-1,0 0 1,0 0-1,-1 0 1,1 0-1,0 0 0,0 0 1,-1 0-1,1 0 1,-1 1-1,1-1 1,-1 0-1,1 0 1,-1 0-1,-1-1 0,2 2-52,-1 0-1,1 0 0,-1 0 0,0 0 0,1 0 0,-1 0 0,1 0 1,-1 0-1,0 0 0,1 0 0,-1 0 0,1 0 0,-1 0 0,1 1 1,-1-1-1,0 0 0,1 0 0,-1 1 0,1-1 0,-1 0 0,1 1 1,-1-1-1,0 1 0,-1 1-358,-1 1 0,0-1-1,1 1 1,-1 0 0,1 0 0,0 0 0,0 0 0,0 0 0,-2 5 0,-7 50-9790,9-32 2300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13549,'0'0'2018,"-5"55"320,-4-22-512,-2 6-545,-3 3-576,5-3-513,0-1-128,7-7-32,2-7-256,0-12-1922,11-12-1442,2-10-320,8-16-2626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87 7687,'0'0'8008,"-9"5"-7602,3 0-298,0 0 1,-1 0 0,2 0 0,-1 1 0,1 0 0,-8 10 0,12-15-37,0 1 0,0-1 0,0 1 0,0 0-1,0 0 1,0-1 0,0 1 0,1 0 0,-1 0 0,0 0 0,1 0 0,0 0 0,-1-1 0,1 1 0,0 0 0,0 0 0,0 0 0,0 0 0,1 0 0,-1 0 0,0 0 0,1 0 0,0 0 0,-1 0 0,1-1 0,0 1 0,0 0 0,0 0 0,0-1 0,0 1 0,0-1 0,0 1 0,1-1 0,-1 1 0,0-1-1,1 0 1,0 0 0,-1 1 0,3 0 0,49 26 878,-36-20-844,0 1 0,0 1-1,17 13 1,-30-20-105,-1 0 1,0-1-1,0 1 1,0 1 0,0-1-1,0 0 1,-1 1-1,0-1 1,1 1 0,-1 0-1,0 0 1,-1 0-1,1 0 1,-1 0-1,0 0 1,0 0 0,0 1-1,0-1 1,-1 5-1,0-6 14,-1 0 0,0 1 0,1-1 0,-2 0 0,1 0 0,0 0 0,-1 0 0,1 0 0,-1 0 0,0 0 0,0 0 0,0-1 0,0 1-1,0-1 1,-1 1 0,1-1 0,-1 0 0,0 0 0,1 0 0,-1 0 0,0-1 0,0 1 0,0-1 0,-1 1 0,1-1 0,-6 1 0,0 1 240,1-1 1,-1 0-1,0 0 0,0-1 1,1 0-1,-1-1 1,0 0-1,0 0 0,-12-2 1,19 1-215,0 1 1,0 0-1,0-1 1,1 0-1,-1 1 1,0-1-1,0 0 1,0 0-1,1 0 1,-1 0-1,0 0 1,1-1-1,-1 1 1,1 0-1,0-1 1,-1 1-1,1-1 1,0 1 0,0-1-1,0 0 1,0 0-1,0 1 1,0-1-1,0 0 1,1 0-1,-1 0 1,1 0-1,-1 0 1,1 0-1,0 0 1,0 0-1,0 0 1,0 0-1,0 0 1,0 0-1,1 0 1,-1 0-1,0 0 1,1 1-1,1-4 1,0-3-58,1 0 1,1 0 0,-1 0-1,1 0 1,1 1 0,-1-1 0,1 1-1,7-7 1,13-11 9,44-33 0,-50 43 33,1 0 1,-2-1 0,0-2 0,-1 0 0,24-32 0,-40 48 7,1 0 0,-1 0 1,0 1-1,0-1 0,0 0 1,0 0-1,0 0 0,0 0 0,-1 0 1,1 0-1,0-1 0,-1 1 1,0 0-1,0 0 0,1 0 1,-1 0-1,-1-1 0,1 1 0,0 0 1,0 0-1,-1 0 0,1 0 1,-1-1-1,0 1 0,-1-3 1,-1 2-14,1 1 1,0 0-1,-1 0 1,1 0-1,-1 0 1,0 0-1,0 1 1,0-1-1,1 1 1,-1 0-1,-1 0 1,1 0-1,0 0 0,0 0 1,-5 0-1,-1 0-33,-1 0-1,1 0 0,-1 1 1,1 0-1,-1 1 0,1 0 0,0 1 1,-1 0-1,1 0 0,0 1 1,-10 4-1,8 4-1250,19-6-1924,26-3-5068,-29-2 6809,24 0-5826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16432,'0'0'4489,"-11"0"-3352,2 2-990,0 0 1,0 0-1,0 1 0,1 0 0,-1 0 0,1 1 1,-1 0-1,-10 7 0,16-9-95,-1 1 0,1-1 0,-1 1-1,1-1 1,0 1 0,0 0 0,0 0 0,0 0 0,1 1 0,-1-1-1,1 1 1,0-1 0,0 1 0,0 0 0,1 0 0,-1 0 0,1 0-1,0 0 1,0 0 0,0 0 0,1 0 0,-1 0 0,1 0-1,0 8 1,1-11-42,0 0 1,0 0-1,0 0 0,0 0 0,0 0 0,0 0 0,0 0 0,0 0 0,1 0 0,-1-1 0,0 1 0,0 0 0,1-1 0,-1 1 1,1-1-1,-1 0 0,0 1 0,1-1 0,-1 0 0,1 0 0,-1 0 0,0 0 0,1 0 0,-1 0 0,3 0 0,45-2 287,-45 2-274,7-2-59,1 0-1,-1-1 1,0 0-1,16-8 1,-17 7-430,1 0 1,-1 1 0,1 0-1,20-3 1,-31 6 451,1 1-1,0-1 1,0 1-1,0-1 1,0 1 0,0-1-1,-1 1 1,1-1-1,0 1 1,-1 0-1,1-1 1,0 1 0,-1 0-1,1 0 1,-1-1-1,1 1 1,-1 0-1,1 0 1,-1 0 0,0 0-1,1 0 1,-1 0-1,0 0 1,0-1-1,1 1 1,-1 0 0,0 0-1,0 0 1,0 0-1,0 0 1,-1 2-1,1 43 26,-1-34-14,2 39 37,1-29 612,-1 1 1,-2-1-1,0 1 1,-1-1-1,-1 0 1,-7 23-1,9-44-559,0 0 0,0 1 0,0-1 0,0 0 0,0 0 0,0 0 0,0 0 0,0 0 1,-1 0-1,1 0 0,0-1 0,-1 1 0,1 0 0,0-1 0,-1 1 0,1-1 0,-1 0 0,1 1 0,-1-1 0,1 0 0,-1 0 0,1 0 0,-1 0 0,1 0 0,-1 0 0,1 0 0,-1 0 0,1-1 0,-1 1 0,1-1 0,-3 0 0,-45-19 438,46 18-792,-22-19 385,19 0-8169,6 13 1138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19282,'0'0'6534,"52"20"-8648,-29-20-2050,0-7-4740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15983,'0'0'6823,"-34"59"-5927,34-46-639,14-3-161,11-3 0,2-6 64,5-1-96,-3-1-1697,1-12-1250,-7 0-1537,-1-4-705,-6 0-1089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8104,'0'0'6918,"-20"53"-4964,6-20-160,-2 6 256,-4 3-449,-1 4-95,-1-1-289,4-4-320,6-2-385,1-7-160,6-6-287,3-4-33,2-4-32,2-9-833,8-6-2178,3-3-3299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10858,'2'-1'7367,"-2"15"-6886,0 9 640,0 7 192,0 7-672,0 4-321,0 2-96,-2-3-64,2-2-128,0-3 32,0-6 0,0-5-736,0-10-1763,0-5-1536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10410,'0'0'11435,"68"-30"-11563,-34 30 96,5 0-2050,6 0-1314,-1 0-2049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11371,'0'0'1809,"1"8"615,4 52 2388,-4 79 0,-1-78-4058,0-61-738,0 0 0,0 0 0,0-1 0,0 1 0,0 0 1,1 0-1,-1 0 0,0-1 0,0 1 0,0 0 0,0 0 0,0 0 0,1 0 0,-1 0 0,0-1 1,0 1-1,0 0 0,1 0 0,-1 0 0,0 0 0,0 0 0,0 0 0,1 0 0,-1 0 0,0 0 1,0 0-1,0 0 0,1 0 0,-1 0 0,0 0 0,0 0 0,1 0 0,-1 0 0,0 0 0,0 0 1,0 0-1,1 0 0,-1 0 0,0 0 0,0 0 0,0 0 0,1 1 0,-1-1 0,0 0 0,0 0 1,0 0-1,0 0 0,1 0 0,-1 1 0,0-1 0,0 0 0,0 0 0,0 0 0,0 1 0,0-1 1,1 0-1,-1 0 0,0 0 0,0 1 0,0-1 0,0 0 0,0 0 0,0 0 0,0 1 0,0-1 1,0 0-1,0 1 0,11-17 480,-6-3-416,-1-1 1,-1 0-1,0 0 1,-2-1-1,0 1 1,-2 0-1,-2-22 1,2 40-85,-2-9-518,14 24 260,-3-9 264,0-1 1,1 0-1,-1 0 1,1 0 0,0-1-1,0 0 1,0-1-1,0 0 1,0-1 0,0 0-1,0 0 1,0-1-1,0 0 1,0 0 0,0-1-1,14-5 1,-15 5 22,-1 0 1,1-1-1,-1-1 1,1 1-1,-1-1 1,0 0-1,-1-1 1,1 0-1,-1 0 1,1 0-1,-2-1 1,1 0-1,-1 0 1,1 0-1,-2-1 1,1 0-1,-1 0 1,6-13-1,-7 5 19,-11 16-315,-12 21-105,15-14 374,0 0-1,1 1 1,0-1 0,1 1-1,0 0 1,0 0 0,0 0 0,2 0-1,-1 0 1,1 1 0,0-1-1,1 1 1,1 15 0,0-24 11,0 1-1,0 0 1,-1 0 0,1-1-1,1 1 1,-1 0 0,0-1 0,0 1-1,1-1 1,-1 0 0,1 1-1,-1-1 1,1 0 0,-1 0 0,1 0-1,0 0 1,-1 0 0,1 0-1,0 0 1,0-1 0,0 1 0,0-1-1,0 1 1,0-1 0,0 0-1,-1 0 1,1 0 0,0 0 0,0 0-1,3-1 1,2 1 32,0 0 0,0-1 0,1 0 0,-1-1 0,0 0 0,0 0 0,7-3 0,-2-3-10,0 1 1,0-1 0,-1-1-1,0 0 1,-1-1 0,0 0-1,-1 0 1,0-1 0,0 0-1,-1-1 1,0 0 0,-1 0 0,-1 0-1,7-17 1,-9 25-551,-4 17 255,-5 30 185,3-23 108,2-18-21,-2 8 72,2 0 1,-1 0-1,1 0 0,1 0 1,0 1-1,2 10 0,-2-19-68,-1 0-1,1 0 0,0 0 1,0 0-1,0 0 1,0 0-1,1 0 1,-1-1-1,0 1 1,1 0-1,-1-1 1,1 1-1,-1-1 1,1 1-1,0-1 1,0 0-1,0 0 1,0 0-1,0 0 1,0 0-1,0 0 0,0 0 1,0-1-1,0 1 1,0-1-1,0 0 1,1 1-1,-1-1 1,0 0-1,0 0 1,0 0-1,0-1 1,1 1-1,1-1 1,-3 1-176,1-1 1,-1 1 0,1-1 0,-1 1 0,0-1-1,1 0 1,-1 0 0,0 1 0,0-1-1,0 0 1,0 0 0,0 0 0,0 0 0,0 0-1,0-1 1,0 1 0,0 0 0,0 0 0,-1-1-1,1 1 1,0 0 0,-1-1 0,1 1-1,0-3 1,7-40-6225,-8 38 5395,4-36-5509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46 14382,'0'0'5883,"-10"5"-5270,6-3-573,-42 26 288,43-26-327,1 0 0,-1 0 0,1 1 0,0-1 0,0 1-1,0-1 1,0 1 0,0 0 0,1 0 0,-1 0 0,1 0 0,0 0 0,0 0-1,0 0 1,0 0 0,0 0 0,1 0 0,-1 5 0,2-7 2,-1 0 0,1 0 0,-1 0 0,1 0 0,-1 0 0,1-1 0,-1 1 0,1 0 0,0 0 0,0 0 0,-1-1 0,1 1 0,0 0-1,0-1 1,0 1 0,0-1 0,-1 1 0,1-1 0,0 1 0,0-1 0,0 0 0,0 1 0,0-1 0,0 0 0,0 0 0,1 0 0,1 0 0,40 4 324,-27-3-289,-6 0-42,0 0 0,0 1-1,0 1 1,-1 0 0,1 0-1,-1 1 1,10 5 0,-17-8 4,0 0 0,0 0 0,0 1 0,0-1 0,-1 0 0,1 1 0,0-1 0,-1 1 0,1 0 0,-1 0 0,0-1 0,0 1 0,1 0 1,-1 0-1,0 0 0,-1 0 0,1 0 0,0 0 0,-1 1 0,1-1 0,-1 0 0,1 0 0,-1 0 0,0 1 0,0-1 0,0 0 0,0 0 0,-1 0 1,1 1-1,0-1 0,-1 0 0,0 0 0,1 0 0,-1 0 0,0 0 0,0 0 0,0 0 0,-3 3 0,0 2 83,-1-1-1,0 0 1,0 0-1,0 0 1,-1 0-1,0-1 1,0 0-1,-1-1 1,1 1-1,-1-1 1,0 0-1,-13 5 1,6-4 134,-1 0 0,0 0 0,-1-1 0,1-1 1,-23 1-1,35-3-261,1-1 1,-1 0-1,0 0 1,1 0-1,-1 0 1,1 0-1,-1-1 1,0 1-1,1-1 1,-1 0-1,1 0 1,-1 0-1,1 0 1,0 0-1,-1 0 1,1-1-1,0 1 0,0-1 1,0 1-1,0-1 1,0 0-1,0 0 1,1 0-1,-1 0 1,0 0-1,1 0 1,0 0-1,-1-1 1,1 1-1,0 0 1,0-1-1,0 1 1,1-1-1,-1 1 1,0-6-1,0-2-1219,0-1-1,1 0 0,0 0 1,1 0-1,0 1 1,0-1-1,5-16 1,8-17-5159</inkml:trace>
  <inkml:trace contextRef="#ctx0" brushRef="#br0" timeOffset="1">147 12 8136,'0'0'8071,"63"-12"-6629,-46 12-642,5 6-543,1 1-129,-2-4-256,1-2-3364,-2-1-2209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10730,'0'0'3331,"-19"59"-1633,12-40-609,-1 4-513,0 0-255,2-6-193,6-2-32,-2-4-160,2-6-705,13-14-7687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48 14990,'0'0'9316,"-12"-2"-9028,7 0-282,0 1-1,-1 1 1,1-1-1,-1 1 1,1 0-1,0 0 1,-1 0 0,1 1-1,-1 0 1,1 0-1,0 0 1,-1 1-1,1 0 1,0 0 0,0 0-1,0 0 1,1 1-1,-1 0 1,1 0 0,-1 0-1,-6 7 1,2-3 68,1 0 1,0 0-1,0 1 0,0 0 1,1 0-1,1 1 1,-1 0-1,1 0 1,1 0-1,0 1 1,0 0-1,1 0 0,0 0 1,0 0-1,2 1 1,-1 0-1,-1 17 1,4-27-67,0 1 1,0-1-1,0 1 1,0-1-1,1 0 1,-1 1-1,0-1 1,1 0 0,-1 1-1,1-1 1,-1 0-1,1 0 1,0 0-1,0 1 1,-1-1-1,1 0 1,0 0-1,0 0 1,0 0-1,0 0 1,0 0 0,0-1-1,3 2 1,-1 0 49,1-1 1,-1 1-1,0-1 1,1 0-1,0-1 1,-1 1-1,1-1 0,0 1 1,3-1-1,2 0 53,-1-1 0,1 0 0,-1 0 0,0 0-1,0-1 1,0-1 0,14-5 0,-12 3-2,-2-1 1,1 0-1,-1 0 1,0-1-1,0 0 1,0-1-1,-1 1 1,0-1-1,-1-1 0,0 1 1,0-1-1,4-11 1,-7 15-80,-1 0 0,0 0 0,0 0 0,0-1 0,-1 1 1,0-1-1,0 1 0,0-1 0,-1 1 0,1-1 0,-1 0 0,-1 1 0,1-1 1,-1 0-1,0 1 0,0-1 0,-1 1 0,1 0 0,-1-1 0,-1 1 1,1 0-1,-1 0 0,-4-7 0,0 2-133,5 7-138,0 0 0,0 0 1,0 0-1,0 0 1,0 0-1,-1 1 0,0-1 1,-3-2-1,-2 10-14157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13805,'0'0'4821,"-6"9"-3316,2 1-1085,0 0 0,0 0 0,0 1 0,2-1 0,-1 1 0,1-1 0,-1 21-1,3-27-473,-1-1 0,1 0-1,0 0 1,0 1-1,1-1 1,-1 0-1,0 0 1,1 1-1,0-1 1,0 0-1,0 0 1,0 0-1,1 0 1,-1 0-1,1 0 1,0 0 0,-1-1-1,1 1 1,0-1-1,1 1 1,-1-1-1,0 0 1,1 0-1,-1 0 1,1 0-1,0 0 1,0 0-1,-1-1 1,1 1-1,0-1 1,1 0 0,-1 0-1,0 0 1,0 0-1,4 0 1,-2-1-393,0 1-1,-1-1 1,1 0 0,0 0 0,0-1 0,0 0 0,-1 0 0,1 0 0,0 0 0,-1 0-1,1-1 1,-1 0 0,1 0 0,-1 0 0,0-1 0,0 0 0,0 1 0,0-1-1,-1-1 1,1 1 0,-1 0 0,4-5 0,-3 2 303,0 1 1,0-1-1,0-1 1,-1 1-1,0 0 1,3-9-1,-4 7 1327,0 1 0,0-1 0,-1 0 0,0 0 0,1-12 0,-10 47 2485,0-2-3770,5-11 23,2 0-1,0 0 1,0 0 0,1 0 0,1 0-1,4 22 1,3-20-3642,8-8-4100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13325,'0'0'9641,"0"75"-9545,4-35 0,-4-1-64,1-2 32,5-4-32,3-6-64,-2-6-1153,3-8-1281,-2-10-2019,-3-3-3106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12396,'0'0'9385,"56"-16"-8617,-21 14-159,10-2-353,7 2-192,1-3-32,-4-3-3331,-5-8-4644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11563,'0'0'5413,"7"-9"-3646,-2 3-1569,0 1 1,0 0-1,1-1 1,0 2-1,0-1 1,0 1-1,0 0 0,1 0 1,0 1-1,0 0 1,0 0-1,0 0 0,0 1 1,0 0-1,1 1 1,-1-1-1,15 1 0,-16 0-124,0 0 0,0 1 0,-1 0 0,1 1-1,0-1 1,0 1 0,0 0 0,0 1 0,-1-1-1,9 4 1,-12-3-68,0-1 0,-1 0 1,1 1-1,0-1 0,-1 1 0,1 0 0,-1-1 0,0 1 1,0 0-1,1 0 0,-1 0 0,0 0 0,-1 0 0,1 0 1,0 0-1,0 0 0,-1 0 0,0 1 0,1-1 0,-1 0 1,0 0-1,0 1 0,0-1 0,0 0 0,0 0 0,-1 0 1,1 1-1,-1-1 0,1 0 0,-1 0 0,-1 3 0,-1 2 43,1 0 0,-1-1-1,-1 1 1,1-1-1,-1 1 1,-1-1-1,1 0 1,-1 0-1,0-1 1,0 0 0,-11 9-1,-9 5 25,-41 25-1,7-6 76,58-38-143,-1 1 0,1 0 1,0-1-1,0 1 0,0 0 0,0 0 1,0 0-1,0-1 0,0 1 1,1 0-1,-1 0 0,0 0 0,0 1 1,1-1-1,-1 0 0,1 0 0,-1 0 1,1 0-1,-1 1 0,1-1 1,0 0-1,-1 2 0,2-2-1,-1 0 0,1 0 1,-1 0-1,1 0 0,0 0 0,-1-1 0,1 1 1,0 0-1,0-1 0,0 1 0,0-1 0,-1 1 1,1 0-1,0-1 0,0 0 0,0 1 0,0-1 0,0 0 1,0 1-1,0-1 0,1 0 0,68 5 93,-63-5-92,84-4-2915,-31-10-4467,-10-5-3519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43 17457,'-8'-1'1702,"3"0"-1531,1 0 0,-1 1-1,0-1 1,0 1 0,0 0-1,0 1 1,0-1-1,0 1 1,0 0 0,0 0-1,1 0 1,-1 1-1,0 0 1,1 0 0,-1 0-1,1 0 1,0 1 0,-1-1-1,1 1 1,1 0-1,-1 1 1,0-1 0,1 1-1,-5 4 1,2 1-139,0 0 0,1 0 0,-1 0 0,2 0 0,-1 1 0,1 0-1,1 0 1,-3 12 0,5-19-27,0-1 0,1 0-1,-1 1 1,1-1-1,0 0 1,0 1-1,0-1 1,0 1 0,0-1-1,0 1 1,0-1-1,1 0 1,0 1-1,-1-1 1,1 0 0,0 1-1,0-1 1,0 0-1,0 0 1,0 0-1,1 0 1,-1 0 0,1 0-1,-1 0 1,1 0-1,0-1 1,0 1-1,0 0 1,0-1 0,0 0-1,0 1 1,0-1-1,0 0 1,0 0-1,0 0 1,1 0 0,-1-1-1,1 1 1,-1-1-1,3 1 1,5 0 157,-1-1 0,1 0-1,-1 0 1,1-1 0,-1 0 0,0-1 0,0 0-1,1 0 1,-1-1 0,0 0 0,-1-1 0,1 0-1,-1 0 1,1-1 0,11-8 0,-15 9-73,0 0 0,0 0 0,0-1 0,0 1 0,-1-1 0,0 0 0,0 0 0,0 0 0,-1-1 0,0 1 0,0-1 0,0 0 0,0 0 0,-1 0 0,0 0 0,0 0-1,-1-1 1,0 1 0,0 0 0,-1-1 0,1 1 0,-1-1 0,-2-11 0,2 15-138,-1 0 0,0 0-1,-1 0 1,1 0 0,0 0-1,-1 0 1,0 0-1,1 0 1,-1 1 0,0-1-1,-1 1 1,1-1 0,0 1-1,-1 0 1,1 0-1,-1 0 1,0 0 0,0 0-1,1 0 1,-1 1 0,0 0-1,-1-1 1,1 1-1,0 0 1,-4 0 0,-39-7-3949,3 7-4307,20 1-1800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2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12300,'0'0'9304,"-2"9"-9165,0-2-107,1 1 0,-1 0 0,1 0 0,1 0-1,-1 0 1,1 0 0,1 9 0,0-15-59,-1 1 0,1-1 1,0 0-1,0 1 0,0-1 0,0 0 0,0 0 1,0 1-1,1-1 0,-1 0 0,1 0 0,-1-1 0,1 1 1,0 0-1,0 0 0,-1-1 0,1 1 0,1-1 1,-1 0-1,0 0 0,0 1 0,0-1 0,1 0 1,-1-1-1,0 1 0,1 0 0,-1-1 0,0 1 1,1-1-1,-1 0 0,1 0 0,2 0 0,2-1-204,-1 1 0,1-1 0,-1 0-1,0-1 1,0 1 0,0-1 0,0-1-1,0 1 1,0-1 0,0 0 0,-1 0-1,10-7 1,-11 7 313,0 0 1,-1 0-1,1 0 1,-1 0-1,0-1 0,0 1 1,0-1-1,0 0 0,0 1 1,-1-1-1,0-1 0,0 1 1,0 0-1,0-1 1,-1 1-1,1-1 0,-1 1 1,1-9-1,-15 24 772,8-3-854,0 1-1,1-1 1,0 1 0,1 0-1,0 1 1,0-1-1,1 0 1,0 1 0,-1 11-1,6 22-7138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3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 10378,'0'0'6534,"-5"12"-5963,-5 16-129,1 1 1,-5 32-1,11-45-375,0 1-1,1-1 1,1 1 0,1 0-1,0-1 1,4 24 0,-4-38-72,0 0 0,1 0 0,-1 0 1,1 0-1,-1-1 0,1 1 0,-1 0 0,1 0 1,0 0-1,0-1 0,0 1 0,0 0 0,0-1 1,1 1-1,-1-1 0,0 1 0,1-1 0,-1 0 1,1 1-1,-1-1 0,1 0 0,-1 0 0,1 0 0,0 0 1,0-1-1,-1 1 0,1 0 0,0-1 0,0 1 1,0-1-1,0 0 0,0 1 0,0-1 0,0 0 1,0 0-1,0 0 0,3-1 0,1 0-23,0-1 0,0 0 0,-1 0 0,1-1 0,0 1 0,-1-1 0,0 0 0,1-1 0,-1 1 0,9-9 0,13-16-503,0-1 1,-2-2 0,-1 0 0,-1-2-1,27-52 1,-48 82 540,0-1 0,0 0-1,0 0 1,-1 0 0,0 0-1,0 0 1,0-1 0,0 1-1,0 0 1,-1-5 0,-21 32 945,18-17-899,-1 1 0,2 0 0,-1 0-1,1 0 1,0 0 0,0 1 0,0 7-1,2-13-118,0 0-1,-1 0 1,1-1-1,0 1 1,0 0-1,0 0 1,1 0-1,-1-1 1,0 1-1,1 0 1,-1 0-1,1 0 1,-1-1-1,1 1 1,0 0-1,0-1 1,0 1-1,0-1 1,0 1-1,0-1 1,0 1-1,1-1 1,-1 0-1,0 0 0,1 0 1,-1 1-1,1-1 1,-1 0-1,1-1 1,0 1-1,-1 0 1,1 0-1,2 0 1,15 2-4416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16432,'0'0'3891,"0"9"-2732,0-5-1110,0-1 1,0 1-1,0 0 1,1-1-1,-1 1 1,1-1-1,0 1 1,0-1 0,0 1-1,0-1 1,1 1-1,-1-1 1,1 0-1,0 0 1,0 0-1,0 0 1,0 0-1,1 0 1,-1-1-1,1 1 1,0-1 0,0 1-1,-1-1 1,6 2-1,29 16-75,-22-13-1445,0-2-1,0 0 0,0-1 1,1 0-1,20 1 0,13-2 655,-55 0 6085,-12 8-3792,5-4-800,0 1-419,-54 33 1496,62-38-1662,1 0 1,0 0-1,0 1 1,0 0-1,1-1 1,-1 1-1,1 1 1,0-1-1,0 0 0,0 1 1,-3 8-1,6-12-114,0 0 0,0 0 0,0-1 0,0 1 0,1 0 0,-1 0 0,0-1 0,0 1-1,1 0 1,-1-1 0,1 1 0,-1 0 0,0-1 0,1 1 0,-1 0 0,1-1 0,-1 1 0,1-1-1,0 1 1,-1-1 0,1 1 0,0-1 0,-1 1 0,1-1 0,0 0 0,-1 1 0,1-1 0,0 0-1,0 0 1,-1 0 0,1 1 0,0-1 0,0 0 0,0 0 0,-1 0 0,2 0 0,38 4-1555,-33-3 1170,8 1-376,90 12-1842,-95-12 2719,0 1 1,0 0-1,0 0 0,0 0 1,-1 2-1,0-1 0,17 12 0,-25-16-11,-1 0-1,1 0 1,-1 0-1,1 1 0,-1-1 1,1 0-1,-1 1 0,1-1 1,-1 0-1,1 1 1,-1-1-1,0 1 0,1-1 1,-1 1-1,1-1 0,-1 1 1,0-1-1,0 1 0,1-1 1,-1 1-1,0-1 1,0 1-1,0 0 0,0-1 1,1 1-1,-1-1 0,0 1 1,0 0-1,0-1 1,0 1-1,0-1 0,-1 1 1,1 0-1,0-1 0,0 1 1,0-1-1,0 1 1,-1-1-1,1 1 0,0-1 1,0 1-1,-1-1 0,1 1 1,-1-1-1,1 1 0,0-1 1,-1 1-1,1-1 1,-1 0-1,1 1 0,-1-1 1,1 0-1,-1 1 0,1-1 1,-1 0-1,1 0 1,-1 1-1,1-1 0,-1 0 1,-1 0-1,-37 10 2027,38-10-2096,-4 1-33,-80 8 946,77-9-1814,0 0 0,1-1 0,-1 1 0,1-2 0,-10-2 0,-2-5-7151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4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16592,'0'0'3043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4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11243,'0'0'9288,"25"62"-9224,-25-45 33,0-1-65,2 0-32,0-4-609,-2-6-1697,0-2-1282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8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97 13100,'0'0'2766,"-1"-9"-1352,0 6-1332,1 0-1,-1 1 1,1-1-1,0 0 1,0 1-1,0-1 1,0 0-1,0 1 1,1-1-1,-1 0 1,1 1-1,0-1 1,0 1-1,0-1 1,0 1-1,0-1 1,0 1-1,1 0 0,-1 0 1,1-1-1,0 1 1,-1 0-1,1 0 1,0 1-1,0-1 1,0 0-1,0 1 1,1-1-1,-1 1 1,0-1-1,1 1 1,-1 0-1,1 0 1,-1 0-1,1 1 1,-1-1-1,5 0 1,8-2 10,0 0 1,0 1 0,0 0-1,0 1 1,0 1 0,0 1 0,0 0-1,15 3 1,-22-3-86,0 1 0,0 0 0,0 0 1,-1 1-1,1 0 0,-1 0 0,1 1 0,-1 0 0,0 0 0,-1 0 0,1 1 1,-1 0-1,0 1 0,0-1 0,0 1 0,6 10 0,-10-13 1,0-1 0,0 1-1,-1 0 1,0-1 0,1 1-1,-1 0 1,0 0 0,0 0-1,-1 0 1,1 0 0,-1 0-1,1 0 1,-1 0 0,0 1-1,0-1 1,0 0 0,-1 0-1,1 0 1,-1 0 0,-1 5-1,0-3 57,-1-1 0,1 0 0,-1 0-1,0-1 1,0 1 0,0 0-1,0-1 1,0 0 0,-1 0 0,0 0-1,0 0 1,-5 3 0,-5 1 146,0 0 0,-1-1 0,1 0 0,-1-1-1,-1-1 1,1 0 0,-19 1 0,-111 3-1309,160-12-946,0 0 0,0-1 1,15-8-1,21-10-6496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3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8008,'0'0'11755,"0"61"-10890,0-27-481,0 8-224,0 1-96,0 4-64,0-4 32,0-4-352,0-3-705,9-9-224,2-10-225,-2-7-1665,2-8-2690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3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6662,'0'0'12156,"11"-5"-11147,16-4-655,2 2 0,-1 0 0,1 2 0,0 1 0,43 0 0,-51 2-325,-14 1-26,0 1-1,0-1 1,0 1 0,0 1 0,13 1-1,-18-2-6,-1 1 0,1-1-1,-1 1 1,1 0 0,-1 0-1,1-1 1,-1 1 0,1 0-1,-1 0 1,0 0 0,0 0-1,1 1 1,-1-1 0,0 0-1,0 0 1,0 1 0,0-1-1,-1 0 1,1 1-1,0-1 1,0 1 0,-1-1-1,1 1 1,-1 0 0,0-1-1,1 1 1,-1 0 0,0-1-1,0 4 1,-1 14 42,-1-1-1,-1 1 1,-1-1-1,-1 0 1,0 0-1,-1 0 1,-1-1-1,-14 25 1,-5 20-18,21-50-99,-2 4-292,1 1 0,0 0-1,1 0 1,1 1 0,-4 32 0,9-50 256,-1-1 1,0 1-1,0 0 1,0 0 0,1-1-1,-1 1 1,0 0-1,0 0 1,1 0 0,-1 0-1,0 0 1,1-1 0,-1 1-1,0 0 1,0 0-1,1 0 1,-1 0 0,0 0-1,1 0 1,-1 0-1,0 0 1,1 0 0,-1 0-1,0 0 1,1 0 0,-1 0-1,0 0 1,0 0-1,1 1 1,-1-1 0,0 0-1,1 0 1,-1 0-1,0 0 1,0 1 0,1-1-1,-1 0 1,0 0 0,0 0-1,0 1 1,1-1-1,-1 0 1,0 0 0,0 1-1,0-1 1,0 0-1,1 1 1,-1-1 0,0 0-1,0 0 1,0 1 0,0-1-1,0 0 1,0 1-1,0-1 1,0 0 0,0 1-1,0-1 1,0 0-1,0 0 1,0 1 0,0-1-1,0 0 1,0 1 0,0-1-1,-1 0 1,1 1-1,15-21-5351,-8-7 106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3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40 114 2787,'0'0'3395,"-11"-65"-416,2 41-417,0 7-288,2 9-832,3 8-193,4 15-1217,9 0 0,11 5 0,8-6-64,17-1-1442,0-9-1600,7-4-2179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3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47 12107,'0'0'1997,"-9"4"-347,0 1-1430,0 1 1,0 0 0,1 0 0,-1 1-1,2 1 1,-1-1 0,1 1 0,0 0 0,0 1-1,1 0 1,0 0 0,1 0 0,-8 18-1,10-22-116,1 0 0,0 1 0,0-1-1,0 1 1,0-1 0,1 1 0,0-1-1,0 1 1,0 0 0,1-1 0,0 1-1,0 0 1,1 7 0,-1-11-57,1-1 1,0 1 0,-1 0-1,1-1 1,0 0-1,0 1 1,0-1 0,0 1-1,0-1 1,0 0-1,0 0 1,0 0 0,0 0-1,0 0 1,1 0-1,-1 0 1,1 0 0,2 1-1,0 0 70,-1-1 1,1-1-1,0 1 0,0 0 0,0-1 0,0 0 1,0 0-1,0 0 0,0 0 0,7-2 1,0-1 115,1-1 1,-1 0-1,0 0 1,-1-1-1,1-1 1,-1 0-1,0 0 1,0-1-1,-1 0 1,0-1-1,0 0 1,0-1 0,8-11-1,-13 15-81,0 0 0,0-1 0,0 0 0,-1 0-1,0 0 1,0-1 0,-1 1 0,1 0 0,-1-1 0,2-13 0,-4 16-94,0 0-1,0-1 1,0 1 0,-1 0 0,1 0-1,-1-1 1,0 1 0,0 0 0,-1 0-1,1 0 1,-1 0 0,0 0 0,0 0 0,0 0-1,0 1 1,-1-1 0,0 1 0,-4-5-1,3 4-55,0 1-1,0 0 1,0 0-1,0 0 0,-1 1 1,0 0-1,-5-3 1,8 4-121,0 0 0,-1 0 0,1 1 0,0-1 0,-1 0 0,1 1 0,-1 0 0,1-1 0,-1 1 0,1 0 0,-1 0 0,1 1 0,-1-1 0,1 0 0,-1 1 0,1 0 0,-3 0 0,4 0-139,0 0 0,1 0 0,-1 0 0,0 1-1,0-1 1,1 0 0,-1 0 0,1 0 0,-1 1 0,1-1-1,-1 0 1,1 0 0,0 1 0,0-1 0,-1 0 0,1 1-1,1 1 1,3 13-6284,10-9 462</inkml:trace>
  <inkml:trace contextRef="#ctx0" brushRef="#br0" timeOffset="1">808 13 10410,'0'0'11723,"-25"63"-10346,15-37-448,4 3-384,3-1-481,3-1 0,0-4-96,9-1-449,-2-5-1024,2-4-673,-4-5-449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3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8136,'0'0'15759,"59"-26"-15535,-11 26-192,4 0 0,-2-3-1281,-4-2-2819,-3-4-4580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3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226 107 9385,'0'0'2728,"0"-11"245,1 8-2766,-1 0-38,1 1 0,-1-1 0,0 0 1,1 1-1,-1-1 0,0 1 1,0-1-1,-1 0 0,1 1 1,-1-1-1,1 1 0,-1-1 1,0 1-1,0-1 0,0 1 1,0-1-1,0 1 0,0 0 1,-1 0-1,1-1 0,-1 1 0,0 0 1,1 0-1,-1 1 0,0-1 1,0 0-1,0 1 0,0-1 1,-1 1-1,1-1 0,0 1 1,-1 0-1,-3-1 0,0 0-117,0 1 0,0 1 1,0-1-1,0 1 0,0 0 0,0 0 0,0 1 0,0 0 0,0 0 0,0 0 0,0 1 0,0 0 0,0 0 0,1 0 1,-1 1-1,1 0 0,0 0 0,0 0 0,0 0 0,0 1 0,1 0 0,-1 0 0,-6 9 0,5-7-55,1 1-1,1-1 1,0 1-1,-1 1 0,2-1 1,-1 0-1,1 1 0,1 0 1,-1-1-1,1 1 1,1 0-1,-1 0 0,1 0 1,1 1-1,-1-1 1,1 0-1,2 10 0,-2-16 12,1-1 0,-1 1 0,1-1-1,-1 0 1,1 1 0,0-1 0,0 0-1,-1 1 1,1-1 0,0 0 0,0 0-1,0 0 1,0 0 0,0 0 0,1 0-1,-1 0 1,0 0 0,0 0 0,1 0-1,-1-1 1,1 1 0,-1-1 0,0 1-1,1-1 1,-1 1 0,1-1 0,-1 0-1,1 0 1,-1 0 0,1 0 0,-1 0-1,1 0 1,2 0 0,3-1 144,-1 1 0,1-1 1,0-1-1,0 1 0,0-1 0,10-4 1,1-3 157,0 0 1,-1-2-1,0 0 0,0 0 1,15-16-1,-27 23-242,1 0-1,-2-1 1,1 0-1,0 0 1,-1 0-1,0-1 1,0 1-1,0-1 0,-1 0 1,0 0-1,0-1 1,-1 1-1,1 0 1,-1-1-1,-1 0 1,1 1-1,-1-1 0,0-12 1,-1 18-98,0 0-1,0 0 1,0 0 0,0 0 0,0 0 0,-1 0-1,1 0 1,0-1 0,-1 1 0,1 0-1,0 0 1,-1 0 0,0 0 0,1 0 0,-1 1-1,0-1 1,1 0 0,-1 0 0,0 0 0,0 0-1,0 1 1,1-1 0,-1 0 0,0 1-1,0-1 1,0 1 0,0-1 0,0 1 0,0-1-1,0 1 1,-1 0 0,1 0 0,0-1-1,0 1 1,0 0 0,0 0 0,0 0 0,0 0-1,-1 0 1,1 0 0,0 1 0,-2-1-1,1 1-273,0 0 1,0-1-1,0 1 0,0 0 0,0 0 0,0 0 0,0 0 0,0 0 0,0 1 0,1-1 0,-1 1 0,0-1 0,1 1 0,-1-1 0,1 1 0,0 0 0,-1 0 0,1 0 1,0 0-1,0 0 0,-1 2 0,-2 17-3631,3 1-730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3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10154,'0'0'7751,"-23"69"-6406,7-35-448,7 3-641,0 0-192,4-2-32,5-8-32,0-7-1217,14-11-2274,0-9-1025,11-12-3716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23 6438,'0'0'10362,"-11"-3"-8152,6 1-1971,1 0-45,-1 0 0,0 0 0,1 1 0,-1 0 0,0 0 0,0 0 0,0 0 0,0 1 0,0 0 0,0 0 0,1 0-1,-1 1 1,0-1 0,0 1 0,0 0 0,0 1 0,1-1 0,-1 1 0,0 0 0,1 0 0,-5 3 0,7-3-164,-43 36 482,43-36-481,0 1 1,0 0-1,0-1 1,0 1-1,0 0 1,1 0-1,-1 0 1,1 0-1,0 1 1,0-1-1,0 0 0,0 0 1,1 1-1,-1 5 1,1-8-27,1 0 1,-1-1-1,1 1 1,-1 0-1,1-1 1,-1 1-1,1-1 1,-1 1-1,1 0 1,0-1-1,-1 0 1,1 1-1,0-1 1,-1 1-1,1-1 1,0 0-1,0 1 1,-1-1 0,1 0-1,0 0 1,0 0-1,-1 0 1,1 0-1,0 1 1,0-1-1,0-1 1,-1 1-1,1 0 1,0 0-1,0 0 1,-1 0-1,1 0 1,0-1-1,0 1 1,-1 0-1,1-1 1,1 0-1,32-13 357,-23 3-302,-1-1-1,0 0 0,-1 0 1,10-20-1,0 4-30,-18 65-467,-16 74 1127,15-110-675,0 0 1,1-1 0,-1 1 0,0 0 0,0 0 0,1 0 0,-1-1 0,1 1-1,-1 0 1,1 0 0,-1-1 0,1 1 0,-1 0 0,1-1 0,0 1 0,-1 0-1,1-1 1,0 1 0,0-1 0,-1 0 0,1 1 0,0-1 0,0 1-1,0-1 1,-1 0 0,1 0 0,0 1 0,0-1 0,0 0 0,0 0 0,0 0-1,0 0 1,0 0 0,-1 0 0,1 0 0,0 0 0,0-1 0,0 1 0,0 0-1,0 0 1,-1-1 0,1 1 0,0-1 0,1 0 0,40-16 277,-16 0-228,-1-1 0,0-1 0,42-43 0,-66 61-102,-2 39-100,-7 17 255,8-55-113,1 1 0,-1-1 0,0 1 0,1-1-1,-1 1 1,0-1 0,1 1 0,-1-1 0,1 0 0,-1 1 0,1-1-1,-1 1 1,1-1 0,0 0 0,-1 0 0,1 1 0,-1-1 0,1 0-1,0 0 1,-1 0 0,1 0 0,-1 0 0,1 0 0,0 0 0,-1 0-1,1 0 1,0 0 0,-1 0 0,1 0 0,-1 0 0,1 0 0,1-1-1,24-5 126,-12-2-137,0 1 0,-1-2-1,-1 0 1,1-1 0,20-21 0,-2 3-1,-31 27 3,0 1 0,0 0 0,0 0 1,0 0-1,0-1 0,0 1 1,1 0-1,-1 0 0,0 0 1,0 0-1,0-1 0,0 1 1,1 0-1,-1 0 0,0 0 0,0 0 1,1 0-1,-1 0 0,0 0 1,0-1-1,0 1 0,1 0 1,-1 0-1,0 0 0,0 0 0,1 0 1,-1 0-1,0 0 0,0 0 1,1 0-1,-1 0 0,0 0 1,0 0-1,1 1 0,-1-1 0,0 0 1,0 0-1,0 0 0,1 0 1,-1 0-1,0 0 0,0 1 1,0-1-1,1 0 0,-1 0 1,0 0-1,0 0 0,0 1 0,0-1 1,0 0-1,1 0 0,-1 0 1,0 1-1,0-1 0,0 0 1,0 0-1,0 1 0,3 23-32,0 10 186,-3-33-142,1 0 0,-1-1 0,0 1 0,0 0 0,1 0 0,-1 0 0,0 0 0,1-1 0,-1 1 0,1 0 0,-1 0 0,1 0 0,-1-1 0,1 1 0,-1 0 0,1-1 0,0 1-1,-1-1 1,1 1 0,0-1 0,0 1 0,0-1 0,-1 1 0,1-1 0,0 0 0,0 1 0,1-1 0,8 1 63,-1-1 0,1-1 0,0 0 1,-1 0-1,1-1 0,-1 0 0,16-5 0,20-11-836,-1-2-3359,-10 3-3220,-14 9 1853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4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62 11659,'0'0'2301,"-7"0"176,3 0-2341,1-1-1,0 1 1,-1 0 0,1 0-1,0 1 1,-1-1 0,1 1-1,0-1 1,-1 1 0,1 0-1,0 0 1,0 1 0,0-1-1,0 1 1,0-1 0,0 1 0,0 0-1,1 0 1,-1 0 0,1 0-1,-1 1 1,1-1 0,0 1-1,0-1 1,0 1 0,0 0-1,0 0 1,1 0 0,-1 0-1,1 0 1,0 0 0,0 0-1,0 1 1,0-1 0,0 4 0,1-3-114,0-1 0,0 1 1,1-1-1,-1 1 1,1-1-1,0 1 1,0-1-1,0 0 1,0 1-1,1-1 1,-1 0-1,1 0 1,0 0-1,0 0 1,0 0-1,0 0 1,0-1-1,1 1 0,-1-1 1,1 1-1,4 2 1,10 7 15,-1-1 1,35 16-1,5 4-2,-52-28-48,1 0 0,-1 0-1,0 1 1,-1 0 0,1 0-1,-1 0 1,0 0-1,0 0 1,0 1 0,0-1-1,-1 1 1,1 0-1,1 8 1,-3-10 13,-1-1 1,0 0-1,0 0 0,0 0 1,0 1-1,0-1 0,0 0 1,0 0-1,-1 1 0,1-1 1,-1 0-1,0 0 0,0 0 1,0 0-1,0 0 0,0 0 1,0 0-1,0 0 0,-1 0 1,1-1-1,0 1 0,-1 0 1,0-1-1,1 1 0,-1-1 1,0 0-1,0 1 0,0-1 1,0 0-1,0 0 0,0 0 1,0-1-1,-3 2 0,-4 1 154,-1 0 0,0 0 0,0-1 0,0 0 0,0-1 0,0 0 0,0 0 0,0-1 0,0-1 0,0 1 0,0-2 0,0 0 0,-13-3 0,19 4-114,1 0 1,-1-1-1,1 1 0,-1-1 0,1 0 0,0 0 0,-1 0 0,1 0 0,0 0 1,0-1-1,1 1 0,-1-1 0,0 0 0,1 0 0,0 0 0,0 0 1,0 0-1,0-1 0,0 1 0,0 0 0,1-1 0,0 0 0,0 1 1,0-1-1,0 0 0,0 1 0,1-1 0,0 0 0,-1 0 0,2 1 0,-1-1 1,0 0-1,1 0 0,-1 0 0,1 1 0,0-1 0,0 0 0,2-3 1,1-1-50,-1 0 0,1 0 1,1 0-1,-1 1 0,1-1 1,0 1-1,1 0 0,0 1 1,0 0-1,12-10 0,11-7-4,40-24-1,-23 17 5,-31 20 14,30-25-1,-43 34 10,0-1 1,0 0 0,0-1-1,0 1 1,0 0 0,-1 0 0,1-1-1,-1 1 1,0-1 0,0 1-1,0-1 1,0 0 0,0 1 0,0-1-1,-1 0 1,1-3 0,-1 5-2,0 0 0,-1 0 1,1 0-1,0 1 1,-1-1-1,1 0 0,-1 1 1,1-1-1,-1 0 0,1 1 1,-1-1-1,1 0 0,-1 1 1,1-1-1,-1 1 1,0-1-1,0 1 0,1 0 1,-1-1-1,0 1 0,0-1 1,1 1-1,-1 0 0,0 0 1,0 0-1,0-1 1,1 1-1,-1 0 0,0 0 1,0 0-1,-1 0 0,-34 0 5,27 0-11,0 1 22,-1 0 0,1 0 0,0 0 0,0 1 0,-12 5 0,-9 11-1434,29-17 1136,0 0 1,0 0-1,0 0 1,0 0-1,1 0 0,-1 1 1,0-1-1,1 0 0,-1 0 1,1 1-1,-1-1 0,1 0 1,0 1-1,0-1 1,-1 1-1,1-1 0,0 0 1,0 1-1,0-1 0,1 2 1,5 6-4634,14-1-1414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4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22 9929,'0'0'10229,"-12"-5"-8676,6 2-1458,0 1 0,0-1 0,-1 1 1,1 1-1,-1-1 0,1 1 0,-1 0 0,1 0 0,-1 1 0,0 0 0,1 0 0,-1 1 0,0-1 0,1 1 0,-1 1 0,1-1 0,-1 1 1,1 1-1,0-1 0,-6 4 0,2-2-17,1 1-1,0 0 1,0 0 0,1 1 0,-1 0 0,1 0 0,1 1 0,-1 0-1,1 1 1,0 0 0,-6 9 0,13-17-77,0 1 0,0-1 0,0 0-1,-1 1 1,1-1 0,0 0 0,0 1 0,0-1 0,0 0 0,0 1 0,0-1-1,0 1 1,0-1 0,0 0 0,0 1 0,0-1 0,0 0 0,0 1 0,1-1-1,-1 1 1,0-1 0,0 0 0,0 1 0,0-1 0,1 0 0,-1 0 0,0 1-1,0-1 1,0 0 0,1 1 0,-1-1 0,0 0 0,1 0 0,-1 1-1,0-1 1,1 0 0,-1 0 0,0 0 0,1 0 0,-1 1 0,24 3 84,24-5 109,-29-3-191,-1-1 0,1-1 1,-1 0-1,0-1 0,0-1 0,-1-1 0,0 0 1,-1-2-1,29-22 0,-54 70-975,-1-19 972,2 0-1,0 0 1,1 1-1,1 0 1,1 0-1,1 0 1,0 1-1,2 0 1,-1 20-1,3-38 20,0 1 0,0-1-1,1 1 1,-1-1 0,1 0 0,-1 1 0,1-1 0,0 0-1,0 1 1,0-1 0,0 0 0,0 0 0,0 0-1,1 0 1,-1 0 0,1 0 0,-1 0 0,1 0-1,0-1 1,0 1 0,2 1 0,3 1 101,0-1 1,0 1-1,1-2 1,-1 1-1,10 2 0,-11-4-86,1 1-1,-1 0 1,1 0-1,-1 1 1,0 0-1,0 0 1,8 5-1,-13-7-12,0-1 1,-1 1-1,1 0 1,0-1-1,0 1 0,0 0 1,-1 0-1,1-1 0,0 1 1,-1 0-1,1 0 0,0 0 1,-1 0-1,1 0 1,-1 0-1,1 0 0,-1 0 1,0 0-1,0 0 0,1 0 1,-1 0-1,0 0 1,0 0-1,0 0 0,0 0 1,0 0-1,0 0 0,0 0 1,0 0-1,-1 0 0,0 2 1,0-1 89,-1 0 1,1 0-1,-1 0 1,0 0-1,0-1 1,0 1-1,0-1 1,0 1-1,-1-1 1,1 0-1,0 0 1,-5 2-1,-7 2 432,0-1-1,0 0 0,-21 2 1,24-5-339,-83 6 628,88-7-805,0 0 0,0 0 0,0-1 0,0 0 0,1 0 0,-1 0 0,0-1 0,0 0 0,1 0 1,-1 0-1,1-1 0,-9-5 0,13 7-108,0 1 0,0-1 0,0 0 0,0 0 0,0 0 0,0 0 0,1 0 0,-1 0-1,0 0 1,1 0 0,-1 0 0,1 0 0,-1 0 0,1 0 0,-1-1 0,1 1 0,0 0 0,0 0 0,-1 0 0,1-1 0,0 1 0,0 0 0,0 0 0,0-1 0,1 1 0,-1 0 0,0 0 0,0-1 0,1 1 0,-1 0 0,1 0 0,0-2 0,2-1-940,0 0 0,-1 1 0,1-1 0,0 1 0,1 0 0,-1 0 0,7-5 0,23-14-9283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4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12556,'0'0'7591,"23"46"-6502,-7-27-737,7 3-255,0-3-1,9-2-32,1-3-545,0-5-1312,-2-4-802,-4-5-1793,-4 0 384,-5-14-2530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4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12236,'0'0'6598,"-50"77"-5349,27-37-640,-1 6-257,-1 3-128,0 0-64,4 5-64,3-2-64,2-4-352,3-7-2499,5-10-5220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5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0 380 10378,'0'0'5557,"3"-9"-4751,-1 5-740,0-1 0,1 1-1,-1 0 1,1 0 0,0 0-1,0 0 1,0 0 0,0 0-1,1 1 1,-1 0 0,1-1-1,0 1 1,0 1 0,0-1-1,1 1 1,-1-1 0,1 1 0,-1 0-1,1 1 1,-1-1 0,1 1-1,7-1 1,64-20 202,342-113 99,-205 55-790,-69 36-2864,-71 24-808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5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10314,'0'0'2434,"63"-39"-832,-15 23 31,11 0-384,12 2-480,13-3-417,9 4-159,3-1-97,1 3-32,6-1-32,-15-1-2050,-6-1-2915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5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17809,'0'0'64,"66"3"-256,-7-8 288,30-11 256,17-9-192,10-5-128,7 0 0,-5-3 0,-11 0-3619,-18-1-3364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3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7623,'0'0'12012,"65"-14"-11660,-23 3 160,7-2-223,4 0-225,-3 4-32,0 1 0,-9 3-32,-7 3-385,-7 2-864,-16 0-1121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39:3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12396,'0'0'7527,"55"15"-6278,-3-23-480,10-3-673,6 0-64,4 2-577,-3 1-3234,-1 1-3108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0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13196,'0'0'8809,"-9"53"-7656,25-30-96,2 0-384,12-2-449,1-5-96,6-8-64,1-6-384,1-2-1122,0-7-960,-1-13-1346,-10-5-2305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106 166 9321,'0'0'12620,"-9"-5"-11900,9 5-717,-3-1 44,0-1 1,0 1-1,1-1 0,-1 1 0,-1 0 0,1 0 0,0 0 1,0 1-1,0-1 0,-6 0 0,7 2-20,0-1 0,0 1 0,0 0 0,0 0 0,0 0 0,0 0 0,1 0 0,-1 0 0,0 1 0,0-1 0,1 0 0,-1 1 0,1-1 0,-1 1 0,1 0 0,0-1 0,-1 1 0,1 0 0,0 0 0,0 0 0,1 0 0,-1 0 0,-1 2 0,-1 5 93,-1-1 0,1 1 1,0 0-1,1 0 0,0 0 1,1 0-1,0 0 0,0 1 1,1-1-1,1 15 0,-1-23-109,0 0-1,0 1 0,1-1 0,-1 0 0,0 0 0,1 1 0,-1-1 1,1 0-1,-1 0 0,1 0 0,0 0 0,0 1 0,-1-1 0,1 0 1,0 0-1,0-1 0,0 1 0,0 0 0,0 0 0,0 0 0,0-1 1,0 1-1,0 0 0,0-1 0,3 2 0,-1-2 16,0 1 0,0-1 0,0 1 0,1-1 0,-1 0 0,0-1 0,0 1 0,0 0 0,0-1 0,5-1 0,0 0 17,1-1 0,-1 0-1,1-1 1,-1 0 0,0 0 0,13-10-1,-8 1-80,-1 0 0,0 0 0,-1-1 0,0-1 0,-1 1 0,-1-2 0,0 0 0,-1 0 0,-1 0 0,-1-1 0,0 0 0,-1 0 0,-1-1 0,0 1 0,1-33 0,-5 50 32,0 0 0,0-1 0,0 1 0,0 0 1,0-1-1,0 1 0,0 0 0,0 0 0,0-1 1,0 1-1,0 0 0,0 0 0,-1-1 0,1 1 1,0 0-1,0 0 0,0-1 0,-1 1 0,1 0 0,0 0 1,0-1-1,0 1 0,-1 0 0,1 0 0,0 0 1,0 0-1,-1 0 0,1-1 0,0 1 0,-1 0 1,1 0-1,0 0 0,0 0 0,-1 0 0,1 0 0,0 0 1,-1 0-1,1 0 0,0 0 0,-1 0 0,1 0 1,0 0-1,0 0 0,-1 0 0,1 0 0,0 1 1,0-1-1,-1 0 0,1 0 0,0 0 0,-1 0 0,1 1 1,0-1-1,0 0 0,0 0 0,-1 0 0,1 1 1,0-1-1,0 0 0,0 1 0,-17 12-24,10-6 72,0 1 1,1 0-1,0 1 0,0 0 0,1 0 0,0 0 0,-4 11 0,7-15-1,-1 0 1,2 1-1,-1 0 0,0-1 0,1 1 1,0 0-1,1 0 0,-1 0 0,1 0 1,0-1-1,1 1 0,-1 0 0,1 0 1,2 7-1,-1-10-29,-1-1 0,1 1 1,0-1-1,0 1 0,0-1 1,1 0-1,-1 0 0,1 1 0,-1-2 1,1 1-1,-1 0 0,1 0 1,0-1-1,0 0 0,0 1 0,0-1 1,0 0-1,0-1 0,0 1 0,0 0 1,1-1-1,5 0 0,6 1 14,-1 0-1,0-1 1,26-4-1,-25 0-179,0 0 0,0 0 0,-1-2 0,22-10 0,-22 9 133,1 0 0,0 1 0,26-6 0,-40 12 38,1 1 0,-1-1 0,1 0-1,-1 1 1,1-1 0,-1 1 0,0 0 0,1 0-1,-1-1 1,0 1 0,1 0 0,-1 0 0,0 0-1,0 0 1,0 0 0,0 1 0,0-1 0,0 0 0,0 0-1,0 1 1,0-1 0,-1 1 0,1-1 0,-1 0-1,1 1 1,-1-1 0,1 1 0,-1-1 0,0 3-1,15 22 158,-7-20-203,0 0 1,1 0-1,0-1 0,-1-1 1,2 0-1,-1 0 0,0 0 1,1-1-1,16 2 0,-15-2-261,0 0 0,0 0 0,-1 1 0,1 0 0,-1 1 0,12 7 0,-18-9 263,-1-1 0,1 2 0,-1-1-1,0 0 1,0 1 0,-1-1 0,1 1 0,-1 0-1,1 0 1,-1 0 0,-1 0 0,1 0 0,0 0-1,-1 1 1,0-1 0,0 0 0,0 1 0,-1-1-1,1 1 1,-1 5 0,0-2 45,-1 0 0,1 0-1,-1-1 1,0 1 0,-1 0 0,0 0-1,0-1 1,-1 1 0,0-1 0,0 0 0,-1 0-1,-5 9 1,6-12 105,0 1-1,-1-1 0,1 0 1,-1 0-1,0-1 1,0 1-1,0-1 1,0 0-1,-1 0 1,1 0-1,-1 0 0,0-1 1,0 0-1,0 0 1,0 0-1,0-1 1,0 0-1,0 0 0,-8 1 1,12-2-102,0 0 0,0 0-1,1 0 1,-1 0 0,0 0 0,0 0 0,1 0-1,-1-1 1,0 1 0,0 0 0,1 0 0,-1-1 0,0 1-1,1 0 1,-1-1 0,0 1 0,1-1 0,-1 1 0,1-1-1,-1 1 1,1-1 0,-1 1 0,1-1 0,-1 1-1,1-1 1,-1 0 0,1 1 0,-1-2 0,-2-26 365,4 19-336,1 0 0,0 0-1,0-1 1,5-11-1,16-25-372,2 0 0,2 2 0,36-45 0,4-7 361,-67 96-34,-1 0 0,1 0 0,0 0 0,-1 1 0,1-1 0,0 0 0,-1 0 0,1 0 0,-1 0 0,1 0-1,0 0 1,-1 0 0,1 0 0,-1 0 0,1 0 0,0 0 0,-1 0 0,1 0 0,-1 0 0,1 0 0,0 0 0,-1-1 0,1 1 0,0 0 0,-1 0 0,1 0 0,0-1 0,-1 1 0,1 0 0,0 0 0,-1-1 0,1 1 0,0 0 0,0 0 0,-1-1 0,1 1 0,0 0 0,0-1 0,0 1-1,0-1 1,-1 1 0,1 0 0,0-1 0,0 1 0,0 0 0,0-1 0,0 1 0,0-1 0,0 1 0,0 0 0,0-1 0,0 1 0,0-1 0,0 1 0,0 0 0,0-1 0,1 1 0,-1 0 0,0-1 0,0 1 0,0 0 0,0-1 0,1 1 0,-1 0 0,0-1 0,1 0-1,-3 2 9,0-1 0,0 1-1,0 0 1,1-1 0,-1 1-1,0 0 1,1 0 0,-1 0-1,0 0 1,1 0 0,-1 0-1,1 1 1,0-1-1,-1 0 1,1 1 0,0-1-1,-2 4 1,3-4-11,-1 0 0,1 0-1,0 0 1,0 0 0,0 0 0,0 0 0,0 0-1,0 0 1,0 0 0,0 0 0,0 0 0,0 0-1,0 1 1,1-1 0,-1 0 0,0 0 0,1 0-1,-1-1 1,1 1 0,-1 0 0,1 0 0,0 0-1,-1 0 1,1 0 0,0-1 0,0 1 0,-1 0-1,1 0 1,0-1 0,0 1 0,0-1 0,0 1-1,0-1 1,0 1 0,0-1 0,0 1 0,0-1-1,0 0 1,0 0 0,0 0 0,0 1 0,0-1-1,1 0 1,56 3 50,-49-3-46,18-2-127,-1 0-1,42-11 1,-51 9 300,-1 0 0,1 1-1,0 1 1,-1 0-1,1 1 1,0 1-1,0 0 1,0 2 0,29 5-1,-5-2-391,-27-11-2841,-14 5 2742,-1 1-1,1-1 1,0 0-1,0 0 0,0 0 1,0 1-1,-1-1 1,1 0-1,0 0 1,0 1-1,-1-1 1,1 0-1,-1 1 0,1-1 1,-1 0-1,1 1 1,-1-1-1,1 1 1,-1-1-1,0 1 1,1-1-1,-1 1 0,-1-1 1,-17-14-9259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12011,'0'0'3588,"-46"77"-1763,24-35-896,-1 6 64,-2 3 0,-5 4 0,7 0-448,8-3-417,-1-5-96,11-8 0,5-10-961,0-8-1665,7-13-2756,7-8-4387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12684,'0'0'6854,"11"59"-6469,-8-27-289,-1 2-32,2-4-64,-4-2-609,2-7-992,-1-6-417,-1-7-833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12684,'0'0'4703,"11"-6"-3843,3 1-676,0 0-1,0 1 1,0 0 0,1 1 0,-1 1 0,1 0 0,0 1 0,-1 1 0,1 0 0,24 4 0,-18-1-138,-1 1 0,0 1 0,-1 1 1,1 1-1,28 15 0,-43-20-45,0 1-1,0 0 1,-1 0-1,0 1 1,1-1-1,-1 1 1,-1 0-1,1 0 1,0 0-1,-1 0 1,5 9-1,-7-10 11,0 0 0,0 0-1,0 0 1,0 0 0,-1 1-1,1-1 1,-1 0-1,0 0 1,0 1 0,0-1-1,0 0 1,0 1 0,-1-1-1,0 0 1,0 0 0,0 0-1,0 1 1,0-1 0,0 0-1,-1 0 1,-1 2 0,-2 2 90,-1 0-1,1-1 1,-1 1 0,0-1 0,-1-1 0,1 1 0,-1-1-1,0 0 1,0-1 0,-1 0 0,0 0 0,-15 5 0,-1 0 590,-1-1 0,-50 9 0,75-17-685,-12 3 126,0-1 0,0-1-1,-1 0 1,1-1 0,0 0 0,-25-3 0,37 3-245,-1-1 0,1 1 0,-1-1 1,1 1-1,0 0 0,-1-1 0,1 1 0,0-1 0,-1 1 0,1-1 0,0 1 0,-1-1 1,1 1-1,0-1 0,0 1 0,0-1 0,0 0 0,-1 1 0,1-1 0,0 1 1,0-1-1,0 0 0,0 1 0,0-1 0,0 1 0,1-1 0,-1 1 0,0-1 0,0 0 1,0 1-1,0-1 0,1 1 0,-1-1 0,0 1 0,1-1 0,-1 1 0,0-1 1,1 1-1,-1-1 0,0 1 0,1 0 0,-1-1 0,1 1 0,-1 0 0,1-1 0,-1 1 1,1 0-1,-1-1 0,1 1 0,-1 0 0,1 0 0,0 0 0,-1 0 0,2-1 1,22-9-6193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15727,'0'0'7431,"66"4"-6887,-14-1-287,5-2-161,3-1-64,-2 0-641,-8 3-2113,-15-2-994,-17 3-1313,-7-1-736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12748,'0'0'5894,"62"11"-4773,-12-11-256,4 0-545,3-2-288,-5-3-769,-11-1-4516,-7-3-5221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3 10922,'0'0'10085,"-11"-2"-9770,4 2-289,1-1 0,0 1 1,-1 1-1,1-1 1,0 1-1,-1 0 1,1 0-1,0 1 0,0 0 1,0 0-1,0 0 1,0 1-1,1 0 1,-1 0-1,1 0 1,0 1-1,0 0 0,0 0 1,0 0-1,-7 9 1,0-1 72,1 1 0,0 0 0,2 0 0,-1 1 0,-12 25 0,18-32-78,1 2 0,-1-1 0,1 0 0,1 1-1,0 0 1,0-1 0,1 1 0,0 0-1,0 0 1,1 0 0,0 0 0,2 11 0,-2-18-14,1 0 0,-1 0 0,1 0 0,0-1 0,0 1 1,0 0-1,0 0 0,0-1 0,0 1 0,0-1 1,0 1-1,1-1 0,-1 1 0,0-1 0,1 0 0,-1 1 1,1-1-1,0 0 0,2 1 0,1 0-26,0 0-1,0 0 1,0 0 0,0-1-1,0 0 1,1 0-1,6 0 1,-2-1-544,-1 1-1,1-2 1,-1 0-1,1 0 1,-1 0 0,1-1-1,-1-1 1,9-3-1,13-12-5116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33 10442,'0'0'5755,"-10"1"-4431,5-1-1205,0 0 0,0 0 0,0 1 0,0 0 0,0 0 0,0 1 1,1-1-1,-1 1 0,0 0 0,1 0 0,0 0 0,-1 1 0,1 0 1,0 0-1,0 0 0,0 0 0,1 0 0,-1 1 0,1 0 0,0-1 1,-5 8-1,4-4 23,-1 0-1,1 1 1,0-1 0,0 1 0,1-1 0,0 1 0,0 0 0,1 0-1,0 1 1,1-1 0,-1 0 0,2 1 0,-1 8 0,1-16-119,1 1 1,-1-1 0,1 0-1,0 1 1,-1-1 0,1 0-1,0 0 1,0 1-1,-1-1 1,1 0 0,0 0-1,0 0 1,0 0 0,0 0-1,1 0 1,-1 0 0,0-1-1,0 1 1,1 0 0,-1-1-1,0 1 1,0-1 0,1 1-1,-1-1 1,1 0 0,-1 1-1,0-1 1,1 0 0,-1 0-1,1 0 1,-1 0 0,3 0-1,3-1 169,0 1 0,0-1 0,0 0 0,0 0 0,10-4 0,-7 1-43,1-1-1,-1 0 1,-1-1-1,1 0 1,-1 0-1,0-1 1,0 0-1,-1-1 1,8-8-1,-11 11-81,-1 0-1,0 0 1,0 0-1,0-1 1,-1 1-1,1-1 1,-1 0-1,-1 0 1,1 0-1,-1-1 1,0 1-1,-1-1 1,1 1-1,-1-1 1,-1 1-1,1-11 1,-1 15-75,-1 0 0,0 0 1,0 0-1,0 0 0,0 0 1,0 0-1,0 0 0,0 0 1,0 0-1,-1 0 0,1 1 0,-1-1 1,1 1-1,-1-1 0,0 1 1,0-1-1,1 1 0,-1 0 1,0 0-1,0 0 0,0 0 0,-4-1 1,4 1-264,0 1 1,1-1-1,-1 1 1,0-1 0,0 1-1,0 0 1,0 0-1,0 0 1,0 0-1,0 0 1,1 0 0,-1 1-1,0-1 1,0 0-1,0 1 1,0 0 0,-2 1-1,0 2-3717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15118,'0'0'3716,"-24"56"-2435,19-32-96,0 1-128,3 1-480,2 0-481,2-1 0,16-2-64,-2-2-993,0-4-1601,-4-8-2019,-8-3-1665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15150,'0'0'7335,"63"-3"-7399,-22 9 192,3-2-640,1-2-2659,-4-2-2050,-7 0-6983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6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11659,'0'0'5413,"-7"67"-3971,7-38-161,0 2-320,2 0-481,9 2-384,-2-2-32,0-1-64,1-3-1569,-4-7-2563,-3-4-2146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39:3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14286,'0'0'8173,"13"-13"-7250,23-22-529,47-45 58,84-105-1,-167 185-443,0 0 0,0 0 0,0 0 0,0 0-1,0 0 1,0 0 0,0 0 0,0 0 0,0 0 0,0 0-1,0 1 1,0-1 0,0 0 0,0 0 0,0 0 0,0 0-1,0 0 1,0 0 0,0 0 0,0 0 0,0 0 0,0 0-1,0 0 1,0 0 0,0 0 0,0 0 0,0 0-1,1 1 1,-1-1 0,0 0 0,0 0 0,0 0 0,0 0-1,0 0 1,0 0 0,0 0 0,0 0 0,0 0 0,0 0-1,0 0 1,0 0 0,0 0 0,1 0 0,-1 0 0,-4 15-20,-8 22-56,-8 8 96,-20 50 29,37-86-73,0 0 0,1-1 0,0 1 0,1 1 0,0-1 0,0 0 0,1 0 0,1 15 0,0-23-66,-1 0 0,0 1 1,0-1-1,1 0 0,-1 0 0,1 0 1,-1 0-1,1 0 0,-1 0 0,1 0 0,0 0 1,-1 0-1,1-1 0,0 1 0,0 0 1,0 0-1,0-1 0,-1 1 0,1 0 1,0-1-1,0 1 0,0-1 0,0 1 1,1-1-1,-1 1 0,0-1 0,1 0 1,33 1-7837,-14-6 54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6438,'0'0'12684,"68"-21"-11723,2 8 384,15-4-640,19 0-481,6 2-96,-2-1-128,-7-5-2178,-8-4-12267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10730,'0'0'7719,"50"15"-6213,-16-15-321,16 0-544,0 0-353,0 0-160,-4-4-96,-5-1 0,-9-3-64,-12-1-1121,-9-1-1474,-11-3-1985,0-7-3940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13805,'0'0'6182,"79"-32"-5702,-29 28 129,5-1-353,4 5-192,4 0-32,-8 0-993,-5 0-2082,-14 4-1665,-4 0-2819</inkml:trace>
  <inkml:trace contextRef="#ctx0" brushRef="#br0" timeOffset="1">650 81 14286,'0'0'2658,"-9"71"-640,-2-39-1057,3 2-160,2 0-257,4-4-256,2-4-192,0-4-31,6-5-514,6-4-928,-3-7-1025,0-6-866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10025,'0'0'10186,"57"-30"-9994,-23 26-128,15 4-32,-5-3-608,4 0-3492,2-4-2146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20 11915,'0'0'2541,"-10"-4"-149,4 1-2218,1 1 1,-1 0 0,0 0-1,0 0 1,0 1-1,0-1 1,0 1-1,0 1 1,0-1-1,0 1 1,0 0-1,0 1 1,0 0 0,0 0-1,-1 0 1,2 0-1,-1 1 1,0 0-1,0 0 1,0 1-1,1-1 1,-7 5-1,5-1-96,-1 0-1,1 0 0,0 0 1,0 1-1,1 0 0,-1 1 0,2-1 1,-1 1-1,1 0 0,0 1 1,1-1-1,0 1 0,0 0 0,1 0 1,0 0-1,1 0 0,0 1 1,0-1-1,1 1 0,1-1 1,-1 1-1,2 14 0,1-20-58,-1 0-1,1 0 0,0 0 1,0 0-1,0 0 1,1 0-1,0-1 1,-1 1-1,1-1 1,0 0-1,1 0 1,-1 0-1,0 0 0,1 0 1,0-1-1,0 0 1,-1 1-1,1-1 1,1-1-1,7 4 1,-6-3 15,1 0 1,0 1 0,1-2-1,-1 1 1,0-1 0,0 0-1,1-1 1,-1 0 0,0 0-1,1-1 1,-1 1 0,9-3-1,-15 2-16,0 1-1,0-1 0,0 1 1,0-1-1,0 1 1,0-1-1,0 1 1,0-1-1,0 0 0,-1 0 1,1 0-1,0 1 1,0-1-1,-1 0 1,1 0-1,0 0 0,-1 0 1,1 0-1,-1 0 1,1 0-1,-1 0 1,0 0-1,0 0 0,1-1 1,-1 1-1,0 0 1,0 0-1,0 0 1,0 0-1,0 0 0,0-1 1,0 1-1,0 0 1,-1-2-1,0 1 17,1 0 0,-1 0 0,0 0 0,0 0 0,1 0 0,-1 0 0,-1 0 0,1 1 0,0-1 0,0 0 0,-1 0 1,1 1-1,-1-1 0,1 1 0,-1-1 0,0 1 0,-3-2 0,0 1-30,-1 0 1,1 0-1,-1 0 1,0 1-1,1 0 1,-1 0-1,0 1 1,0-1-1,0 1 1,0 0-1,0 1 1,-6 1-1,8 3-79,13 0 89,15 1 122,7-7-97,0-1-1,0-2 1,58-14 0,-71 14-140,-18 4 87,0 1 1,1-1-1,-1 0 1,0 0 0,0 1-1,0-1 1,1 0-1,-1 1 1,0-1 0,0 0-1,0 1 1,0-1-1,0 0 1,0 1 0,1-1-1,-1 0 1,0 1 0,0-1-1,0 0 1,0 1-1,0-1 1,-1 0 0,1 1-1,0-1 1,0 1-1,0-1 1,0 0 0,0 1-1,0-1 1,0 0-1,-1 0 1,1 1 0,0-1-1,0 0 1,0 1-1,-1-1 1,1 0 0,0 0-1,-1 1 1,1-1 0,-1 0-1,-9 18-128,2-5 129,3-6 13,0 0 0,0 0 1,1 0-1,0 1 0,1-1 0,-1 1 0,1 0 1,1 0-1,0 0 0,0 0 0,-2 14 0,5-21-72,-1 0-1,0 0 1,1 0-1,-1 0 1,0 0-1,1 0 1,-1 0-1,1 0 1,0 0-1,-1 0 1,1-1-1,0 1 1,-1 0-1,1 0 1,0-1-1,0 1 1,0-1-1,-1 1 1,1 0-1,0-1 1,0 0-1,0 1 1,0-1-1,0 0 1,0 1 0,0-1-1,0 0 1,0 0-1,0 0 1,0 0-1,0 0 1,0 0-1,0 0 1,2 0-1,37-8-5467,-12-8-1715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17264,'0'0'5510,"-43"48"-4838,43-31-319,0 0 159,11 4-288,3-2-128,0-1-32,6-3-1217,-11-3-1153,1-4-737,-6-5-2210</inkml:trace>
  <inkml:trace contextRef="#ctx0" brushRef="#br0" timeOffset="1">0 61 13773,'0'0'7431,"50"-26"-7367,-16 26-32,5 0 0,1 0-833,-1 0-3170,0-3-3300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16 17617,'0'0'1916,"-12"-3"-346,-1-1-1339,0 1 1,-1 1-1,1 0 1,-1 1-1,-19 0 1,26 2-136,0-1 1,0 1 0,1 1-1,-1-1 1,0 1 0,1 0-1,-1 0 1,1 1 0,0 0 0,0 0-1,0 1 1,0-1 0,1 1-1,-1 1 1,-4 4 0,5-4-73,1 0 1,0 0 0,1 0-1,-1 0 1,1 0-1,0 1 1,1 0 0,-4 7-1,6-12-10,-1 1 1,1 0-1,-1-1 0,1 1 0,-1 0 0,1-1 1,0 1-1,0 0 0,0-1 0,0 1 1,0 0-1,0 0 0,0-1 0,0 1 0,1 0 1,-1-1-1,1 1 0,0 0 0,-1-1 0,1 1 1,0-1-1,0 1 0,0-1 0,0 0 0,0 1 1,0-1-1,0 0 0,0 1 0,0-1 1,1 0-1,-1 0 0,1 0 0,1 1 0,8 2-111,1 1-1,-1-1 0,1-1 0,0-1 0,0 1 0,1-2 0,17 1 1,9-2-3079,-1-4-3291,-6-3-2886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15278,'0'0'4650,"-4"8"-4015,3-6-621,0 0 41,-1 0 1,1 0-1,0 0 0,0 0 1,1 0-1,-1 1 1,0-1-1,1 0 0,-1 0 1,1 1-1,-1 2 1,2-4-23,0 0 1,-1 1 0,1-1 0,0 0 0,-1 0 0,1 0 0,0-1 0,0 1 0,0 0 0,0 0 0,0 0 0,0-1 0,0 1-1,0 0 1,0-1 0,0 1 0,1-1 0,-1 0 0,0 1 0,0-1 0,0 0 0,1 1 0,-1-1 0,0 0 0,0 0 0,1 0-1,-1 0 1,0 0 0,0-1 0,3 1 0,23 0-476,0-1 1,26-4-1,-44 4-185,-1 0 0,0-1 0,1-1 0,-1 1 0,0-1 0,-1-1 1,1 1-1,0-1 0,-1-1 0,12-8 0,-23 16 953,-10 9 1056,1 0 0,-21 26 0,31-35-1237,0 0-1,1 1 1,0-1-1,-1 1 1,1 0-1,1 0 1,-1 0-1,0 0 1,1 0-1,0 0 1,0 0-1,0 0 1,1 0-1,-1 1 1,1-1-1,0 0 0,0 0 1,1 6-1,0-8-120,0 0 0,1 0 0,-1 0-1,0 0 1,1 0 0,0-1 0,-1 1-1,1 0 1,0-1 0,0 1 0,0-1-1,0 0 1,3 2 0,17 16-2484,-22-18 2328,0 0 0,0 0 1,0-1-1,0 1 0,0 0 1,0 0-1,0 0 0,-1 0 1,1 0-1,0 0 1,0-1-1,-1 1 0,1 0 1,0 0-1,-1 0 0,1-1 1,-1 1-1,1 0 0,-1 0 1,0-1-1,1 1 1,-1 0-1,0-1 0,1 1 1,-1-1-1,0 1 0,0-1 1,1 1-1,-1-1 0,0 0 1,0 1-1,0-1 1,-1 0-1,-14 9-4304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18129,'0'0'5926,"61"24"-11596,-44-39-896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14638,'0'0'5925,"-45"56"-4675,42-42-354,3-3-703,14-5-129,9-1 96,6-5-32,1 0-1345,2 0-961,-9-2-993,-1-7-1249,-6-2-449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7399,'0'0'13138,"-5"9"-12119,-17 38 1013,-19 58-1,34-82-1769,0 1-1,1 0 1,1 1-1,2-1 1,-1 26-1,4-49-288,0 0 0,0 0 0,0 0 0,0-1-1,0 1 1,0 0 0,0 0 0,0 0 0,1-1-1,-1 1 1,0 0 0,1 0 0,-1-1 0,0 1-1,1 0 1,-1-1 0,1 1 0,-1 0 0,1-1 0,0 1-1,-1-1 1,1 1 0,-1-1 0,1 1 0,0-1-1,0 1 1,-1-1 0,1 0 0,0 1 0,0-1-1,-1 0 1,1 0 0,0 1 0,0-1 0,0 0-1,1 0-319,0 0-1,0 0 0,0 0 0,0-1 0,0 1 0,-1 0 0,1-1 0,0 1 1,0-1-1,-1 0 0,1 0 0,0 1 0,-1-1 0,1 0 0,2-3 1,16-17-7709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6278,'0'0'10442,"-33"69"-10154,22-30 865,5 7 321,3 1 31,3 3-928,0-5-417,9-2-96,5-3-32,-3-9-641,-2-1-1024,-7-8-321,-2-6-1313,-6-8-993,-17-7-4869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 5573,'0'0'5125,"-4"11"-3902,2-6-1018,-1 1 1,1-1 0,0 0-1,1 1 1,-1 0-1,1-1 1,0 1 0,0 0-1,1 0 1,0-1 0,0 1-1,0 0 1,1 0 0,0-1-1,0 1 1,0 0 0,1-1-1,-1 1 1,1-1-1,1 1 1,-1-1 0,6 8-1,-1-5-1,-1 0-1,1-1 1,1 0-1,-1-1 1,1 0-1,0 0 1,1 0-1,-1-1 0,1 0 1,0-1-1,0 0 1,1-1-1,-1 1 1,1-2-1,-1 1 0,1-1 1,0-1-1,0 0 1,0 0-1,0-1 1,11-2-1,13 0 91,-1-2 1,0-1-1,0-2 0,62-21 0,-23-1-239,79-43-1,6-3-4412,-120 62 399,-11 10-2978,-20 3 1759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10346,'0'0'4708,"11"-9"-3064,194-122 750,-176 115-2326,1 2 0,0 1 0,1 1 1,0 1-1,58-11 0,-85 21-70,-1 1 0,0-1 0,0 1 0,1-1 0,-1 1 0,0 0 0,1 1 0,-1-1 0,0 0 0,0 1-1,1 0 1,4 1 0,-7 0 46,1-1-1,-1 0 0,0 1 0,0-1 0,0 1 1,0 0-1,0-1 0,0 1 0,0 0 0,-1-1 1,1 1-1,0 0 0,-1 0 0,0 0 0,1-1 0,-1 1 1,0 0-1,0 0 0,0 0 0,0 0 0,-1 3 1,1 3 208,0-1-81,0-1 0,0 0 0,0 1 0,0-1 0,1 0 0,0 0 0,1 1 0,3 8-1,-3-12-101,-1-1 0,1 0 0,0 0 0,0 0 0,0 0-1,1 0 1,-1 0 0,0-1 0,1 1 0,-1-1 0,1 1-1,0-1 1,-1 0 0,1 0 0,0 0 0,0-1 0,0 1-1,-1-1 1,1 1 0,0-1 0,0 0 0,4-1 0,28 3 240,-1-2 1,1-2-1,0-1 1,-1-1 0,0-2-1,0-2 1,0-1 0,-1-1-1,42-20 1,-53 18-205,0-1 1,-1 0-1,27-24 1,-48 37-398,1-1 0,0 1 0,-1-1 0,1 0 0,-1 0 0,1 1 0,-1-1 0,1 0 0,-1 0 0,1 0 1,-1 0-1,0 0 0,1 0 0,-1 1 0,0-1 0,0 0 0,0 0 0,0 0 0,0 0 0,0 0 1,0 0-1,0 0 0,0 0 0,0-1 0,-5-13-9029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65 9641,'0'0'13965,"-1"11"-12892,-2 3-988,0-1-1,-1 1 1,0-1-1,-1 0 1,-1 0-1,0 0 1,-1-1 0,0 0-1,-1 0 1,0-1-1,-14 15 1,-32 44-1070,50-64-737,19-26-884,-11 14 2110,108-165-11654,-79 112 13364,-3-1 5180,-29 58-4350,-8 25 214,-21 44-1745,18-48-213,2-1 0,0 1 0,1 0 0,1 1 0,1-1 1,0 1-1,2 1 0,-2 35 0,5-55-302,0 0-1,1 0 1,-1 0-1,1 0 1,-1 0 0,1 0-1,0 0 1,-1 0-1,1 0 1,0 0 0,0 0-1,-1-1 1,1 1-1,0 0 1,0 0 0,0-1-1,0 1 1,0-1-1,0 1 1,0-1 0,0 1-1,0-1 1,0 0-1,1 1 1,-1-1 0,0 0-1,0 0 1,0 0-1,0 0 1,0 0 0,1 0-1,-1 0 1,0 0-1,0 0 1,0-1 0,0 1-1,0 0 1,2-2-1,10-8-2948,-11-10-3661,-6 7-921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11115,'0'0'12203,"52"-15"-11434,-22 15-481,6 0-256,1 0 0,-1 0-1858,-2 0-2209,-6-4-3268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132 169 8776,'0'0'4778,"-8"7"-2402,-10 5-1363,2 1 0,-22 22 1,33-30-781,0 1 0,0 0-1,0 0 1,0 1 0,1 0 0,0-1 0,0 1 0,1 1 0,0-1 0,0 0 0,-2 12 0,5-19-229,0 1 0,0 0 0,0-1 0,-1 1 0,1-1 0,0 1 0,0 0 0,0-1 0,0 1 0,0 0 0,0-1 0,1 1 0,-1-1 0,0 1 0,0 0 0,0-1 0,1 1 1,-1-1-1,0 1 0,0-1 0,1 1 0,-1-1 0,0 1 0,1-1 0,-1 1 0,1-1 0,-1 1 0,1-1 0,-1 0 0,1 1 0,-1-1 0,1 0 0,-1 1 0,1-1 0,-1 0 0,2 1 1,26-4 177,26-23 89,-40 15-309,0-2 1,-1 1 0,0-2-1,-2 1 1,1-2 0,-2 1-1,0-2 1,0 1 0,-2-2-1,0 1 1,0-1-1,-2 0 1,0 0 0,-1-1-1,-1 1 1,-1-1 0,0 0-1,0-19 1,-4 36 58,1 1 0,-1 0 0,1 0 0,-1 0 1,1 0-1,-1-1 0,1 1 0,-1 0 0,1 0 0,-1 0 0,0 0 1,1 0-1,-1 0 0,1 0 0,-1 0 0,1 1 0,-1-1 0,1 0 0,-1 0 1,0 0-1,1 1 0,-1-1 0,1 0 0,-1 1 0,-7 6-16,1 1 1,1 0-1,-1 1 0,1-1 0,1 1 0,-1 0 0,-6 19 0,1-7 8,10-20-19,-4 8 86,0-1 0,1 2 0,0-1 1,0 0-1,1 1 0,0 0 0,-2 15 0,5-24-72,1 0 1,0-1-1,-1 1 1,1-1-1,-1 1 1,1 0-1,0-1 1,0 1-1,-1-1 1,1 0-1,0 1 1,0-1-1,0 0 1,-1 1-1,1-1 1,0 0-1,0 0 1,0 0-1,0 0 1,0 0-1,-1 0 1,1 0-1,0 0 1,1 0-1,32 0 198,-26-1-197,14 0-121,-17 0-10,0 0 0,0 1-1,0-1 1,0 1 0,0 1-1,0-1 1,0 1-1,0-1 1,0 1 0,0 1-1,6 1 1,-7 16-944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7815,'0'0'3604,"-10"4"-764,-4 3-1967,1 1 1,0 0-1,0 1 1,1 1-1,-12 11 1,19-16-634,-1 0 0,1 1 1,0-1-1,0 1 0,0 1 1,1-1-1,0 1 0,0-1 1,1 1-1,0 0 0,0 1 1,1-1-1,0 0 0,-2 9 1,4-16-231,1 1 0,-1 0 1,0-1-1,0 1 0,1 0 1,-1 0-1,1-1 0,-1 1 1,0-1-1,1 1 0,-1 0 1,1-1-1,0 1 1,-1-1-1,1 1 0,-1-1 1,1 1-1,0-1 0,-1 0 1,1 1-1,0-1 0,-1 0 1,1 0-1,0 1 1,0-1-1,-1 0 0,1 0 1,0 0-1,0 0 0,0 0 1,-1 0-1,1 0 0,0 0 1,0 0-1,-1 0 1,2-1-1,32-4 306,8-11-386,-35 12-288,1 1 1,0 0-1,1 0 0,-1 0 1,0 1-1,1 0 1,-1 1-1,1 0 0,15 0 1,-23 2 344,0-1 0,0 0 0,-1 1 0,1-1 0,0 0 0,0 1 0,-1-1 0,1 1 0,0-1 0,-1 1 0,1-1 0,0 1 0,-1 0 0,1-1 0,-1 1 0,1 0 0,-1 0 0,1-1 1,-1 1-1,0 0 0,1 0 0,-1-1 0,0 1 0,0 0 0,1 0 0,-1 0 0,0 0 0,0 0 0,0-1 0,0 1 0,0 0 0,0 0 0,0 0 0,-1 0 0,1 0 0,0-1 0,0 1 0,-1 0 0,1 0 0,0 0 0,-1-1 0,1 1 1,-1 0-1,0 0 0,-19 38 163,16-33-149,-1 0-1,0 0 1,0-1-1,0 1 0,-1-1 1,0 0-1,0 0 1,0-1-1,-1 0 0,1 0 1,-1-1-1,-8 4 1,15-7-98,0 0 0,-1 0 0,1 0 0,-1 0 0,1 0 1,0 0-1,-1 0 0,1 0 0,-1 0 0,1 0 0,0 0 1,-1 0-1,1-1 0,0 1 0,-1 0 0,1 0 0,-1 0 0,1-1 1,0 1-1,-1 0 0,1 0 0,0-1 0,0 1 0,-1 0 1,1 0-1,0-1 0,0 1 0,-1 0 0,1-1 0,0 1 0,0 0 1,0-1-1,0 1 0,-1-1 0,1 1 0,0 0 0,0-1 1,0 1-1,0-1 0,0-17-4602,0 16 4015,3-23-6171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37 8616,'0'0'4901,"9"-2"-3705,29-7 138,-37 8-1248,0 1 1,-1 0-1,1 0 0,0 0 0,0 0 0,-1-1 0,1 1 0,0 0 1,-1-1-1,1 1 0,0-1 0,-1 1 0,1-1 0,0 1 1,-1-1-1,1 1 0,-1-1 0,1 1 0,-1-1 0,1 0 1,-1 1-1,0-1 0,1 0 0,-1 1 0,0-1 0,1 0 1,-1 0-1,0-1 0,0 2-23,0-1 0,0 1 0,0-1 1,0 1-1,-1-1 0,1 1 0,0-1 0,0 1 0,-1 0 0,1-1 1,0 1-1,-1-1 0,1 1 0,0 0 0,-1-1 0,1 1 1,0 0-1,-1-1 0,1 1 0,-1 0 0,1 0 0,-1-1 1,1 1-1,-1 0 0,1 0 0,-1 0 0,1 0 0,-1-1 1,0 1-1,-4 0 22,1 1 0,-1-1 0,1 1-1,-1 0 1,1 0 0,-1 0 0,1 1 0,-1-1 0,1 1 0,0 0 0,0 1 0,0-1 0,-4 4 0,6-5-58,0 0 0,0 0 0,1 1 0,-1-1 1,0 1-1,0 0 0,1-1 0,-1 1 0,1 0 0,0 0 0,0 0 0,-1 0 0,1 0 1,0 0-1,0 0 0,1 0 0,-1 1 0,0-1 0,1 0 0,0 0 0,-1 1 1,1-1-1,0 0 0,0 1 0,0-1 0,0 0 0,2 5 0,-1-6-6,-1 0 0,1-1-1,0 1 1,0 0 0,0-1-1,0 1 1,0-1 0,1 1 0,-1-1-1,0 1 1,0-1 0,0 0 0,0 0-1,0 0 1,1 0 0,-1 1-1,0-1 1,0-1 0,0 1 0,2 0-1,27-3 581,-18-1-441,1 0 0,-1 0 0,1-2 0,-1 1 1,15-11-1,-14 8-140,0 1 0,0 1 1,1 0-1,16-4 0,-30 10-29,0 0 0,1-1 0,-1 1-1,0 0 1,1 0 0,-1 0 0,1 0 0,-1 0-1,0 0 1,1 0 0,-1 0 0,1 0 0,-1 0 0,0 0-1,1 0 1,-1 0 0,1 0 0,-1 0 0,0 0-1,1 0 1,-1 1 0,0-1 0,1 0 0,-1 0-1,0 0 1,1 1 0,-1-1 0,0 0 0,1 0 0,-1 1-1,0-1 1,1 0 0,-1 1 0,0-1 0,0 0-1,0 1 1,1-1 0,-1 0 0,0 1 0,0-1-1,0 1 1,0 0 0,-4 23 57,-17 23 598,20-46-619,-7 24 1305,9-25-1308,-1 0 1,0 1-1,1-1 1,-1 0-1,0 0 1,1 1-1,-1-1 1,1 0-1,-1 0 1,0 0-1,1 0 1,-1 0 0,1 0-1,-1 0 1,0 0-1,1 1 1,-1-1-1,1 0 1,-1-1-1,0 1 1,1 0-1,-1 0 1,1 0-1,-1 0 1,0 0-1,1 0 1,-1 0-1,1-1 1,-1 1-1,0 0 1,1 0 0,-1-1-1,1 1 1,49-33 567,-33 21-622,-17 12 30,31-15-980,-17 16-2456,-9 12-3925,-5 0 2167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69 105 10122,'0'0'1526,"0"-11"-554,0-49 881,0 27 5439,-27 70-5867,-4 18-688,29-52-654,1 1 0,-1-1 0,1 1 0,0-1 0,0 1 0,0 0 0,1 0 1,-1 0-1,1 0 0,0-1 0,0 1 0,0 0 0,1 8 0,0-12-70,0 1-1,0 0 0,0 0 0,-1 0 1,1-1-1,0 1 0,0-1 0,0 1 1,0 0-1,0-1 0,0 0 0,0 1 1,0-1-1,1 0 0,-1 1 0,0-1 1,0 0-1,0 0 0,0 0 0,0 0 1,0 0-1,1 0 0,-1 0 0,0 0 1,0-1-1,1 1 0,31-8 266,-18 1-313,0 0 0,-1-2 0,0 0-1,-1 0 1,1-1 0,-2-1 0,0 0 0,0-1 0,-1 0 0,0 0-1,12-21 1,-24 36-1856,-6 11 1214,1 0 0,1 0 0,0 1 1,1 0-1,-4 24 0,10-34-2099,9-4-2146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12011,'0'0'7517,"-9"2"-6887,3 0-589,1 0 0,0 0 0,0 0 0,0 0 0,0 1 1,1 0-1,-1 0 0,1 1 0,-1-1 0,1 1 0,0 0 1,0 0-1,1 0 0,-1 0 0,1 1 0,0-1 0,0 1 0,1 0 1,-1 0-1,1 0 0,0 0 0,1 1 0,-3 6 0,3-7-7,-1-1-1,1 1 1,0 0-1,0 0 1,1-1-1,-1 1 1,1 0-1,0 6 1,1-9-22,-1-1 0,0 0 0,1 1 0,-1-1-1,1 0 1,0 0 0,-1 0 0,1 0 0,0 1 0,0-1 0,0 0 0,0 0 0,0-1-1,0 1 1,0 0 0,0 0 0,0 0 0,0-1 0,0 1 0,0 0 0,1-1 0,-1 1-1,0-1 1,0 0 0,1 1 0,-1-1 0,0 0 0,1 0 0,-1 0 0,0 0 0,1 0-1,2 0 1,11-1 40,0 0-1,29-6 1,25-2-1018,-69 9 970,1 1-1,0-1 1,-1 0 0,1 0-1,-1 0 1,1 0 0,0 1 0,-1-1-1,1 0 1,-1 1 0,1-1-1,-1 0 1,1 1 0,-1-1-1,0 0 1,1 1 0,-1-1 0,1 1-1,-1-1 1,0 1 0,1-1-1,-1 1 1,0-1 0,0 1-1,1 0 1,-1-1 0,0 1 0,0-1-1,0 1 1,0 0 0,0-1-1,0 1 1,0-1 0,0 1 0,0 0-1,0-1 1,0 1 0,0-1-1,0 1 1,0 0 0,0-1-1,-1 1 1,1-1 0,-1 2 0,-12 26 1500,7-23-1231,0 0 0,0 0 1,-1-1-1,0 0 0,1 0 0,-1 0 1,-1-1-1,1 0 0,0-1 0,-1 1 1,1-1-1,-1-1 0,0 0 0,0 0 1,-15 0-1,22-1-404,1 0 1,-1-1-1,1 1 1,-1 0-1,1 0 1,-1-1-1,1 1 1,-1 0-1,1-1 1,-1 1-1,1 0 1,0-1-1,-1 1 1,1-1-1,0 1 0,-1-1 1,1 1-1,0-1 1,-1 1-1,1-1 1,0 1-1,0-1 1,0 1-1,-1-1 1,1 1-1,0-1 1,0 0-1,0 1 1,0-1-1,0 1 0,0-1 1,0 0-1,0 1 1,0-1-1,0 1 1,1-1-1,-1 1 1,0-1-1,0 1 1,1-2-1,-1-3-1985,2-15-8070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10025,'0'0'10181,"-10"0"-9055,4 1-1047,-1 0 0,1 1 1,-1-1-1,1 1 0,0 1 0,0-1 0,0 1 0,0 0 0,0 0 1,0 1-1,1 0 0,-1 0 0,1 0 0,0 1 0,1-1 0,-7 9 0,46-19-522,-22 2 30,0 2-1,-1 0 0,1 0 1,23 1-1,-34 1 378,1 1 0,-1-1 0,1 0 0,-1 1 0,1-1 0,-1 1 0,1 0 0,-1 0 0,1 0 0,-1 0 0,0 0 0,1 0 0,2 3 1,-4-3 40,0 0 0,-1 0 1,1 1-1,0-1 1,-1 0-1,1 0 1,-1 1-1,1-1 1,-1 0-1,1 1 1,-1-1-1,0 0 1,0 1-1,0-1 1,0 1-1,0-1 1,0 0-1,0 1 1,0-1-1,0 0 1,-1 1-1,1-1 1,0 1-1,-1-1 1,1 0-1,-1 0 1,0 2-1,-2 1 127,0 0-1,0 0 1,-1 0 0,1-1-1,-1 1 1,0-1 0,0 0-1,0 0 1,0 0 0,0 0-1,-1-1 1,-6 3 0,-59 23 1405,70-28-1535,-11 4 170,1 0 0,-1-1 0,0-1 0,-17 2 0,27-4-181,1 0 0,0 0 0,0-1 0,-1 1 0,1 0 0,0 0 0,0-1 0,-1 1 0,1 0 0,0 0 0,0-1 0,0 1 0,0 0 0,0 0 0,-1-1 0,1 1 0,0 0 0,0-1 0,0 1 0,0 0 0,0 0 0,0-1 0,0 1 0,0 0 1,0-1-1,0 1 0,0 0 0,0-1 0,0 1 0,0 0 0,1-1 0,-1 1 0,0 0 0,0 0 0,0-1 0,0 1 0,0 0 0,1 0 0,-1-1 0,0 1 0,0 0 0,0 0 0,1-1 0,-1 1 0,0 0 0,0 0 0,1 0 0,-1 0 0,0 0 0,1-1 0,-1 1 0,0 0 0,14-16-1336,57-35-6630,-26 23 1435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8 297 8488,'-2'-15'4111,"2"11"-3937,-2-4 168,1 0 0,0 0 1,0 0-1,1 0 0,0 0 1,0 0-1,1 0 0,0 0 1,1 0-1,0 0 0,0 0 1,0 0-1,1 1 0,0-1 1,1 1-1,0 0 0,0 0 1,6-8-1,2 3-104,0 1-1,1 1 1,0 0 0,1 0-1,0 1 1,1 1 0,0 1 0,0 0-1,0 1 1,24-7 0,-17 7-180,1 2 0,-1 0 0,1 1 0,0 1 1,0 1-1,0 1 0,23 4 0,-40-4-57,1 2 0,0-1 1,-1 1-1,1 0 0,-1 0 0,0 0 0,0 1 0,0 0 0,0 0 0,0 1 1,0 0-1,-1 0 0,0 0 0,0 1 0,0-1 0,0 1 0,-1 0 1,0 1-1,0-1 0,5 10 0,-7-10 55,1 0 1,-2 0-1,1 0 0,-1 0 1,0 0-1,0 1 1,0-1-1,-1 0 0,1 1 1,-1-1-1,-1 0 0,1 1 1,-1-1-1,0 0 1,0 0-1,0 0 0,-1 1 1,0-1-1,0-1 0,0 1 1,-1 0-1,1 0 0,-1-1 1,0 0-1,-8 8 1,-4 4 92,-1-2 1,0 0-1,-1 0 1,-20 10 0,-40 34-482,107-58-8183,2-11 1992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107 148 7815,'0'0'6380,"-11"10"-3108,2-3-2852,-40 37 1274,45-40-1425,0 0 0,0 1 0,1-1 0,-1 1-1,1 0 1,0 0 0,1 0 0,-1 0 0,1 1 0,-3 10 0,5-16-254,-1 1 0,1 0 0,0-1 1,0 1-1,0 0 0,0-1 0,0 1 1,0 0-1,0-1 0,0 1 0,1 0 0,-1-1 1,0 1-1,0-1 0,0 1 0,1 0 1,-1-1-1,0 1 0,1-1 0,-1 1 1,0-1-1,1 1 0,-1-1 0,1 1 1,-1-1-1,1 1 0,-1-1 0,1 1 0,-1-1 1,1 0-1,0 1 0,-1-1 0,2 1 1,28-1 228,-22-1-199,1-2 0,0 1 0,0-1 0,13-6 0,-12 3-41,-1-1 0,0 1 0,0-2 0,0 1 0,-1-1 0,0 0 0,-1-1 0,1 0 0,-2 0 0,1-1 0,-1 1 0,-1-1 0,0-1-1,0 1 1,-1-1 0,-1 0 0,1 0 0,-2 0 0,1 0 0,-2 0 0,1-1 0,-2-18 0,1 28-3,-1 1 0,0-1 1,0 1-1,0 0 0,0-1 0,0 1 0,0-1 1,-1 1-1,1 0 0,0-1 0,-1 1 0,1 0 1,-1-1-1,0 1 0,1 0 0,-1 0 0,0-1 1,0 1-1,1 0 0,-1 0 0,0 0 0,0 0 1,0 0-1,0 0 0,-1 0 0,1 1 0,0-1 1,0 0-1,0 0 0,-1 1 0,1-1 1,0 1-1,-1 0 0,1-1 0,0 1 0,-1 0 1,1-1-1,-1 1 0,1 0 0,0 0 0,-1 0 1,-2 1-1,0 0-15,-1 0 0,0 0 0,0 0 0,1 1 0,-1 0 0,0 0 0,1 0 0,0 0 0,-1 1 0,-6 5 1,-47 48 151,55-53-78,-1 1 1,1 0 0,0 0-1,0 0 1,0 0 0,1 1-1,0-1 1,-1 1 0,1 0 0,1-1-1,-1 1 1,1 0 0,-1 6-1,2-10-54,1 0 0,0-1 0,-1 1 1,1 0-1,-1 0 0,1-1 0,0 1 0,0 0 0,-1-1 0,1 1 0,0-1 0,0 1 0,0-1 0,0 0 1,-1 1-1,1-1 0,0 0 0,0 1 0,0-1 0,0 0 0,0 0 0,0 0 0,0 0 0,0 0 0,0 0 0,0 0 1,1 0-1,38 0 137,-30 0-115,20-2 57,32 1-602,-59 1 433,1 0 1,0 1-1,-1-1 0,1 1 0,0 0 0,-1 0 0,1 0 1,-1 0-1,1 1 0,-1-1 0,0 1 0,4 3 0,-5-4 81,-1 1-1,0 0 0,0 0 0,0 0 0,0-1 0,0 1 0,0 0 1,-1 0-1,1 0 0,-1 1 0,1-1 0,-1 0 0,0 0 1,0 0-1,0 0 0,0 0 0,0 0 0,0 0 0,-1 0 0,0 4 1,-1 0 141,1 0 1,-1 0 0,0 0 0,0 0 0,-6 9 0,1-4 56,4-5-135,-1 0 0,1-1 0,-1 1 0,0-1 0,-10 8 0,32-49-7533,-7 16 1061,1-2-2765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35 147 10698,'0'0'10954,"-5"9"-9656,1-2-1048,0-1-61,1 0 0,0 0 0,0 0 0,0 1 0,1-1 0,0 0 0,0 1 0,1 0 0,-1 6 0,32-16 222,-21-3-479,0-1 0,0-1 0,0 1 0,-1-1-1,0-1 1,-1 0 0,0 0 0,9-15 0,-16 24-66,-5 26-432,2-19 554,0 1-1,1-1 1,0 1-1,0 0 1,0 13-1,2-21 14,0 1-1,0-1 0,1 1 0,-1 0 1,1-1-1,-1 1 0,0-1 0,1 1 0,-1-1 1,1 0-1,-1 1 0,1-1 0,-1 0 1,1 1-1,0-1 0,-1 0 0,1 1 0,-1-1 1,1 0-1,0 0 0,-1 0 0,1 0 1,-1 1-1,1-1 0,0 0 0,-1 0 0,1 0 1,0 0-1,-1-1 0,1 1 0,0 0 0,-1 0 1,1 0-1,0-1 0,26-5 238,-18 1-228,0 0 0,0 0-1,-1-1 1,0 0 0,0 0 0,0-1 0,-1 0-1,0 0 1,0-1 0,-1 0 0,9-15-1,-14 23-105,-2 4 44,0 0 0,0 0 0,-1 1-1,1-1 1,-1 0 0,0 0-1,0 0 1,0-1 0,-4 6-1,-12 27 53,17-35-3,1 0 1,0 0-1,-1 0 0,1 0 0,0 0 1,0 0-1,0 0 0,0 0 0,0 0 1,0 1-1,0-1 0,0 0 0,0 0 1,1 0-1,-1 0 0,0 0 0,1 0 1,0 2-1,0-3 4,-1 1 1,1-1-1,-1 0 0,1 1 1,-1-1-1,1 0 1,0 1-1,-1-1 0,1 0 1,0 0-1,-1 0 0,1 0 1,-1 1-1,1-1 1,0 0-1,-1 0 0,1 0 1,0 0-1,-1 0 1,1-1-1,0 1 0,0 0 1,3-1-78,0-1 0,0 1 0,0-1 0,-1 0 0,1 0 0,-1 0 0,1-1 0,3-3 0,16-17-2207,-2 0 1,22-33-1,3-3-5566,-53 68 8695,1 0-1,1 0 1,-1 1-1,1-1 1,1 1 0,0 0-1,1 1 1,0-1-1,-2 12 1,6-21-822,0 0 0,1-1 0,-1 0 0,1 1 0,-1-1 0,1 0 0,-1 0 0,1 1 0,-1-1 0,0 0 0,1 0 0,-1-1 0,1 1 0,-1 0 0,1 0 0,-1-1 0,1 1 0,-1-1 0,3-1 0,8-5-25,1 0-1,-1-1 0,-1-1 0,0 0 0,0 0 0,0-1 0,-2-1 0,1 0 0,-1 0 0,-1-1 0,0 0 1,0 0-1,9-22 0,-16 28 1985,-4 8-849,-11 17-606,-16 33-746,23-35 342,-1 0 1,2 0-1,1 0 0,0 1 1,1 0-1,-3 33 0,6-50-148,1-1 0,0 1-1,0-1 1,0 1 0,0-1 0,0 0-1,0 1 1,0-1 0,1 1 0,-1-1-1,0 1 1,0-1 0,0 0-1,0 1 1,0-1 0,1 0 0,-1 1-1,0-1 1,0 1 0,1-1 0,-1 0-1,0 1 1,1-1 0,-1 0 0,0 0-1,1 1 1,-1-1 0,0 0-1,1 0 1,-1 1 0,0-1 0,1 0-1,-1 0 1,1 0 0,-1 0 0,1 0-1,-1 0 1,0 0 0,1 0 0,-1 0-1,1 0 1,-1 0 0,1 0 0,-1 0-1,1 0 1,7-10-5810,-7-3-1128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18834,'0'0'6150,"63"13"-5638,-26-7-384,3-1-64,-3-5-2050,-3 0-6341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2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632 83 6662,'0'-9'3759,"0"5"-3515,0 1-82,1 1 0,-1-1-1,0 1 1,0 0 0,0-1 0,0 1 0,0-1 0,0 1 0,-1-1 0,1 1-1,-1-1 1,0 1 0,0 0 0,0 0 0,0-1 0,0 1 0,0 0-1,-1 0 1,1 0 0,-1 0 0,1 0 0,-1 0 0,0 1 0,0-1-1,0 0 1,0 1 0,0-1 0,0 1 0,0 0 0,0 0 0,0 0 0,-1 0-1,1 0 1,-5-1 0,-7 1 7,0 1 0,1 0 0,-1 1-1,0 1 1,1 0 0,-1 1 0,1 0 0,-1 1 0,1 0-1,-21 11 1,-11 8-22,-64 42 0,70-39 278,1 1-1,-36 33 0,63-49-17,-1 0 1,1 1 0,1 0-1,0 1 1,1 0 0,0 0 0,1 1-1,1 0 1,-10 25 0,15-36-382,1 1 0,0-1 0,0 0 0,0 1 1,1-1-1,-1 0 0,1 1 0,0-1 1,0 1-1,0-1 0,0 1 0,0-1 0,1 1 1,0-1-1,-1 0 0,1 1 0,1-1 0,-1 0 1,0 0-1,1 0 0,-1 0 0,1 0 1,0 0-1,0 0 0,0 0 0,1-1 0,-1 1 1,4 2-1,5 2-63,1 0 1,0-1 0,0-1-1,0 1 1,0-2-1,17 4 1,-16-4-54,0-1 1,-1 2-1,1 0 1,-1 0-1,23 15 1,-31-16 83,1 0 1,-1 0 0,0 0 0,0 0 0,0 1 0,-1 0 0,0 0 0,1 0-1,-2 0 1,1 0 0,-1 1 0,0-1 0,0 1 0,2 9 0,-2-5-6,-2 0 0,1 0 0,-1 0 0,0 0 0,-1 0 0,0 0 0,-5 19 0,-5 4 58,-1 0 0,-2 0-1,-31 53 1,44-84-37,-39 64 1570,-95 120 0,135-185-1625,0-1 1,-1 0 0,1 0-1,0 0 1,-1 1-1,1-1 1,0 0-1,0 1 1,-1-1 0,1 0-1,0 1 1,0-1-1,-1 0 1,1 1-1,0-1 1,0 1 0,0-1-1,0 0 1,0 1-1,0-1 1,0 1-1,0-1 1,0 0 0,0 1-1,0-1 1,0 1-1,0-1 1,0 0-1,0 1 1,0-1 0,0 1-1,0-1 1,0 0-1,1 1 1,-1-1-1,0 0 1,0 1 0,1 0-1,19 2-946,37-13 222,-46 8 632,-3 1 41,7-2-26,-1 0 0,1 1 0,-1 1 0,27 1 0,-38 0 117,0 1 1,0-1 0,0 1-1,0-1 1,0 1-1,-1 0 1,1 0-1,0 0 1,0 0 0,-1 1-1,1-1 1,-1 1-1,1 0 1,-1 0 0,1 0-1,-1 0 1,0 0-1,0 0 1,0 0 0,0 1-1,-1-1 1,1 1-1,-1-1 1,1 1 0,-1 0-1,0-1 1,0 1-1,0 0 1,1 5 0,0 8 126,0 1-1,-1-1 1,0 1 0,-1 0 0,-1-1 0,-1 1 0,-1 0 0,-5 19 0,-7 17 403,-27 60 0,-9 29-553,47-125-361,2 0 1,0 1-1,1-1 0,1 1 1,1-1-1,4 26 0,1 36 329,-8-44 302,0 0 0,-3 0 0,-13 54 0,-40 100 1299,4-12-271,51-167-1223,1 0-1,0 0 1,0-1 0,1 1-1,0 0 1,2 20 0,0-27-47,-1 0 0,1 0 1,0-1-1,0 1 0,0-1 1,0 1-1,0 0 0,0-1 1,1 0-1,-1 1 0,1-1 1,0 0-1,0 0 0,0 0 1,0 0-1,0 0 0,0 0 1,0-1-1,1 1 0,-1-1 1,1 1-1,-1-1 0,1 0 1,-1 0-1,1 0 1,0-1-1,-1 1 0,6 0 1,3 1-126,-1-1 1,1 0-1,0-1 1,-1 0-1,1 0 1,15-4-1,-14 2-693,0-1-1,1-1 1,-1 0 0,-1 0-1,12-7 1,25-18-5412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33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4548,'0'0'12417,"4"8"-11029,6 9-616,1-1 0,1 0-1,0 0 1,19 17-1,-19-22-680,0 2 0,-1 0 0,0 0 0,-1 1 0,0 0 0,-2 1 0,1 0 0,8 22 0,-17-35-332,4 16-401,-4-18 503,0 0 0,0 1 0,0-1 1,0 0-1,0 1 0,0-1 0,1 0 1,-1 1-1,-1-1 0,1 0 0,0 1 1,0-1-1,0 0 0,0 1 0,0-1 1,0 0-1,0 1 0,0-1 1,-1 0-1,1 0 0,0 1 0,0-1 1,0 0-1,-1 1 0,1-1 0,0 0 1,0 0-1,-1 0 0,1 1 0,0-1 1,0 0-1,-1 0 0,1 0 0,0 1 1,-1-1-1,1 0 0,0 0 0,-1 0 1,1 0-1,-1 0 0,-8 0-4788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3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14221,'0'0'6086,"2"10"-5098,-1-7-912,-1 0 0,1 0 0,-1 0 0,1 0 0,0 0 0,0 0 0,1 0 0,-1 0 0,1 0 1,-1-1-1,1 1 0,0 0 0,0-1 0,0 1 0,0-1 0,1 0 0,-1 0 0,1 0 0,-1 0 0,1 0 0,0-1 0,-1 1 0,1-1 1,0 1-1,0-1 0,0 0 0,0 0 0,0-1 0,0 1 0,1-1 0,-1 1 0,0-1 0,0 0 0,0 0 0,4-1 0,-4 2 26,0-1-1,0 0 0,0-1 1,0 1-1,1 0 0,-1-1 1,0 0-1,0 0 0,0 0 0,-1 0 1,1 0-1,0 0 0,0-1 1,-1 0-1,1 1 0,0-1 1,-1 0-1,0 0 0,3-3 1,-1 0 6,-1 0 0,0 0 0,0 0 0,0 0 1,-1 0-1,0 0 0,0-1 0,0 1 0,2-11 1,-1-8 96,-1 1 1,-1 0 0,-1-1 0,-4-27 0,-5 7-23,8 42-188,1 0-1,0 1 0,-1-1 0,0 1 0,1 0 0,-1-1 0,0 1 1,1-1-1,-1 1 0,0 0 0,0 0 0,0-1 0,0 1 0,-1 0 1,1 0-1,0 0 0,0 0 0,-1 0 0,1 0 0,0 1 0,-1-1 1,1 0-1,-1 1 0,-2-2 0,5 38-426,1-32 323,0 1 1,0-1 0,1 0-1,-1-1 1,1 1 0,0 0-1,0-1 1,1 0 0,-1 1-1,1-1 1,0-1 0,-1 1-1,1 0 1,0-1 0,1 0-1,7 3 1,3 1-1648,-1 0-1,1-2 1,28 6 0,-4-5-4469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3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204 138 9545,'2'-9'3294,"0"-1"-2493,1-4 964,-1 0 0,0-1 1,-1 1-1,0 0 0,-2-16 0,1 29-1722,0 0-1,-1 1 1,1-1-1,0 0 1,0 0-1,-1 0 1,1 1 0,0-1-1,-1 0 1,1 0-1,-1 1 1,1-1-1,-1 0 1,0 1 0,1-1-1,-1 0 1,1 1-1,-1-1 1,0 1-1,0-1 1,1 1 0,-1-1-1,0 1 1,0 0-1,1-1 1,-1 1 0,-2 0-1,-27 3 1196,21 0-965,1 0 0,0 1 0,0 0 0,-13 9 1,5-1-275,0 2 0,1 0 0,0 0 0,1 1 1,0 1-1,-10 17 0,24-33-11,1 0 0,-1 0 0,0 0 0,1-1 0,-1 1 0,1 0 0,-1 0 0,1 0 0,-1 0 0,0 0 1,1 0-1,-1 0 0,1 0 0,-1 0 0,1 0 0,-1 0 0,1 0 0,-1 0 0,1 0 0,-1 0 0,0 1 0,1-1 0,-1 0 0,1 0 0,-1 0 0,0 1 0,1-1 0,-1 0 0,0 1 0,1-1 0,-1 0 0,0 1 0,1-1 0,-1 0 0,0 1 0,0-1 0,1 1 0,-1-1 0,0 0 0,0 1 0,0-1 1,0 1-1,1-1 0,-1 1 0,0-1 0,0 0 0,0 1 0,0-1 0,0 1 0,0-1 0,0 1 0,0-1 0,-1 1 0,1-1 0,0 1 0,0-1 0,0 0 0,0 1 0,0-1 0,-1 1 0,1-1 0,0 0 0,0 1 0,-1-1 0,1 0 0,0 1 0,-1-1 0,0 1 0,45-14-210,-36 11 203,2-2-61,0 1 1,1 1-1,-1 0 1,1 1-1,-1 0 1,1 0-1,0 1 1,-1 0-1,12 2 1,-19-1 56,0 0 1,1 0-1,-1 0 1,0 0-1,0 1 0,1-1 1,-1 1-1,0 0 1,-1 0-1,1 0 0,0 0 1,-1 0-1,1 1 1,-1-1-1,1 1 1,-1 0-1,0-1 0,0 1 1,-1 0-1,1 0 1,0 0-1,-1 1 0,0-1 1,0 0-1,0 0 1,0 1-1,0-1 1,-1 1-1,1-1 0,-1 7 1,1 2 69,-1 0 0,0 0 1,-1 0-1,0 0 0,0-1 0,-2 1 1,-5 19-1,6-26-10,0-1 1,0 0-1,0 0 1,0 0-1,-1 0 0,0-1 1,1 1-1,-1-1 1,-1 1-1,1-1 0,0 0 1,-1 0-1,0-1 1,0 1-1,0-1 0,0 0 1,0 0-1,0 0 1,0 0-1,-1-1 0,1 1 1,0-1-1,-7 0 1,9 0-115,0 0 0,-1-1 0,1 1 0,0-1 0,0 0 0,-1 1 0,1-1 0,0 0 0,0 0 0,-1-1 0,1 1 0,0 0 0,0-1 0,-1 0 0,1 1 0,0-1 0,0 0 0,0 0 0,0 0 0,0 0 0,0 0 0,0-1 0,0 1 0,1-1 0,-1 1 0,0-1 0,1 0 1,-3-2-1,3 0-456,0 0 0,0 0 0,1 0 0,-1 0 0,1 0 0,0 0 1,0 0-1,0 0 0,1 0 0,-1 0 0,1 0 0,0 0 0,0 1 1,0-1-1,1 0 0,2-5 0,17-33-6519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3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16720,'0'0'2242,"-3"12"-801,-11 47 632,3 0 0,-6 119 1,17-165-2023,0 0 0,1 0 0,0 0 0,1 0 0,6 18 0,-7-28-54,0 0 1,0 0-1,0 0 0,0 0 1,1 0-1,-1-1 0,1 1 1,0-1-1,0 1 1,0-1-1,0 0 0,0 0 1,1 0-1,-1 0 0,1 0 1,-1 0-1,1 0 0,-1-1 1,1 0-1,0 1 0,0-1 1,0 0-1,0 0 0,0-1 1,0 1-1,0-1 0,0 1 1,6-1-1,-9 0-17,1 0 1,0 0-1,-1 0 1,1 0-1,-1 0 1,1 0-1,0 0 0,-1-1 1,1 1-1,-1 0 1,1 0-1,0-1 0,-1 1 1,1 0-1,-1-1 1,1 1-1,-1 0 0,1-1 1,-1 1-1,0-1 1,1 1-1,-1-1 0,1 1 1,-1-1-1,0 1 1,1-1-1,-1 1 0,0-1 1,0 0-1,1 0 1,-1-24-712,-16-23-2,-21-11 647,35 54 118,-1 1 0,0 0 0,-1 0 0,1 0 0,-1 0 0,0 1 1,1 0-1,-2-1 0,1 1 0,0 1 0,-6-4 0,10 6-28,-1 0 0,1 0 0,0-1 0,0 1 0,0 0 0,-1 0 0,1 0 1,0 0-1,0 0 0,-1 0 0,1 0 0,0 0 0,0 0 0,-1 0 0,1 0 0,0 0 1,0 0-1,-1 0 0,1 0 0,0 0 0,0 0 0,-1 0 0,1 0 0,0 0 0,0 1 1,-1-1-1,1 0 0,0 0 0,0 0 0,0 0 0,-1 0 0,1 1 0,0-1 0,0 0 1,0 0-1,0 0 0,-1 1 0,1-1 0,0 0 0,0 0 0,0 1 0,0-1 0,0 0 1,0 0-1,0 1 0,0-1 0,0 0 0,0 0 0,0 1 0,0-1 0,0 0 0,0 0 1,0 1-1,0-1 0,0 0 0,0 0 0,0 1 0,0-1 0,0 0 0,0 0 0,0 0 1,1 1-1,7 14-98,-4-13 102,0 0-1,0 0 1,0 0-1,1-1 0,-1 1 1,0-1-1,1 0 1,-1-1-1,1 1 1,-1-1-1,1 0 1,-1 0-1,1 0 0,-1 0 1,1-1-1,-1 0 1,0 0-1,1 0 1,-1-1-1,6-2 1,0 0 13,0 0 0,-1-1 0,1 0 0,-1-1 0,-1 0 1,1 0-1,10-11 0,-16 15-1,-1 0 0,0 1 1,0-1-1,0-1 0,-1 1 0,1 0 0,0 0 1,-1-1-1,1 1 0,-1-1 0,0 1 1,0-1-1,0 1 0,0-1 0,0 0 1,-1 0-1,1 1 0,-1-6 0,-28 40 610,24-24-561,-1 1 0,2 0 0,-1-1 0,1 2 0,0-1 0,1 0 0,0 0 0,1 1 0,-1-1 0,2 1 0,0 0 0,0-1 0,2 16 0,-1-23-59,0-1-1,0 1 0,0-1 1,0 1-1,0-1 0,0 1 1,1-1-1,-1 0 0,0 1 1,1-1-1,-1 0 0,1 0 1,-1 0-1,1 0 0,0 0 1,-1 0-1,1-1 0,0 1 1,-1-1-1,1 1 0,0-1 1,0 1-1,0-1 0,0 0 1,-1 0-1,1 0 0,0 0 1,0 0-1,0-1 0,0 1 1,0 0-1,-1-1 0,1 1 1,0-1-1,2-1 0,3 0 26,1 0-1,0-1 1,0 0-1,-1-1 0,0 1 1,13-10-1,-8 4 1,-1-1 0,0 0 0,-1-1 0,0-1 0,0 1 0,-1-1 0,-1-1 0,13-25 0,-27 53-43,0-1 1,1 0-1,1 1 0,0 0 1,1 0-1,-2 29 1,5-44-21,0 1 1,0-1 0,0 1 0,0 0-1,0-1 1,0 1 0,0-1 0,0 1 0,0-1-1,0 1 1,0 0 0,0-1 0,1 1-1,-1-1 1,0 1 0,0-1 0,1 1 0,-1-1-1,0 1 1,1-1 0,-1 1 0,0-1-1,1 0 1,-1 1 0,1-1 0,-1 1 0,1-1-1,-1 0 1,1 0 0,0 1 0,17-6-2048,-13 2 1346,-1 0-1,0 0 1,0 0 0,0 0-1,-1-1 1,6-6 0,6-19-4540,-1-5-2429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3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12364,'0'0'10089,"-33"58"-10025,37-37-32,8-4-1633,6-4-2755,6-4-3876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3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15182,'-8'6'2467,"3"-3"-2117,-16 13 1383,-35 32 0,51-44-1588,0 0 0,1 1 1,0-1-1,0 1 0,0 0 0,1 1 0,-1-1 0,1 1 1,1-1-1,-1 1 0,1 0 0,0 0 0,0 0 0,1 0 1,-2 7-1,4-12-151,-1 0-1,0 0 1,1 1 0,-1-1 0,1 0 0,-1 0-1,1 1 1,0-1 0,-1 0 0,1 0 0,0 0-1,0 0 1,0 0 0,0 0 0,0 0-1,0 0 1,0-1 0,0 1 0,0 0 0,0-1-1,2 2 1,36 15-456,-8-3 303,-21-6 147,-1 0 0,0 0 0,-1 1 0,0 1 0,0-1 0,-1 1 0,0 1 0,-1-1 0,0 1 0,-1 0 0,0 1 0,5 14 0,-6-11 85,0 1 0,0 0 0,-2 0 1,0 0-1,0 0 0,-2 0 1,0 0-1,-1 0 0,-3 16 0,3-27 74,0 0-1,-1-1 1,1 1-1,-1-1 0,0 1 1,-1-1-1,1 0 1,-1 0-1,0 0 1,0 0-1,0 0 0,0 0 1,-1-1-1,0 0 1,1 0-1,-1 0 1,-1 0-1,1 0 0,0-1 1,0 0-1,-1 0 1,-5 2-1,7-3-72,0 0-1,0 0 1,-1 0 0,1-1-1,0 0 1,0 1 0,-1-1-1,1 0 1,0 0 0,-1-1-1,1 1 1,0-1 0,0 0-1,-1 0 1,1 0 0,0 0-1,0 0 1,0-1 0,0 1-1,1-1 1,-1 0 0,0 0-1,1 0 1,-1 0 0,1 0-1,-1-1 1,1 1 0,0-1-1,0 1 1,0-1 0,1 0-1,-1 0 1,-2-4 0,-2-8-43,1 1 0,0-1 0,1 0 0,1 0 0,0 0 0,1-1 0,0 1 1,1-1-1,1 1 0,1-1 0,0 1 0,1 0 0,0-1 0,6-14 0,-5 17-160,2 1 1,-1 0-1,2 0 0,0 1 0,0-1 0,1 1 0,12-15 0,-12 18-340,0 0-1,1 1 1,0 0 0,0 0-1,1 0 1,0 1-1,0 1 1,1-1 0,15-5-1,26-9-8173,-28 9 1234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41 11243,'0'0'5076,"1"9"-3405,0 16-445,-1 0 0,-4 30 0,1-25-610,1 0 0,4 39 0,-2-69-606,0 1 0,0-1 0,0 0 1,0 0-1,0 1 0,0-1 0,1 0 1,-1 1-1,0-1 0,0 0 0,0 0 1,1 1-1,-1-1 0,0 0 0,0 0 1,1 1-1,-1-1 0,0 0 0,1 0 1,-1 0-1,0 0 0,0 0 0,1 1 0,-1-1 1,0 0-1,1 0 0,-1 0 0,0 0 1,1 0-1,-1 0 0,0 0 0,1 0 1,-1 0-1,0 0 0,1 0 0,-1 0 1,0-1-1,1 1 0,-1 0 0,0 0 1,1 0-1,-1 0 0,0 0 0,1-1 1,-1 1-1,0 0 0,0 0 0,1 0 1,-1-1-1,0 1 0,0 0 0,0-1 1,1 1-1,-1 0 0,0 0 0,0-1 1,0 1-1,0 0 0,0-1 0,1 1 1,-1-1-1,15-17 310,-10 5-296,-1 0-1,0-1 1,-1 1-1,0-1 1,-1 0 0,-1 0-1,0 0 1,-1 0-1,0 0 1,-1 0 0,-6-25-1,2 29-168,2 18-120,8 20 83,-3-25 184,1 0 1,-1 0 0,1-1 0,0 1 0,-1-1 0,1 0 0,1 1 0,-1-2 0,0 1 0,0 0 0,1-1 0,-1 1 0,1-1 0,-1 0 0,1 0 0,-1 0 0,1-1 0,0 1 0,0-1 0,-1 0 0,1 0-1,0 0 1,-1-1 0,1 1 0,0-1 0,4-1 0,-2 1 58,0-1 1,0 0-1,0 0 0,0-1 0,0 1 1,-1-1-1,1-1 0,-1 1 0,0-1 1,1 0-1,-2 0 0,1 0 0,0-1 1,5-7-1,17-36 259,-27 48-326,0 0-1,0 0 0,0 0 1,0 1-1,0-1 0,0 0 1,0 0-1,0 0 1,0 0-1,0 1 0,0-1 1,0 0-1,0 0 1,1 0-1,-1 0 0,0 0 1,0 0-1,0 1 1,0-1-1,0 0 0,0 0 1,0 0-1,1 0 1,-1 0-1,0 0 0,0 0 1,0 0-1,0 0 0,1 1 1,-1-1-1,0 0 1,0 0-1,0 0 0,0 0 1,1 0-1,-1 0 1,0 0-1,0 0 0,0 0 1,0 0-1,1 0 1,-1 0-1,0-1 0,0 1 1,0 0-1,0 0 1,1 0-1,-1 0 0,0 0 1,0 0-1,0 0 1,0 0-1,0 0 0,0-1 1,1 1-1,-1 0 0,0 0 1,0 0-1,0 0 1,1 12-89,-8 40 41,4-33 76,1 1-1,1-1 1,0 20-1,1-37-4,1-1 0,-1 1-1,0 0 1,0-1 0,1 1 0,-1 0-1,1-1 1,-1 1 0,1-1 0,0 1 0,0-1-1,0 0 1,0 1 0,0-1 0,0 0 0,0 1-1,0-1 1,0 0 0,0 0 0,1 0-1,-1 0 1,0 0 0,1 0 0,-1 0 0,1-1-1,-1 1 1,1 0 0,-1-1 0,1 1-1,0-1 1,-1 0 0,1 0 0,0 1 0,-1-1-1,1 0 1,0 0 0,-1 0 0,1-1 0,0 1-1,-1 0 1,1-1 0,1 0 0,5 0 73,0-2 1,0 1 0,-1-1-1,1 0 1,-1 0-1,0-1 1,10-6 0,-2-2-69,1 0 1,-2-1 0,0 0-1,0-1 1,-1-1 0,-1 0 0,-1-1-1,0 0 1,-1 0 0,-1-1-1,9-20 1,-25 57-103,0 0 0,2 1 0,1 0 0,-3 30 0,7-44 111,0 0 0,0-1 0,0 1 0,1 0 0,0-1 0,0 1 0,0 0 0,1-1 0,3 8 0,-4-12-49,1 1 0,-1-1 0,1 0 0,-1 0 0,1 1 0,0-1 0,0 0 0,0-1 0,0 1 0,0 0 0,0 0-1,0-1 1,1 1 0,-1-1 0,0 0 0,1 0 0,0 0 0,-1 0 0,1 0 0,-1 0 0,1-1 0,0 1 0,2-1 0,-2 0-258,-1 1-1,0-1 1,1 0 0,-1-1-1,0 1 1,1 0 0,-1-1 0,0 1-1,0-1 1,4-1 0,-4 1-165,-1 0-1,1 0 1,-1 0 0,1 0 0,-1 0-1,1-1 1,-1 1 0,0 0 0,0-1 0,0 1-1,0-1 1,0 1 0,0-1 0,1-1 0,6-23-8143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3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 17873,'0'0'2722,"-6"7"-1029,3-4-1441,-25 32 888,26-33-1042,1 0 0,0 0-1,-1 0 1,1 0-1,0 0 1,0 1-1,0-1 1,1 0-1,-1 0 1,0 1-1,1-1 1,0 1-1,-1-1 1,1 0-1,0 1 1,0-1-1,0 0 1,1 4-1,0-5-71,0 0 0,0 0-1,0 0 1,0-1-1,0 1 1,1 0-1,-1-1 1,0 1-1,0-1 1,1 1 0,-1-1-1,0 0 1,0 1-1,1-1 1,-1 0-1,0 0 1,1 0-1,-1 0 1,0 0 0,1 0-1,0 0 1,33-4 186,-19-1-517,0 0 1,0-1 0,0 0 0,-1-2 0,0 0-1,19-13 1,43-22-1106,-77 43 1412,1-1 0,0 1-1,-1 0 1,1 0 0,0-1 0,0 1-1,-1 0 1,1 0 0,0 0 0,0 0-1,0 0 1,-1 0 0,1 0 0,0 0-1,0 0 1,-1 1 0,1-1 0,0 0-1,-1 0 1,1 1 0,0-1 0,0 0-1,-1 1 1,1-1 0,-1 1 0,1-1-1,0 1 1,-1-1 0,1 1-1,-1-1 1,1 1 0,-1-1 0,1 1-1,-1 0 1,0-1 0,1 1 0,-1 0-1,0 0 1,1-1 0,-1 1 0,0 0-1,0 1 1,9 49 1248,-1-3-253,-5-44-960,-1 0 0,1 0 0,0 0 0,0 0-1,0 0 1,1-1 0,-1 1 0,1-1-1,0 0 1,0 0 0,4 2 0,55 26 168,-49-26-195,0 2 1,-1-1-1,16 12 1,-12-5-19,-1 1 0,0 1-1,-1 0 1,0 1 0,-2 0 0,0 2-1,0-1 1,-2 1 0,13 28 0,-20-38 47,-1 0 1,0 1 0,0-1-1,-1 0 1,0 1 0,0-1 0,-1 1-1,0 0 1,-1-1 0,0 1 0,0 0-1,-1 0 1,0-1 0,0 1-1,-1-1 1,0 1 0,-1-1 0,0 0-1,0 1 1,-1-1 0,0-1-1,0 1 1,-1-1 0,0 0 0,-8 10-1,3-6 395,0-2-1,-1 1 0,0-1 0,-23 14 0,30-21-315,0 0-1,1 0 1,-1-1 0,0 1-1,0-1 1,0 0-1,-1 0 1,1 0-1,-6 0 1,8-1-67,0 0 0,0 0-1,1-1 1,-1 1 0,0-1 0,0 1 0,1-1 0,-1 1-1,0-1 1,1 0 0,-1 0 0,1 0 0,-1 0 0,1 0-1,-1 0 1,1 0 0,0 0 0,-1 0 0,1-1 0,0 1 0,0-1-1,-2-2 1,-2-7-25,1 0 0,0 0 0,0 0 0,1-1 0,0 1 0,1-1 0,1 0 0,0 1 0,0-18 0,2-3-252,1-1 1,7-38 0,-7 56 143,1 1 0,1 0 0,0 0 0,1 1 0,1-1 1,0 1-1,0 0 0,15-22 0,-14 27-9,-1 1 0,1-1 0,1 1-1,-1 1 1,1-1 0,0 1 0,1 0 0,-1 1 0,1 0 0,0 1 0,1-1-1,-1 2 1,16-5 0,14-2-1263,2-1-3580,54-21 1,-16-4-7917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4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7079,'-20'38'487,"2"2"0,2 0-1,1 1 1,2 0 0,2 1 0,2 0 0,-5 51 0,-2 305 2386,16-371-2862,25 335 1687,0 1-1399,-36-369-5685,1-12-3289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4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1863 5894,'0'0'3667,"12"6"-3598,-3-1 8,-2-1 76,0 0-1,0-1 1,1 1-1,0-1 1,0-1-1,0 0 1,0 0-1,0 0 0,16 0 1,253 1 4635,140-7-3382,15 0-1354,-327 4 153,-1-6 1,0-3-1,-1-6 1,0-4 0,153-48-1,-203 49 503,-12 2-389,2 1 0,0 3-1,1 1 1,0 3 0,77-6 0,148 29-254,-238-12-247,-30-8 348,0 0 0,0 0 0,0 0 1,0 0-1,-1 0 0,0 0 0,0 0 0,-1-6 1,1 4-83,1-10 5,0-1 1,2 1 0,0-1-1,1 1 1,0 0-1,2 0 1,0 1-1,13-25 1,24-64-32,47-181 1,1-117-176,-76 321-93,-3-2 1,-4 0-1,-4-132 1,-5 198 196,-1 1 1,-1 0-1,0 0 0,-1 0 1,-10-29-1,12 41 33,1 1 0,-1 0 0,0 0 0,0 0 0,-1 0 0,1 0 0,-1 0 0,0 0 0,0 1 0,0-1 0,0 1 0,-1 0 0,1 0 0,-1 0 0,0 0 0,0 1 0,0 0 0,0-1 0,0 2 0,0-1 0,-1 0 0,1 1 0,-1 0 0,1 0 0,-1 0 0,-5 0 0,9 1-20,0 0 0,0 0 0,0 1 0,0-1 0,0 0 0,0 1 0,0-1-1,0 0 1,0 1 0,0 0 0,0-1 0,1 1 0,-1-1 0,0 1 0,0 0 0,1-1-1,-1 1 1,0 0 0,1 0 0,-1 0 0,0 0 0,1 0 0,-1-1 0,1 1 0,0 0-1,-1 0 1,1 0 0,0 0 0,0 0 0,-1 0 0,1 2 0,-2 39-1877,3-32-593,-3-9 2415,1 0 0,0 0 0,0 0 0,0 1 1,0-2-1,-1 1 0,1 0 0,-1 0 1,1 0-1,0-1 0,-1 1 0,1 0 1,-1-1-1,0 0 0,1 1 0,-1-1 1,1 0-1,-3 0 0,-34 7 305,-20-3-188,0-3 0,0-2-1,-59-9 1,-44-1-15,-515 37-36,-64-16 811,459-13-689,202 5-167,0 4-1,-87 17 0,-149 46 74,246-52-16,50-12-31,11-3 8,1 1 0,0-1 0,-1 0-1,1-1 1,-1 0 0,0 0-1,0-1 1,1 0 0,-1 0-1,-13-2 1,21 1-12,-1 1 0,1 0 0,0-1 0,0 1 0,0 0-1,-1-1 1,1 1 0,0 0 0,0-1 0,0 1 0,0 0 0,0-1 0,0 1 0,0 0 0,0-1 0,0 1 0,0-1-1,0 1 1,0 0 0,0-1 0,0 1 0,0 0 0,0-1 0,0 1 0,0 0 0,0-1 0,1 1 0,-1 0 0,0-1-1,0 1 1,0 0 0,1-1 0,-1 1 0,0 0 0,0 0 0,1-1 0,-1 1 0,13-14-810,21-10-1757,10-5-1932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4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19538,'0'0'289,"1"59"63,23-39-128,4-1-192,6-1 32,5-5-576,6-2-1762,-7-6-993,-4-5-385,-11-2-1953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4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7976,'0'0'9128,"-47"72"-8455,29-31 608,-3 9 160,3 6-608,2 5-160,4-1-417,3-2-224,3-6 0,6-7-448,0-9-1570,0-11-961,0-9-1249,0-8-2562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4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18193,'0'0'353,"-25"60"159,16-21-64,-1 4 321,8 2-256,-2-5-385,4-3-96,0-6-32,0-6-1698,11-9-1889,-6-10-2211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4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16528,'0'0'2567,"9"-7"-1648,-1 1-755,1 1 0,0 0 0,0 1 1,0 0-1,0 0 0,0 1 0,1 1 1,0-1-1,-1 1 0,1 1 0,0 0 1,17 0-1,9 1-63,-1 2 1,-1 1-1,60 13 0,-76-12-99,-1 1 1,-1 1-1,1 0 0,-1 1 0,0 1 0,-1 1 1,1 0-1,-2 1 0,19 16 0,-27-22-1,-1 2 0,0-1 0,-1 0 0,1 1 0,-1 0 0,0 0 0,0 0 0,-1 1 0,0-1 0,0 1 0,0 0 0,-1 0 0,0 0 0,-1 0 0,1 0 0,-1 0 0,-1 1 0,1-1 0,-1 0 0,0 0 0,-1 1 0,0-1 0,0 0 0,-5 14 0,3-10 74,-2 0 0,0 0 0,0-1 0,0 0 0,-2 0-1,1 0 1,-1-1 0,0 0 0,-1 0 0,0-1 0,-1 0-1,1-1 1,-2 1 0,-18 10 0,10-8 22,-1 0 0,-1-2 0,0 0 0,0-1 1,-1-1-1,1-1 0,-1-1 0,0 0 0,-41 0 0,59-4-154,0 0 0,1 0 0,-1 0 0,0-1 0,0 1 0,0-1 0,1 1-1,-1-1 1,0 0 0,1 0 0,-1 0 0,1 0 0,-1-1 0,1 1 0,0-1 0,-1 1-1,1-1 1,0 0 0,0 0 0,0 0 0,0 0 0,1 0 0,-1-1 0,0 1 0,1 0 0,0-1-1,-2-3 1,2 3-290,0 0-1,1 0 1,0 0 0,-1 0-1,1 0 1,0 0-1,1 0 1,-1 0-1,0 0 1,1 0 0,0 0-1,0 0 1,0 0-1,0 1 1,0-1-1,0 0 1,4-4 0,20-24-6022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4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18449,'0'0'5734,"66"4"-4869,-7-4-449,3 0-352,6 0-32,0 0-32,-9 0-672,-11 0-1058,-10 0-897,-13 0-255,-20 8-1442,-5 0-513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4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10602,'0'0'6983,"54"15"-5318,-15-13 1,11 0-289,5 0-640,6-2-321,-4 1-256,-9-1-128,-3 2 64,-11-2-960,-9 0-2403,-11-3-5382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4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13100,'0'0'5606,"13"56"-3460,1-30-897,-1 3-480,5-2-449,-2-2-256,1-6 0,8-5-64,0-9-1025,9-5-1281,-2 0-1730,-1-19-2402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6919,'0'0'6950,"0"54"-7014,22-39-320,3-1-1922,7-4-2531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4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14382,'0'0'4067,"-36"57"-2785,15-20 223,1 8-192,-5 5-160,6 6-160,-1 2-608,2-1-257,2 6-128,4-1 0,5-4-1089,3-10-1986,2-9-3491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5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41 6118,'1'-2'977,"-1"0"-1,1 1 1,-1-1 0,1 0 0,-1 0 0,0 0 0,1 1 0,-1-1-1,0 0 1,0 0 0,0 0 0,-1 0 0,1-2 0,-1 4-832,1-1 1,0 0 0,0 0-1,-1 1 1,1-1-1,-1 0 1,1 1-1,-1-1 1,1 1 0,-1-1-1,1 1 1,-1-1-1,1 1 1,-1-1 0,0 1-1,1-1 1,-1 1-1,0 0 1,1-1 0,-1 1-1,0 0 1,0-1-1,1 1 1,-1 0 0,0 0-1,0 0 1,1 0-1,-1 0 1,-1 0 0,-4 8 2846,2 18-3405,3-19 626,-7 46-161,2 1 1,2-1 0,5 72 0,0-47 2,4-181-12205,-5 74 6113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5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9001,'0'0'10954,"57"-5"-9961,-30 6-96,2-1-353,-4 0-256,0 0-159,-6 0-97,1-1 32,-6-2-673,-5 3-1473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5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11115,'0'0'8552,"52"4"-7143,-23-6-544,3-4-481,2 2-192,0-1-96,-4 2-64,-1 2-384,-4 1-1954,-16 0-2851,-4 0-3683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5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10570,'0'0'10538,"1"10"-9881,-7 154 1893,1-60-2015,5-101-536,-1 1 13,1 0 0,0 0 0,0 0-1,0 0 1,1 0 0,-1 0 0,1 0 0,1 5-1,-1-9 2,-1 1-1,0-1 0,0 0 0,1 1 1,-1-1-1,0 0 0,0 0 0,1 1 1,-1-1-1,0 0 0,1 0 0,-1 1 1,1-1-1,-1 0 0,0 0 0,1 0 1,-1 0-1,1 0 0,-1 0 0,0 1 1,1-1-1,-1 0 0,1 0 0,-1 0 1,0 0-1,1-1 0,-1 1 0,1 0 1,0 0-1,21-13 759,-3-3-657,-2-1 0,-1 0 1,0-1-1,-1-1 0,-1 0 0,0-1 1,-2 0-1,0-1 0,11-30 0,-22 32-1837,-1 19 1479,0 0 0,0-1 0,0 1 1,-1 0-1,1-1 0,0 1 1,-1 0-1,1 0 0,0-1 0,-1 1 1,1 0-1,0 0 0,-1 0 1,1-1-1,0 1 0,-1 0 0,1 0 1,-1 0-1,1 0 0,0 0 1,-1 0-1,1 0 0,-1 0 0,1 0 1,0 0-1,-1 0 0,1 0 1,-1 0-1,1 0 0,0 0 0,-1 0 1,1 0-1,0 1 0,-1-1 1,1 0-1,0 0 0,-1 0 0,1 1 1,0-1-1,-1 0 0,1 0 1,-1 1-1,-11 10-6397</inkml:trace>
  <inkml:trace contextRef="#ctx0" brushRef="#br0" timeOffset="1">114 250 9545,'0'0'3363,"0"63"-640,0-45-321,7-5-608,4-1-769,2-5-673,8-7-192,2-2 32,6-18-352,-4-9-2178,3-8-3107,-3-9-4773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13325,'0'0'1756,"-5"8"-256,-8 13-649,1 0 1,1 1-1,1 0 1,-12 41-1,18-49-760,0 1 0,1 0 0,1-1 0,0 1 0,1 0 0,1 0 0,0 1 0,1-1 1,4 23-1,19 9-1741,-30-51-8231,-7-10 3795</inkml:trace>
  <inkml:trace contextRef="#ctx0" brushRef="#br0" timeOffset="1">68 287 4548,'0'0'3748,"-44"-47"-1154,35 29 353,-5 3 160,14 6-705,0 4-384,3 5-1121,15-1-449,5 1 193,11 0-64,4-2-353,-1 2-160,6-1-32,-7-3-993,-8 2-2626,-12-4-6022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5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9353,'0'0'17392,"-46"52"-16783,46-47-385,0-3-192,9-2 0,5 0 0,2-3-672,-4-12-2211,4-4-2690,-7-5-8328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5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8808,'0'0'5905,"2"-9"-3679,16-45 328,-17 52-2420,0-1 0,0 1 0,0-1 0,0 1-1,0-1 1,1 1 0,-1 0 0,1 0 0,0-1-1,-1 1 1,1 1 0,0-1 0,0 0 0,0 0-1,1 1 1,-1-1 0,0 1 0,0-1-1,1 1 1,-1 0 0,1 0 0,3-1 0,-5 7-105,0 0 1,0-1 0,-1 1-1,1 0 1,-1-1-1,0 1 1,-1 6 0,1-8 5,-9 76 272,5-62-309,2 0 0,0 0 0,1 0 0,0 0 0,2 0 0,3 21 1,-4-36 38,1 0 1,0 0-1,0 0 1,0 1 0,0-1-1,0-1 1,0 1-1,0 0 1,1 0 0,-1 0-1,1-1 1,-1 1 0,1 0-1,0-1 1,0 0-1,0 1 1,0-1 0,-1 0-1,2 0 1,-1 0 0,0 0-1,0 0 1,0-1-1,0 1 1,0-1 0,1 1-1,-1-1 1,0 0-1,1 0 1,-1 0 0,0 0-1,0 0 1,4-1 0,1 0 153,1 0 0,-1-1 1,0 1-1,1-2 0,-1 1 1,0-1-1,0 0 0,-1 0 1,7-5-1,1-1-37,-1-1 1,-1 0-1,0-1 1,20-24-1,-28 30-121,0 1 0,-1-1 0,1 0 0,-1-1 1,-1 1-1,1 0 0,-1-1 0,0 0 0,0 1 0,0-1 0,-1 0 0,0 0 0,0 0 0,-1 0 0,0 0 0,0-9 1,-1 12-29,0 0 1,0 1 0,0-1 0,-1 0-1,1 1 1,-1-1 0,1 1 0,-1 0-1,0 0 1,0-1 0,0 1 0,0 0-1,0 1 1,-1-1 0,1 0 0,0 1-1,-1-1 1,1 1 0,-1-1 0,0 1-1,1 0 1,-1 1 0,0-1 0,0 0-1,0 1 1,1-1 0,-6 1 0,5 0-110,0-1 0,0 1 0,1 1 0,-1-1 1,0 0-1,0 1 0,1-1 0,-1 1 0,0 0 1,1 0-1,-1 0 0,1 0 0,-4 2 0,5-2-130,0 0 0,-1 0 0,1 0 0,0 1 0,-1-1 0,1 1-1,0-1 1,0 1 0,0-1 0,0 1 0,0-1 0,1 1-1,-1 0 1,0 0 0,1-1 0,-1 1 0,1 0 0,0 0 0,0-1-1,-1 1 1,1 3 0,0-5 10,0 1-1,1-1 1,-1 1 0,0 0-1,0-1 1,0 1 0,0-1-1,0 1 1,1-1 0,-1 1-1,0-1 1,0 1 0,1-1-1,-1 1 1,0-1 0,1 1-1,-1-1 1,1 1 0,-1-1-1,0 0 1,1 1 0,-1-1-1,1 0 1,-1 1 0,1-1-1,-1 0 1,1 0 0,0 1-1,-1-1 1,1 0 0,-1 0-1,1 0 1,-1 0 0,1 0-1,0 0 1,-1 0 0,1 0-1,-1 0 1,1 0 0,-1 0-1,2 0 1,20 0-8019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5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14478,'0'0'1334,"-8"10"348,2-3-1443,-37 45 2164,40-49-2225,1 1 0,0-1 0,0 0 1,0 1-1,0-1 0,1 1 0,-1 0 0,1 0 1,0-1-1,0 1 0,0 0 0,1 0 0,-1 0 1,1 0-1,0 7 0,1-10-166,0-1 1,-1 1-1,1 0 1,0-1-1,0 0 0,-1 1 1,1-1-1,0 1 1,0-1-1,0 0 0,0 0 1,0 0-1,-1 1 0,1-1 1,0 0-1,0 0 1,0 0-1,0 0 0,0 0 1,0-1-1,0 1 1,0 0-1,-1 0 0,1 0 1,0-1-1,0 1 1,0-1-1,1 0 0,26-10 558,-3-2-167,37-28-1,20-11-326,-81 51-78,0 1 1,0-1-1,0 1 1,-1-1-1,1 1 1,0-1-1,0 1 0,0-1 1,0 1-1,0 0 1,0 0-1,0-1 1,0 1-1,0 0 1,0 0-1,0 0 1,0 0-1,0 0 1,0 0-1,0 0 1,0 1-1,0-1 0,0 0 1,0 0-1,0 1 1,0-1-1,0 1 1,0-1-1,1 2 1,-1-1 41,-1 1 1,1 0-1,0-1 1,-1 1 0,0 0-1,1-1 1,-1 1-1,0 0 1,0 0 0,0-1-1,0 1 1,0 0-1,0 0 1,0 0 0,-1 1-1,-23 70 1304,22-70-1327,-4 12 143,3-10-126,1 0 1,0 1 0,0-1 0,0 1 0,1 0-1,-1-1 1,1 8 0,18-24 296,41-41 107,-42 36-431,1 1-1,0 1 1,24-15-1,-41 29-10,0-1-1,1 1 0,-1 0 0,0-1 0,1 1 0,-1 0 0,0 0 0,1 0 0,-1-1 0,1 1 0,-1 0 1,1 0-1,-1 0 0,1 0 0,-1 0 0,0 0 0,1 0 0,-1-1 0,1 2 0,-1-1 0,1 0 1,-1 0-1,1 0 0,-1 0 0,1 0 0,-1 0 0,0 0 0,1 0 0,-1 1 0,1-1 0,-1 0 0,0 0 1,1 1-1,-1-1 0,1 0 0,-1 1 0,1-1 0,1 22 0,-15 40 140,9-47-169,3-14-55,1 0 0,0 0 0,-1 0 0,1 0 0,0 0 0,0 1 0,0-1 1,0 0-1,0 0 0,0 0 0,0 0 0,0 0 0,0 0 0,1 0 0,-1 0 0,0 0 0,1 0 1,-1 0-1,2 2 0,-2-3-76,1 0 1,-1 0 0,1 1-1,-1-1 1,1 0-1,0 0 1,-1 0-1,1 0 1,-1 0 0,1 0-1,0 0 1,-1 0-1,1 0 1,-1 0-1,1-1 1,0 1 0,-1 0-1,1 0 1,-1 0-1,1-1 1,-1 1 0,1 0-1,-1-1 1,2 0-1,35-31-7815,-34 29 7585,21-23-4981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0 673,'0'0'15310,"-3"9"-13351,2-8-1865,-21 39 2406,21-38-2286,0 1 0,-1 0 1,1-1-1,0 1 0,0 0 0,1-1 1,-1 1-1,0 0 0,1 0 0,0 0 1,0 0-1,0 0 0,0-1 0,0 1 1,1 3-1,0-5-195,1 0 0,-1 0 1,1 0-1,-1-1 0,1 1 0,-1 0 0,1-1 1,-1 1-1,1-1 0,0 0 0,-1 0 0,1 1 1,0-1-1,-1 0 0,1 0 0,2-1 0,32-1 173,-33 2-182,8-2-622,-1 0 0,0-1 0,1 0 0,-1-1 0,15-7 0,28-9-4412,-52 20 5083,-12 13 2188,-1 3-1117,1 1 0,0 0-1,2 1 1,-11 25 0,14-27-935,1 2 1,1-1 0,0 0 0,1 1-1,0 21 1,-5 40-2785,8-65-2547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11147,'0'0'13895,"-7"8"-13772,-58 63-721,64-70 418,1-1 0,-1 1 0,1 0 0,0-1 0,-1 1 0,1-1 0,0 1 0,0 0 0,0-1-1,-1 1 1,1-1 0,0 1 0,0 0 0,0-1 0,0 1 0,0 0 0,0-1 0,0 1 0,0 0 0,0-1 0,1 1 0,-1 0 0,0-1-1,0 1 1,1 0 0,-1-1 0,0 1 0,1-1 0,-1 1 0,0-1 0,1 1 0,-1-1 0,1 1 0,-1-1 0,1 1 0,-1-1-1,1 1 1,-1-1 0,1 0 0,-1 1 0,1-1 0,0 0 0,-1 0 0,1 1 0,-1-1 0,2 0 0,39 11-1853,-30-8 1372,23 5-434,-11-3 1354,0 1 0,0 2 0,35 15 0,-57-23-48,1 1 0,-1-1 0,0 1-1,0-1 1,0 1 0,0-1 0,0 1-1,0 0 1,0 0 0,0-1-1,0 1 1,0 0 0,0 0 0,0 0-1,-1 0 1,1 0 0,0 0 0,-1 0-1,1 0 1,-1 0 0,1 0 0,-1 1-1,1-1 1,-1 0 0,0 0 0,1 1-1,-1-1 1,0 2 0,-1-1-21,0 0 0,0-1 0,0 1 0,0 0 0,0-1 0,-1 1 0,1-1 0,-1 1 0,1-1 0,-1 1 0,1-1 0,-1 0 0,0 0 0,1 0 0,-4 1 0,-12 6 482,0-1 0,-32 9 0,45-15-506,-13 4-85,-1-1 0,-32 4 0,14-10-4830,24-3-3579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9225,'0'0'6758,"23"66"-4868,-23-15-865,0 7-288,0 7-449,0 0-128,0-9-160,0-10 0,0-13 64,6-16-64,2-15 32,-4-2-32,0-13-961,-4-9-1313,0-7-1858,-18-6-288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9929,'0'0'11756,"54"-25"-10699,-21 22-193,12-1-127,0 0-353,-2-1-159,-2 0-129,-2 1-96,-5 2-801,-7 0-2306,-4-1-3299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2402,'4'-29'5826,"0"3"3082,1 74-4156,-1 11-3829,-5 30-138,3 106-513,-1-190-261,-1 0 1,1 0-1,0 1 0,1-1 0,-1 0 1,1 0-1,0-1 0,0 1 1,4 5-1,-6-10 0,0 1 0,1 0 0,-1-1 0,1 1 0,-1-1 0,1 1 0,-1-1 0,1 1 0,0-1 0,-1 1 0,1-1 0,0 1-1,-1-1 1,1 0 0,0 0 0,-1 1 0,1-1 0,0 0 0,-1 0 0,1 0 0,0 1 0,0-1 0,-1 0 0,1 0 0,1-1 0,0 1 14,-1-1 1,1 0 0,-1 0-1,1 0 1,-1 0-1,1 0 1,-1 0 0,0-1-1,1 1 1,-1 0-1,0-1 1,0 1-1,0-1 1,0 1 0,0-1-1,0-1 1,87-168-136,-35 54-5145,-48 96-1824,-5 13 1164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9385,'0'0'7303,"6"54"-5317,12-46-321,0 0-287,3-2-514,2-2-319,-5 1-353,0-2-128,-7 1 0,3 0-544,-9 0-1762,-3 0-1474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95 123 8808,'0'0'705,"-61"14"608,43-6 737,6-3 609,8-3-705,4-1-737,18-1-609,7 0 257,9-7 96,11-7-256,3-3-257,13-4-128,3-3-224,0 3-63,1 2-898,-8 3-2050,-7 3-4388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6694,'3'-10'1522,"-2"8"-1356,16-45 2048,-1 9 2474,-16 38-4577,1-1 0,-1 1 0,0-1 1,0 1-1,0-1 0,0 1 0,1 0 1,-1-1-1,0 1 0,0-1 0,1 1 1,-1 0-1,0-1 0,1 1 0,-1 0 0,0-1 1,1 1-1,-1 0 0,0-1 0,1 1 1,-1 0-1,1 0 0,-1 0 0,1-1 1,-1 1-1,0 0 0,1 0 0,-1 0 0,1 0 1,-1 0-1,1 0 0,7 13 1154,0 27-757,-8-38-294,4 50 656,-4 74 0,-2-87-756,2 0 1,1-1-1,3 1 0,7 40 1,-5-62-426,-1-15-2998,-7-30-4746,-8 3 2193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8456,'0'0'12492,"43"-46"-12364,-20 46-64,6 0-32,-1 4 0,3-2-1890,-4-2-3747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8680,'0'0'160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8616,'0'0'1260,"19"-7"6465,4 1-4298,-22 6-3389,0 0-1,0 0 1,0 0 0,1 0-1,-1 0 1,0 1 0,0-1-1,0 1 1,0-1 0,0 0-1,0 1 1,0 0 0,0-1-1,0 1 1,0 0 0,-1-1-1,1 1 1,0 0 0,0 0-1,-1 0 1,1-1 0,0 1 0,-1 0-1,2 2 1,6 32 266,-8-22-261,0 0 1,-1-1-1,-4 22 1,4-30-21,-1 1-24,1 0-1,0 0 1,0 0-1,1 0 1,-1 1 0,1-1-1,1 5 1,-1-8 13,1-1-1,-1 1 1,1-1 0,0 1 0,-1-1 0,1 0-1,0 1 1,0-1 0,0 0 0,0 0-1,0 0 1,0 0 0,0 0 0,0 0 0,1 0-1,-1 0 1,0 0 0,1 0 0,-1-1-1,0 1 1,1 0 0,-1-1 0,1 1-1,-1-1 1,1 0 0,-1 1 0,3-1 0,6 1 151,0 1 1,-1-2 0,1 1 0,0-1 0,-1-1-1,1 0 1,0 0 0,-1-1 0,1 0 0,-1-1 0,0 0-1,0-1 1,11-5 0,-15 7-90,-1 0-1,0-1 1,0 0-1,0 0 1,0 0-1,-1 0 1,1-1-1,-1 1 1,0-1-1,0 0 1,0 0-1,-1 0 1,1 0-1,-1 0 1,0-1-1,0 1 1,0-1-1,-1 1 1,0-1-1,0 0 1,0 1-1,0-1 1,-1 0-1,1 0 1,-1 0 0,-1 0-1,1 1 1,-2-8-1,1 10-61,1 0 1,-1 0-1,0 0 0,0 0 1,0 0-1,0 0 0,0 1 0,-1-1 1,1 0-1,-1 1 0,1-1 1,-1 1-1,1-1 0,-1 1 1,0-1-1,0 1 0,0 0 1,1 0-1,-1 0 0,0 0 0,0 1 1,-1-1-1,1 0 0,0 1 1,-3-1-1,-58-4-207,59 5 161,3 0 27,1 0 0,0 0 0,0 0-1,-1 0 1,1 0 0,0 0 0,0 0 0,-1 0 0,1 0 0,0 0 0,0 1 0,-1-1 0,1 0 0,0 0 0,0 0-1,0 0 1,-1 0 0,1 1 0,0-1 0,0 0 0,0 0 0,0 0 0,-1 1 0,1-1 0,0 0 0,0 0 0,0 0-1,0 1 1,0-1 0,0 0 0,0 0 0,0 1 0,-1-1 0,1 0 0,0 0 0,0 1 0,0-1 0,0 0-1,0 0 1,0 1 0,1-1 0,-1 0 0,0 0 0,0 1 0,0-1 0,0 0 0,0 0 0,0 1 0,0-1 0,0 0-1,1 0 1,-1 0 0,0 1 0,0-1 0,0 0 0,1 0 0,13 13-1378,58-10-7279,-43-3 2765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10858,'0'0'5755,"0"8"-4047,0 50 1191,4-57-2860,-1 0 0,1 0 0,0-1-1,0 0 1,0 0 0,0 0 0,0 0 0,0-1 0,0 1-1,7-3 1,-8 2-40,1 0-1,-1 0 0,1 0 1,-1 1-1,1 0 1,0-1-1,-1 1 1,1 0-1,6 1 1,-9 0 62,1 0 1,-1 0-1,1 0 1,-1 0-1,0 0 0,1 0 1,-1 0-1,0 0 1,0 0-1,0 0 1,0 1-1,0-1 1,0 1-1,0-1 1,0 0-1,0 1 1,-1 0-1,1-1 1,-1 1-1,1-1 1,-1 1-1,1 1 1,-1-1-30,0-1 0,0 0 0,1 1 0,-1-1 1,0 1-1,1-1 0,-1 0 0,1 0 0,0 1 0,-1-1 0,1 0 1,0 0-1,0 0 0,0 0 0,0 0 0,0 0 0,0 0 1,0 0-1,0 0 0,0 0 0,0 0 0,1-1 0,-1 1 0,0-1 1,0 1-1,1-1 0,-1 1 0,0-1 0,1 1 0,-1-1 1,1 0-1,-1 0 0,0 0 0,1 0 0,-1 0 0,1 0 0,-1 0 1,0-1-1,1 1 0,-1 0 0,1-1 0,-1 1 0,0-1 1,3-1-1,6-3 11,1-1 0,-1-1 0,0 0 0,13-12 1,3-1-31,-26 19-80,1 1-1,0-1 1,-1 1 0,1-1-1,-1 1 1,1 0 0,0-1-1,-1 1 1,1 0 0,0-1-1,0 1 1,-1 0 0,1 0-1,0 0 1,0 0 0,-1 0-1,1-1 1,0 1 0,0 1-1,0-1 1,-1 0 0,1 0-1,0 0 1,1 1 0,1 16-8585,-3-8-1187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1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210 108 8360,'4'-6'961,"-1"1"0,0-1 0,-1 0 0,1 0-1,-1 0 1,0 0 0,-1 0 0,1 0 0,-1 0 0,0-1 0,-1 1 0,0 0 0,0-11 0,-1 16-859,1 0 0,-1 0 0,1 1 1,-1-1-1,0 0 0,1 0 0,-1 1 0,0-1 1,0 0-1,1 1 0,-1-1 0,0 1 1,0-1-1,0 1 0,0-1 0,0 1 0,0-1 1,0 1-1,0 0 0,0 0 0,0-1 1,0 1-1,0 0 0,0 0 0,0 0 0,0 0 1,0 0-1,0 1 0,-2-1 0,-35 4-120,22 3 11,1 0 1,-1 1 0,1 0-1,1 1 1,0 1-1,0 0 1,1 1 0,0 1-1,-13 15 1,25-26-8,0-1-1,0 1 1,1-1 0,-1 1 0,0 0 0,1 0 0,-1-1-1,0 1 1,1 0 0,-1 0 0,1 0 0,-1 0-1,1 0 1,-1 0 0,1 0 0,0-1 0,-1 1-1,1 0 1,0 0 0,0 0 0,0 0 0,0 0 0,0 1-1,0-1 1,0 0 0,0 0 0,0 0 0,1 0-1,-1 0 1,0 0 0,0-1 0,1 1 0,-1 0 0,1 0-1,-1 0 1,1 0 0,-1 0 0,1 0 0,0-1-1,-1 1 1,1 0 0,0 0 0,0-1 0,-1 1 0,1-1-1,0 1 1,0-1 0,0 1 0,0-1 0,0 1-1,0-1 1,0 0 0,0 1 0,0-1 0,0 0 0,0 0-1,0 0 1,1 0 0,12 3-154,0-1 0,0 0 1,20-1-1,-17 0 138,8 0-117,52 7-80,-71-7 217,0 0 1,0 1-1,0-1 1,0 1-1,0 1 1,0-1-1,-1 1 1,1 0-1,6 5 1,-10-7 32,-1 0 0,0 0 1,0 0-1,0 0 0,0 1 1,-1-1-1,1 0 0,0 0 1,0 0-1,-1 1 1,1-1-1,-1 1 0,1-1 1,-1 0-1,1 1 0,-1-1 1,0 1-1,0-1 1,0 1-1,0-1 0,0 1 1,0-1-1,0 0 0,0 1 1,-1-1-1,1 1 0,0-1 1,-1 1-1,1-1 1,-1 0-1,0 1 0,1-1 1,-1 0-1,0 0 0,0 1 1,0-1-1,0 0 0,0 0 1,0 0-1,0 0 1,0 0-1,0 0 0,-3 0 1,-4 6 150,-1 0 1,0-1-1,0 0 1,-13 5-1,9-4-84,-1 0 0,1-2 0,-1 0 0,0 0 0,-1-1 1,1-1-1,-24 3 0,38-7-100,-1 1 0,1 0 0,0 0 0,-1 0 0,1 0 0,0-1-1,0 1 1,0 0 0,-1 0 0,1-1 0,0 1 0,0 0 0,0 0 0,-1-1 0,1 1 0,0 0 0,0-1 0,0 1 0,0 0 0,0-1 0,0 1 0,0 0 0,0-1 0,0 1 0,0 0 0,0-1 0,0 1 0,0 0 0,0 0 0,0-1 0,0 1 0,0 0 0,0-1 0,0 1 0,0 0 0,1-1-1,-1 1 1,0 0 0,0 0 0,0-1 0,1 1 0,-1 0 0,0 0 0,0-1 0,0 1 0,1 0 0,-1 0 0,0 0 0,1-1 0,-1 1 0,13-16-925,105-79-7564,-69 54 2899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1:0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8904,'0'0'7026,"-7"9"-5724,3-4-1214,0 0 240,0-1-1,0 1 1,1-1-1,-1 1 1,1 0-1,0 0 1,1 1-1,-1-1 1,1 1-1,0-1 1,1 1-1,-1 0 1,1-1-1,0 1 1,0 7-1,2-11-303,0 0-1,0 0 1,0-1 0,0 1 0,0-1-1,0 1 1,0-1 0,1 1-1,-1-1 1,0 1 0,1-1-1,-1 0 1,1 0 0,0 0 0,-1 0-1,1 0 1,0 0 0,0 0-1,-1-1 1,1 1 0,0-1-1,0 1 1,0-1 0,0 0 0,0 1-1,0-1 1,0 0 0,3-1-1,60-3 166,-47-1-274,0-1 1,-1 0 0,0-2 0,0 0 0,0-1 0,-1 0 0,21-17 0,5-2-3088,2 3-3345,-62 60 7120,-14 5 2624,2 2-1,-43 80 1,44-64-3292,-38 110 0,40-109-7846,13-36-422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99 16688,'0'0'945,"-3"-9"-235,2 7-747,-3-10 615,-1 0 0,0 0 0,-9-14 0,13 24-439,0 0 0,-1 0 0,0 0 0,1 0 0,-1 0 0,0 0 0,0 0 0,0 0 0,0 1 0,0-1 0,-4-1 0,5 3-106,0 0 1,0-1 0,0 1 0,0 0-1,0 0 1,0 0 0,0 0 0,0 0-1,0 0 1,-1 0 0,1 0 0,0 0 0,0 1-1,0-1 1,0 0 0,0 1 0,0-1-1,0 1 1,0-1 0,0 1 0,0-1-1,0 1 1,1 0 0,-1-1 0,0 1-1,0 0 1,0 0 0,0 1 0,-7 7 110,1 1 0,1 1 0,-1-1 1,1 1-1,1 0 0,0 0 0,-3 14 0,-22 85 945,29-107-1068,-6 30 190,1 1-1,1 0 1,2 1-1,2-1 1,1 1-1,6 46 1,-2-65-163,1-1 0,1 0 0,0 0 0,1 0 0,1-1 0,0 0 0,1-1 0,0 0 0,12 13 0,-18-23 289,-5-5-116,-10-13-103,-22-25-965,1 9-1039,15 16 1561,1-1 0,0 0 1,1-2-1,1 0 0,0 0 0,2-1 1,-13-24-1,26 42 393,-1 1 0,1-1 0,0 0 0,0 0 0,-1 1 0,1-1 0,0 0 0,0 1 0,0-1 0,0 0-1,0 0 1,0 1 0,0-1 0,0 0 0,0 0 0,0 1 0,0-1 0,0 0 0,1 0 0,-1 1 0,0-1 0,1 0 0,-1 1 0,0-1 0,1 0 0,-1 1 0,1-2 0,22-8 593,42 7-711,-51 4 237,69-2 35,-35 1-1330,0 0-3659,-21-3-2461,-5-9-5291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17392,'0'0'1394,"-8"8"-12,0-2-1106,2 1 0,-1 0 0,0 1 0,1-1-1,1 1 1,-1 0 0,2 1 0,-1-1 0,1 1 0,0 0-1,-4 16 1,-1 12 47,2 1-1,1 0 1,2 0 0,2 0-1,2 0 1,6 62-1,-5-95-337,-1 0-1,1 0 0,0 0 1,1 0-1,-1-1 0,1 1 1,0 0-1,0 0 0,1-1 1,-1 0-1,1 1 0,0-1 0,0 0 1,1 0-1,-1 0 0,1-1 1,0 0-1,0 1 0,0-1 1,0 0-1,0-1 0,1 1 1,4 1-1,-4-2-285,-1-1-1,1 1 1,0-1-1,-1-1 1,1 1-1,0-1 1,0 0 0,0 0-1,-1 0 1,8-1-1,-6-1-497,0 1-1,0-1 0,0 0 0,0 0 0,0-1 0,-1 0 1,1 0-1,8-7 0,19-16-5238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15695,'0'0'5733,"-31"68"-4580,21-32-352,-6 5-128,-2 2-417,2-2-160,-6-5-32,6-7 0,4-7-32,1-14 0,4-8-320,1-5-1602,1-22-2017,0-10-3525</inkml:trace>
  <inkml:trace contextRef="#ctx0" brushRef="#br0" timeOffset="1">1 18 13837,'0'0'4484,"39"50"-2850,-10-31-321,1 1-96,4 0-256,4-3-192,-5 2-545,1-4-160,-3-2-32,-3-6-256,-1-3-1474,-4-4-1120,-5 0-2788,-4-9-4131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16592,'0'0'5829,"50"15"-5060,-30 6-160,1 8-65,-3 6-352,-3 7-64,-10 8-64,-5 5 32,0 5 33,-14 6-97,-10 1 0,1-5 0,-4-8-1089,2-15-2178,-1-15-5510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18353,'0'0'4933,"66"7"-3556,-14-6-320,3-1-416,8 0-481,-4 0-128,-4 0 0,-3 0-352,-18 0-1122,-6 0-768,-17 1-512,-6 1-1506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12908,'0'0'8232,"54"6"-6823,-10-6-224,10-6-416,-1 1-577,10 0-160,-8 1-64,-5 1-1954,-14 3-2978,-2-6-10283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11819,'0'0'12834,"-8"12"-12343,-95 153 139,-32 47-107,120-196-1427,14-16 843,1 0-1,0-1 1,-1 1-1,1 0 1,0 0 0,0 0-1,-1 0 1,1 0-1,0 0 1,0-1 0,-1 1-1,1 0 1,0 0-1,0 0 1,0-1 0,-1 1-1,1 0 1,0 0-1,0-1 1,0 1 0,0 0-1,0 0 1,0-1 0,-1 1-1,1 0 1,0-1-1,0 1 1,0 0 0,0 0-1,0-1 1,0 1-1,0 0 1,0-1 0,0 1-1,0 0 1,0 0-1,1-1 1,4-45-6619,-2 32 4137,4-35-5977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11819,'0'0'7495,"-3"54"-5829,21-29-353,12 2-416,9 0 64,4 1-417,7-2-287,0-5-129,2-3-64,-4-7-769,-5-6-1281,-9-5-3459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16239,'0'0'5542,"48"22"-4421,-4-22 0,3 0-673,8 0-320,-3-5-64,-4 5-96,-7 0-833,-12 0-1216,-10 0-1379,-15 5-3330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5958,'0'0'13506,"-1"8"-12001,-12 42 397,9-39-1500,0 1 0,1-1 0,0 1 1,1 0-1,1 0 0,-1 0 0,2 13 1,0-23-385,1-1 0,0 0 1,0 1-1,-1-1 0,1 0 1,0 0-1,0 1 0,0-1 1,0 0-1,0 0 1,0 0-1,1 0 0,-1 0 1,0-1-1,0 1 0,1 0 1,-1 0-1,1-1 0,-1 1 1,0-1-1,1 0 0,-1 1 1,1-1-1,-1 0 0,1 0 1,-1 1-1,1-1 0,-1-1 1,1 1-1,-1 0 0,4-1 1,52-9 221,-27-3-336,0-2 0,0-1 0,-1-1 0,-1-1-1,37-32 1,-50 39 86,-15 10 12,1 1 1,-1-1-1,1 1 1,-1 0-1,0-1 1,1 1-1,-1 0 1,1-1-1,-1 1 1,1 0-1,-1 0 0,1 0 1,0-1-1,-1 1 1,1 0-1,-1 0 1,1 0-1,-1 0 1,1 0-1,0 0 1,-1 0-1,1 0 1,-1 0-1,1 0 1,-1 0-1,1 0 0,-1 0 1,1 1-1,0-1 1,-1 0-1,1 0 1,-1 1-1,1-1 1,-1 0-1,1 1 1,-1-1-1,0 0 1,1 1-1,-1-1 1,1 1-1,-1-1 0,0 1 1,1-1-1,-1 1 1,0-1-1,0 1 1,1-1-1,-1 1 1,0-1-1,0 1 1,0-1-1,0 1 1,0-1-1,0 1 0,0 0 1,0-1-1,0 1 1,0-1-1,0 2 1,1 53 275,-1-24-138,0-29-126,0 1 1,1-1-1,-1 1 1,1-1-1,0 1 1,-1-1-1,1 1 1,0-1-1,0 0 0,0 0 1,1 1-1,-1-1 1,0 0-1,1 0 1,0 0-1,-1-1 1,1 1-1,0 0 1,0 0-1,0-1 1,3 2-1,-2-1 8,1-1 1,-1 0-1,0-1 0,1 1 0,-1-1 0,1 1 1,-1-1-1,0 0 0,1 0 0,-1-1 0,1 1 1,-1-1-1,6-1 0,5-3 2,-1 0 0,0-1-1,0 0 1,0-1 0,-1 0-1,14-11 1,-14 9-445,-1-1 0,-1 0 0,0 0 0,0-1 0,-1 0 0,0 0 0,8-16 0,-22 29-3888,-13 12 2019,5 2-651,-3-1-1239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14510,'0'0'6694,"68"12"-5124,-18-12-321,10-1-481,5-8-543,-5 0-161,1 3-160,-13 2-2243,-10 0-2113,-15 0-6150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356 117 12780,'0'0'4249,"-11"-8"-2289,-2-1-1380,1 2 0,-2-1 1,1 1-1,-23-7 1,30 12-439,0 0-1,0 0 1,-1 1 0,1 0-1,0 0 1,-1 0 0,1 1 0,-1 0-1,1 0 1,-1 1 0,1 0 0,0 0-1,0 0 1,-1 1 0,1 0 0,-8 4-1,5-1-118,0 1 0,0 1-1,0-1 1,1 1 0,1 1-1,-1 0 1,1 0 0,0 0-1,1 1 1,0 0 0,0 0-1,-5 13 1,4-8 14,1 2-1,0-1 1,1 1-1,1 0 1,0 0-1,2 0 1,-2 22 0,3-35-28,1 0 1,0 0 0,0 0 0,0 0 0,0 0 0,1 0 0,-1 0 0,1 0 0,0 0 0,0-1 0,0 1 0,0 0 0,0 0 0,0-1 0,1 1 0,-1-1 0,1 1 0,0-1 0,0 0 0,0 1-1,0-1 1,0 0 0,5 3 0,-2-3 20,0 0-1,0 0 0,0 0 0,1-1 1,-1 1-1,1-2 0,-1 1 0,0 0 1,1-1-1,-1 0 0,1 0 1,7-2-1,3-1 127,0 0 1,0-1-1,-1-1 1,0-1-1,1 0 0,-2-1 1,1 0-1,-1-2 1,0 1-1,15-14 1,-17 13-17,0-1 1,0 0 0,-2-1 0,1 0 0,-1-1 0,-1 0 0,0-1 0,0 0-1,-2 0 1,0 0 0,6-16 0,-11 24-97,0 0-1,-1 0 1,0 0-1,0 0 1,0 0-1,-1 0 1,1 0 0,-1 0-1,-1 0 1,1 0-1,-1 0 1,1 0-1,-1 0 1,-1 0 0,1 0-1,-1 0 1,0 1-1,0-1 1,0 0 0,-1 1-1,1 0 1,-1-1-1,0 1 1,-1 0-1,-3-3 1,2 2-50,-1 1 0,0 0 0,0 0 0,0 0 0,-1 1 0,1 0 0,-1 0 0,0 0 0,0 1 0,0 0 0,0 1 0,0-1 0,0 2 0,-1-1 0,1 1 0,0 0 0,-8 1 0,12-1-74,0 1-1,0 0 1,1 0-1,-1 0 1,0 1-1,1-1 1,-1 1 0,1-1-1,0 1 1,-1 0-1,1 0 1,0 0 0,0 0-1,0 0 1,0 1-1,0-1 1,1 1-1,-3 4 1,3-6-166,0 1 0,0 0 1,1-1-1,-1 1 0,1 0 0,-1 0 0,1 0 0,0-1 0,-1 1 1,1 0-1,0 0 0,0 0 0,1 2 0,-1-3-87,0 0 0,1 0 1,-1 1-1,1-1 0,-1 0 0,1 0 0,-1 0 0,1 0 1,0-1-1,0 1 0,-1 0 0,1 0 0,0 0 0,0 0 0,0-1 1,0 1-1,0 0 0,0-1 0,0 1 0,0-1 0,0 1 1,2 0-1,17 2-7056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17489,'0'0'3811,"-19"73"-2049,8-31-513,4 9-512,-4-2-353,6-1-256,-1-5-96,5-9-32,1-10 64,0-7-64,1-10-32,8-7-672,-2 0-1442,2-8-1025,-7-10-1922,-2-3-2082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12107,'0'0'9898,"56"-22"-8649,-19 17-96,13 1-672,4 0-353,-3 1-96,-1 2-192,-12 1-2371,-4 0-1569,-13-1-4772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15663,'0'0'1308,"9"0"896,0-2-1793,0 0-1,1 0 0,-1-1 0,0 0 1,-1-1-1,1 0 0,-1 0 0,1-1 1,-1 0-1,-1 0 0,1-1 0,9-9 1,19-19-42,-2-1 0,-1-1 0,-2-2 0,-1-1 1,25-46-1,-49 73-347,7-9 529,-10 21-353,-5 13-259,-39 131 43,26-98 34,2 1 1,-9 58 0,22-104 204,-1 17-1705,1-18 1333,0 1 0,0-1 1,0 0-1,0 0 0,0 1 0,0-1 0,0 0 0,0 0 0,0 1 1,0-1-1,0 0 0,0 0 0,0 0 0,0 1 0,0-1 1,0 0-1,1 0 0,-1 1 0,0-1 0,0 0 0,0 0 0,0 0 1,0 0-1,0 1 0,1-1 0,-1 0 0,0 0 0,0 0 1,0 0-1,1 1 0,-1-1 0,0 0 0,0 0 0,0 0 0,1 0 1,-1 0-1,0 0 0,0 0 0,1 0 0,-1 0 0,0 0 1,0 0-1,0 0 0,1 0 0,-1 0 0,0 0 0,0 0 0,1 0 1,-1 0-1,0 0 0,0 0 0,0 0 0,1 0 0,-1 0 1,0 0-1,0-1 0,1 1 0,-1 0 0,0 0 0,8-9-9570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17232,'0'0'7816,"-45"49"-6439,38-33-704,7-3-513,0-4-192,11-7-353,7-2-2914,0-7-1665,-2-14-5703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3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46 15759,'0'0'9694,"0"8"-8749,0 4-819,-1-1 0,-1 0 0,0 0-1,-1 0 1,0 0 0,0 0 0,-1-1-1,-1 1 1,0-1 0,0 0 0,-1 0-1,-9 12 1,-11 13-84,-59 64 0,84-98-84,-1 1-35,1 0-1,-1 0 0,0 0 1,0 0-1,1-1 1,-1 1-1,0-1 1,0 1-1,0-1 0,-1 0 1,1 1-1,0-1 1,0 0-1,-1-1 0,1 1 1,-1 0-1,1-1 1,-5 1-1,6-1-168,0-1 0,1 0 0,-1 0 0,1 1 0,0-1 0,-1 0-1,1 0 1,-1 0 0,1 0 0,0 0 0,0 1 0,-1-1 0,1 0 0,0 0 0,0 0-1,0 0 1,0 0 0,0 0 0,0 0 0,1 0 0,-1 0 0,0 0 0,0-4-1274,0-26-6146</inkml:trace>
  <inkml:trace contextRef="#ctx0" brushRef="#br0" timeOffset="1">51 0 16560,'0'0'3203,"0"54"-1185,6-25-257,10 2-159,2 2-673,10 1-321,4 1-319,4-3-225,3-3-32,-5-1 0,0-6-961,-11-12-3395,-3-6-4709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17040,'0'0'459,"-8"2"294,8-2-754,-32 9 1298,32-9-1266,-1 0 0,0 1 0,1-1-1,-1 0 1,0 1 0,1-1-1,-1 0 1,0 1 0,1-1 0,-1 1-1,1-1 1,-1 1 0,1-1-1,-1 1 1,1 0 0,-1-1 0,1 1-1,0-1 1,-1 1 0,1 0-1,0-1 1,0 1 0,-1 0-1,1 0 1,0-1 0,0 1 0,0 0-1,0-1 1,0 1 0,0 0-1,0 0 1,0-1 0,0 1 0,0 0-1,1 0 1,-1-1 0,0 1-1,0 0 1,1-1 0,-1 1 0,0 0-1,1-1 1,-1 1 0,0-1-1,1 1 1,-1 0 0,1-1-1,-1 1 1,1-1 0,0 1 0,-1-1-1,1 0 1,-1 1 0,1-1-1,1 1 1,3 3 12,1-1 0,0 1 0,-1-1 0,2-1 0,-1 1 1,0-1-1,0 0 0,1 0 0,-1-1 0,1 1 0,10-1 0,84 0 393,-61-2-188,163-5 379,110 3-410,-297 4-218,0 1 1,0 1-1,-1 1 1,1 0-1,-1 1 1,0 0-1,24 13 1,-6 1 18,61 47 0,-84-60-9,0 1 0,1-1 1,-1 0-1,1-1 0,0-1 0,1 1 1,-1-2-1,1 1 0,0-2 0,-1 0 1,1 0-1,0-1 0,0 0 0,1-1 1,15-2-1,15-4 38,-1-3 0,1-1 1,41-15-1,-48 12-67,1 3-1,0 1 1,62-7 0,-96 15 13,-1 1 0,0 0 0,1 0 0,-1 0-1,0 0 1,1 0 0,-1 1 0,0-1 0,1 1 0,-1 0 0,0-1 0,1 1-1,-1 0 1,0 0 0,0 0 0,0 1 0,0-1 0,0 0 0,0 1 0,-1-1-1,3 3 1,-2 0 26,1 0-1,-1 1 0,0-1 0,0 1 0,-1-1 1,1 1-1,0 9 0,12 28 954,-13-40-913,0-1 0,1 1 0,-1-1 0,0 1 0,1-1 0,-1 0-1,1 0 1,0 0 0,-1 0 0,1 0 0,0 0 0,0 0 0,-1 0 0,1-1 0,0 1 0,0-1 0,0 1 0,0-1 0,0 0 0,0 0 0,0 0-1,0 0 1,0 0 0,0 0 0,0 0 0,-1-1 0,1 1 0,0-1 0,3-1 0,59-23 1014,-62 24-1063,74-38 256,126-57 70,-183 88-448,1 2 0,0 0 0,1 1 0,-1 1 0,1 1 0,-1 1 0,1 1 0,29 1 0,-47 1-7,0-1 0,0 0-1,0 1 1,0-1 0,0 1 0,0 0 0,0 0 0,-1 0 0,1 0 0,0 1-1,-1-1 1,1 1 0,-1-1 0,0 1 0,1 0 0,3 4 0,-5-3-278,1-1 1,-1 0 0,1 1-1,-1 0 1,0-1 0,0 1-1,0 0 1,0 0 0,-1 0-1,1 5 1,0 16-5428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489 83 14221,'0'0'1746,"-1"-10"731,-4-32 102,5 40-2475,-1 1 0,1-1 0,-1 1 0,0 0 1,1-1-1,-1 1 0,0-1 0,0 1 0,0 0 1,0 0-1,0-1 0,0 1 0,0 0 0,-1 0 1,1 0-1,0 0 0,-1 0 0,1 1 0,0-1 1,-1 0-1,1 1 0,-1-1 0,1 1 0,-3-1 1,-39-2 851,33 3-615,-5 1-193,-1 0 0,1 1 1,0 1-1,0 0 0,1 2 0,-1-1 1,1 1-1,0 1 0,0 1 0,1 0 0,-1 1 1,2 0-1,-1 1 0,-17 16 0,12-8-52,0 0 0,1 2 0,1 0 0,1 0-1,1 2 1,0 0 0,2 0 0,-13 30 0,21-40-91,0 1 1,0-1-1,1 1 1,-3 24 0,5-34-7,1 0 1,0 1-1,-1-1 1,1 0 0,0 0-1,0 0 1,0 1 0,0-1-1,1 0 1,-1 0 0,1 0-1,-1 0 1,1 0 0,0 1-1,0-1 1,0 0 0,0 0-1,0-1 1,0 1-1,0 0 1,1 0 0,-1-1-1,1 1 1,-1 0 0,1-1-1,-1 0 1,1 1 0,0-1-1,0 0 1,0 0 0,0 0-1,0 0 1,2 1 0,5-1 6,1 0 1,-1-1 0,0 1 0,0-2 0,1 1 0,-1-2 0,0 1 0,0-1 0,0 0 0,0-1 0,0 0 0,0-1 0,-1 1 0,14-9 0,-1-1 17,0-1 0,-1-1 0,0-1 0,20-22 0,-37 36-15,0 0 1,-1-1-1,1 0 0,-1 1 1,1-1-1,-1 0 1,0-1-1,0 1 1,-1 0-1,1 0 0,0-1 1,-1 1-1,0-1 1,0 1-1,0-1 0,1-5 1,-2 8-9,0 1 0,0 0-1,-1-1 1,1 1 0,0 0 0,0-1 0,0 1 0,0 0 0,0 0-1,0-1 1,0 1 0,0 0 0,-1 0 0,1-1 0,0 1 0,0 0-1,0 0 1,-1-1 0,1 1 0,0 0 0,0 0 0,0 0 0,-1 0 0,1-1-1,0 1 1,0 0 0,-1 0 0,1 0 0,0 0 0,-1 0 0,1 0-1,0 0 1,0 0 0,-1 0 0,1-1 0,0 1 0,-1 1 0,1-1-1,-1 0 1,-17 4-38,-13 12-51,24-10 71,1 1-1,-1 0 1,2 0-1,-1 0 0,1 1 1,-8 14-1,14-22 18,-1 0-1,0 0 0,0 0 1,0 0-1,1 1 0,-1-1 1,0 0-1,0 0 0,1 0 1,-1 0-1,0 0 0,0 0 1,1 0-1,-1 1 0,0-1 1,1 0-1,-1 0 0,0 0 1,0 0-1,1 0 0,-1 0 1,0 0-1,1-1 0,-1 1 1,0 0-1,0 0 0,1 0 1,-1 0-1,0 0 0,0 0 1,1 0-1,-1-1 0,0 1 1,0 0-1,0 0 0,1 0 1,-1-1-1,0 1 0,0 0 1,9-7 13,-1 1 0,0-2-1,-1 1 1,0-1 0,0 0 0,6-10 0,-7 9-14,0 1 0,0 0-1,1 1 1,0 0 0,0 0-1,1 0 1,12-8 0,-20 15-3,0 0 0,0 0 0,1-1 1,-1 1-1,0 0 0,0 0 0,1 0 1,-1 0-1,0 0 0,0 0 0,1 0 1,-1 0-1,0 0 0,0 0 0,1 0 0,-1 0 1,0 0-1,0 0 0,1 0 0,-1 0 1,0 0-1,0 0 0,1 0 0,-1 0 1,0 0-1,0 0 0,1 0 0,-1 0 0,0 1 1,0-1-1,1 0 0,-1 0 0,0 0 1,0 0-1,0 1 0,1-1 0,-1 0 1,0 0-1,0 1 0,0-1 0,0 0 0,0 0 1,0 1-1,1-1 0,-1 0 0,0 0 1,0 1-1,0-1 0,0 0 0,0 0 1,0 1-1,0 17-89,0-13 77,-2 21-2,0-1-1,-2 0 0,-9 31 1,6-27 28,-6 56 1,16-75-563,2-15-55,-5 5 458,5-8-1415,0 1 0,-1-1 0,0 0 0,5-14-1,2-16-8166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3 104 20756,'0'0'1142,"0"10"-208,0-9-924,-1 1 25,1 0 0,-1 0 0,1 0 0,0 1-1,0-1 1,0 0 0,0 0 0,0 0 0,0 0 0,1 0 0,-1 1 0,1-1 0,-1 0 0,1 0 0,0 0-1,0 0 1,0 0 0,0-1 0,0 1 0,0 0 0,1 0 0,-1-1 0,1 1 0,-1 0 0,1-1 0,-1 0-1,1 1 1,0-1 0,0 0 0,0 0 0,0 0 0,0 0 0,0 0 0,0 0 0,0-1 0,0 1 0,0-1 0,0 1-1,0-1 1,0 0 0,0 0 0,3 0 0,2 0 9,1 0 0,-1-1 1,1 0-1,-1 0 0,1-1 0,-1 0 0,0 0 0,0 0 0,0-1 1,0 0-1,0-1 0,0 1 0,-1-2 0,8-4 0,-11 6 47,0 1 0,0-1-1,0 0 1,0 0-1,0 0 1,-1 0-1,1 0 1,-1-1-1,0 1 1,0-1 0,0 1-1,0-1 1,-1 0-1,0 0 1,1 0-1,-1 0 1,-1 0-1,1 0 1,0 0-1,-1 0 1,0 0 0,0 0-1,0 0 1,-1 0-1,1 0 1,-1 0-1,0 0 1,-2-5-1,3 8-64,-1-1 0,0 0 0,0 0 0,0 1-1,0-1 1,0 0 0,-1 1 0,1-1-1,0 1 1,-1-1 0,1 1 0,-1 0 0,1 0-1,-1 0 1,0 0 0,1 0 0,-1 0-1,0 0 1,0 0 0,0 1 0,0-1 0,1 0-1,-1 1 1,0 0 0,0 0 0,0-1-1,0 1 1,0 0 0,0 0 0,0 1 0,0-1-1,0 0 1,0 1 0,0-1 0,0 1 0,-3 1-1,-1 0-42,0 1 0,1-1-1,-1 1 1,1 0 0,-1 0-1,1 1 1,0 0 0,0-1-1,1 2 1,-7 6 0,5-3-2,-1 1 1,1 1-1,1-1 1,0 1-1,0 0 1,1 0-1,1 1 1,-1-1-1,1 1 1,1 0-1,0 0 1,1 0-1,0-1 0,1 2 1,0-1-1,1 11 1,0-21-86,0 1-1,0-1 1,0 1 0,-1-1 0,2 0-1,-1 1 1,0-1 0,0 0 0,0 1-1,1-1 1,-1 0 0,0 0 0,1 0-1,-1 0 1,1-1 0,-1 1 0,1 0-1,0-1 1,-1 1 0,1-1 0,-1 1-1,1-1 1,0 0 0,0 1-1,-1-1 1,1 0 0,0 0 0,3-1-1,3 1-838,1-1 0,-1 0-1,1 0 1,15-5-1,19-13-4506,0-5-3065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15919,'0'0'5541,"64"15"-8487,-25-7-2243,8 2-1762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34 13741,'0'0'11147,"4"-6"-10790,14-21 17,-14 27 732,-2 11-504,-3 14 44,-21 53 496,12-52-910,3 1 0,0 0-1,1 0 1,-3 52 0,9-79-230,0 0 0,1 0 1,-1 0-1,0 1 0,0-1 0,0 0 1,0 0-1,1 0 0,-1 0 0,0 0 1,0 1-1,0-1 0,0 0 0,1 0 0,-1 0 1,0 0-1,0 0 0,1 0 0,-1 0 1,0 0-1,0 0 0,0 0 0,1 0 1,-1 0-1,0 0 0,0 0 0,0 0 0,1 0 1,-1 0-1,0 0 0,0 0 0,1 0 1,-1 0-1,0 0 0,0 0 0,0-1 1,0 1-1,1 0 0,-1 0 0,0 0 0,0 0 1,0 0-1,0-1 0,1 1 0,-1 0 1,0 0-1,0 0 0,0-1 0,0 1 1,0 0-1,0 0 0,0 0 0,0-1 1,1 1-1,-1 0 0,11-12 97,-1-8-50,-1 0 0,0 0-1,-1-1 1,-2 0 0,5-26-1,-4 15-2646,-7 33 2430,0 0-1,0 0 1,0-1-1,0 1 1,0 0-1,0 0 1,0 0 0,0-1-1,1 1 1,-1 0-1,0 0 1,1-1 0,-1 1-1,0 0 1,1 0-1,-1-1 1,1 1-1,-1-1 1,1 1 0,0 0-1,-1-1 1,1 1-1,0-1 1,-1 1 0,1-1-1,0 0 1,-1 1-1,1-1 1,0 0-1,0 1 1,-1-1 0,1 0-1,1 0 1,3 1-310,-1-1 0,0 0 0,0 0 0,0-1 0,0 1 0,0-1-1,6-1 1,65-28-6616,-65 26 6061,41-22-1103,-49 25 2291,0 0-1,0-1 1,0 1-1,0 0 0,0-1 1,0 1-1,-1-1 1,1 1-1,-1-1 0,1 0 1,-1 0-1,1 1 1,-1-1-1,0 0 0,0 0 1,0-1-1,0 1 1,1-3-1,-2 4 16,-1 1-1,1-1 1,0 1 0,-1-1 0,1 1-1,0-1 1,-1 1 0,1 0-1,-1-1 1,1 1 0,-1 0-1,1-1 1,0 1 0,-1 0-1,1 0 1,-1 0 0,0-1 0,1 1-1,-1 0 1,1 0 0,-1 0-1,1 0 1,-1 0 0,1 0-1,-1 0 1,1 0 0,-1 0 0,1 0-1,-1 0 1,0 0 0,1 0-1,-1 1 1,1-1 0,-1 0-1,1 0 1,-1 1 0,1-1-1,-1 0 1,1 1 0,-1-1 0,-24 13 784,16-5-770,0 0 0,0 2 1,1-1-1,0 1 0,1 0 1,0 0-1,1 1 0,0 0 1,1 0-1,0 0 0,0 1 1,1 0-1,1 0 0,-4 21 1,7-32-169,0 0 0,0 0 1,0 0-1,0 0 0,0-1 0,0 1 1,0 0-1,0 0 0,0 0 1,0 0-1,0-1 0,1 1 0,-1 0 1,0 0-1,1 0 0,-1-1 0,0 1 1,1 0-1,-1-1 0,1 1 1,-1 0-1,1-1 0,-1 1 0,1 0 1,0-1-1,-1 1 0,1-1 1,0 1-1,-1-1 0,2 1 0,0-1 24,0 0-1,-1 0 1,1 0-1,0 0 1,0 0-1,0 0 1,-1 0-1,1-1 1,0 1-1,0-1 1,-1 1-1,1-1 1,2-1-1,5-2 147,0-1 0,-1-1-1,1 1 1,7-9 0,5-6-9,-2-1 0,31-43 0,2-4-116,-53 82-429,-19 29 281,13-29-175,0 0 0,1 0 0,0 1 0,2 0 0,-1 0 0,2 0 0,-3 20-1,6-35 149,0 1-1,0-1 1,0 1-1,0-1 0,0 1 1,0-1-1,0 1 0,0-1 1,0 0-1,0 1 0,0-1 1,0 1-1,0-1 0,0 1 1,1-1-1,-1 0 0,0 1 1,0-1-1,0 1 1,1-1-1,-1 0 0,0 1 1,0-1-1,1 0 0,-1 1 1,0-1-1,1 0 0,-1 0 1,1 1-1,-1-1 0,0 0 1,1 0-1,-1 0 0,1 1 1,-1-1-1,0 0 0,1 0 1,-1 0-1,1 0 1,-1 0-1,1 0 0,-1 0 1,0 0-1,2 0 0,19-10-5082,5-10-440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115 126 8168,'-7'8'6069,"-10"12"-4621,0 0-1,-17 30 1,28-41-1193,1 0 1,0 1 0,1-1-1,0 1 1,1 0-1,0 0 1,0 0-1,1 0 1,0 1-1,0 10 1,2-20-250,-1 0 1,1-1 0,0 1-1,0 0 1,0 0-1,0 0 1,1 0 0,-1 0-1,0 0 1,0 0-1,0 0 1,1 0-1,-1 0 1,1 0 0,-1-1-1,0 1 1,1 0-1,0 0 1,-1 0 0,1-1-1,-1 1 1,1 0-1,0-1 1,-1 1-1,1 0 1,0-1 0,0 1-1,0-1 1,-1 0-1,1 1 1,1 0 0,1-1 18,-1 0 0,1 0 0,-1 0 0,0 0 0,1 0 0,-1-1 1,1 1-1,-1-1 0,0 0 0,1 1 0,-1-1 0,2-1 0,7-3 92,-1-1 0,-1 0 0,1 0-1,12-11 1,6-12 216,0-1 1,-2-1-1,-2-2 0,-1 0 0,-1-1 1,32-72-1,-46 81 37,-19 34-26,-22 36 52,-51 115 748,73-137-935,2 1 0,1 0 0,1 1 0,1 0-1,-3 26 1,8-50-223,1 0 0,0 0 0,-1 0 0,1 0 0,0 0 0,0 0-1,0 0 1,0 0 0,0 0 0,0 0 0,0 0 0,0 0 0,0 0 0,1 0 0,-1 0-1,0-1 1,1 1 0,-1 0 0,1 0 0,-1 0 0,1 0 0,-1 0 0,1 0 0,-1-1 0,1 1-1,0 0 1,-1-1 0,1 1 0,0 0 0,0-1 0,0 1 0,-1-1 0,1 1 0,0-1-1,0 1 1,0-1 0,0 0 0,0 1 0,0-1 0,1 0 0,0 0-268,0 0-1,0-1 1,0 1-1,0-1 1,0 1 0,-1-1-1,1 0 1,0 1 0,0-1-1,-1 0 1,1 0 0,0 0-1,-1-1 1,1 1 0,-1 0-1,0-1 1,1 1 0,-1-1-1,0 1 1,1-3 0,11-20-6765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18129,'0'0'3406,"4"8"-2584,-3-5-740,1-1 0,0 1 0,0 0 0,0-1 0,0 0 0,0 1 0,0-1 0,1 0 0,-1 0 0,1 0 0,-1 0 0,1-1 0,0 1-1,0-1 1,-1 0 0,1 1 0,4 0 0,-1-1-1,0 0 0,1 0 0,-1 0 0,0-1 0,1 0 0,-1 0 0,0-1 0,1 1 0,10-4 0,-12 3 17,0 0-1,0-1 1,-1 0 0,1 0-1,0 0 1,-1 0-1,1-1 1,-1 0 0,0 0-1,0 0 1,0 0 0,0-1-1,0 1 1,-1-1 0,0 0-1,0 0 1,0-1 0,0 1-1,-1 0 1,1-1-1,-1 0 1,0 1 0,0-1-1,-1 0 1,0 0 0,0 0-1,0 0 1,0 0 0,-1-1-1,0-5 1,0 10-68,0-1 0,0 1 0,0 0 0,0 0 0,0-1 0,-1 1 0,1 0 0,0 0 0,-1 0 0,1-1 0,-1 1 0,0 0 0,1 0 0,-1 0 0,0 0 0,1 0 0,-1 0 0,0 0 0,0 0 0,0 0 0,0 1 0,0-1 0,0 0 0,0 1 0,0-1 0,-2 0 0,0 0-18,1 1-1,-1-1 1,0 1-1,1 0 1,-1 0-1,1 0 0,-1 1 1,1-1-1,-1 1 1,1-1-1,-1 1 1,-3 1-1,-2 1-23,1 1-1,-1 0 1,1 0-1,0 1 1,0-1-1,0 2 1,-7 6-1,8-6 4,0 0-1,1 0 0,0 1 0,0 0 1,1 0-1,0 1 0,0-1 0,0 1 1,1 0-1,0 0 0,1 0 1,0 0-1,0 0 0,0 0 0,1 1 1,0 15-1,2-23 8,-1 0 0,1 1 0,-1-1 0,1 0 0,-1 0 0,1 0 0,0 0 0,-1 0 0,1 0-1,0-1 1,0 1 0,0 0 0,0 0 0,0 0 0,0-1 0,0 1 0,0 0 0,0-1 0,0 1 0,0-1 0,0 1 0,0-1 0,0 0 0,0 0 0,1 1 0,-1-1 0,0 0 0,0 0 0,0 0 0,1 0 0,-1 0 0,0 0 0,0-1 0,0 1 0,1 0 0,-1 0-1,2-2 1,46-15 96,26-26-6,-58 32-109,1 0 0,0 0 0,1 2 1,26-9-1,-44 17 15,0 1-1,0 0 1,0-1 0,-1 1-1,1 0 1,0 0 0,0-1 0,0 1-1,0 0 1,0 0 0,0 0-1,0 0 1,0 0 0,0 1 0,0-1-1,0 0 1,0 0 0,0 1-1,0-1 1,0 0 0,0 1 0,0-1-1,0 1 1,-1-1 0,1 1-1,0 0 1,0-1 0,-1 1 0,2 1-1,-1 0 4,0 0 0,0 0-1,-1 0 1,1 1 0,-1-1-1,1 0 1,-1 0 0,0 0-1,0 1 1,0-1 0,0 0-1,-1 4 1,-2 10 103,-1-1-1,-10 29 1,13-41-60,-2 3 24,-8 37 630,28-48-187,40-38-253,-48 35-305,0 0 1,1 0 0,-1 2 0,1-1 0,1 1 0,-1 0 0,1 1-1,22-7 1,-32 12-10,0-1 0,-1 1 0,1 0 0,0 0 0,-1 0 0,1 0 0,0 0-1,-1 1 1,1-1 0,0 0 0,-1 0 0,1 0 0,0 1 0,-1-1 0,1 0 0,0 0 0,-1 1 0,1-1-1,-1 1 1,1-1 0,-1 0 0,1 1 0,-1-1 0,1 1 0,-1 0 0,1-1 0,-1 1 0,0-1-1,1 1 1,-1-1 0,0 1 0,1 0 0,-1-1 0,0 1 0,0 0 0,0-1 0,0 1 0,1 0-1,-1 0 1,0-1 0,0 1 0,-1 0 0,1-1 0,0 1 0,0 0 0,0 0 0,-9 36-3516,-7-14-1112,-3-3-4184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3171,'0'0'24599,"76"20"-24439,-38-20-63,10 0-642,-12-12-2946,-2-5-3140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137 185 15567,'0'0'3726,"1"-8"-1639,1-25-395,-2 32-1639,0 1-1,0-1 0,-1 0 1,1 1-1,0-1 0,-1 0 1,1 1-1,0-1 0,-1 1 1,1-1-1,-1 1 0,1-1 1,-1 1-1,1-1 0,-1 1 1,0-1-1,1 1 0,-1 0 1,1-1-1,-1 1 0,0 0 1,1-1-1,-1 1 0,0 0 1,1 0-1,-1 0 0,0 0 1,0 0-1,1 0 0,-1 0 1,0 0-1,1 0 0,-1 0 1,0 0-1,0 0 0,0 1 1,-27 5 92,21-1-141,-1 0 0,2 1-1,-1 0 1,1 1 0,0 0-1,0-1 1,1 2 0,-1-1-1,2 1 1,-1-1 0,1 1-1,0 1 1,1-1 0,0 0-1,0 1 1,1 0 0,0-1-1,-1 19 1,3-27-11,0 1 1,1-1-1,-1 1 1,0-1 0,0 0-1,1 1 1,-1-1-1,0 0 1,1 1-1,-1-1 1,0 0-1,1 1 1,-1-1-1,1 0 1,-1 0-1,0 0 1,1 1 0,-1-1-1,1 0 1,-1 0-1,1 0 1,-1 0-1,1 0 1,-1 0-1,1 0 1,-1 0-1,0 0 1,1 0-1,-1 0 1,1 0-1,-1 0 1,1 0 0,-1 0-1,1 0 1,-1-1-1,0 1 1,1 0-1,-1 0 1,1-1-1,0 1 1,20-10-231,-13 4 31,0-1-1,0 0 1,0-1-1,10-14 1,19-17-486,-37 39 684,0 0 1,1 0-1,-1 0 1,0 0-1,0 0 1,1 0-1,-1 0 1,0 0-1,1 0 1,-1 0-1,0 0 1,1 0-1,-1 0 1,0 0-1,1 0 1,-1 0-1,0 1 0,0-1 1,1 0-1,-1 0 1,0 0-1,0 0 1,1 1-1,-1-1 1,0 0-1,0 0 1,0 1-1,1-1 1,-1 0-1,0 0 1,0 1-1,0-1 1,0 0-1,0 1 1,0-1-1,1 0 1,-1 0-1,0 1 1,0-1-1,0 0 1,0 1-1,0-1 1,0 0-1,0 1 1,0-1-1,0 0 1,0 0-1,-1 1 1,1-1-1,0 0 0,0 1 1,0-1-1,1 23-72,-1-22 73,1 111 424,-6 171 2155,4-266-2398,-1-1 0,-1 1 0,0-1-1,-1 0 1,-1 0 0,-1-1 0,0 1-1,-1-1 1,0 0 0,-11 14 0,18-28-165,-1 0 0,0 1 0,0-1 0,1 0 0,-1 0 0,0 0 0,0 0 0,0 0 1,0 0-1,0-1 0,0 1 0,0 0 0,0 0 0,0-1 0,-1 1 0,1-1 0,0 1 1,0-1-1,0 1 0,-1-1 0,1 0 0,0 0 0,-1 1 0,1-1 0,-2 0 0,2-1 0,-1 0 0,1 0-1,0 0 1,0 0-1,0 0 1,-1 0 0,1 0-1,0 0 1,0 0-1,1 0 1,-1-1 0,0 1-1,0 0 1,1-1-1,-1 1 1,1 0 0,-1-1-1,0-1 1,-2-8-6,1 0 0,0-1 1,0 1-1,1-16 0,2 11-24,1 0-1,0 1 1,2 0-1,0-1 1,0 1-1,1 1 1,1-1-1,1 1 1,0 0-1,0 0 1,16-20 0,14-14-5,67-70 0,-93 107 20,15-17-11,11-11-92,53-70 0,-82 98 108,0 0-1,-1-1 0,-1 0 0,0 0 0,0 0 1,-1-1-1,-1 0 0,0 0 0,-1 0 0,-1 0 1,3-25-1,-5 38 2,0-1 0,0 1 1,0 0-1,1-1 1,-1 1-1,0-1 0,0 1 1,0-1-1,0 1 0,0-1 1,0 1-1,0-1 0,0 1 1,0-1-1,0 0 0,0 1 1,0 0-1,-1-1 0,1 1 1,0-1-1,0 1 0,0-1 1,-1 1-1,1-1 0,0 1 1,-1-1-1,1 1 0,0 0 1,-1-1-1,1 1 0,0 0 1,-1-1-1,1 1 0,-1 0 1,1 0-1,-1-1 1,1 1-1,0 0 0,-1 0 1,1 0-1,-1 0 0,1-1 1,-1 1-1,1 0 0,-1 0 1,1 0-1,-1 0 0,1 0 1,-1 0-1,1 0 0,-1 0 1,1 1-1,-1-1 0,1 0 1,-1 0-1,1 0 0,-1 0 1,1 1-1,-1-1 0,1 0 1,-1 1-1,1-1 0,-1 1 1,-24 24-135,11-1 123,1 0-1,1 0 1,2 2 0,0-1 0,2 1 0,0 0 0,2 1-1,1 0 1,1 0 0,0 37 0,4-62 9,0 0 0,0 0 0,0 0 0,0 0 0,0 0 0,0 0 0,1 0 0,-1-1 0,1 1 1,-1 0-1,1 0 0,0 0 0,0 0 0,0 0 0,0-1 0,0 1 0,0 0 0,0-1 0,1 1 0,-1-1 0,0 1 0,4 1 0,-2-2 4,-1 0 0,1 0-1,0 0 1,0-1 0,0 1-1,-1-1 1,1 0 0,0 0-1,0 0 1,0 0 0,0 0-1,-1-1 1,1 1 0,0-1 0,0 0-1,3-1 1,4-2 14,1-1 0,-1 0 0,0-1 0,-1 0 0,1 0 0,-1-1 1,0-1-1,8-8 0,-1 0-7,-1-1 0,-1 0 0,14-22 0,-24 35-10,-1-2-1,0 1 0,1 0 0,-2-1 0,1 1 1,-1-1-1,0 0 0,0 0 0,0 0 1,-1 0-1,1-8 0,-22 46-89,14-20 104,1 1-1,0 0 1,1 0-1,0 1 1,1-1-1,0 1 0,2-1 1,-2 26-1,3-38-9,0 0 0,0 0 0,1 0 0,-1-1 0,0 1 0,0 0 0,0 0 0,0-1 0,1 1 0,-1 0 0,0 0 0,1-1 0,-1 1 0,1 0 0,-1-1 0,1 1 0,-1-1 0,1 1 0,-1-1 0,1 1 0,-1-1 0,1 1 0,0-1 0,-1 1 0,1-1 0,0 1 0,-1-1 0,1 0 0,0 0 0,0 1 0,-1-1 0,1 0 0,0 0 0,0 0 0,0 0 0,-1 0 0,1 0 0,0 0 0,0 0 0,-1 0 0,1 0 0,0 0 0,0-1 0,-1 1 0,1 0 0,0 0 0,0-1 0,-1 1 0,2-1 0,38-19 232,-16 1-180,-1-1 1,-1-2 0,-1 0-1,-1 0 1,0-2 0,25-42-1,-55 113-7,8-41-27,-8 20 63,0 0 1,2 1 0,1 0 0,1 1-1,-2 38 1,25-131-8189,-11 24 769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13485,'0'0'7911,"-2"46"-7206,-2-17-417,4-2-224,0-1-32,6-6-1729,3-6-2371,-1-6-4068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68 179 8904,'0'0'7624,"-3"11"-5580,-11 30-1018,3-13-360,2 0 0,0 0 1,2 1-1,2 0 0,-4 50 1,9-78-661,-1 0 0,1 0 0,0 0 0,1 0 0,-1 0 0,0 0-1,0 0 1,0 0 0,1 0 0,-1 0 0,0 0 0,1 0 0,-1 0 0,1 0 0,-1 0 0,1-1 0,0 1 0,-1 0 0,1 0 0,0 0 0,-1-1 0,1 1 0,0 0 0,0-1 0,0 1 0,0-1 0,0 1 0,-1-1 0,2 1 0,1 0 6,-1-1 1,1 0-1,-1 0 0,1 0 1,0 0-1,-1 0 0,1-1 1,-1 1-1,0-1 0,1 1 1,4-3-1,2-1 15,1-1 1,-1 0-1,0 0 0,0-1 1,9-7-1,12-14 5,-2-1 0,0-2 1,38-52-1,-56 67-18,-1 0-1,0 0 1,0-1-1,-2 0 0,0 0 1,-1-1-1,-1 0 1,0 0-1,-1 0 1,2-29-1,-5 44-12,-1 0 0,0-1 1,0 1-1,0 0 0,0 0 0,0 0 0,0 0 0,0-1 0,-1 1 0,1 0 0,-1 0 0,0 0 0,1 0 0,-1 0 0,0 0 0,0 0 0,0 0 0,-1 1 0,1-1 0,0 0 0,-1 0 0,1 1 0,-1-1 1,1 1-1,-1 0 0,0-1 0,0 1 0,0 0 0,1 0 0,-1 0 0,0 0 0,0 0 0,0 1 0,-1-1 0,1 1 0,0-1 0,0 1 0,0 0 0,0-1 0,0 1 0,-1 0 0,1 1 0,0-1 0,0 0 0,0 1 1,0-1-1,0 1 0,0-1 0,0 1 0,-3 1 0,-3 2 9,0 0 1,1 0 0,-1 1-1,1-1 1,0 2-1,0-1 1,0 1 0,1 0-1,0 0 1,0 1-1,1 0 1,-8 11 0,-4 8 135,1 1 0,-14 34 0,23-46 1,1 0 0,1 1 0,-5 24 0,9-36-115,0 1 0,1 0 0,0-1 0,0 1 0,0 0 0,0-1 1,2 9-1,-2-12-26,1 1 0,-1-1 0,1 1-1,-1-1 1,1 0 0,0 1 0,0-1 0,-1 0 0,1 0 0,0 1 0,0-1 0,0 0 0,0 0 0,0 0 0,1 0 0,-1 0 0,0-1 0,0 1 0,1 0 0,-1 0 0,0-1 0,1 1 0,1 0 0,8 0 11,0 1-1,0-2 1,0 0 0,0 0-1,0-1 1,0 0 0,0-1-1,-1 0 1,1-1 0,0 0-1,11-5 1,54-12-1445,-74 20 1416,-1 0-1,1 0 1,-1 0 0,0 0-1,1 0 1,-1 0 0,1 1-1,-1-1 1,1 0 0,-1 1-1,0-1 1,1 1 0,-1 0 0,0-1-1,1 1 1,-1 0 0,0 0-1,0 0 1,0 0 0,0 0-1,0 0 1,0 0 0,0 0-1,0 0 1,0 1 0,-1-1-1,1 0 1,0 1 0,-1-1-1,1 0 1,-1 1 0,1-1-1,-1 1 1,0-1 0,0 1-1,1-1 1,-1 0 0,0 1-1,0-1 1,-1 3 0,1 13-70,0 0 1,-1 0-1,-4 17 1,1 4 21,4-38 62,0 0 1,1 1-1,-1-1 1,1 0 0,-1 0-1,1 1 1,-1-1-1,1 0 1,-1 0-1,1 0 1,-1 0 0,1 0-1,-1 0 1,1 0-1,-1 0 1,1 0 0,-1 0-1,1 0 1,0 0-1,-1 0 1,1 0-1,-1 0 1,1-1 0,-1 1-1,0 0 1,1 0-1,-1 0 1,1-1 0,-1 1-1,1-1 1,13-9 52,-2 0 1,1-1 0,-1 0 0,16-21 0,6-5-36,-23 26-21,-8 7-40,-1 1 0,1 0 1,0 0-1,0 0 0,0 0 0,0 0 0,0 1 1,1-1-1,-1 1 0,1 0 0,0 0 1,0 0-1,-1 0 0,1 1 0,0 0 0,7-2 1,-9 48-137,-15 41 1085,13-85-899,0-1 1,0 0-1,0 0 1,0 1-1,1-1 1,-1 0-1,0 0 1,0 1-1,0-1 1,0 0-1,0 0 1,0 0-1,0 1 1,0-1-1,0 0 1,1 0-1,-1 0 1,0 0-1,0 1 1,0-1-1,0 0 0,1 0 1,-1 0-1,0 0 1,0 0-1,0 1 1,1-1-1,-1 0 1,0 0-1,0 0 1,0 0-1,1 0 1,-1 0-1,0 0 1,0 0-1,1 0 1,-1 0-1,0 0 1,0 0-1,1 0 1,-1 0-1,0 0 1,0 0-1,0 0 0,1 0 1,16-7 271,13-12-21,-10 3-238,-12 8-192,0 1-1,1 1 1,0-1-1,0 1 1,0 0 0,1 1-1,0 1 1,0-1-1,0 1 1,17-4-1,-27 8 156,1 0 0,0 0 0,-1 0 0,1 0 0,-1 0 0,1 1 0,-1-1 0,1 0 0,-1 0 0,1 0 0,-1 0 0,1 1 0,-1-1 0,1 0 0,-1 0 0,1 1 0,-1-1 0,1 0 0,-1 1 0,1-1 0,-1 1 0,0-1 0,1 0 0,-1 1 0,0-1 0,1 1 0,-1-1 0,0 1 0,0-1 0,1 2 0,0 21-82,-12 24 238,-15 25 554,9-30-391,2-1 0,2 2 0,2 0 0,2 0 0,-6 72 0,15-95-273,0 2-9,-1 1 1,-8 42-1,9-61-6,-1 0 1,1 0 0,-1-1-1,0 1 1,-1-1-1,1 1 1,0-1 0,-1 1-1,0-1 1,0 0-1,0 0 1,0 0 0,-1 0-1,1 0 1,-1 0 0,0 0-1,1-1 1,-1 0-1,0 1 1,-1-1 0,1 0-1,0-1 1,-1 1-1,-4 2 1,6-4 28,0 0 0,0 1 0,0-1 0,1 0 0,-1 0 0,0 0 0,0 0 0,0 0 0,0 0-1,0 0 1,1-1 0,-1 1 0,0-1 0,0 1 0,1-1 0,-1 0 0,0 0 0,1 0 0,-1 0 0,0 0 0,1 0 0,0 0 0,-1 0 0,-1-2 0,1-1 3,-1 0 0,1 0 1,0 0-1,0 0 0,0 0 1,0 0-1,1 0 0,-1-1 0,0-7 1,-1-7 12,2 0 1,0 0-1,3-32 0,0 35-15,0 0-1,1 0 0,1 1 0,0-1 1,1 1-1,1-1 0,1 1 1,0 1-1,0 0 0,19-25 0,3 3-118,2 1 1,50-44-1,-48 47-388,-19 19-1251,0-1 0,-1-1 0,-1 0 0,-1-1 1,15-25-1,-3-9-5388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5830,'0'0'6918,"-25"65"-6950,25-44-224,0-3-1794,-1-5-4677</inkml:trace>
  <inkml:trace contextRef="#ctx0" brushRef="#br0" timeOffset="1">8 479 24151,'0'0'2370,"-8"65"-1729,8-47-513,4-2-128,1-7-2082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2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4484,'0'0'32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2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96,'0'0'2114,"23"-30"-3203,-23 35 256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118 133 16015,'0'0'2007,"-11"5"-1024,4-1-729,0 0 0,0 0 0,0 1 0,1-1 0,0 1 0,0 1 0,0-1 1,0 1-1,1 0 0,0 1 0,0-1 0,1 1 0,0 0 0,0 0 0,0 0 0,1 1 0,0-1 1,0 1-1,-1 11 0,3-16-166,0 0 0,0 0 0,0 0 1,1 0-1,0 0 0,-1 1 0,1-1 0,0 0 0,1 0 1,-1 0-1,0 1 0,1-1 0,0 0 0,0 0 1,0 0-1,0 0 0,0 0 0,1 0 0,-1-1 0,3 4 1,-1-4-38,0 0 1,0 0-1,0 0 1,0-1 0,0 1-1,1-1 1,-1 0 0,1 0-1,-1 0 1,1 0 0,-1-1-1,1 1 1,-1-1 0,1 0-1,0 0 1,-1-1-1,7 0 1,0 0-26,-1-1-1,0 0 1,0-1-1,0 0 1,0 0-1,0 0 1,-1-2 0,0 1-1,0-1 1,0 0-1,0 0 1,-1-1-1,1 0 1,-2 0-1,1-1 1,-1 0 0,0 0-1,0-1 1,5-8-1,-3 2-10,0 1 0,-1-1-1,-1 0 1,0 0 0,-1-1-1,-1 1 1,0-1 0,-1 0-1,-1-1 1,2-28 0,-4 40-23,-1-1-1,1 0 1,-1 0 0,1 1 0,-2-1 0,1 1 0,0-1-1,-4-7 1,5 12 3,-1-1-1,1 0 1,0 1-1,-1-1 1,1 0-1,-1 1 1,1-1-1,-1 1 1,0-1-1,1 1 1,-1-1-1,0 1 1,1-1-1,-1 1 1,0 0-1,1-1 1,-1 1-1,0 0 1,0 0-1,1-1 1,-1 1-1,-1 0 1,0 0-4,1 1 1,-1-1 0,1 0-1,-1 1 1,1 0 0,-1-1-1,1 1 1,-1 0 0,1 0-1,0 0 1,0 0 0,-1 0-1,1 0 1,0 0 0,0 0-1,-1 2 1,-3 3 5,1 0 0,1 0 0,-1 0 0,1 1 0,0-1 0,1 1 0,-1 0 0,1 0 0,1 0 0,-1 0 0,1 0 0,1 0 0,-1 0 0,1 0 0,0 0 0,1 0 0,1 10 0,0-4-73,1 1 0,0-1 0,1 0 0,0 0 1,1 0-1,0 0 0,1-1 0,9 14 0,13 7-2782,-7-13-1912,-2-4-4039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2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69 3203,'0'0'1132,"10"-7"-17,11-6-357,22-14-291,-15 6 5206,-56 46-1869,-55 47 185,-128 106-4036,190-155 357,21-22-309,-1-1 0,1 1 0,0-1 0,0 1 0,0-1 1,0 1-1,0-1 0,0 1 0,0-1 0,0 1 0,0-1 0,0 1 1,0-1-1,0 1 0,1-1 0,-1 1 0,0-1 0,0 1 0,0-1 1,1 1-1,-1-1 0,0 0 0,1 1 0,-1-1 0,0 1 0,1-1 1,-1 0-1,0 1 0,1-1 0,-1 0 0,1 1 0,-1-1 0,1 0 1,-1 0-1,1 1 0,-1-1 0,1 0 0,-1 0 0,1 0 0,-1 0 1,1 0-1,-1 0 0,1 0 0,-1 0 0,1 0 0,-1 0 0,1 0 1,-1 0-1,1 0 0,0 0 0,43 3-30,0-1-1,1-1 1,53-8 0,-94 6-589,-1 1-1,1-1 1,0 0 0,-1 0 0,1 0 0,0 0 0,-1-1 0,7-3 0,1-5-5484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2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11723,'0'0'7922,"14"-4"-7313,15-6-450,0-2 1,0-1-1,-1-2 1,-1 0-1,0-2 1,-1-1-1,24-22 1,-39 32-74,-1-2 0,0 1 1,0-1-1,-1-1 0,12-17 1,-44 45 665,13-4-746,1-1 0,1 1 0,0 0 0,1 1 0,-9 22 0,13-28-6,0 0 0,1-1 0,-1 2-1,2-1 1,-1 0 0,1 0-1,0 1 1,1-1 0,0 0-1,1 1 1,-1-1 0,3 9-1,-2-14-29,0 0 1,1 0-1,-1 0 0,1 1 0,0-1 0,0-1 0,0 1 1,0 0-1,1 0 0,-1-1 0,1 0 0,-1 1 0,1-1 1,0 0-1,0 0 0,0 0 0,0-1 0,0 1 0,4 1 1,-1-1-613,-1-1 1,1 1-1,0-1 0,0 0 1,-1 0-1,9 0 1,10-1-5413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5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7976,'0'0'9945,"8"10"-9502,47 63 534,-3 2 1,51 98-1,-86-140-600,-2 1 0,-1 0 1,-1 1-1,-2 0 0,-2 1 0,-1 0 0,-2 1 0,3 63 0,-10-95-317,1 0 1,-1 0-1,0 0 0,0 0 1,-1 0-1,0 0 0,1 0 1,-1-1-1,-1 1 0,1-1 1,-6 8-1,-40 44-462,25-31-1965,12-21-3708,6-4-470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5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10250,'0'0'9918,"1"10"-9026,2 8-533,0 1 0,1-1 1,2 0-1,-1 0 0,2-1 0,16 31 0,-22-46-352,0-1-1,1 1 1,-1-1-1,1 1 1,-1-1-1,1 0 1,0 0-1,-1 0 1,1 1-1,0-2 1,0 1-1,0 0 1,0 0-1,0-1 1,0 1-1,0-1 0,0 1 1,0-1-1,0 0 1,0 0-1,0 0 1,0 0-1,0 0 1,0 0-1,1-1 1,-1 1-1,0-1 1,0 1-1,0-1 1,-1 0-1,1 0 1,0 0-1,0 0 1,0 0-1,-1 0 1,1 0-1,0-1 1,1-1-1,28-31-2632,-13-2-3681,-14 11 1374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5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6694,'0'0'8905,"0"75"-7496,0-45-384,6 4-96,-1-4-64,6-6-609,1-9-192,8-11-128,0-4-513,-1-13-640,-1-13-705,-5-7-1665,-4-5-1506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5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39 7815,'0'0'6647,"-2"9"-5494,0-3-1012,-6 38 1271,8-43-1349,0 1-1,0-1 1,0 1-1,0-1 1,0 0-1,0 1 0,1-1 1,-1 0-1,0 1 1,1-1-1,-1 0 1,1 1-1,-1-1 0,1 0 1,-1 0-1,1 1 1,0-1-1,0 0 1,0 0-1,0 0 1,0 0-1,0 0 0,0 0 1,0 0-1,0 0 1,0-1-1,0 1 1,1 0-1,-1-1 1,0 1-1,0-1 0,2 1 1,11 2 246,-3-1-197,0 0 0,1 1 1,-1 0-1,0 1 0,0 0 1,11 7-1,-19-9-45,1 1 1,-1 0-1,1 0 1,-1 0-1,0 1 1,-1-1-1,1 1 1,0-1-1,-1 1 1,0 0-1,0 0 1,0 0-1,0 0 1,-1 0-1,1 1 1,-1-1-1,0 0 1,-1 1-1,1 6 1,0-3 163,-1-1 0,-1 0 0,1 1 0,-1-1 1,0 0-1,-1 0 0,0 0 0,0 0 0,-1 0 0,1 0 0,-2 0 0,1-1 1,-1 1-1,-6 7 0,8-10-255,0-1 1,-1 0-1,1 0 0,-1 0 1,0-1-1,0 1 0,0-1 1,0 1-1,0-1 0,0 0 1,-1 0-1,1 0 0,-1-1 1,1 1-1,-1-1 1,0 0-1,0 0 0,0 0 1,1-1-1,-1 1 0,0-1 1,0 0-1,0 0 0,0 0 1,0-1-1,0 1 0,1-1 1,-8-2-1,8 1-511,-1 0-1,1 0 1,0-1-1,0 1 1,0-1-1,0 1 1,0-1-1,1 0 1,-1 0-1,1-1 1,0 1-1,-3-6 1,-10-24-6357</inkml:trace>
  <inkml:trace contextRef="#ctx0" brushRef="#br0" timeOffset="1">0 64 11243,'0'0'10474,"54"-40"-10410,-40 38-64,6-1-929,-1 0-1890,1-4-2690,-6-1-5285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5:5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44 12492,'0'0'9945,"-4"8"-9827,0 3-115,1-1 0,1 1 0,0 0 0,0-1 0,0 14 1,2-22 6,0 0-1,0 0 1,0 0 0,0 0 0,0 0 0,1 0 0,-1 1 0,1-1 0,-1 0 0,1 0 0,0 0-1,0-1 1,0 1 0,0 0 0,0 0 0,2 3 0,-1-4 28,0-1 0,-1 1 0,1 0 0,0 0 0,-1-1 0,1 1 0,0-1 0,0 0 0,0 1 0,-1-1 0,1 0 0,0 0 0,0 0 0,0 0 0,-1-1 0,1 1 0,0 0 0,0-1 0,-1 1 0,1-1 0,0 0 0,-1 1 0,1-1 0,2-2 0,0 1 122,1-1 0,-1 0 0,0 0 0,0 0 0,-1-1 0,1 0 0,-1 1 1,0-1-1,0 0 0,0-1 0,0 1 0,0 0 0,-1-1 0,0 1 0,0-1 0,-1 0 0,3-7 1,-3 9-108,-1 1 1,1-1-1,0 1 1,-1-1-1,0 0 1,1 1 0,-1-1-1,0 0 1,-1 1-1,1-1 1,0 0-1,-1 1 1,1-1-1,-1 1 1,0-1 0,0 1-1,0-1 1,0 1-1,0-1 1,-1 1-1,1 0 1,-1 0 0,1 0-1,-1 0 1,0 0-1,0 0 1,0 0-1,0 0 1,0 1-1,0-1 1,0 1 0,-1 0-1,1-1 1,-4 0-1,3 1-63,-1-1 0,0 1-1,1 0 1,-1 0-1,0 0 1,0 1 0,0-1-1,0 1 1,0 0 0,0 0-1,0 1 1,-5 0-1,7 0-190,1 0-1,-1 0 1,1 0-1,-1 0 1,1 0-1,0 0 1,-1 0-1,1 0 1,0 1-1,0-1 1,0 1-1,0-1 1,0 1-1,0-1 1,0 1-1,0-1 1,1 1-1,-1 0 1,1 0-1,-1-1 0,1 1 1,0 0-1,-1 0 1,1-1-1,0 1 1,0 0-1,0 0 1,1 2-1,-1 17-4971,0-1-4468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11307,'0'0'12011,"68"18"-11082,-14-30-513,-3-8-256,1 2-95,0 1-65,-13 9-225,-12 4-1664,-14 4-1347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14542,'0'0'7271,"75"-9"-6727,-29 2-352,9-1-128,-5 6-608,0-2-1826,-5 2-3108,-6-2-5540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12620,'0'0'6657,"-3"13"-5675,-3 16-659,1 0-1,2 1 1,0 0 0,2 0-1,2-1 1,4 34-1,-5-61-311,0 0-1,0 0 1,1 0 0,-1 0-1,1 0 1,-1 0-1,1 0 1,0 0 0,0-1-1,0 1 1,0 0-1,0 0 1,0-1-1,0 1 1,0-1 0,1 1-1,-1-1 1,1 0-1,-1 1 1,1-1-1,3 2 1,-3-3 42,0 1 1,0-1-1,-1 0 1,1 0-1,0 0 1,0 0-1,0-1 1,0 1-1,0 0 1,0-1-1,-1 0 1,1 1-1,0-1 1,0 0-1,-1 0 1,1 0-1,0 0 0,1-1 1,8-6 234,-1-1 1,0 0-1,-1-1 0,16-19 1,68-98 933,-93 127-1206,1-1 0,-1 1 0,0-1 0,0 1-1,1-1 1,-1 1 0,0-1 0,1 1 0,-1-1-1,0 1 1,1 0 0,-1-1 0,1 1 0,-1-1-1,1 1 1,-1 0 0,1-1 0,-1 1 0,1 0 0,-1 0-1,1 0 1,-1-1 0,1 1 0,-1 0 0,1 0-1,-1 0 1,1 0 0,0 0 0,-1 0 0,1 0-1,-1 0 1,1 0 0,0 0 0,2 20 115,-14 32 44,6-34-96,0-6-64,2-1-1,-1 1 0,2 0 0,-1 0 1,2 1-1,-1-1 0,2 0 1,1 18-1,-1-29-11,1-1 1,-1 1-1,1-1 1,0 1-1,-1-1 1,1 0-1,0 1 1,-1-1-1,1 0 1,0 1-1,0-1 0,-1 0 1,1 0-1,0 0 1,0 0-1,-1 0 1,1 0-1,0 0 1,0 0-1,-1 0 1,1 0-1,0 0 0,0 0 1,-1 0-1,1-1 1,0 1-1,-1 0 1,1-1-1,0 1 1,-1 0-1,1-1 1,0 1-1,0-1 0,15-11 186,-1 0-1,0 0 1,0-1-1,-1-1 1,21-28-1,0 2-128,-9 10-34,-20 22-25,0 0-1,0 1 1,1-1 0,1 1-1,-1 1 1,1-1 0,0 1-1,15-8 1,-23 14-6,1 0-1,-1 1 1,1-1-1,-1 1 1,0-1-1,1 0 1,-1 1 0,1-1-1,-1 1 1,0-1-1,1 1 1,-1-1-1,0 1 1,0 0 0,1-1-1,-1 1 1,0-1-1,0 1 1,0-1-1,0 1 1,0 0 0,0-1-1,0 1 1,0-1-1,0 1 1,0 0-1,0-1 1,0 1 0,0-1-1,-1 2 1,0 21 29,-2-7 23,-1 0 0,0-1 0,-1 1-1,-12 23 1,-10 37-78,27-70-2259,6-14-1688,6-13-1915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39:3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15278,'0'0'7255,"9"0"-7089,0-1-140,0 1 0,0-1 0,-1 0 0,1-1 0,0 0 0,-1-1 0,13-5 0,-20 8-26,-1-1-1,1 1 1,-1 0 0,1 0 0,-1-1-1,1 1 1,-1 0 0,1 0-1,-1 0 1,1-1 0,-1 1-1,1 0 1,0 0 0,-1 0 0,1 0-1,-1 0 1,1 0 0,-1 0-1,1 1 1,-1-1 0,1 0 0,-1 0-1,1 0 1,0 0 0,-1 1-1,0-1 1,1 0 0,-1 1-1,1-1 1,-1 0 0,1 1 0,-1-1-1,1 1 1,5 22 24,-11 36 64,5-54-78,-54 394 193,54-398-155,0 1 0,0-1 0,-1 1 0,1-1 0,0 1 0,-1-1 0,1 1 0,-1-1 0,0 1 0,1-1 0,-1 0 0,0 0 0,0 1 0,0-1 0,-1 2 0,2-3 16,-1 0 1,1 0-1,-1 1 0,1-1 1,-1 0-1,1 0 1,-1 0-1,1 0 1,-1 0-1,0 0 0,1 0 1,-1 0-1,1 0 1,-1 0-1,1 0 0,-1 0 1,1 0-1,-1 0 1,0 0-1,1 0 1,-1-1-1,1 1 0,-1 0 1,1 0-1,-1-1 1,0 0-1,-2-1 142,0-1 1,1 1-1,-1-1 0,0 0 0,1 0 1,0 0-1,0-1 0,0 1 0,-3-7 1,-5-14-180,1-1 1,0 0-1,3-1 0,0 0 1,1 0-1,-2-47 1,11 72-1205,0 0 0,0 0 0,0 0 0,0 1 0,1 0 0,-1-1 0,0 2 0,7 0 0,-6-1-957,19 0-5404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9449,'0'0'12508,"7"-7"-12172,0 0-159,0 1 0,0-2 0,0 1-1,-1-1 1,0 0 0,-1 0 0,1 0 0,-2-1 0,1 0-1,-1 0 1,-1 0 0,1-1 0,-2 1 0,1-1 0,1-17-1,-4 27-173,0 0-1,0 0 0,0 0 0,0 0 0,0 0 0,0 0 0,0-1 1,0 1-1,0 0 0,1 0 0,-1 0 0,0 0 0,0 0 0,0 0 1,-1 0-1,1-1 0,0 1 0,0 0 0,0 0 0,0 0 0,0 0 1,0 0-1,0 0 0,0 0 0,0-1 0,0 1 0,0 0 0,0 0 1,0 0-1,0 0 0,0 0 0,0 0 0,-1 0 0,1 0 0,0 0 0,0 0 1,0 0-1,0-1 0,0 1 0,0 0 0,0 0 0,0 0 0,-1 0 1,1 0-1,0 0 0,0 0 0,0 0 0,0 0 0,0 0 0,0 0 1,-1 0-1,1 0 0,0 0 0,0 0 0,0 0 0,0 0 0,0 0 1,0 0-1,0 1 0,0-1 0,-1 0 0,1 0 0,0 0 0,0 0 1,-9 9 74,-6 15-37,10-13-33,2-1 1,0 1 0,0 0-1,1 0 1,0 0 0,1 0 0,0 0-1,1 0 1,0 0 0,1 1-1,0-1 1,4 15 0,-4-21-12,1 0 0,-1 0 0,1 0 0,0-1 0,1 1 0,-1 0 0,1-1 0,0 0 0,0 0 0,1 1 0,-1-2 0,1 1 0,0 0 0,0-1 0,0 0 0,0 0 0,0 0 0,1 0 0,-1-1 0,1 1 0,0-1 0,0-1 0,0 1 0,0-1 0,0 1 0,0-1 0,0-1 0,6 1 0,3 0-947,0 0 1,0-1 0,21-3 0,2-8-4821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7944,'0'0'15876,"1"10"-15177,6 165 502,5-142-1253,-12-33-57,1 1 1,-1 0-1,1 0 1,-1-1-1,1 1 1,0 0-1,-1-1 1,1 1-1,0-1 1,-1 1 0,1-1-1,0 1 1,-1-1-1,1 1 1,0-1-1,0 0 1,0 1-1,0-1 1,-1 0-1,1 0 1,0 0-1,0 0 1,0 1-1,0-1 1,0 0-1,-1-1 1,1 1-1,0 0 1,0 0 0,0 0-1,0 0 1,0-1-1,-1 1 1,1 0-1,0-1 1,0 1-1,0-1 1,0 0-442,0 0 1,0 0-1,-1 0 0,1 0 1,0 0-1,-1 0 1,1 0-1,-1-1 1,1 1-1,-1 0 1,0 0-1,1 0 0,-1-1 1,0 1-1,0 0 1,0 0-1,0-2 1,0-12-8831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17296,'0'0'4997,"56"-28"-3395,-22 22-289,8 1-416,-4 1-545,1 3-288,-5 1-32,-3 0-64,-8 0-1569,-4 0-1923,-4-3-3426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37 5862,'0'0'6326,"2"-8"-3764,10-21 864,-9 33-101,-7 23-1727,-5 9-414,-23 57 1,21-65-789,2 0 1,0 1 0,-7 44 0,16-73-388,0 1 0,0 0-1,0 0 1,0-1 0,-1 1 0,1 0 0,0-1 0,0 1-1,0 0 1,0 0 0,1-1 0,-1 1 0,0 0 0,0 0-1,0-1 1,1 1 0,-1 0 0,0-1 0,0 1 0,1 0-1,-1-1 1,1 1 0,-1-1 0,1 1 0,-1-1 0,1 1-1,-1-1 1,1 1 0,-1-1 0,1 1 0,-1-1-1,1 0 1,0 1 0,-1-1 0,1 0 0,0 1 0,-1-1-1,1 0 1,0 0 0,0 0 0,-1 0 0,1 0 0,0 1-1,0-1 1,-1-1 0,1 1 0,0 0 0,-1 0 0,1 0-1,0 0 1,0 0 0,-1-1 0,1 1 0,0 0 0,-1-1-1,2 0 1,40-21 299,0-7-187,-31 20-116,0 0-1,0 2 0,1-1 1,0 1-1,0 1 0,1 0 1,-1 1-1,22-6 1,-33 11-9,0-1 1,0 1 0,0 0 0,-1 0 0,1 0-1,0 0 1,0 0 0,0 0 0,0 0 0,-1 1-1,1-1 1,0 0 0,0 0 0,-1 1 0,1-1-1,0 0 1,0 1 0,-1-1 0,1 1 0,0-1-1,-1 1 1,1-1 0,0 1 0,-1-1 0,1 1-1,-1 0 1,1-1 0,-1 1 0,1 1 0,0 1 14,0-1 0,0 1 1,-1-1-1,1 1 1,-1 0-1,0-1 1,0 1-1,0-1 1,-1 6-1,0 0 68,0 0 0,-1 0-1,-1 0 1,1 0 0,-7 12 0,5-13 13,-1-1 1,0 1 0,-1-1 0,0 0-1,0 0 1,0-1 0,0 0-1,-1 0 1,0 0 0,0-1 0,0 0-1,-1-1 1,1 1 0,-1-1 0,0-1-1,0 0 1,0 0 0,0 0 0,0-1-1,-1 0 1,1-1 0,0 1-1,0-2 1,-1 1 0,1-1 0,-14-4-1,18 4-77,0-1 1,1 1-1,-1-1 0,1 0 0,-1 0 0,1-1 0,0 1 0,0-1 0,0 0 0,-5-5 0,7 7-87,0 1-1,1-1 1,-1 1 0,1-1-1,-1 0 1,1 1-1,-1-1 1,1 0-1,-1 0 1,1 1 0,-1-1-1,1 0 1,0 0-1,-1 0 1,1 0-1,0 1 1,0-1 0,0 0-1,0 0 1,0 0-1,0 0 1,0 0-1,0 0 1,0 0 0,0 1-1,0-1 1,1 0-1,-1 0 1,0 0-1,1 0 1,-1 1 0,0-1-1,1 0 1,-1 0-1,1 1 1,-1-1-1,1 0 1,0 1 0,-1-1-1,1 0 1,-1 1-1,1-1 1,0 1-1,0-1 1,-1 1 0,1-1-1,0 1 1,0 0-1,0 0 1,0-1-1,-1 1 1,3 0 0,73-17-11465,-46 7 2900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20403,'0'0'7976,"52"13"-12749,-43-27-544,-5-3-6278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4:4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16207,'0'0'4340,"0"8"-3016,-2 10-830,0-1 0,-2 0 0,0-1-1,-1 1 1,0-1 0,-1 0 0,-1 0-1,-17 27 1,13-24-394,-1-1-1,-1 0 1,-1 0-1,-1-2 1,0 0 0,-32 26-1,33-36-1684,9-17-1563,12-25-3459,-6 30 5733,9-32-4923</inkml:trace>
  <inkml:trace contextRef="#ctx0" brushRef="#br0" timeOffset="1">47 39 7015,'0'0'16623,"42"64"-16142,-27-34-289,10-2-96,0 0 0,3-3-96,1-6-2306,-6-6-1922,-3-6-9097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3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15759,'0'0'576,"59"-29"-5220,-43 18 2466,0-6-1858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4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0 789 16720,'0'0'1057,"13"-66"-8969,15 43 3877</inkml:trace>
  <inkml:trace contextRef="#ctx0" brushRef="#br0" timeOffset="1">550 45 10698,'0'0'1858,"66"-20"-2851,-42 9-1409,-1-2-1186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4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13421,'0'0'2722,"-54"20"-5028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1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199 205 5509,'0'0'1287,"-3"-8"-908,-1-4 47,0 1 1,-1 0-1,0 0 1,-1 1-1,-1-1 1,1 1 0,-1 1-1,-1-1 1,-9-8-1,0 4 710,0 0 0,0 2 0,-1 0 0,-39-19 1650,58 35-2453,-1 1 0,1-1 0,-1 1 0,0 0 0,0-1 1,0 1-1,-1 5 0,0 2 429,0-6-674,1 0 0,0 0-1,1 0 1,0 0 0,0 0 0,0 0 0,0 0-1,1 0 1,0 0 0,0-1 0,1 1-1,-1-1 1,1 1 0,1-1 0,-1 0 0,1 0-1,-1-1 1,2 1 0,-1-1 0,0 0 0,1 0-1,0 0 1,-1 0 0,1-1 0,1 0-1,-1 0 1,0 0 0,1-1 0,0 0 0,-1 0-1,1 0 1,0-1 0,0 0 0,0 0 0,12 0-1,-5 0-18,42-3-493,-52 2 54,-1-1 0,0 1 0,1-1 0,-1 0 0,0 0 0,1 0 0,-1 0 0,0 0 0,0 0 0,0-1-1,0 1 1,0-1 0,0 1 0,0-1 0,-1 0 0,1 0 0,-1 0 0,1 0 0,1-3 0,5-12-5668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1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13613,'0'0'1943,"-5"9"-229,-19 32 129,2 0 0,3 1 0,-18 54 0,-30 149-823,64-229-1104,1-1-1,1 1 1,1 16 0,0-32 24,0 0-1,0 0 1,0 0-1,0 1 1,0-1-1,1 0 0,-1 0 1,0 0-1,0 0 1,0 1-1,0-1 1,0 0-1,0 0 0,1 0 1,-1 0-1,0 0 1,0 0-1,0 1 1,0-1-1,1 0 1,-1 0-1,0 0 0,0 0 1,0 0-1,1 0 1,-1 0-1,0 0 1,0 0-1,0 0 1,1 0-1,-1 0 0,0 0 1,0 0-1,0 0 1,1 0-1,-1 0 1,0 0-1,0 0 1,0 0-1,1 0 0,-1-1 1,0 1-1,0 0 1,0 0-1,0 0 1,1 0-1,-1 0 1,0 0-1,0-1 0,0 1 1,0 0-1,0 0 1,0 0-1,0 0 1,1-1-1,-1 1 1,0 0-1,0 0 0,0 0 1,0-1-1,11-11-2875,-1-10-2498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2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9769,'0'0'11456,"5"8"-10826,4 15-196,0 1-1,-2-1 0,-1 1 1,-1 1-1,0-1 0,0 29 0,12 57 261,-17-108-684,0 0-1,0 0 1,1 0 0,-1 0 0,1 0 0,0 0 0,-1 0 0,1 0 0,0 0 0,0 0 0,0 0 0,1 0 0,-1 0 0,0-1 0,1 1 0,-1-1 0,1 1 0,-1-1 0,1 1 0,0-1 0,2 2 0,-2-3 13,0 0 0,0 0 0,0 0 0,0 0 0,-1 0 0,1 0 0,0 0 0,0 0 0,0-1 0,0 1 0,0-1 0,-1 1 0,1-1 0,0 0 0,-1 0 0,1 0 0,0 0 0,2-2 0,7-6 70,0-1 0,0 0 0,-1-1 0,14-19 0,4-10-23,-1-1 0,-2-2 0,-2 0 1,-1-2-1,16-51 0,-34 76-940,-8 14-3501,-7 6-3856,-4 6-5429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1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12684,'0'0'5045,"4"-8"-2990,-2-2-1415,-1 6-379,0 0 0,0 1 0,1-1 0,-1 1 0,1-1 1,-1 1-1,1 0 0,0-1 0,4-3 0,-6 7-216,0 0 0,0 0-1,0 0 1,0-1 0,0 1-1,0 0 1,0 0 0,1 0 0,-1 0-1,0 0 1,0-1 0,0 1-1,0 0 1,0 0 0,0 0-1,1 0 1,-1 0 0,0 0 0,0 0-1,0-1 1,1 1 0,-1 0-1,0 0 1,0 0 0,0 0 0,0 0-1,1 0 1,-1 0 0,0 0-1,0 0 1,0 0 0,1 0 0,-1 0-1,0 0 1,0 0 0,0 0-1,0 1 1,1-1 0,-1 0 0,0 0-1,0 0 1,0 0 0,0 0-1,1 0 1,-1 0 0,0 0-1,0 1 1,0-1 0,0 0 0,0 0-1,0 0 1,1 1 0,3 14 398,-1 18-469,-3-17-97,-2 73 674,-7-30-4567,5-49 698,-7-10-3939,3-3 274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1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11371,'0'0'10378,"8"-7"-10202,-6 6-167,1-2 12,1-1 1,0 1-1,0 0 0,1 1 1,-1-1-1,0 1 1,1 0-1,0 0 1,-1 0-1,1 1 1,0 0-1,0 0 1,0 0-1,10 0 1,12 0 32,10 1-11,41 4 0,-70-3-44,1 0 0,0 1 0,-1 0 0,1 0 0,-1 1 0,1 0-1,-1 0 1,0 1 0,-1 0 0,11 8 0,-16-11 10,-1 0 0,1 0 0,-1 1 0,1-1 0,-1 1 0,0-1 0,0 1 0,1-1 0,-1 1 0,0 0 0,-1-1 0,1 1 0,0 0 0,0 0 0,-1 0 0,1 0 0,-1 0 0,0 0 0,1-1 0,-1 1 0,0 0 0,0 0 0,-1 3 0,0-1 90,0 0 1,0 1-1,-1-1 1,0 0-1,0 0 0,0-1 1,0 1-1,0 0 1,-1-1-1,-3 5 0,-9 7 487,-1 0-1,0-1 1,-25 17-1,37-29-521,-8 8 213,-1-1-1,0 0 0,-1-1 0,1-1 0,-1 0 0,-1-1 0,0 0 0,1-1 1,-2-1-1,-17 3 0,32-7-309,1 1 0,-1-1 0,0 0 0,1 0 0,-1 0 0,0 0 0,1-1 0,-1 1 0,1 0 0,-1 0 0,0 0 0,1 0-1,-1-1 1,1 1 0,-1 0 0,1 0 0,-1-1 0,1 1 0,-1 0 0,1-1 0,-1 1 0,1-1 0,-1 1 0,1-1 0,-1 1 0,1-1 0,0 1 0,-1-1 0,1 1 0,0-1 0,0 1 0,-1-1 0,1 1 0,0-1 0,0 0 0,0 1 0,0-1 0,0 0 0,0 1 0,0-1 0,0 1 0,0-1 0,0 0-1,0 1 1,0-1 0,0 1 0,0-1 0,1 0 0,-1 1 0,0-1 0,0 1 0,1-1 0,-1 1 0,0-1 0,1 1 0,0-2 0,21-28-5259,20 5-5086,-13 14 1901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2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17104,'0'0'9769,"73"17"-9384,-28-17-289,-1 0-64,-3 0 0,-7 0-160,-7 0-737,-9 0-993,-13 1-224,-5 6-736,-5 2-1058,-18-1-2882</inkml:trace>
  <inkml:trace contextRef="#ctx0" brushRef="#br0" timeOffset="1">1 129 12075,'0'0'11211,"75"13"-10250,-31-13-609,3-5-256,-3-4-64,-1 0-64,-7 0-1377,-8-1-1474,-4 1-1985,-8-2-6279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2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19827,'0'0'4900,"-25"54"-3779,25-41-256,16-4-448,1 0-193,10-4-64,5-4-32,2-1-96,0 0-576,-3-7-930,-3-4-1280,-5-2-1186,-1-2-1473,-10-1-3876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2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7143,'0'0'11306,"-5"10"-9101,-50 84 2233,22-40-3579,3 1 0,2 2 0,-35 98 0,58-126-775,6-16-2132,-1-13 1866,0 0-1,0 0 1,1 1-1,-1-1 0,0 0 1,0 0-1,0 0 1,1 0-1,-1 0 1,0 1-1,0-1 1,0 0-1,1 0 1,-1 0-1,0 0 1,0 0-1,1 0 1,-1 0-1,0 0 1,0 0-1,1 0 0,-1 0 1,0 0-1,0 0 1,1 0-1,-1 0 1,0 0-1,0 0 1,0 0-1,1 0 1,-1 0-1,0-1 1,0 1-1,1 0 1,-1 0-1,0 0 1,0 0-1,0 0 0,0-1 1,1 1-1,-1 0 1,12-14-10132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2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30 3427,'-1'-7'602,"-5"-13"2425,2 17-1325,1 12-333,-5 30-1057,-51 259 607,47-214-1172,-2 135 1,9 89 823,5-307-424,6-1-1249,-3-3-1007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2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1044 8680,'8'-3'219,"34"-9"129,1 1 1,0 2-1,70-5 0,146 3 928,-177 9-1313,406 6 57,-152 1 264,-252-10 249,0-4-1,-1-4 1,110-30 0,-141 31-560,-44 10-255,-7 2 355,1 0 0,-1 0 0,1 0 0,-1-1 0,1 1-1,-1 0 1,0 0 0,1-1 0,-1 1 0,1-1 0,-1 0 0,0 1 0,1-1-1,-1 0 1,0 0 0,0 1 0,0-1 0,0 0 0,1 0 0,-1 0-1,-1-1 1,1 1 0,0 0 0,0 0 0,0 0 0,-1-1 0,1 1 0,0 0-1,-1-1 1,1 1 0,-1-1 0,0 1 0,1-1 0,-1 1 0,0 0-1,0-1 1,0-1 0,3-6-32,1 0 0,-1 1 0,2-1-1,-1 1 1,10-14 0,13-24 285,-12 9-280,-1-1 0,-3 0 0,0-1 0,-3-1 0,-1 1 0,-2-1 0,-2 0 0,-2 0 0,-4-50 0,2 81-49,-1 0 0,-1 0 0,0 0 1,-5-12-1,-7-22 417,13 41-412,1-1 0,-1 1 0,1 0 1,-1 0-1,0 0 0,0 0 0,0 0 0,0 0 0,0 1 1,0-1-1,-1 0 0,1 1 0,0 0 0,-1 0 0,1 0 1,-1 0-1,0 0 0,-2-1 0,-53-13-34,55 14 28,-55-7-8,0 2-1,-1 3 0,-79 5 0,31 0 11,-162 0 66,-331-7 246,528 0-266,0-4 1,0-2-1,1-4 0,1-3 1,-102-40-1,163 55-109,0 0-1,-1 1 1,1 0-1,-1 1 1,0 0-1,-13 0 0,21 1-194,2 0 138,0 0-1,-1 0 1,1 0 0,0 0 0,0 0 0,0 0 0,-1 0-1,1 0 1,0 0 0,0 0 0,-1 0 0,1 0 0,0 0-1,0 0 1,-1 0 0,1 0 0,0 0 0,0-1 0,0 1 0,-1 0-1,1 0 1,0 0 0,0 0 0,0 0 0,-1-1 0,1 1-1,0 0 1,0 0 0,0 0 0,0-1 0,0 1 0,0 0-1,-1 0 1,1 0 0,0-1 0,0 1 0,0 0 0,0 0-1,0-1 1,0 1 0,0 0 0,0 0 0,0-1 0,0 1-1,0 0 1,0 0 0,0 0 0,0-1 0,0 1 0,0-19-6311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13 9129,'0'0'3939,"-63"-9"-2497,52 5 159,10 4 193,2 0-1378,23 0-256,13 5 385,11-1 128,15 1-353,10-1-256,0-1-32,0-3-64,-5-1-1345,-12 1-897,-10-5-1410,-14-9-1729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14157,'0'0'2718,"13"-1"-2371,121 1-243,-116 2-100,-1-1 1,0 2-1,0 0 0,0 1 0,0 1 0,26 11 0,-41-15-9,0 0 1,0 0-1,0 0 1,0 0-1,0 0 0,0 1 1,0-1-1,0 1 0,-1-1 1,1 1-1,0 0 0,-1 0 1,0-1-1,1 1 1,-1 0-1,0 0 0,0 1 1,0-1-1,0 0 0,0 0 1,-1 0-1,1 1 1,0 2-1,-1-2 41,-1 1 1,1-1-1,-1 1 1,0-1-1,0 1 1,0-1-1,-1 1 1,1-1-1,-1 0 1,1 0-1,-1 0 1,0 0-1,-4 5 1,-8 7 113,0 0 0,-2-1 0,1-1 0,-19 12 0,29-21-206,-19 14-96,-14 11 89,10-15-5167,16-11-6781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96 10730,'0'0'4020,"0"-10"-1789,-1 3-1847,0 1 0,0-1-1,0 1 1,-1 0 0,0 0-1,-4-10 1,6 15-335,-1-1 1,0 1 0,0-1-1,0 1 1,0 0-1,0-1 1,0 1 0,0 0-1,-1 0 1,1 0-1,0 0 1,-1 0 0,1 0-1,0 0 1,-1 0-1,1 1 1,-1-1 0,0 1-1,1-1 1,-1 1 0,1-1-1,-1 1 1,0 0-1,1 0 1,-1 0 0,0 0-1,1 0 1,-1 0-1,0 0 1,1 0 0,-1 1-1,0-1 1,1 1-1,-1-1 1,1 1 0,-1 0-1,1-1 1,-1 1-1,1 0 1,-2 1 0,-3 3-29,0 0 0,0 0 0,1 0 0,0 0 0,0 1 0,0 0 0,0 0 0,1 1 0,0-1 0,1 1 0,-1-1 1,1 1-1,0 1 0,1-1 0,0 0 0,0 0 0,1 1 0,0-1 0,-1 15 0,3-21-10,-1 0 0,1 0-1,-1 0 1,1-1 0,0 1-1,-1 0 1,1-1 0,0 1-1,-1 0 1,1-1 0,0 1-1,0-1 1,0 1 0,0-1-1,0 1 1,0-1 0,0 0 0,-1 1-1,1-1 1,0 0 0,0 0-1,0 0 1,0 0 0,0 0-1,0 0 1,0 0 0,2 0-1,30-4 375,-20 0-315,1-1 0,-1 0 0,0-1 0,-1 0 0,0-1 0,0 0 0,0-1 0,12-11 0,6-6 132,44-50 1,-79 103-827,-6 6 626,4-19 14,2 1 0,0 0-1,1 0 1,1 1-1,-2 27 1,5-43-16,0-1 1,0 1 0,0 0-1,0 0 1,0-1-1,0 1 1,1 0 0,-1-1-1,0 1 1,0 0-1,1 0 1,-1-1 0,0 1-1,1-1 1,-1 1-1,1 0 1,-1-1 0,1 1-1,-1-1 1,1 1-1,-1-1 1,1 1 0,-1-1-1,1 1 1,0-1-1,-1 0 1,1 1 0,0-1-1,-1 0 1,1 0-1,0 1 1,-1-1 0,1 0-1,0 0 1,0 0 0,-1 0-1,1 0 1,0 0-1,0 0 1,-1 0 0,1 0-1,0 0 1,-1-1-1,1 1 1,0 0 0,0 0-1,-1-1 1,1 1-1,0 0 1,-1-1 0,1 1-1,-1-1 1,2 0-1,37-25-598,3-28-2768,-11-7-3443,-9 12-798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12396,'0'0'1708,"1"9"523,8 30-122,-8-37-2001,0 0 0,0 0 0,1 0 0,-1-1 0,0 1 1,1 0-1,-1 0 0,1-1 0,-1 1 0,1-1 0,0 1 0,0-1 0,0 0 0,0 1 0,0-1 0,0 0 0,0-1 0,0 1 0,0 0 0,0 0 1,1-1-1,-1 1 0,0-1 0,0 0 0,1 0 0,2 0 0,2 0-49,1 0 0,0 0 0,-1-1 0,1 0 0,12-4 1,-12 2-35,-1 0 1,0 0-1,0 0 1,-1-1 0,1 0-1,-1-1 1,0 0 0,0 1-1,0-2 1,-1 1 0,0-1-1,0 0 1,0 0 0,7-12-1,-7 9 2,0 0 1,-1-1-1,0 0 0,-1 0 0,0 0 0,0 0 0,-1-1 0,0 1 1,-1-1-1,0-11 0,-3 10 37,-5 12-142,-5 18-100,7 0 228,0 0 1,1 0-1,1 0 0,1 1 1,1-1-1,0 1 1,1-1-1,4 26 0,-3-43-36,-1 0-1,1 1 0,0-1 0,0 0 0,-1 0 0,1 0 0,0 0 0,0-1 0,0 1 0,0 0 1,0 0-1,0 0 0,1-1 0,-1 1 0,0-1 0,0 1 0,0-1 0,1 1 0,-1-1 1,0 0-1,0 1 0,1-1 0,-1 0 0,0 0 0,1 0 0,-1 0 0,0 0 0,0 0 0,1-1 1,-1 1-1,0 0 0,1-1 0,1 0 0,3 0 26,-1-1 1,1 1-1,-1-1 0,0 0 1,0-1-1,8-4 0,80-81-178,-90 126-208,-3-34 349,0-1 0,0 1 0,1 0 0,-1 0 0,1-1 0,0 1 0,0 0 0,0-1 0,0 1 0,1-1 0,0 1 0,-1-1 0,5 6 0,-5-8 1,0 0-1,-1-1 1,1 1 0,0 0 0,0-1 0,0 1 0,-1-1 0,1 1 0,0-1 0,0 0 0,0 1 0,0-1 0,0 0 0,0 1 0,0-1 0,0 0-1,0 0 1,0 0 0,0 0 0,0 0 0,1 0 0,0-1 10,1 0-1,-1 0 1,0 0 0,0 0-1,0 0 1,0 0 0,0-1-1,0 1 1,0-1 0,0 1-1,-1-1 1,4-3 0,10-14 98,-1-1 1,19-35 0,-22 36 229,1 0-1,0 0 1,23-26-1,-34 44-344,1-1-1,-1 1 1,0 0 0,1-1-1,-1 1 1,1 0 0,-1 0-1,1 0 1,-1 0-1,1 0 1,0 0 0,-1 1-1,1-1 1,0 1 0,0-1-1,0 1 1,0-1 0,-1 1-1,1 0 1,0 0-1,0 0 1,0 0 0,0 0-1,0 1 1,-1-1 0,1 0-1,0 1 1,0-1 0,0 1-1,-1 0 1,1 0-1,0 0 1,-1-1 0,1 2-1,-1-1 1,1 0 0,-1 0-1,1 0 1,-1 1-1,0-1 1,0 0 0,1 1-1,-1 0 1,0-1 0,0 1-1,-1-1 1,1 1 0,0 0-1,-1 0 1,1-1-1,-1 1 1,1 0 0,-1 0-1,1 2 1,-2 14 62,1-1-1,-2 1 1,-4 18 0,-3 42 154,10-77-169,0-1 1,0 1-1,0 0 1,0 0-1,0-1 0,0 1 1,0-1-1,1 1 0,-1-1 1,0 0-1,0 1 0,1-1 1,-1 0-1,0 0 0,0 1 1,1-1-1,-1 0 1,0-1-1,0 1 0,1 0 1,-1 0-1,3-1 0,32-4 497,132-40-726,-156 41-418,-12 4 500,0-1 1,0 1-1,0 0 1,1 0 0,-1 0-1,0 0 1,0 0 0,0 0-1,1 0 1,-1 0 0,0 0-1,0 0 1,0 0 0,0 0-1,0-1 1,1 1 0,-1 0-1,0 0 1,0 0 0,0 0-1,0 0 1,0-1 0,0 1-1,1 0 1,-1 0 0,0 0-1,0 0 1,0-1-1,0 1 1,0 0 0,0 0-1,0 0 1,0 0 0,0-1-1,0 1 1,0 0 0,0 0-1,0 0 1,0-1 0,0 1-1,0 0 1,0 0 0,0 0-1,0-1 1,0 1 0,-1 0-1,1 0 1,0 0 0,0 0-1,0-1 1,0 1 0,0 0-1,0 0 1,0 0-1,-1 0 1,1 0 0,0-1-1,-11-3-5960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9929,'-3'12'1821,"-15"36"-373,-17 51 2396,32-90-3573,1 1-1,0 0 1,0-1 0,1 1-1,0 0 1,0 0 0,3 18-1,-2-27-261,0 0-1,0 0 0,0 0 0,1 0 0,-1 0 0,1 0 0,-1 0 0,1 0 0,-1 0 0,1 0 0,-1 0 0,1-1 0,0 1 0,-1 0 0,1 0 0,0 0 0,0-1 0,0 1 0,0-1 1,0 1-1,-1 0 0,1-1 0,0 0 0,0 1 0,2 0 0,0-1 16,0 1 0,0-1 0,0 0-1,-1 0 1,1 0 0,0 0 0,0 0 0,0-1 0,4-1 0,1 0 34,0 0 0,0-1-1,0-1 1,-1 1 0,14-9 0,-5-3-239,-1 0 1,0-2 0,-1 1-1,0-2 1,-2 0-1,0 0 1,-1-1-1,16-38 1,-13 29 341,-59 105 1677,37-64-1613,1 0-1,1 0 1,1 1 0,0-1 0,0 1-1,1 1 1,-2 21 0,6-35-290,0 0 0,0 1 0,0-1 0,0 0 0,1 1 0,-1-1 0,0 0 0,1 1 0,-1-1 0,1 0 0,-1 1 0,1-1 0,0 0 0,0 0 0,-1 0 0,1 0 0,0 0 0,0 0 0,0 0 0,0 0 0,0 0 0,0 0 1,0 0-1,1-1 0,-1 1 0,0 0 0,0-1 0,1 1 0,-1-1 0,0 0 0,1 1 0,-1-1 0,2 0 0,2 1-379,-1-1 1,0 0-1,0 0 0,0 0 1,0-1-1,0 1 0,0-1 1,0 0-1,0 0 0,0-1 1,4-1-1,15-13-6672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96 10346,'0'0'7975,"-5"9"-6896,-10 26-652,15-34-418,0-1 0,-1 0 1,1 1-1,0-1 0,0 1 1,0-1-1,0 0 0,0 1 1,0-1-1,0 1 0,1-1 1,-1 0-1,0 1 0,0-1 1,0 0-1,0 1 0,0-1 1,1 0-1,-1 1 0,0-1 1,0 0-1,1 1 0,-1-1 1,0 0-1,0 1 0,1-1 1,-1 0-1,0 0 0,1 1 1,-1-1-1,0 0 0,1 0 1,-1 0-1,0 0 0,1 1 1,-1-1-1,1 0 0,-1 0 1,0 0-1,1 0 0,0 0 1,19 0 256,-16 0-172,7 0-43,0-1-1,0 1 0,-1-2 0,1 0 0,-1 0 0,1-1 0,-1 0 0,0-1 0,0 0 0,0 0 0,-1-1 0,1-1 0,-1 1 1,0-2-1,-1 1 0,0-1 0,0 0 0,0-1 0,-1 0 0,10-13 0,-16 20-28,0-1 1,0 1-1,0-1 1,0 1-1,-1 0 0,1-1 1,-1 1-1,1-1 0,-1 0 1,1 1-1,-1-1 0,0 1 1,1-1-1,-1 0 0,0 1 1,0-1-1,0 1 1,-1-1-1,1-2 0,-1 3 27,0 0 0,1 0 0,-1 0 0,0 0 1,0 0-1,1 1 0,-1-1 0,0 0 0,0 0 0,0 1 0,0-1 0,0 1 0,0-1 0,0 1 0,0-1 0,0 1 0,0 0 0,0-1 0,0 1 0,-1 0 0,0 0 0,-3-1 36,0 1 0,1 0 0,-1 0 1,0 1-1,0-1 0,0 1 0,1 0 0,-1 1 0,0-1 0,1 1 0,-8 3 0,-1 3 31,1 0 1,-1 1-1,-13 14 1,23-21-62,0 1-1,1-1 1,-1 1-1,1 0 1,0-1 0,0 1-1,0 0 1,0 0 0,0 1-1,0-1 1,1 0-1,0 0 1,0 1 0,0-1-1,0 1 1,0-1-1,1 1 1,-1-1 0,1 8-1,1-9-51,0-1-1,0 1 0,0-1 0,0 1 1,0-1-1,0 1 0,1-1 0,-1 0 1,0 1-1,1-1 0,-1 0 0,1 0 1,-1 0-1,1 0 0,0 0 1,-1 0-1,1-1 0,0 1 0,0 0 1,-1-1-1,1 0 0,0 1 0,0-1 1,3 0-1,54 4 149,-49-4-124,9 1-172,90-1-2675,-40-9-4513,-33-3-1678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13997,'0'0'6892,"-1"8"-6171,-36 345 2888,36-343-3304,-1 13 17,1-19 101,0-11 400,4-12-738,1 1 1,0 1-1,1-1 0,1 0 0,0 1 0,2 0 1,14-24-1,-13 22-73,5-10-300,-8 15 195,0 0 0,1 0 1,1 0-1,12-16 0,-18 28 75,0-1 0,0 1-1,0 0 1,0 0 0,1 0-1,-1 0 1,1 0 0,-1 0-1,1 1 1,0-1 0,-1 1-1,1-1 1,0 1 0,0 0-1,0 0 1,0 1 0,0-1-1,0 1 1,0-1 0,0 1-1,0 0 1,0 0 0,1 0-1,-1 1 1,0-1 0,0 1-1,3 1 1,-3-1 14,-1 0 0,1 1 0,-1-1 0,0 1 0,1 0 0,-1 0 0,0 0 0,0 0 0,0 0 0,-1 0 0,1 0 0,0 1 0,-1-1 0,1 1 1,-1-1-1,0 1 0,0 0 0,0-1 0,0 1 0,-1 0 0,1 0 0,-1 0 0,1-1 0,-1 1 0,0 0 0,0 0 0,-1 0 0,1 0 0,0-1 0,-1 1 0,0 0 0,1 0 0,-1-1 0,0 1 0,-1 0 0,1-1 0,0 1 0,-1-1 0,1 1 0,-1-1 0,0 0 0,-2 3 0,-4 0 95,-1 0 0,1-1 0,-1 0-1,0 0 1,0-1 0,0 0 0,-1-1-1,1 1 1,-1-2 0,1 0 0,-1 0-1,0 0 1,1-1 0,-16-2 0,24 1-111,0 1 0,1 0 1,-1-1-1,0 1 0,1 0 1,-1-1-1,1 1 1,-1-1-1,0 1 0,1-1 1,-1 1-1,1-1 1,-1 0-1,1 1 0,-1-1 1,1 1-1,0-1 1,-1 0-1,1 0 0,0 1 1,-1-1-1,1 0 1,0 1-1,0-1 0,0 0 1,0 0-1,0 0 0,0 1 1,0-1-1,0 0 1,0 0-1,0 1 0,0-1 1,0 0-1,0 0 1,1 1-1,-1-2 0,1 0-304,0-1 1,-1 1-1,1-1 0,0 1 0,0 0 0,1-1 0,-1 1 0,0 0 0,1 0 0,3-4 0,4-1-1825,1 0-1,0 1 1,1 0-1,-1 0 1,21-6-1,-2 3-2687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35 5605,'0'0'17932,"-4"8"-17831,0-1-49,-2 2 77,1 0 0,1 0 0,0 1 0,-5 15 0,8-23-115,1-1 0,0 0 0,-1 1 0,1-1 0,0 1 0,-1-1 0,1 1 0,0-1 0,0 0-1,0 1 1,0-1 0,1 1 0,-1-1 0,0 1 0,1-1 0,-1 0 0,0 1 0,1-1 0,0 0 0,-1 1 0,1-1 0,0 0 0,0 0 0,0 0 0,-1 1-1,1-1 1,0 0 0,1 0 0,-1 0 0,0-1 0,0 1 0,0 0 0,0 0 0,1-1 0,-1 1 0,0 0 0,1-1 0,-1 1 0,0-1 0,1 0 0,-1 1-1,1-1 1,-1 0 0,3 0 0,0 0 27,0 1-1,0-1 1,0 0-1,0 0 1,0 0-1,1-1 1,-1 1-1,0-1 1,0 0-1,0 0 1,0-1-1,-1 1 1,1-1-1,0 0 1,-1 0-1,1 0 1,-1 0-1,1-1 1,-1 1-1,3-4 1,-2 1-12,-1 1 1,0-1-1,0 0 1,-1 0-1,1 0 0,-1-1 1,0 1-1,-1 0 1,1-1-1,-1 1 1,0-1-1,-1 0 0,1 1 1,-1-11-1,0 15-82,0-1-1,0 1 1,0-1 0,0 0-1,0 1 1,0-1-1,-1 1 1,1-1 0,0 1-1,-1-1 1,1 1 0,-1-1-1,0 1 1,1-1-1,-1 1 1,0-1 0,0 1-1,0 0 1,0 0 0,0-1-1,0 1 1,-1 0-1,1 0 1,0 0 0,0 0-1,-1 1 1,1-1-1,-1 0 1,1 0 0,-1 1-1,1-1 1,-1 1 0,1-1-1,-4 1 1,4 0-1885,8 0-5434,9-1 1697,6 1-3662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13132,'0'0'8574,"-6"9"-7832,0 3-416,0 1-1,1 0 1,0 0-1,1 0 1,1 0 0,0 1-1,1-1 1,0 1 0,1 27-1,0-32-298,1 1 0,0-1-1,0 0 1,1 1 0,1-1-1,-1 0 1,2 0 0,-1 0 0,1 0-1,0 0 1,1 0 0,0-1-1,0 0 1,8 11 0,-9-24 91,-5-18-404,-9-29-603,10 47 766,-18-40-76,19 44 192,0 0-1,-1 0 1,1-1 0,0 1 0,-1 0-1,0 0 1,1 0 0,-1 0-1,0 0 1,1 1 0,-1-1 0,0 0-1,0 0 1,0 0 0,0 1-1,1-1 1,-1 0 0,0 1 0,0-1-1,0 1 1,-1-1 0,1 1 0,0-1-1,0 1 1,0 0 0,0 0-1,0-1 1,0 1 0,-1 0 0,1 0-1,0 0 1,0 0 0,0 0-1,-2 1 1,3 1-14,-1 0 0,1 0 0,0 0 0,-1 0 0,1 0 0,0 0 0,0 0 0,0 0 0,0 0 0,1 0 0,-1 0 0,0 0 0,1 0 0,0-1 0,0 4 0,3-1 26,0 0 1,0-1 0,0 0-1,0 1 1,1-1-1,-1 0 1,1-1-1,0 1 1,-1-1 0,1 0-1,0-1 1,0 1-1,1-1 1,-1 0 0,9 1-1,13 1 99,47 0 1,-67-3-99,-2 0 10,0 1 0,1-1 0,-1 0 0,0-1 0,0 1 0,0-1 0,0 0 0,1-1 0,-1 1 0,-1-1 0,1 0 0,0 0 0,0-1 0,-1 1 0,1-1 0,5-4 0,-15 10 737,1-1-625,0-1 0,1 2 0,0-1 0,-1 0 1,1 1-1,0-1 0,-3 5 0,5-6-97,0-1 0,0 1 1,1 0-1,-1 0 0,0 0 0,1 0 0,-1-1 0,1 1 1,-1 0-1,1 0 0,0 0 0,-1 0 0,1 0 1,0 0-1,-1 0 0,1 0 0,0 0 0,0 1 0,0-1 1,0 0-1,0 0 0,0 0 0,1 0 0,-1 0 1,0 0-1,1 1 0,0-1-11,0 0 0,0 0 0,0-1 0,0 1 0,0 0 0,0-1 0,1 1-1,-1-1 1,0 1 0,0-1 0,1 0 0,-1 1 0,0-1 0,1 0 0,-1 0 0,0 0 0,3 0 0,5-1 21,1 1-1,-1-2 1,1 0-1,16-5 1,3-5-351,14-5-1401,-12 11-6043,-19 4 3964,4-4-897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8296,'0'0'10789,"-4"12"-10005,-3 10-408,0 1-1,2 0 1,0 0-1,2 1 1,-1 28-1,3-40-348,3 46 102,-2-56-122,0 1-1,1-1 1,-1 0-1,0 0 1,1 0-1,-1 0 0,1 0 1,0 0-1,-1-1 1,1 1-1,0 0 1,0 0-1,0 0 1,1-1-1,-1 1 0,0-1 1,1 1-1,-1-1 1,1 1-1,-1-1 1,1 0-1,1 2 1,-1-3 12,-1 0 1,0 0-1,1-1 1,-1 1-1,0 0 1,1 0 0,-1-1-1,0 1 1,0 0-1,1-1 1,-1 0-1,0 1 1,0-1 0,0 0-1,0 1 1,0-1-1,0 0 1,0 0-1,0 0 1,0 0 0,0 0-1,0 0 1,0 0-1,-1 0 1,1 0-1,0 0 1,-1-1 0,1 1-1,0-2 1,15-37 65,-13 30 18,0 0-1,-1 0 0,0 0 0,-1 0 1,0-18-1,-3 37 406,2-8-501,-1 1 0,1-1 0,0 1 0,0-1 0,-1 1 0,1-1 0,0 1 0,0-1 0,0 1 0,1 0 0,-1-1 0,0 1 1,0-1-1,1 1 0,-1-1 0,1 1 0,0-1 0,-1 0 0,1 1 0,0-1 0,0 0 0,0 1 0,0-1 0,0 0 0,0 0 0,0 0 0,0 0 0,0 0 0,0 0 0,3 1 0,3 1 22,-1 0 0,1-1 0,0 1 0,0-2 0,-1 1 0,1-1 0,1 0 0,-1 0 0,0-1 0,0 0 0,0 0 0,7-2 0,-10 2-10,1-1 0,-1 1 0,0-1 0,0 0 1,0 0-1,0 0 0,0-1 0,0 1 0,-1-1 0,1 0 0,0 0 0,-1-1 0,1 1 0,-1-1 0,0 1 0,0-1 0,0 0 0,0 0 0,-1 0 0,1-1 0,3-6 0,-6 11-16,0-1 0,0 0 0,0 0 0,0 0 1,-1 0-1,1 0 0,0 0 0,0 0 1,0 0-1,0 0 0,0 0 0,0 0 1,0 0-1,-1 0 0,1 0 0,0 0 0,0 0 1,0-1-1,0 1 0,0 0 0,0 0 1,0 0-1,-1 0 0,1 0 0,0 0 1,0 0-1,0 0 0,0 0 0,0 0 1,0 0-1,0 0 0,0-1 0,0 1 0,0 0 1,0 0-1,0 0 0,0 0 0,0 0 1,0 0-1,-1 0 0,1 0 0,0-1 1,0 1-1,0 0 0,0 0 0,0 0 0,0 0 1,0 0-1,0 0 0,0 0 0,1-1 1,-1 1-1,0 0 0,0 0 0,0 0 1,0 0-1,0 0 0,0 0 0,0 0 0,0 0 1,0-1-1,0 1 0,0 0 0,-13 9 166,-14 16 166,23-20-268,1 0 1,0 0 0,0 0 0,0 1 0,1-1 0,0 1-1,0-1 1,-1 7 0,2-10-61,1-1 0,0 0 0,0 0 0,0 0 0,-1 1 0,1-1 0,0 0 0,1 0 0,-1 0 0,0 1 0,0-1 0,0 0 0,1 0 0,-1 0-1,1 0 1,-1 1 0,1-1 0,-1 0 0,1 0 0,-1 0 0,1 0 0,0 0 0,0 0 0,0 0 0,-1-1 0,1 1 0,0 0 0,0 0 0,0-1 0,0 1 0,0 0 0,0-1 0,1 1 0,-1-1 0,0 0-1,0 1 1,0-1 0,0 0 0,1 0 0,-1 1 0,0-1 0,0 0 0,0 0 0,3-1 0,-1 2-222,0-1 1,0 0-1,-1 0 0,1-1 0,0 1 1,0-1-1,0 1 0,0-1 0,0 0 1,-1 0-1,1 0 0,4-3 0,-4 2-850,-1 0-1,1-1 0,-1 0 0,1 1 1,-1-1-1,0 0 0,0 0 0,0 0 1,-1 0-1,3-6 0,7-16-11287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9993,'0'0'13293,"-11"61"-13165,27-49-448,-1-3-3236,4-5-5028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44 15631,'0'0'7372,"8"3"-6368,0 1-884,1-1 0,0 0 0,0-1 1,0 0-1,13 1 0,-20-2-110,0-1-1,0 0 1,0 1-1,0-1 1,0 0-1,0 0 1,0 0-1,1-1 0,-1 1 1,0 0-1,0-1 1,0 0-1,0 1 1,0-1-1,0 0 1,0 0-1,-1 0 1,1 0-1,0 0 1,0-1-1,-1 1 1,1 0-1,-1-1 0,1 1 1,-1-1-1,1 0 1,-1 1-1,0-1 1,0 0-1,0 0 1,0 0-1,0 0 1,0 0-1,-1 0 1,1-2-1,0 3-12,-1 1 0,0-1 0,0 0 0,0 0 0,0 1 0,0-1 0,-1 0 0,1 1 1,0-1-1,0 0 0,0 0 0,-1 1 0,1-1 0,0 0 0,-1 1 0,1-1 0,0 1 0,-1-1 0,1 0 0,-1 1 0,1-1 0,-1 1 0,1-1 0,-1 1 0,1-1 0,-1 1 1,0 0-1,0-1 0,-27-7-63,20 8 55,0-1-1,-1 1 1,1 1-1,-16 2 1,19-1 35,-1 1 1,1-1 0,0 1-1,-1 0 1,1 0-1,1 1 1,-1-1-1,0 1 1,1 0-1,-5 6 1,6-7 36,1 0 0,-1-1 0,1 1 0,0 0 0,0 1-1,0-1 1,1 0 0,-1 0 0,1 1 0,0-1 0,-1 1 0,2-1 0,-1 1 0,0 0 0,1-1 0,-1 1 0,2 6-1,-1-8-47,1 0-1,0 0 1,0-1-1,0 1 0,0 0 1,0-1-1,0 1 0,0-1 1,0 1-1,1-1 0,-1 0 1,1 1-1,-1-1 0,1 0 1,-1 0-1,1 0 0,0 0 1,-1 0-1,1-1 0,0 1 1,0 0-1,0-1 1,0 1-1,0-1 0,-1 0 1,1 0-1,3 0 0,58 1-676,-56-1 299,-1-1-176,-1 1 0,0-1 0,1 0 0,-1-1 0,0 1 0,9-4 0,-9 2-533,0 0 0,0 0 0,0 0-1,0-1 1,-1 1 0,6-7-1,14-17-6243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11211,'0'0'6021,"-5"11"-4435,-2 13-894,0 0 0,1 1 0,2 0 0,0 0 0,2 0 0,0 0 0,4 42 0,-2-65-739,1-1 0,-1 1 1,0 0-1,0 0 0,1 0 1,-1-1-1,1 1 0,0 0 1,0-1-1,-1 1 0,1-1 1,0 1-1,0-1 0,0 1 1,1-1-1,-1 1 0,0-1 0,0 0 1,1 0-1,-1 0 0,1 0 1,-1 0-1,1 0 0,-1 0 1,1 0-1,0-1 0,-1 1 1,1 0-1,0-1 0,0 0 1,-1 1-1,1-1 0,0 0 1,0 0-1,-1 0 0,1 0 1,0 0-1,0 0 0,0-1 1,-1 1-1,1 0 0,0-1 0,3-1 1,2 0-231,-1-1 0,1 0 1,0 0-1,-1-1 0,0 0 1,0 0-1,0 0 0,0-1 1,8-8-1,-2-2-382,0-1-1,-1 0 0,-1-1 1,-1 0-1,0 0 1,-1-1-1,-1 0 0,9-38 1,-16 57 735,0-1 1,-1 0 0,1 0-1,0 0 1,0 0-1,-1 0 1,1 0 0,0 0-1,0 0 1,-1 0-1,1 0 1,0 0 0,0 0-1,-1 0 1,1 0-1,0 0 1,0 0 0,-1 0-1,1 0 1,0 0 0,0 0-1,-1 0 1,1 0-1,0 0 1,0-1 0,0 1-1,-1 0 1,1 0-1,0 0 1,0 0 0,0-1-1,-1 1 1,1 0-1,0 0 1,0 0 0,0-1-1,0 1 1,0 0-1,0 0 1,-1 0 0,1-1-1,0 1 1,0 0-1,0 0 1,0-1 0,0 1-1,0 0 1,0 0-1,0-1 1,0 1 0,0 0-1,0 0 1,0-1-1,0 1 1,0 0 0,0 0-1,1-1 1,-1 1-1,-15 16 973,6-6-853,1 1-1,1 1 1,0-1 0,1 1-1,0 1 1,0-1 0,2 1 0,-1 0-1,2 0 1,0 0 0,0 1 0,1-1-1,1 1 1,0 14 0,1-26-322,0 0-1,0 0 1,0 0-1,0 0 1,1 0-1,-1 1 1,1-1 0,-1 0-1,1 0 1,0 0-1,2 3 1,-3-4-128,1 0 1,0 0-1,0 0 0,-1-1 1,1 1-1,0 0 0,0-1 1,0 1-1,0 0 0,0-1 0,0 1 1,0-1-1,0 0 0,0 1 1,1-1-1,0 0 0,14 1-5543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16720,'0'0'7495,"5"7"-7308,0-3-149,1 0-1,-1 1 1,1-2 0,0 1 0,8 3-1,-13-6-33,0 0 0,0 0 0,0-1-1,0 1 1,1-1 0,-1 1 0,0-1-1,1 1 1,-1-1 0,0 0 0,1 1-1,-1-1 1,0 0 0,1 0 0,-1 0-1,1 0 1,-1 0 0,0-1 0,1 1-1,-1 0 1,0-1 0,1 1 0,-1-1 0,0 1-1,0-1 1,1 1 0,-1-1 0,0 0-1,0 0 1,0 0 0,0 0 0,0 1-1,0-1 1,0-1 0,0 1 0,0 0-1,-1 0 1,1 0 0,0 0 0,-1 0-1,2-3 1,-25 5-388,18 1 380,0 0 1,0 1 0,1 0-1,-1 0 1,1 0 0,0 0-1,0 0 1,0 1 0,-4 6-1,5-8 53,1 0 0,0 1-1,1-1 1,-1 1 0,0-1 0,1 1-1,0 0 1,-1 0 0,1-1-1,0 1 1,0 0 0,1 0 0,-1 0-1,0 0 1,1 0 0,0 0-1,0 6 1,1-7-12,-1-1 0,1 0 0,0 1-1,-1-1 1,1 0 0,0 0 0,0 0-1,0 1 1,0-1 0,0 0 0,0 0 0,0 0-1,1-1 1,-1 1 0,0 0 0,1 0-1,-1-1 1,0 1 0,1 0 0,-1-1 0,0 0-1,1 1 1,-1-1 0,1 0 0,1 1 0,44 1 407,-39-2-403,21-1-49,0-2 0,0-1 1,0-1-1,-1-1 0,0-2 1,35-14-1,-62 21-88,-18 35 1313,16-33-1212,1 0 0,0 0-1,0 0 1,0-1 0,0 1-1,1 0 1,-1 0 0,0 0 0,0-1-1,0 1 1,1 0 0,-1 0-1,0-1 1,1 1 0,-1 0 0,0-1-1,1 1 1,-1 0 0,1-1-1,-1 1 1,1-1 0,0 1-1,-1-1 1,1 1 0,-1-1 0,1 1-1,1 0 1,24 1-4055,-7-3-3162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12556,'0'0'7431,"73"-15"-6662,-30 3-449,-4-1-256,9-2-512,2-4-2948,-5-2-4099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31 12556,'0'0'5237,"-12"-6"-3732,6 2-1389,0 1 0,0 0 0,0 0 0,-1 1 0,0-1 0,1 2-1,-1-1 1,0 0 0,0 1 0,0 1 0,0-1 0,1 1 0,-1 0 0,0 1 0,0-1-1,0 2 1,0-1 0,0 1 0,1-1 0,-1 2 0,0-1 0,1 1 0,-7 4 0,0 2 49,-1 1 1,1 1-1,1 1 1,0-1 0,1 2-1,-14 18 1,20-25-109,0 1 0,1 0 0,0 1 1,0-1-1,1 0 0,0 1 0,0 0 1,0 0-1,1 0 0,1 0 0,-1 0 1,1 1-1,0-1 0,1 13 0,1-19-49,0 0-1,-1 0 1,1 0-1,0 0 1,0 0-1,0 0 0,0-1 1,0 1-1,0 0 1,1-1-1,-1 1 1,1-1-1,-1 1 1,1-1-1,0 0 0,-1 1 1,1-1-1,0 0 1,0 0-1,0 0 1,-1 0-1,1-1 0,0 1 1,0 0-1,1-1 1,-1 0-1,0 1 1,2-1-1,11 2 68,-1-1 0,0 0 0,15-2 0,-13 1-9,-5-1-42,0 0-1,0 0 1,-1-1 0,1 0-1,13-5 1,-20 6-10,-1 0 0,1 0 1,-1-1-1,1 0 1,-1 1-1,1-1 0,-1 0 1,0-1-1,0 1 1,0 0-1,0-1 0,0 0 1,-1 0-1,1 0 1,-1 0-1,0 0 0,4-6 1,-6 8-15,0 1 0,0-1 0,1 0 1,-1 1-1,0-1 0,0 1 0,0-1 1,0 0-1,0 1 0,0-1 0,0 1 1,0-1-1,0 0 0,0 1 0,0-1 0,0 1 1,0-1-1,0 0 0,-1 1 0,1-1 1,0 1-1,0-1 0,-1 1 0,1-1 1,0 1-1,-1-1 0,1 1 0,-1-1 1,1 1-1,-1 0 0,1-1 0,0 1 0,-2-1 1,-24-4-25,-29 15-24,33 0-32,14-4 25,16-5 30,7-4-6,0 0 1,0-1-1,0-1 1,15-7-1,-17 7-10,-1 0-1,0 1 1,1 0-1,0 1 0,0 0 1,22-1-1,-35 4 35,1 0-1,0 0 0,0 0 0,0 1 0,-1-1 0,1 0 0,0 1 0,0-1 0,-1 0 0,1 1 0,0-1 1,-1 1-1,1-1 0,-1 1 0,1-1 0,0 1 0,-1 0 0,1-1 0,-1 1 0,0 0 0,1-1 1,-1 1-1,1 0 0,-1-1 0,0 1 0,0 0 0,1 0 0,-1-1 0,0 1 0,0 0 0,0 0 1,0 1-1,1 33 1,-2-25-14,-19 100 69,21-110-131,0 0-1,0 0 1,0 0 0,0 0-1,0 0 1,-1 0-1,1 0 1,0-1 0,0 1-1,0 0 1,0 0-1,-1-1 1,1 1 0,0-1-1,0 1 1,-1 0-1,1-1 1,0 0 0,-1 1-1,1-1 1,-1 1-1,1-1 1,0 0 0,-1 1-1,1-1 1,0-1-1,22-20-2217,-3-9-2082,-1-6-2397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4484,'0'0'17457,"-5"70"-16656,0-40-513,5-1-256,0 1 0,0-2 32,9-2-32,1-3-160,-1-4-1314,6-5-1248,-5-4-2499,-1-6-2594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6118,'0'0'14456,"9"-2"-13858,39-3 21,38-5-173,-79 9-429,0 0-1,-1-1 1,1 0 0,-1-1 0,0 1-1,1-1 1,-1-1 0,0 1 0,-1-1-1,7-4 1,-11 7-15,0 0 0,0 1 0,-1-1 0,1 0 0,0 1 0,0-1 0,-1 0 0,1 0 0,-1 0 0,1 1 0,0-1 0,-1 0 0,1 0 0,-1 0 0,0 0 0,1 0 0,-1 0 0,0 0 0,1-2 0,-2 2-6,1 1 0,0-1-1,-1 1 1,1-1 0,0 1-1,-1-1 1,1 1 0,-1 0-1,1-1 1,-1 1 0,1 0-1,-1-1 1,1 1 0,-1 0-1,1 0 1,-1 0-1,1-1 1,-1 1 0,1 0-1,-1 0 1,1 0 0,-1 0-1,0 0 1,1 0 0,-1 0-1,-3 0-8,0 0 0,1 0-1,-1 0 1,1 1 0,-1 0 0,1 0-1,-1 0 1,1 0 0,0 0 0,-6 3-1,4 0 47,1-1 1,0 1-1,0-1 0,0 1 0,0 0 0,0 1 0,1-1 0,0 1 0,0 0 0,0-1 0,1 1 1,-1 0-1,1 1 0,1-1 0,-1 0 0,1 1 0,-1-1 0,1 0 0,0 7 0,1-11-23,1 0-1,-1 0 1,0-1 0,0 1-1,0 0 1,1 0-1,-1 0 1,0 0 0,1 0-1,-1-1 1,1 1-1,-1 0 1,1 0 0,0-1-1,-1 1 1,1 0-1,0-1 1,-1 1 0,1-1-1,0 1 1,-1-1-1,1 1 1,0-1 0,0 1-1,0-1 1,1 1-1,34 5 359,33-11 68,-59 2-412,-1-1 1,1-1 0,-1 1 0,0-1-1,0-1 1,-1 0 0,1 0-1,-1 0 1,-1-1 0,1 0 0,-1-1-1,-1 0 1,1 0 0,-1 0 0,-1-1-1,1 0 1,-1 0 0,5-16-1,-27 47-424,13-15 413,1 0 0,0 0-1,1 1 1,-1-1 0,1 1 0,1-1-1,0 1 1,-1 14 0,2-19 6,0-1 1,1 1-1,-1-1 1,1 1-1,-1-1 1,1 0-1,0 0 0,0 1 1,0-1-1,0 0 1,1 0-1,-1 0 1,0 0-1,1 0 0,0 0 1,-1-1-1,1 1 1,0 0-1,0-1 1,0 1-1,0-1 0,0 0 1,0 0-1,0 0 1,1 0-1,-1 0 1,0 0-1,0 0 0,1-1 1,-1 1-1,3-1 1,3 2-132,41 4 195,-31-14-2634,-17 7 2155,0 0-1,-1 0 0,1 0 1,0 0-1,-1 0 1,1 0-1,-1 0 1,1 0-1,-1-1 1,1 1-1,-1 0 1,0 0-1,0 0 1,1-1-1,-1 1 0,0-2 1,0-14-6015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14990,'0'0'6566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172 226 13805,'0'0'4244,"-9"-6"-3657,6 4-533,0 0-20,1 0-1,-1 0 0,1 0 1,-1 0-1,0 0 0,1 1 1,-1-1-1,0 1 0,0 0 1,0 0-1,0 0 1,0 0-1,-1 1 0,1-1 1,0 1-1,0 0 0,0 0 1,-1 0-1,1 0 0,0 0 1,0 1-1,0-1 0,0 1 1,0 0-1,0 0 0,0 0 1,-6 4-1,2 0 113,1 2 0,0-1 0,0 1 1,1 0-1,-1 0 0,1 1 0,1-1 0,0 1 1,0 0-1,0 0 0,1 1 0,-4 14 0,6-20-114,1 0-1,-1 0 1,0 0-1,1 0 1,0 0-1,0 0 1,0 0-1,0 0 1,0 0-1,0-1 1,1 1-1,0 0 1,-1 0-1,1 0 1,0 0 0,0-1-1,1 1 1,-1 0-1,1-1 1,-1 1-1,1-1 1,0 0-1,0 1 1,0-1-1,0 0 1,0 0-1,0 0 1,0 0-1,1-1 1,-1 1-1,1-1 1,0 1-1,-1-1 1,1 0-1,0 0 1,0 0-1,-1 0 1,1-1-1,0 1 1,5 0-1,3 0-3,0 0 0,0-1 0,0 0 0,0-1 0,-1 0 0,1-1 0,0 0 0,0-1 0,-1 0 0,0 0 0,1-1-1,-1-1 1,-1 0 0,1 0 0,-1-1 0,0 0 0,0 0 0,0-1 0,-1 0 0,12-14 0,-13 13-32,-1 1-1,0-2 1,0 1-1,-1 0 1,0-1 0,0 0-1,-1 0 1,-1-1-1,1 1 1,-2-1 0,1 0-1,-1 0 1,0 1 0,-1-1-1,-1 0 1,1-1-1,-1 1 1,-1 0 0,0 0-1,0 0 1,-1 0-1,-6-17 1,6 21-8,-1 1 0,1 0 1,-1 0-1,0 0 0,-1 0 0,1 0 0,-1 0 0,0 1 0,0 0 1,0-1-1,0 2 0,-1-1 0,0 0 0,0 1 0,0 0 1,0 0-1,0 1 0,-8-3 0,9 3 2,-1 1 1,1 0-1,-1 0 0,1 0 0,-1 0 1,0 1-1,1 0 0,-1 0 0,0 0 1,0 1-1,1-1 0,-1 1 0,1 0 1,-1 0-1,1 1 0,-1 0 0,1-1 0,0 1 1,0 1-1,0-1 0,0 1 0,0-1 1,-4 5-1,2-2 27,0 1 0,0 0 0,0 0 0,1 0 0,0 1 0,0 0 0,1 0 0,0 0 0,0 0 0,1 1 0,0 0 0,0-1 0,1 1 0,-1 0 0,0 12 0,3-17-11,0-1 0,1 1 0,0-1 0,-1 1 0,1-1 0,0 1-1,0-1 1,0 0 0,0 1 0,0-1 0,1 0 0,-1 0 0,1 0 0,-1 0-1,1 0 1,0 0 0,0-1 0,0 1 0,0 0 0,0-1 0,0 0 0,0 1 0,1-1-1,-1 0 1,0 0 0,1 0 0,-1 0 0,5 0 0,10 4 0,1 0-1,33 3 1,-40-6-82,100 7-6538,-84-8 2690,13 2-3640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5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84 107 5317,'0'0'3982,"-2"-9"-2775,-4-29-394,-5 13 518,10 25-1245,1-1 0,0 1 1,-1 0-1,1-1 1,0 1-1,-1 0 0,1-1 1,-1 1-1,1 0 0,-1-1 1,1 1-1,-1 0 0,1 0 1,-1 0-1,1-1 1,-1 1-1,1 0 0,-1 0 1,1 0-1,-1 0 0,1 0 1,-1 0-1,1 0 1,-1 0-1,1 0 0,-1 0 1,0 0-1,1 0 0,-1 1 1,1-1-1,-1 0 0,1 0 1,-1 0-1,1 1 1,-1-1-1,-2 3 47,1 0 1,-1 0 0,1 0-1,0 0 1,0 0-1,0 0 1,0 0-1,1 1 1,-1-1 0,1 1-1,0-1 1,-2 8-1,-7 45 389,10-51-457,-1 0 0,1 0 1,0 0-1,0 0 0,0 0 0,1 0 0,0 0 0,0 0 1,0 0-1,1 0 0,-1 0 0,1-1 0,0 1 0,1 0 1,-1-1-1,4 5 0,2-1 19,0 0 0,0 0 1,1 0-1,0-1 0,0-1 0,12 7 1,-19-12-56,9 6-101,0 0 0,0 1 0,-1 0 0,0 0 0,12 14 0,-20-20 72,0 1 0,0-1 0,0 1 0,-1 0 1,1 0-1,-1 0 0,1 0 0,-1 0 0,0 0 0,0 0 0,0 0 0,-1 1 0,1-1 0,-1 0 0,0 0 0,0 1 0,0-1 1,0 0-1,0 0 0,-1 1 0,0-1 0,1 0 0,-1 0 0,0 0 0,-1 0 0,1 0 0,-3 4 0,0 0 115,-1 0 0,1 0 0,-2 0 0,1-1 0,-1 0 0,0 0 0,0 0-1,-1-1 1,1 0 0,-1 0 0,0-1 0,-1 1 0,1-2 0,-1 1 0,0-1 0,1 0 0,-2-1 0,1 0-1,0 0 1,-12 1 0,18-4-72,0 1-1,1 0 0,-1-1 0,0 0 1,0 1-1,1-1 0,-1 0 0,0 0 1,1 0-1,-1 0 0,1 0 1,-1 0-1,1-1 0,0 1 0,-1 0 1,1-1-1,0 1 0,0-1 1,0 1-1,0-1 0,0 1 0,0-1 1,1 0-1,-1 0 0,1 1 1,-1-1-1,1 0 0,-1 0 0,1 0 1,0 1-1,0-1 0,0 0 0,0-3 1,0-4-39,0 0 0,0-1 0,1 1 1,0 0-1,4-13 0,2 3-84,1 1 1,1 0-1,1 1 1,0 0 0,2 0-1,-1 1 1,2 1-1,0 0 1,16-13-1,-8 6-82,-1 0 0,33-48 0,-51 66 185,0 1 0,-1-1 1,1 1-1,0-1 1,-1 1-1,0-1 0,0 0 1,0 0-1,0 0 0,0-6 1,-1 9-6,0 0-1,-1 1 1,1-1 0,0 0 0,-1 0-1,1 0 1,0 0 0,-1 0-1,1 0 1,-1 0 0,0 1 0,1-1-1,-1 0 1,0 0 0,1 1 0,-1-1-1,0 0 1,0 1 0,1-1 0,-1 1-1,0-1 1,0 1 0,0-1-1,0 1 1,0 0 0,0-1 0,0 1-1,0 0 1,0 0 0,0 0 0,0 0-1,0 0 1,0 0 0,0 0-1,0 0 1,0 0 0,1 0 0,-1 0-1,0 1 1,0-1 0,0 0 0,-2 2-1,-1-2 2,1 1 0,-1 1 0,1-1 0,-1 1 0,1-1 0,0 1 0,-1 0 1,1 0-1,0 0 0,0 1 0,0-1 0,1 1 0,-1-1 0,1 1 0,-1 0 0,1 0 0,0 0 0,0 1 0,0-1 0,1 0 0,-1 1 0,1-1 0,-1 1 0,1-1 0,1 1 0,-1 0 0,0-1 0,1 1 0,0 0 0,-1 0 0,2 6 0,0-8-3,0 0 0,-1-1 0,1 1 0,0-1-1,0 1 1,0-1 0,0 1 0,1-1 0,-1 0 0,0 1 0,1-1 0,-1 0 0,1 0 0,-1 0 0,1 0-1,-1 0 1,1-1 0,-1 1 0,1 0 0,0-1 0,0 1 0,-1-1 0,1 1 0,3-1 0,49 5 264,-49-5-259,9 0 18,0 0 0,0-1-1,-1 0 1,1-1 0,0-1-1,-1 0 1,25-10 0,-32 11-29,-1-1 1,0 0 0,1 0-1,-1 0 1,0-1 0,-1 1-1,1-1 1,-1 0 0,1-1 0,-1 1-1,-1-1 1,1 0 0,-1 1-1,1-2 1,-1 1 0,-1 0-1,1-1 1,-1 1 0,0-1-1,2-10 1,-5 1-6,-9 16-155,-11 19 44,17-15 136,1 0 1,0 1-1,0-1 0,1 1 0,0 0 0,0 0 0,0 0 0,0 0 1,0 11-1,1-15-18,1-1 1,0 1-1,0 0 0,0 0 1,1 0-1,-1 0 0,0 0 1,1-1-1,-1 1 1,1 0-1,0 0 0,0-1 1,-1 1-1,1 0 1,0-1-1,0 1 0,0-1 1,1 1-1,-1-1 0,0 1 1,1-1-1,-1 0 1,1 0-1,-1 0 0,1 0 1,-1 0-1,1 0 1,0 0-1,-1 0 0,1-1 1,0 1-1,0-1 0,-1 1 1,1-1-1,2 1 1,6 0 23,-1 0 0,0-1 0,1 1 0,-1-2 0,1 1 1,-1-1-1,1-1 0,-1 0 0,0 0 0,0-1 0,0 0 0,11-5 1,-15 5-21,1 0 1,-1 0-1,0-1 1,1 1-1,-2-1 1,1 0-1,0 0 1,-1-1-1,0 1 1,0-1 0,0 0-1,0 0 1,-1-1-1,0 1 1,0-1-1,0 1 1,-1-1-1,0 0 1,2-9-1,-4 14-18,0 1 0,0 0 0,0-1-1,0 1 1,0 0 0,0-1 0,0 1-1,0-1 1,0 1 0,0 0 0,-1-1 0,1 1-1,0 0 1,0-1 0,0 1 0,-1 0-1,1 0 1,0-1 0,0 1 0,-1 0-1,1 0 1,0-1 0,-1 1 0,1 0 0,0 0-1,-1 0 1,1-1 0,0 1 0,-1 0-1,1 0 1,0 0 0,-1 0 0,1 0-1,-1 0 1,1 0 0,0 0 0,-1 0-1,1 0 1,0 0 0,-1 0 0,1 0 0,-1 0-1,1 0 1,0 0 0,-1 0 0,1 0-1,0 1 1,-1-1 0,1 0 0,0 0-1,-1 0 1,1 1 0,0-1 0,0 0 0,-1 0-1,1 1 1,-1 0 0,-21 12-152,19-10 166,1-1-1,0 0 1,0 1-1,0 0 0,0-1 1,0 1-1,1 0 1,-1 0-1,1 0 0,0 0 1,0 0-1,0 0 1,0 0-1,0 0 0,1 0 1,-1 1-1,1-1 1,0 0-1,0 0 0,0 1 1,0-1-1,1 0 0,0 0 1,-1 0-1,2 4 1,0-4 3,0 0 0,1 0 0,-1 0 0,0 0 0,1 0-1,0-1 1,-1 0 0,1 1 0,0-1 0,0 0 0,1 0 0,-1-1 0,0 1 0,1-1 0,-1 1 0,0-1 0,1 0 0,0 0 0,-1-1 0,1 1 0,-1-1 0,6 0 0,1 1 15,-1-1 0,1 0-1,0 0 1,0-1 0,-1-1 0,1 1 0,0-2-1,-1 1 1,0-1 0,1-1 0,10-5 0,-16 7-22,-1-1 0,1 1 0,-1-1 0,0 1 0,0-1 0,0 0 0,0 0 0,0-1 1,0 1-1,-1-1 0,0 1 0,0-1 0,0 0 0,0 0 0,0 1 0,-1-2 0,0 1 0,1 0 1,-2 0-1,1 0 0,0 0 0,-1-1 0,0 1 0,0 0 0,0 0 0,0-1 0,-1 1 0,-1-6 1,1 7-4,0 1 0,0-1 1,0 0-1,-1 1 0,1-1 1,-1 1-1,0-1 0,1 1 1,-1 0-1,0 0 0,0 0 1,-1 0-1,1 0 0,0 0 1,-1 0-1,1 1 0,-1-1 1,1 1-1,-1 0 0,0 0 1,1 0-1,-1 0 0,0 0 1,0 1-1,0-1 0,0 1 1,-5-1-1,8 1-4,0 1 0,0-1 0,-1 0 0,1 0 0,0 0 0,0 1 0,-1-1 0,1 0-1,0 0 1,0 0 0,-1 1 0,1-1 0,0 0 0,0 1 0,0-1 0,0 0 0,0 0 0,-1 1 0,1-1 0,0 0 0,0 1 0,0-1 0,0 0 0,0 1-1,0-1 1,0 0 0,0 0 0,0 1 0,0-1 0,0 0 0,0 1 0,0-1 0,0 0 0,0 1 0,1-1 0,-1 0 0,0 1 0,0-1 0,0 0 0,0 0-1,1 1 1,-1-1 0,0 0 0,0 0 0,0 1 0,1-1 0,-1 0 0,0 0 0,0 0 0,1 0 0,-1 1 0,0-1 0,1 0 0,-1 0 0,17 17 91,-12-16-120,0 1 0,0-1 0,0 0 0,0 0 0,0 0 0,0-1 0,0 0 0,0 0 0,0 0 0,0 0 0,0-1 0,0 0 0,0 0 0,0 0 0,0-1 0,0 0 0,-1 0 0,1 0 0,-1 0 0,1-1 0,-1 0 0,0 1 0,0-2 0,0 1 0,0 0-1,-1-1 1,6-6 0,-38 61-114,27-48 145,1 0 0,-1 1 0,1-1 0,0 0-1,1 1 1,-1-1 0,0 1 0,1-1 0,0 1 0,0-1 0,0 1 0,0-1 0,1 1 0,-1-1-1,2 6 1,-1-8-15,-1 0 0,1-1 0,0 1 0,-1 0 0,1 0 0,0-1-1,0 1 1,0 0 0,-1-1 0,1 1 0,0-1 0,0 1 0,0-1 0,0 1-1,0-1 1,0 0 0,0 1 0,0-1 0,0 0 0,0 0 0,0 0-1,0 0 1,0 0 0,0 0 0,0 0 0,0 0 0,0 0 0,0 0 0,0-1-1,1 1 1,1-1-508,-1 0-1,1 1 1,-1-1-1,0 0 1,1 0-1,-1-1 1,0 1-1,0 0 1,0-1-1,0 1 1,0-1-1,2-2 1,7-11-5379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12172,'-2'-4'4195,"-2"-2"-1728,3 1 63,1 3-1185,0 1 994,0 7-2499,0 4 160,5 3-65,2 0-1760,2-2-1570,-2-3-1762,0-5-1345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124 139 9385,'0'0'10250,"-7"-5"-9348,2 3-828,1-1 1,0 1 0,0 1 0,-1-1-1,0 1 1,1-1 0,-1 1 0,1 0-1,-1 1 1,0-1 0,0 1 0,-6 1-1,9-1-49,-1 0 0,1 1 0,0 0 0,-1-1 0,1 1 0,0 0 0,0 0 0,-1 0 0,1 1 0,0-1 1,0 0-1,0 1 0,0-1 0,1 1 0,-1 0 0,0 0 0,1-1 0,-1 1 0,1 0 0,0 0 0,-1 1 0,1-1 0,0 0 0,0 0 0,1 1 0,-1-1 0,0 0 0,1 1 0,-1-1 0,1 0 0,0 4 0,-1-3 27,1-1 1,0 1-1,-1-1 0,1 1 0,0-1 1,0 1-1,1-1 0,-1 0 1,0 1-1,1-1 0,0 1 0,-1-1 1,1 0-1,0 1 0,0-1 0,0 0 1,1 0-1,-1 0 0,0 0 0,1 0 1,0 0-1,-1 0 0,1 0 1,0 0-1,0-1 0,0 1 0,0-1 1,0 0-1,0 1 0,3 0 0,1 0 4,0 0 0,0-1 0,-1 0 0,2 0 0,-1 0-1,0-1 1,0 0 0,0 0 0,0 0 0,0-1-1,11-2 1,-8 0-105,0-1-1,0 0 0,0 0 1,-1-1-1,0 0 1,0 0-1,0-1 0,-1 0 1,0-1-1,0 1 0,0-1 1,-1-1-1,0 1 0,0-1 1,-1 0-1,0 0 1,0-1-1,-1 1 0,-1-1 1,1 0-1,-1 0 0,0 0 1,-1-1-1,0 1 1,-1-1-1,0-9 0,0 17 27,-1 1-1,0-1 1,0 1-1,0-1 1,0 1-1,0-1 1,0 1-1,-1-1 1,1 1 0,-1-1-1,1 1 1,-1-1-1,1 1 1,-1-1-1,0 1 1,1 0-1,-1-1 1,0 1-1,0 0 1,0 0-1,0 0 1,0 0-1,0 0 1,-1 0-1,1 0 1,0 0-1,0 0 1,-1 0-1,1 1 1,-1-1-1,1 1 1,0-1-1,-1 1 1,1-1-1,-1 1 1,1 0-1,-1 0 1,1-1-1,-1 1 1,0 0 0,1 1-1,-1-1 1,1 0-1,-1 0 1,1 1-1,-1-1 1,1 0-1,0 1 1,-4 1-1,-1 0 9,0 0-1,0 1 0,0 0 1,1 0-1,-1 0 1,1 1-1,0 0 0,-1 0 1,2 0-1,-1 0 1,-4 6-1,7-7 2,-1 0 1,1 0-1,1 1 0,-1-1 1,0 0-1,1 0 0,0 1 1,-1-1-1,2 1 0,-1 0 0,0-1 1,1 1-1,-1-1 0,1 1 1,0 0-1,0-1 0,1 1 1,0 5-1,0-6 13,0-1-1,0 1 1,0-1 0,1 0-1,-1 1 1,1-1 0,-1 0 0,1 0-1,0 0 1,0 0 0,0 0-1,0-1 1,0 1 0,0-1 0,1 1-1,-1-1 1,0 0 0,1 0-1,-1 0 1,1 0 0,-1 0 0,1 0-1,0-1 1,-1 1 0,4-1-1,52 5-2113,-1-9-3302,-17-8 378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13 139 2370,'6'-9'2632,"0"-1"-1974,0 1-1,-1-1 1,0 0-1,-1-1 1,0 1 0,0-1-1,-1 0 1,-1 0-1,1 0 1,-1-13 0,-2 24-596,0 1 0,0-1 0,0 0 0,0 0 0,0 1 0,0-1 0,-1 0 0,1 0 0,0 1 0,0-1 0,0 0 0,-1 0 0,1 0 0,0 0 0,0 1 0,0-1 0,-1 0 0,1 0 0,0 0 0,0 0 0,-1 0 0,1 0 0,0 0 0,-1 1 1,1-1-1,0 0 0,0 0 0,-1 0 0,1 0 0,0 0 0,0 0 0,-1 0 0,1-1 0,0 1 0,-1 0 0,1 0 0,0 0 0,0 0 0,-1 0 0,1 0 0,0 0 0,0-1 0,0 1 0,-1 0 0,1 0 0,0 0 0,0 0 0,0-1 0,-1 1 0,1 0 0,0 0 1,0-1-1,0 1 0,0 0 0,0 0 0,-1-1 0,1 1 0,0 0 0,0 0 0,0-1 0,0 1 0,0 0 0,0-1 0,-14 21 1237,7-2-777,0 0 0,1 1 0,2 0 0,0 0 0,0 0 0,0 34 0,4-45-478,0 1 1,0-1 0,1 0 0,0 0 0,0 0-1,1 1 1,0-1 0,1-1 0,0 1 0,0 0 0,0-1-1,1 1 1,0-1 0,1 0 0,0 0 0,0-1-1,0 1 1,8 6 0,-12-12-30,0 0 0,0 0-1,0 0 1,0 0 0,0 0-1,0 0 1,0 0 0,0 0-1,0 0 1,1-1 0,-1 1-1,0-1 1,1 1 0,-1-1-1,0 1 1,1-1 0,-1 0-1,0 1 1,1-1 0,-1 0-1,1 0 1,-1 0 0,0 0-1,1 0 1,-1-1 0,0 1-1,1 0 1,-1-1 0,2 0-1,-1 0-15,-1-1 1,1 0-1,-1 0 0,0 0 0,1 0 0,-1 0 0,0 0 0,0-1 0,-1 1 0,1 0 0,0 0 0,-1-1 0,1 1 0,-1-1 0,0-2 0,1-10-277,-1 0 0,0 0-1,-1 0 1,-4-19 0,-5 7 206,10 26 82,0 0 1,-1 0-1,1 0 0,0 1 0,-1-1 0,1 0 0,-1 0 0,1 0 1,-1 1-1,1-1 0,-1 0 0,0 0 0,1 1 0,-1-1 0,0 1 1,0-1-1,1 1 0,-1-1 0,0 1 0,0-1 0,0 1 1,0 0-1,0-1 0,1 1 0,-3 0 0,4 2 20,1 1 0,0 0 0,0-1 0,0 0 0,0 1-1,1-1 1,-1 0 0,1 0 0,3 2 0,6 3 15,0-2 1,1 0-1,-1 0 1,1-1-1,0-1 1,0 0-1,23 2 1,95-3 59,-130-2-104,10-1 16,0 0 1,0-1-1,-1 0 0,1 0 1,21-9-1,-30 11 2,0-1-1,0 0 0,0 1 0,0-1 1,0 0-1,0 0 0,0 0 0,0-1 0,0 1 1,-1 0-1,1-1 0,0 1 0,-1-1 1,1 0-1,-1 1 0,0-1 0,1 0 1,-1 0-1,0 0 0,0 0 0,0 0 1,0 0-1,-1 0 0,1 0 0,0 0 1,-1 0-1,0 0 0,1-1 0,-1 1 1,0 0-1,0 0 0,0 0 0,0-1 0,-1 1 1,1 0-1,-2-4 0,1 3 27,-1 1 0,0 0 0,1 0 0,-1-1 0,0 1 0,0 1 0,-1-1 0,1 0 0,0 0 0,0 1 0,-1-1 0,1 1 0,-1 0-1,0 0 1,1 0 0,-1 0 0,0 0 0,1 0 0,-5 0 0,-56-5 375,54 5-318,0 1 0,0 0 0,1 1 0,-1 0 1,0 1-1,1-1 0,-1 2 0,-12 4 0,19-6-77,-1 0 0,1 1 0,-1-1 0,1 1 0,-1 0-1,1-1 1,0 1 0,0 0 0,0 0 0,0 1 0,0-1 0,1 0 0,-1 1-1,1-1 1,-1 1 0,1-1 0,0 1 0,0 0 0,0-1 0,0 1 0,1 0-1,-1 0 1,1 0 0,-1-1 0,1 1 0,0 0 0,0 0 0,1 0-1,0 5 1,0-4-12,0-1-1,0 1 1,1-1-1,0 1 1,-1-1 0,1 1-1,0-1 1,1 0-1,-1 0 1,1 0-1,-1 0 1,1-1-1,0 1 1,0-1-1,0 1 1,0-1-1,0 0 1,1 0-1,-1 0 1,1-1 0,3 2-1,10 4-142,-1-2-1,1 0 1,23 4 0,31 0-3596,7-8-5291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75 9545,'0'0'4591,"2"-9"-1884,6-29-962,-8 36-1668,0 1 0,0 0 0,0 0 1,0 0-1,-1 0 0,1 0 0,0 0 0,-1-1 0,1 1 0,0 0 0,-1 0 0,0 0 0,1 0 0,-1 0 0,1 0 0,-1 1 1,0-1-1,0 0 0,0 0 0,1 0 0,-1 1 0,0-1 0,0 0 0,0 1 0,0-1 0,0 1 0,0-1 0,0 1 0,0 0 1,-1-1-1,1 1 0,0 0 0,0 0 0,0-1 0,0 1 0,0 0 0,-2 1 0,-41 2 347,36 0-385,0 0 1,0 1-1,0 0 1,1 0-1,0 0 1,-1 1 0,2 0-1,-1 1 1,1-1-1,-1 1 1,2 1-1,-1-1 1,1 1-1,0 0 1,0 0 0,-4 9-1,3-6 41,1 1-1,0-1 1,0 1 0,1-1-1,1 1 1,0 1 0,0-1-1,1 0 1,0 1 0,1-1-1,1 18 1,0-27-73,0-1 1,0 1-1,1 0 1,-1-1-1,1 1 1,-1-1-1,1 1 1,0 0-1,-1-1 1,1 0-1,0 1 0,0-1 1,0 1-1,0-1 1,0 0-1,1 0 1,-1 0-1,0 0 1,0 0-1,1 0 1,-1 0-1,1 0 0,1 1 1,2-1 25,-1 1 0,0-1 0,0 0-1,1-1 1,-1 1 0,1-1 0,-1 0 0,9 0 0,-2-1 35,1-1 1,-1 0 0,0-1 0,0 0-1,0-1 1,13-6 0,-15 5-29,0 0 0,-1-1 1,16-13-1,-21 16-20,-1 1 1,0 0-1,0-1 0,0 1 1,0-1-1,0 1 0,0-1 1,-1 0-1,1 0 0,-1 0 1,0 0-1,0 0 0,0 0 1,0 0-1,-1 0 0,1-6 1,-1 9-16,0-1 0,0 0 0,-1 0 1,1 1-1,0-1 0,-1 0 0,1 1 1,0-1-1,-1 1 0,1-1 0,-1 0 1,1 1-1,-1-1 0,1 1 0,-1-1 1,1 1-1,-1-1 0,0 1 0,1 0 0,-1-1 1,0 1-1,1 0 0,-1-1 0,0 1 1,1 0-1,-1 0 0,0 0 0,1 0 1,-1 0-1,0 0 0,0 0 0,1 0 1,-1 0-1,0 0 0,0 0 0,1 0 1,-1 0-1,0 0 0,1 1 0,-1-1 0,0 0 1,1 0-1,-1 1 0,0-1 0,1 1 1,-2 0-1,-32 16-97,30-13 105,1-2-4,1 0 0,-1 0 0,1 1-1,0-1 1,-1 1 0,1-1 0,0 1-1,0 0 1,1 0 0,-1 0 0,1 0 0,-1 0-1,1 0 1,0 0 0,0 0 0,0 1 0,0 3-1,1-7-3,1 1-1,0 0 1,-1-1 0,1 1-1,0-1 1,-1 1-1,1-1 1,0 0-1,-1 1 1,1-1-1,0 0 1,0 1-1,0-1 1,-1 0 0,1 0-1,0 1 1,0-1-1,0 0 1,0 0-1,-1 0 1,1 0-1,0 0 1,0-1-1,0 1 1,0 0 0,0 0-1,27-4 258,-4-4-175,0-1 1,-1-1 0,0-1 0,34-22 0,-30 16-68,-26 16-27,1 0 0,-1 1 0,0-1 0,0 0 1,1 0-1,-1 1 0,0-1 0,1 1 0,-1-1 0,0 1 0,1 0 1,-1-1-1,1 1 0,-1 0 0,1 0 0,-1 0 0,0 0 0,1 0 1,-1 1-1,2-1 0,-2 1-1,0-1-1,-1 1 1,1 0 0,0 0-1,-1-1 1,1 1 0,-1 0 0,0 0-1,1-1 1,-1 1 0,1 0-1,-1 0 1,0 0 0,0 0 0,0 0-1,1 0 1,-1 0 0,0 0-1,0 0 1,0-1 0,0 1-1,-1 2 1,-1 9-34,0 0-1,-1 0 1,-7 18 0,7-20 97,-6 15-156,5-18-426,1 1 1,1 0 0,-1 0 0,2 0 0,-1 0 0,0 12-1,2-20 370,0 0-1,0 1 1,0-1-1,0 1 0,0-1 1,0 0-1,0 1 1,0-1-1,0 0 0,0 1 1,0-1-1,0 0 1,1 1-1,-1-1 0,0 0 1,0 1-1,0-1 1,1 0-1,-1 1 0,0-1 1,0 0-1,1 0 1,-1 1-1,0-1 0,1 0 1,-1 0-1,0 0 0,1 1 1,-1-1-1,0 0 1,1 0-1,-1 0 0,0 0 1,1 0-1,-1 0 1,0 0-1,1 0 0,-1 0 1,1 0-1,-1 0 1,0 0-1,1 0 0,-1 0 1,0 0-1,1 0 1,-1 0-1,0 0 0,1 0 1,-1-1-1,0 1 1,1 0-1,-1 0 0,0 0 1,1-1-1,-1 1 1,0 0-1,0 0 0,1-1 1,-1 1-1,0 0 0,0-1 1,1 1-1,-1 0 1,0-1-1,12-15-6248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15983,'-7'5'929,"-1"2"-523,1 0-1,-1 0 1,1 1 0,1 0 0,0 0-1,0 1 1,0 0 0,1 0-1,0 0 1,1 0 0,0 1 0,1-1-1,-5 20 1,5 2-96,1 1 1,1-1-1,2 1 1,2-1-1,0 0 1,2 0-1,9 32 1,-4-21-278,-3 1 0,3 72 1,-10-103 35,-1-9 86,1 1 1,-1 0 0,1 0-1,0 0 1,0 0-1,1 0 1,-1 0 0,1-1-1,0 1 1,-1 0-1,2 0 1,-1-1 0,3 6-1,-2-12 82,0 0-1,0 0 1,0 0-1,0 0 1,-1 0-1,1 0 1,-1 0-1,0-1 1,2-6-1,46-218 41,-33 141-1232,-16 87 939,0 0 0,0-1 0,0 1 0,-1 0 0,1-1-1,0 1 1,0 0 0,0-1 0,0 1 0,0 0 0,1-1 0,-1 1-1,0 0 1,0-1 0,0 1 0,0 0 0,0 0 0,0-1 0,0 1-1,1 0 1,-1-1 0,0 1 0,0 0 0,0 0 0,1-1 0,-1 1-1,0 0 1,0 0 0,1 0 0,-1-1 0,0 1 0,0 0 0,1 0-1,-1 0 1,0 0 0,1-1 0,-1 1 0,0 0 0,1 0 0,-1 0-1,0 0 1,1 0 0,8 15-483,7 35-272,-14-43 557,2-3 148,1-11-139,9-28-399,8-45 177,-22 79 435,-1 0 1,1 1-1,0-1 1,0 0-1,0 1 1,0-1-1,0 0 1,0 1-1,0-1 1,0 0 0,1 1-1,-1-1 1,0 1-1,0-1 1,0 0-1,1 1 1,-1-1-1,0 1 1,1-1-1,-1 0 1,0 1 0,1-1-1,-1 1 1,1-1-1,-1 1 1,1 0-1,-1-1 1,1 1-1,-1-1 1,1 1-1,-1 0 1,1 0-1,0-1 1,-1 1 0,1 0-1,0 0 1,0-1-1,18 19 521,3 3-181,-17-18-298,0 0 0,1 0 0,-1-1 0,1 0 0,-1 0 0,1-1 0,0 1 0,0-1 0,0-1 0,0 1 0,0-1 0,0 0 0,-1 0 0,1 0 0,0-1 0,0 0 0,0 0 0,0-1 0,0 0 0,-1 0 0,1 0 0,-1-1 0,6-2 0,-4 0-22,1 0 0,-1 0 0,-1 0 0,1-1 0,-1 0 0,0 0 1,0 0-1,-1-1 0,0 0 0,0 0 0,0 0 0,-1-1 0,0 0 0,-1 1 0,5-13 0,-41 101-423,28-65 319,2-1 0,0 1-1,1 0 1,0 1 0,1-1 0,3 28-1,-2-44 28,0 0-1,0 1 0,0-1 0,0 1 0,0-1 0,0 0 1,0 1-1,0-1 0,0 0 0,0 1 0,0-1 0,0 0 1,0 1-1,1-1 0,-1 0 0,0 1 0,0-1 0,0 0 1,1 1-1,-1-1 0,0 0 0,0 1 0,1-1 0,-1 0 1,0 0-1,0 0 0,1 1 0,-1-1 0,0 0 0,1 0 1,-1 0-1,0 0 0,1 1 0,-1-1 0,0 0 0,1 0 1,-1 0-1,1 0 0,-1 0 0,0 0 0,1 0 0,-1 0 1,1 0-1,0-1-162,-1 1 1,1 0 0,0-1-1,-1 1 1,1-1 0,-1 1 0,1-1-1,0 0 1,-1 1 0,1-1-1,-1 1 1,1-1 0,-1 0-1,0 0 1,1 1 0,-1-1-1,0 0 1,0 1 0,1-1-1,-1-1 1,3-22-5912,0-6-3326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86 12364,'0'0'8968,"9"7"-7281,-7-5-1631,1 1 1,-1-2-1,0 1 0,0 0 1,1 0-1,-1-1 0,1 1 0,0-1 1,-1 0-1,1 0 0,0 0 0,0 0 1,0 0-1,0 0 0,0-1 1,-1 0-1,1 1 0,0-1 0,0 0 1,0-1-1,0 1 0,0 0 1,0-1-1,0 0 0,0 1 0,0-1 1,-1 0-1,1-1 0,0 1 1,-1 0-1,1-1 0,0 1 0,-1-1 1,4-3-1,-3 1 27,0 1 0,0 0 0,0-1 0,0 0-1,-1 1 1,0-1 0,0 0 0,0 0 0,0-1 0,0 1 0,1-8 0,-3 10-65,1 1 1,-1 0-1,0-1 1,1 1 0,-1 0-1,0-1 1,0 1-1,0 0 1,0-1-1,0 1 1,-1-1 0,1 1-1,0 0 1,0-1-1,-1 1 1,1 0-1,-1 0 1,0-1 0,1 1-1,-1 0 1,0 0-1,0 0 1,1 0 0,-1 0-1,0 0 1,0 0-1,0 0 1,0 0-1,0 0 1,-1 0 0,1 1-1,0-1 1,0 0-1,0 1 1,-1-1-1,1 1 1,0-1 0,-1 1-1,1 0 1,-2-1-1,-3 1-26,0 0-1,0 1 1,0-1 0,0 1-1,0 0 1,1 1-1,-1 0 1,0-1 0,1 2-1,-1-1 1,1 1-1,0-1 1,0 2 0,0-1-1,0 0 1,0 1-1,1 0 1,-1 0-1,1 0 1,0 1 0,1 0-1,-1-1 1,1 1-1,0 0 1,0 1 0,0-1-1,1 0 1,0 1-1,0 0 1,0-1 0,1 1-1,-2 10 1,3-15 11,0 0 1,1 0 0,-1 0-1,0 0 1,1 0-1,-1 0 1,1 0 0,-1-1-1,1 1 1,-1 0 0,1 0-1,0 0 1,-1 0-1,1-1 1,0 1 0,0 0-1,0-1 1,-1 1-1,1 0 1,0-1 0,0 1-1,0-1 1,0 1 0,0-1-1,0 0 1,0 1-1,0-1 1,0 0 0,0 0-1,0 0 1,0 0 0,0 0-1,1 0 1,-1 0-1,2 0 1,45-4 197,-45 4-175,102-23 161,-80 15-407,1 2 0,1 1 0,49-3-1,-74 8 193,0 0-1,0 1 1,0-1-1,0 0 0,-1 1 1,1 0-1,0-1 0,-1 1 1,1 0-1,0 0 1,-1 0-1,1 0 0,-1 0 1,1 0-1,-1 0 0,0 1 1,1-1-1,-1 0 0,0 1 1,0-1-1,0 1 1,0-1-1,0 1 0,0 0 1,0-1-1,-1 1 0,1 0 1,-1 0-1,1-1 1,-1 1-1,0 0 0,1 0 1,-1 0-1,0 0 0,-1 2 1,-3 36 3749,4-63-3859,0-45 732,0 24-6223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35 12172,'0'0'10820,"-7"-4"-9560,-25-14-587,30 17-661,1 1 0,-1 0 0,1-1 0,0 1 0,-1 0 1,1 0-1,-1 0 0,1 0 0,-1 0 0,1 0 0,-1 1 0,1-1 0,-1 0 1,1 1-1,0-1 0,-1 1 0,1-1 0,0 1 0,-1 0 0,1 0 0,0-1 0,0 1 1,-1 0-1,1 0 0,0 0 0,0 0 0,0 1 0,1-1 0,-1 0 0,0 0 0,0 1 1,0-1-1,1 0 0,-1 1 0,0 1 0,-2 3 46,1-1 0,0 1 1,0 0-1,0 0 0,1 0 0,-2 9 0,3-13-45,0-1 0,0 0-1,0 1 1,0-1 0,0 1-1,0-1 1,0 0 0,1 1-1,-1-1 1,0 0 0,1 1-1,-1-1 1,1 0 0,-1 1-1,1-1 1,0 0 0,-1 0-1,1 0 1,0 0 0,0 0-1,0 0 1,0 0 0,0 0-1,0 0 1,0 0 0,0 0-1,3 1 1,-1-1 15,0 0 0,0-1 1,0 1-1,0-1 0,1 0 1,-1 1-1,0-1 0,0-1 0,1 1 1,-1 0-1,6-2 0,2-1-18,0-1 0,0 0 0,0 0 0,0-1 0,-1 0 0,13-10 0,15-20-236,-35 33 173,-1-1 1,0 1-1,0-1 1,0 0-1,0 0 1,-1 0-1,1 0 1,-1 0-1,1 0 1,-1-1-1,0 1 1,-1 0-1,2-5 1,-23 31-1139,1 28 113,21-25-1346,-1-25 2187,1 0-1,-1 0 1,1 0 0,-1 0 0,1-1 0,0 1-1,-1 0 1,1-1 0,0 1 0,-1 0-1,1-1 1,0 1 0,0-1 0,-1 1 0,1-1-1,0 1 1,0-1 0,0 0 0,0 1 0,0-1-1,0 0 1,0 0 0,0 0 0,1 1-1,21-1-4459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110 106 10570,'0'0'2317,"-11"6"-555,0 2-1322,-1 1 0,1 0 0,0 0 0,-12 15 1,20-21-306,0 0 1,1 0-1,-1 0 1,1 0-1,0 0 1,-1 1-1,1-1 1,1 1-1,-1-1 1,0 1-1,1 0 1,0-1 0,0 1-1,0 0 1,1 0-1,-1 0 1,1 0-1,0 0 1,0 0-1,0 0 1,0 0-1,1 0 1,0 0-1,1 6 1,0-8-119,-1-1 0,0 1 0,1-1 1,-1 0-1,1 0 0,0 0 0,-1 0 0,1 0 1,0 0-1,0 0 0,-1 0 0,1-1 0,0 1 1,0-1-1,0 0 0,0 1 0,0-1 0,0 0 0,0 0 1,0 0-1,0 0 0,0 0 0,-1-1 0,4 0 1,3 0 32,-1 0 0,1-1 0,-1 0 1,0 0-1,9-4 0,-3-2 31,0-1-1,-1 0 0,0-1 1,-1-1-1,0 1 0,-1-2 1,0 1-1,-1-2 0,0 1 1,-1-1-1,0 0 0,-1-1 1,0 0-1,-1 0 0,-1-1 1,-1 1-1,0-1 0,0 0 1,1-20-1,-15 38 1046,0 11-977,0 1-1,0 0 0,2 1 1,0 0-1,0 0 0,2 1 0,0-1 1,-7 34-1,12-46-115,0 0 1,0 0-1,1-1 0,-1 1 0,1 0 0,0 0 1,0 0-1,0 0 0,1 0 0,-1-1 1,1 1-1,0 0 0,0 0 0,2 4 1,-1-6-91,0 0 0,0 0 0,0 0 1,0-1-1,0 1 0,0-1 0,1 1 0,-1-1 1,1 0-1,-1 0 0,1 0 0,-1 0 0,1-1 1,0 1-1,-1 0 0,1-1 0,0 0 0,-1 0 1,1 0-1,5-1 0,42-2-8570,-22-8-235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38 10570,'0'0'14286,"8"7"-13934,-3-4-324,-1 0 0,1 0 0,-1 0 0,1 0 0,0-1-1,0 0 1,0 0 0,9 2 0,-11-3-17,-1-1 0,0 0 0,1 0 0,-1 0 0,0 0 0,1-1 0,-1 1 0,0-1 0,1 1 0,-1-1 0,0 0 0,0 0 0,0 0 1,0 0-1,0 0 0,0 0 0,0-1 0,0 1 0,0-1 0,-1 1 0,1-1 0,0 0 0,-1 1 0,1-1 0,-1 0 0,0 0 0,0 0 0,0 0 0,1-3 0,-1 5-5,-1-1 1,1 0-1,0 0 1,-1 0 0,1 0-1,-1 1 1,0-1-1,1 0 1,-1 0 0,0 0-1,1 0 1,-1 0-1,0 0 1,0 0-1,0 0 1,0 0 0,0 0-1,0 0 1,0 0-1,0 0 1,-1 0 0,1 0-1,0 0 1,0 0-1,-1 0 1,1 0-1,-1 0 1,1 0 0,-2-1-1,1 1-9,-1 0-1,1 1 0,-1-1 1,0 0-1,1 1 0,-1-1 1,0 0-1,0 1 0,1 0 1,-1 0-1,0-1 1,0 1-1,1 0 0,-5 1 1,-1-1-20,0 1 1,1 0-1,-1 1 1,0 0 0,1 0-1,-1 0 1,1 0-1,-7 5 1,9-5 30,1 1-1,-1 0 1,1 0-1,0 0 1,0 1 0,0-1-1,0 1 1,1 0-1,-1-1 1,1 1 0,0 0-1,0 0 1,0 1-1,1-1 1,-1 0-1,1 1 1,0-1 0,1 1-1,-1-1 1,1 1-1,0-1 1,0 9 0,1-10-79,-1 0 1,1 0 0,0 0-1,0 0 1,0-1 0,1 1-1,-1 0 1,0 0-1,1-1 1,0 1 0,0-1-1,0 1 1,0-1 0,0 0-1,0 0 1,1 0 0,3 3-1,-2-3-300,0 0 0,0 0-1,0 0 1,0-1 0,0 1 0,0-1-1,0 0 1,1-1 0,6 1-1,26 0-5724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42 270 16464,'-5'9'6433,"-19"41"-6348,21-40-75,0 0 1,1 0 0,0 1-1,1-1 1,0 0 0,1 19-1,0-29-8,0 0-1,0 1 1,0-1-1,0 1 1,0-1 0,0 0-1,0 1 1,0-1-1,0 0 1,0 1-1,0-1 1,1 1-1,-1-1 1,0 0-1,0 1 1,0-1-1,1 0 1,-1 1-1,0-1 1,0 0-1,1 0 1,-1 1-1,0-1 1,1 0-1,-1 0 1,0 1-1,1-1 1,-1 0-1,0 0 1,1 0-1,-1 0 1,1 0-1,-1 1 1,0-1-1,1 0 1,19-4 220,17-15 430,-17 2-387,-1-1 0,-1 0-1,0-1 1,-2-1 0,0-1-1,23-38 1,-47 82-205,2 1 1,-5 41-1,11-64-47,0-1 0,0 1-1,0 0 1,0 0-1,1-1 1,-1 1 0,0-1-1,0 1 1,1 0 0,-1-1-1,0 1 1,1 0 0,-1-1-1,1 1 1,-1-1-1,1 1 1,-1-1 0,1 1-1,-1-1 1,1 0 0,-1 1-1,1-1 1,-1 0 0,1 1-1,0-1 1,-1 0-1,1 1 1,0-1 0,-1 0-1,1 0 1,0 0 0,-1 0-1,1 0 1,0 0-1,-1 0 1,1 0 0,0 0-1,0 0 1,-1 0 0,1 0-1,0-1 1,-1 1 0,2 0-1,32-10 687,-18 1-636,0 0 1,0-2-1,-1 0 1,-1 0-1,0-1 1,-1-1-1,0-1 1,0 1 0,18-30-1,-30 42-244,-10 20-460,-23 61 598,30-73 39,0 0 0,0 1-1,1-1 1,-1 0 0,2 0 0,-1 1-1,1-1 1,0 1 0,2 11 0,-1-17 7,0-1 1,0 0-1,0 0 1,-1 0-1,1 0 1,0 0-1,1 0 1,-1 0-1,0 0 1,0-1-1,0 1 1,0 0-1,1-1 1,-1 1-1,0-1 1,0 1-1,1-1 1,-1 1-1,1-1 1,-1 0-1,0 0 1,1 0-1,-1 0 1,1 0-1,-1 0 1,0 0-1,1 0 1,-1-1-1,0 1 1,1 0-1,-1-1 1,3 0-1,45-17 143,-35 8-223,0 0 0,0-1-1,-1-1 1,-1 0 0,1-1-1,-2 0 1,18-27 0,-16 23-650,-20 30 466,1 1 0,0 0 0,1 0 1,0 0-1,1 0 0,-3 25 0,7-38 268,0-1-1,0 1 1,0-1 0,0 1-1,0 0 1,0-1-1,0 1 1,0 0 0,0-1-1,0 1 1,0-1-1,0 1 1,0 0 0,1-1-1,-1 1 1,0-1-1,0 1 1,1-1 0,-1 1-1,0-1 1,1 1-1,-1-1 1,1 1 0,-1-1-1,0 1 1,1-1-1,-1 0 1,1 1 0,-1-1-1,1 0 1,0 1-1,-1-1 1,1 0 0,24-4 470,20-23 268,-26 10-672,-1-1 1,0 0 0,-1-1-1,-1-1 1,-1-1-1,-1 0 1,-1-1 0,-1 0-1,0-1 1,-2 0-1,-1-1 1,-1 0 0,7-35-1,-14 39-594,-14 39 378,-17 46 156,29-62-35,-9 19 23,2 1 0,-9 35-1,15-48 10,0 0 0,0 0 0,1 1 0,1-1 0,0 0 0,0 1 0,1-1-1,3 15 1,-2-21 11,0 0-1,0 0 0,0-1 0,1 1 1,-1-1-1,1 1 0,0-1 1,0 0-1,1 0 0,-1 0 0,1-1 1,-1 1-1,1-1 0,0 0 1,0 0-1,-1 0 0,2 0 0,-1-1 1,0 0-1,0 0 0,0 0 1,1 0-1,-1-1 0,6 1 0,-9-4-21,0 1-1,0 0 0,0-1 0,-1 0 1,1 1-1,-1-1 0,1 1 0,-1-1 0,0 0 1,0 1-1,0-1 0,-1 0 0,1 1 0,-2-5 1,-1-3-74,-1 1 0,-1-1 0,0 1 0,0 0 0,0 1 0,-1-1 0,-1 1 0,1 0 0,-1 1 0,-12-11 0,8 8 133,1 0 0,1-1 1,0 0-1,-13-20 0,22 31-30,0-1 1,0 1 0,0 0-1,0 0 1,-1-1-1,1 1 1,0 0-1,0-1 1,0 1-1,0 0 1,0-1 0,0 1-1,0 0 1,0-1-1,0 1 1,0 0-1,0 0 1,0-1-1,0 1 1,0 0-1,0-1 1,0 1 0,1 0-1,-1-1 1,0 1-1,0 0 1,0 0-1,0-1 1,1 1-1,-1 0 1,0 0 0,0-1-1,0 1 1,1 0-1,-1 0 1,1-1-1,15-3 251,28 4-555,-35 0 359,72 0-658,-28 0-3724,-36-1-19,-7-6-2772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12268,'0'0'10570,"47"-3"-13485,-20 17-5509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 10858,'0'0'13133,"-5"-3"-13016,2 1-114,-1 1 0,1-1 0,-1 1 0,1 0 1,-1 0-1,0 1 0,0-1 0,1 1 0,-1 0 0,0-1 0,0 2 0,1-1 0,-1 0 0,0 1 0,-7 2 0,5-1-10,0 0-1,-1 0 1,1 1-1,0-1 0,1 2 1,-1-1-1,1 1 1,-1-1-1,-7 9 0,12-12 0,1 1 0,-1-1-1,0 1 1,1-1 0,0 0-1,-1 1 1,1-1-1,-1 1 1,1 0 0,0-1-1,-1 1 1,1-1-1,0 1 1,-1 0 0,1-1-1,0 1 1,0-1-1,0 1 1,0 0 0,-1-1-1,1 1 1,0 0 0,0-1-1,0 1 1,1 0-1,-1-1 1,0 1 0,0 0-1,0-1 1,0 1-1,1 0 1,19 12-150,36-2-267,-50-11 268,0 1 119,4 0-128,1 0 1,-1 1-1,1 1 0,-1 0 1,14 5-1,-21-6 139,-1-1 0,0 0-1,1 1 1,-1 0 0,0-1 0,0 1-1,0 0 1,0 0 0,0 0-1,0 0 1,-1 1 0,1-1 0,-1 0-1,0 1 1,1-1 0,-1 1 0,0-1-1,0 1 1,-1 0 0,1-1 0,-1 1-1,1 0 1,-1 0 0,0-1-1,0 5 1,0-2 82,0-1 0,0 1 0,-1-1 1,0 0-1,0 1 0,0-1 0,0 0 0,-1 0 0,1 0 0,-1 0 0,0 0 0,0 0 0,-1 0 0,1-1 0,-1 1 1,0-1-1,0 0 0,0 0 0,0 0 0,0 0 0,-5 3 0,1-2 49,1 0-1,-1-1 1,0 0 0,0 0-1,-1-1 1,1 1 0,-1-2-1,1 1 1,-1-1 0,1 0-1,-13 0 1,19-1-167,0 0 1,0 0 0,0 0-1,-1-1 1,1 1-1,0 0 1,0 0-1,0 0 1,0-1-1,0 1 1,0-1 0,0 1-1,0-1 1,0 1-1,0-1 1,0 0-1,0 1 1,0-1 0,0 0-1,0 0 1,1 0-1,-1 1 1,0-1-1,0 0 1,1 0-1,-1 0 1,1 0 0,-1 0-1,1 0 1,-1-2-1,-2-38-7046,4 35 5509,0-29-7603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15086,'0'0'1943,"1"9"-886,-3 115 3097,4 71-2152,8-160-1887,0-19-144,-10-16 19,0 0 0,1 0 0,-1 1 0,0-1 0,1 0 0,-1 0 0,0 0 1,1 0-1,-1 0 0,0 0 0,1 0 0,-1 0 0,0 1 0,1-1 1,-1 0-1,0 0 0,1 0 0,-1-1 0,0 1 0,1 0 0,-1 0 0,0 0 1,1 0-1,-1 0 0,0 0 0,1 0 0,-1-1 0,0 1 0,0 0 0,1 0 1,-1 0-1,0-1 0,1 1 0,-1 0 0,0 0 0,0-1 0,0 1 1,1-1-1,0-3-106,0 0-1,0 0 1,-1 0 0,1 0 0,-1 0 0,0 0 0,0-1 0,0 1 0,-2-5 0,1-5-266,0-16-145,-1 1 0,-11-50 1,13 92 470,0-10 43,1 0 0,-1 0 0,1 0 0,0 0-1,0 0 1,0 0 0,0 0 0,1-1 0,1 4 0,1-1 23,-1-1-1,1 0 1,1-1 0,-1 1-1,0-1 1,1 0 0,0 0-1,0 0 1,0 0 0,0-1-1,0 0 1,0 0 0,1 0-1,-1-1 1,0 0 0,1 0-1,0 0 1,-1-1 0,1 1-1,-1-1 1,1-1 0,-1 1-1,1-1 1,7-2 0,-8 2 42,-1 0 1,1 0 0,-1 0 0,1-1 0,-1 0-1,0 0 1,0 0 0,0 0 0,0-1 0,-1 1-1,1-1 1,0 0 0,-1 0 0,0-1 0,0 1-1,0-1 1,0 1 0,-1-1 0,1 0 0,-1 0-1,0 0 1,0 0 0,0 0 0,-1-1 0,1 1-1,-1-1 1,0 1 0,-1-1 0,1-7 0,-1 12-52,0 0 0,0 0 1,0 0-1,0 0 1,0 0-1,0 0 1,-1 0-1,1 0 1,0 0-1,0 0 0,0 0 1,0 0-1,0 0 1,0 0-1,-1 0 1,1 0-1,0 0 0,0 0 1,0 0-1,0 0 1,0 0-1,0 0 1,0 0-1,-1 0 1,1 0-1,0-1 0,0 1 1,0 0-1,0 0 1,0 0-1,0 0 1,0 0-1,0 0 1,0 0-1,-1 0 0,1-1 1,0 1-1,0 0 1,0 0-1,0 0 1,0 0-1,0 0 0,0 0 1,0 0-1,0-1 1,0 1-1,0 0 1,0 0-1,0 0 1,0 0-1,0 0 0,0-1 1,0 1-1,0 0 1,0 0-1,0 0 1,0 0-1,0 0 1,1-1-1,-10 18-71,-4 25 27,11-34 67,2 1 1,-1-1-1,1 1 0,0-1 1,1 1-1,0-1 1,2 10-1,-2-16-4,0 0-1,0 0 1,0 1 0,1-1-1,-1 0 1,0-1 0,1 1-1,-1 0 1,1 0-1,0-1 1,0 1 0,-1-1-1,1 1 1,0-1 0,0 0-1,0 1 1,0-1 0,1 0-1,-1-1 1,0 1 0,0 0-1,1-1 1,-1 1 0,0-1-1,1 1 1,-1-1 0,0 0-1,1 0 1,2-1 0,3 0 52,0 0-1,0 0 1,0-1 0,0 0 0,-1 0 0,1-1 0,-1 0 0,0 0 0,0-1 0,0 0 0,0 0 0,0-1 0,-1 0 0,0 0 0,7-7 0,6-7-3,-2-1 1,1-1 0,15-27 0,-33 109-662,-1-49 602,-1 2-6,1 0 0,1 0 0,1 21 0,-1-34-21,0-1 0,0 1 0,0-1 0,0 1 0,0-1 0,0 1 0,0 0 0,0-1 0,1 1 0,-1-1 0,0 1 0,0-1 0,1 1-1,-1-1 1,0 1 0,0-1 0,1 0 0,-1 1 0,1-1 0,-1 1 0,0-1 0,1 0 0,-1 1 0,1-1 0,-1 0 0,1 1 0,-1-1-1,1 0 1,-1 0 0,1 1 0,-1-1 0,1 0 0,-1 0 0,1 0 0,-1 0 0,1 0 0,-1 0 0,1 0 0,0 0 0,-1 0 0,1 0-1,-1 0 1,1 0 0,-1 0 0,1 0 0,-1-1 0,1 1 0,-1 0 0,1 0 0,-1-1 0,1 1 0,-1 0 0,1 0 0,-1-1 0,1 1-1,-1-1 1,0 1 0,1 0 0,0-2 0,22-25-4649,-15 3-219,-5-5-2215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0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4100,'0'0'7335,"43"54"-8552,-20-47-641,4-4-2434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45 3844,'0'0'11888,"5"10"-10409,2 4-1085,-1 1 0,-1 0 0,0 1 1,-1-1-1,2 22 0,3 29 823,-3-32-924,-2 0 1,-2 0 0,-3 66-1,1-98-241,0 1-1,0-1 0,0 0 0,-1 0 1,1 0-1,-1 0 0,0 0 0,1 0 1,-1 0-1,0 0 0,0 0 0,0-1 1,0 1-1,-1 0 0,1 0 0,0-1 1,-1 1-1,1-1 0,-1 1 0,0-1 1,1 0-1,-1 0 0,0 1 0,0-1 0,0 0 1,0-1-1,0 1 0,0 0 0,0-1 1,0 1-1,0-1 0,0 1 0,0-1 1,-4 0-1,3 0 7,0-1 0,0 1 1,0-1-1,0 0 0,0 0 1,1 0-1,-1 0 0,0 0 1,0 0-1,1-1 0,-1 0 1,1 1-1,0-1 0,-1 0 0,1 0 1,0 0-1,0 0 0,0-1 1,0 1-1,1-1 0,-1 1 1,0-1-1,1 1 0,-2-5 1,1 0-64,0 1 0,1-1 1,0 0-1,0 0 0,0 0 1,1 0-1,0 1 0,0-1 1,0 0-1,1 0 1,0 0-1,1 0 0,-1 1 1,1-1-1,1 1 0,-1-1 1,1 1-1,0 0 0,1 0 1,-1 0-1,1 0 0,5-5 1,12-13-15,1 1 1,0 1-1,43-32 1,-13 10 60,-41 34-27,-4 5 0,0-1-1,0 0 1,0-1-1,-1 1 1,0-1 0,0-1-1,-1 1 1,0-1 0,0 0-1,6-14 1,-12 21-12,1 1 0,0-1-1,0 1 1,0 0 0,0-1 0,0 1 0,-1-1 0,1 1 0,0-1-1,0 1 1,-1 0 0,1-1 0,0 1 0,-1 0 0,1-1 0,0 1-1,-1 0 1,1-1 0,-1 1 0,1 0 0,-1 0 0,1-1 0,0 1-1,-1 0 1,1 0 0,-1 0 0,1 0 0,-1 0 0,1 0 0,-1 0-1,1 0 1,-1 0 0,1 0 0,-1 0 0,1 0 0,-1 0 0,1 0-1,-1 0 1,1 0 0,0 0 0,-1 1 0,0-1 0,-25 7-25,20-2 25,-1-1 0,1 1 0,0 1 0,0-1 0,1 1-1,0 0 1,0 0 0,0 1 0,1-1 0,0 1 0,0 0-1,0 0 1,1 1 0,-4 14 0,7-22 2,-1 1 0,1-1-1,0 0 1,0 1 0,0-1 0,0 1 0,0-1 0,0 1-1,0-1 1,0 1 0,0-1 0,1 0 0,-1 1-1,0-1 1,0 1 0,0-1 0,0 1 0,1-1 0,-1 0-1,0 1 1,0-1 0,1 0 0,-1 1 0,0-1-1,1 0 1,-1 1 0,0-1 0,1 0 0,-1 0 0,0 1-1,1-1 1,-1 0 0,1 0 0,0 1 0,20 1 201,24-12 108,-22 0-293,0-1 0,-1 0 1,42-30-1,-63 40-10,-18 23-534,10-12 517,-5 4 66,9-11 360,5-7 472,42-61-3390,-44 64 2503,0 1 0,0 0-1,0 0 1,0 0 0,0 0 0,0-1 0,0 1-1,0 0 1,0 0 0,0 0 0,0 0 0,0-1-1,0 1 1,0 0 0,0 0 0,0 0 0,1 0 0,-1-1-1,0 1 1,0 0 0,0 0 0,0 0 0,0 0-1,0 0 1,1 0 0,-1 0 0,0 0 0,0-1 0,0 1-1,0 0 1,1 0 0,-1 0 0,0 0 0,0 0-1,0 0 1,0 0 0,1 0 0,-1 0 0,0 0 0,0 0-1,0 0 1,0 0 0,1 0 0,-1 0 0,0 0-1,0 0 1,0 0 0,0 0 0,1 1 0,-1-1 0,0 0-1,0 0 1,0 0 0,0 0 0,0 0 0,1 0-1,-1 0 1,0 1 0,0-1 0,0 0 0,0 0-1,0 0 1,0 0 0,0 0 0,1 1 0,4 18 82,4 13-110,-9-31 25,0 0 0,1 0 0,-1 0-1,1-1 1,-1 1 0,1 0 0,-1 0 0,1 0-1,-1 0 1,1-1 0,0 1 0,-1 0-1,1-1 1,0 1 0,0 0 0,-1-1 0,1 1-1,0-1 1,0 1 0,0-1 0,0 0 0,0 1-1,0-1 1,1 1 0,5-2 29,1-1 0,0 1-1,0-1 1,-1 0 0,1-1 0,-1 0 0,0 0-1,1 0 1,-1-1 0,-1 0 0,1 0-1,-1-1 1,12-11 0,-8 8-55,-1 1 0,1 0 1,1 1-1,-1 0 0,13-5 0,-23 11 11,1 1 1,-1-1-1,1 0 0,-1 1 0,1-1 0,-1 1 0,1-1 0,-1 0 1,1 1-1,-1-1 0,0 1 0,1 0 0,-1-1 0,0 1 1,1-1-1,-1 1 0,0 0 0,0-1 0,1 1 0,-1-1 1,0 1-1,0 0 0,0-1 0,0 1 0,0 0 0,0-1 0,0 1 1,0 0-1,0-1 0,0 1 0,-1 0 0,1 33 179,0-28-172,0 7 89,-1 3-49,1 0 0,1-1 0,1 1 0,0 0 0,0-1 0,7 18 0,18 62 17,-25-85-42,-1 0 0,1 0 0,-1 0 0,-1 0 0,0 1 0,-1-1 0,-2 16-1,3-25 21,-1-1 0,1 1-1,0 0 1,0-1-1,-1 1 1,1 0 0,-1-1-1,1 1 1,0-1-1,-1 1 1,1 0 0,-1-1-1,1 0 1,-1 1-1,0-1 1,1 1-1,-1-1 1,1 1 0,-1-1-1,0 0 1,1 0-1,-1 1 1,0-1 0,0 0-1,1 0 1,-1 0-1,0 0 1,1 0 0,-1 0-1,0 0 1,0 0-1,1 0 1,-1 0 0,0 0-1,1 0 1,-1 0-1,0-1 1,0 1 0,1 0-1,-1 0 1,1-1-1,-1 1 1,0-1-1,0 0 1,-27-20 1209,21 10-1192,0-1 0,1 0 0,1 0-1,0-1 1,1 1 0,0-1-1,1 0 1,0 0 0,1 0 0,1-1-1,0 1 1,0 0 0,2-1-1,-1 1 1,4-15 0,-2 24-71,-1 1 1,1-1-1,0 1 1,0-1-1,0 1 0,0 0 1,1 0-1,0 0 1,-1 0-1,1 1 1,0-1-1,0 1 1,0-1-1,1 1 0,-1 0 1,1 0-1,5-2 1,71-22-2932,-64 21 1720,69-20-7401,-41 9 1414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12364,'0'0'1639,"4"10"-1426,-3-6-247,0 1 0,1-1 0,-1 0 0,1 0 0,1 0 0,-1 0 0,0-1 0,1 1 0,0-1 0,0 1 0,0-1 0,0 0 0,0 0 1,1 0-1,-1 0 0,1-1 0,0 0 0,0 1 0,0-1 0,0-1 0,8 4 0,9 0-1395,0-1 1,0-1-1,29 1 1,28-3 8722,-90 6-2596,-13 8-2979,23-13-1636,0 0 1,0 0-1,0-1 1,0 1-1,0 0 1,1 1 0,-1-1-1,1 0 1,-1 0-1,1 1 1,0-1-1,0 1 1,-1 3-1,2-5-97,0 0 0,0 0 0,0 0-1,1 0 1,-1 0 0,0 0 0,1 0-1,-1 0 1,1 0 0,-1 0 0,1 0-1,-1 0 1,1 0 0,0 0 0,-1 0-1,1 0 1,0 0 0,0-1 0,0 1-1,0 0 1,0 0 0,-1-1 0,1 1-1,0-1 1,1 1 0,-1-1-1,0 0 1,0 1 0,0-1 0,0 0-1,0 1 1,2-1 0,8 3-232,0 2 1,0-1-1,0 1 0,-1 1 0,0 0 1,0 0-1,15 14 0,-21-17 365,-2-1-1,1 1 0,0 0 1,0-1-1,-1 1 1,1 0-1,-1 1 1,0-1-1,0 0 1,0 1-1,-1-1 0,1 1 1,-1-1-1,0 1 1,0 0-1,0-1 1,0 1-1,0 0 1,-1 0-1,0 0 0,0 0 1,0-1-1,0 1 1,-1 0-1,1 0 1,-1 0-1,-2 6 1,1-7 84,0 0 1,0 0-1,-1 0 1,1 0 0,-1 0-1,0-1 1,1 1 0,-1-1-1,0 0 1,0 0-1,-1 0 1,1 0 0,0 0-1,-1-1 1,1 1-1,-1-1 1,1 0 0,-1 0-1,-7 1 1,9-2-268,-1 1 1,1-1-1,0 0 1,-1 1-1,1-1 1,-1 0-1,1-1 1,0 1-1,-1 0 1,1-1-1,-1 1 1,1-1-1,0 0 0,0 1 1,-1-1-1,1 0 1,0-1-1,0 1 1,0 0-1,0 0 1,0-1-1,0 0 1,1 1-1,-1-1 1,0 0-1,1 0 1,-1 1-1,1-1 0,0-1 1,0 1-1,-2-3 1,1-6-1856,0-1 0,0 1 0,1 0 0,1-1 0,0 1-1,2-16 1,-2 22 774,4-41-9575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5 157 10186,'-4'21'7629,"10"-13"-2875,-2-8-4488,-1-1 0,0 1 0,0-1 0,0 0 1,0 0-1,1 0 0,-1 0 0,-1-1 0,1 1 0,4-4 0,30-15 22,-2-3 1,0-1-1,-2-1 0,56-55 0,-115 134-1868,8-22 1088,-22 53 0,9-4-5382,27-71 4463,-5 14-7541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10794,'0'0'3459,"-8"8"-1894,1-1-1282,1 1 0,0 0 0,0 0 0,1 1 0,-8 16 0,12-22-204,-1 0 1,1 1 0,0-1 0,0 0-1,1 0 1,-1 0 0,1 1 0,0-1-1,0 0 1,0 1 0,0 4 0,1-6-54,-1 0 1,1 0-1,0-1 1,0 1 0,-1-1-1,1 1 1,0-1-1,0 1 1,0-1 0,1 1-1,-1-1 1,0 0 0,1 0-1,-1 0 1,0 1-1,1-1 1,-1-1 0,1 1-1,0 0 1,-1 0 0,1 0-1,0-1 1,2 1-1,1 1 118,0-1 0,0 0 0,0-1 0,0 1-1,0-1 1,0 0 0,0 0 0,0-1 0,0 1-1,-1-1 1,1 0 0,0 0 0,0-1 0,0 1-1,-1-1 1,1 0 0,-1-1 0,0 1 0,7-5-1,3-5 171,1 0 0,-1-1 0,22-28 0,6-5-180,-41 46-156,-1 1 0,1-1 1,-1 1-1,1-1 0,-1 0 0,1 1 1,-1 0-1,1-1 0,-1 1 0,0-1 1,1 1-1,-1-1 0,0 1 1,0 0-1,0-1 0,1 1 0,-1 0 1,0-1-1,0 1 0,0 0 0,0-1 1,0 1-1,0 0 0,0-1 1,0 1-1,0 0 0,0-1 0,0 1 1,-1 0-1,2 34 132,-1-34-118,0 101 115,0-101-105,1 0 1,-1-1-1,0 1 1,0 0-1,0 0 1,0 0-1,1 0 1,-1-1-1,1 1 1,-1 0-1,0 0 0,1 0 1,-1-1-1,1 1 1,-1 0-1,1-1 1,0 1-1,-1-1 1,1 1-1,0 0 1,-1-1-1,1 1 1,0-1-1,0 0 1,0 1-1,1 0 1,26-2 192,-20-2-185,0 1-1,0-1 0,0-1 1,14-8-1,25-24-2617,-5-5-5487,-19 14-1722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56 128 9161,'0'0'10997,"-7"9"-10789,-4 2-204,6-6-16,0 0 1,1 0 0,0 1 0,0-1-1,-6 11 1,10-15 7,-1 0 1,1 0-1,-1 0 0,1-1 1,-1 1-1,1 0 0,-1 0 1,1 0-1,0 0 0,-1 0 1,1 0-1,0 0 0,0 0 1,0 0-1,0 0 0,0 0 1,0 0-1,0 0 0,0 0 1,1 2-1,-1-3 20,1 0-1,-1 1 1,1-1-1,-1 1 0,1-1 1,-1 0-1,1 1 1,0-1-1,-1 0 1,1 0-1,-1 1 1,1-1-1,0 0 1,-1 0-1,1 0 0,-1 0 1,1 0-1,0 0 1,-1 0-1,1 0 1,0 0-1,-1 0 1,2 0-1,2-1 86,1 0 1,0-1-1,-1 1 0,1-1 1,-1 0-1,1 0 1,4-3-1,13-11-23,-1-1 0,-1 0 0,0-1 0,-2-2 0,0 0 0,-1 0 0,23-38 1,-33 46 19,-9 11 7,-12 20-106,4 0 43,1 0-1,1 1 0,0 0 0,2 0 1,0 1-1,1-1 0,2 1 0,0 0 1,1 1-1,1 24 0,1-45-41,0 0-1,1 0 1,-1 1-1,1-1 1,-1 0-1,1 0 1,-1 0-1,1 0 1,0 0-1,0 0 1,-1 0-1,1-1 1,0 1-1,0 0 1,0 0-1,0 0 1,0-1-1,0 1 1,0-1-1,0 1 1,0-1-1,0 1 1,0-1-1,1 1 1,-1-1-1,0 0 1,0 0-1,0 0 1,1 0-1,-1 0 1,0 0-1,0 0 1,0 0-1,1 0 1,-1 0-1,1-1 1,4 0-215,0 0 0,0 0 1,0-1-1,0 0 0,0 0 0,6-3 1,1-3-1948,-1 0 0,0 0 0,20-20 0,2-6-2702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53 12812,'0'0'10202,"-1"8"-9941,-7 20-83,-1-1 0,-1-1 0,-24 47 0,-5 12-46,50-106-2332,0 0 1,16-22 0,11-18-876,-15 19 2366,14-24 1198,-16 22 3313,-20 43-2889,-19 41 208,3-11-624,1 2 0,1-1 1,2 1-1,-14 61 0,21-70-1423,1 0-1,1 30 0,2-51-1224,0-12-4357,-3-28 1661,-4 0 5798,0-2 4663,4 0 3377,32 46-9130,-19-3-1469,0 0 1,-1 0-1,1-1 0,0 0 0,15-1 1,8 0-4404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123 166 12204,'0'0'4078,"-8"-1"-3250,5 0-785,-1 1 0,0 0 0,1 0 0,-1 0 0,1 0 0,-1 1 0,1 0 0,-1-1 0,1 1 0,-1 0 0,1 1 0,0-1 0,-1 1 0,1-1 0,0 1 1,0 0-1,0 0 0,0 0 0,1 1 0,-1-1 0,1 1 0,-1 0 0,1-1 0,0 1 0,0 0 0,0 0 0,0 0 0,0 0 0,-1 5 0,-1 0 134,1-4-28,1 0 0,-1 0 0,1 0 0,0 0 0,0 1 0,1-1 0,-1 1 0,1-1 0,0 1 0,0-1 0,0 1 0,1 9 0,0-14-135,1 1 0,-1 0-1,1-1 1,0 1 0,-1-1 0,1 1-1,0-1 1,0 0 0,-1 1-1,1-1 1,0 0 0,0 0-1,0 1 1,0-1 0,-1 0-1,1 0 1,0 0 0,0 0 0,0 0-1,0 0 1,-1 0 0,1 0-1,0 0 1,0-1 0,0 1-1,0 0 1,-1-1 0,1 1 0,0 0-1,0-1 1,0 0 0,26-12 337,-6-5-285,-1 0 0,-1-2 0,0 0 0,-1-1 0,-2-1 1,0-1-1,-1 0 0,-2-1 0,0 0 0,15-42 0,-28 65-136,-11 23-58,-25 45 307,26-52 156,2 0 0,-1 1 0,2-1-1,0 1 1,1 1 0,0-1 0,1 1 0,-2 18-1,7-34-345,1 0 1,-1-1-1,0 1 0,0 0 0,1-1 0,-1 1 0,1 0 0,-1-1 0,0 1 1,1-1-1,-1 1 0,1-1 0,0 1 0,-1-1 0,1 1 0,-1-1 1,1 0-1,0 1 0,-1-1 0,1 0 0,-1 1 0,1-1 0,0 0 0,0 0 1,-1 0-1,1 0 0,0 0 0,-1 0 0,1 0 0,0 0 0,0 0 0,-1 0 1,1 0-1,0 0 0,-1 0 0,1 0 0,0-1 0,-1 1 0,2 0 0,41-9-6851,-29 5-2315,-6 3 5942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67 3812,'0'0'3464,"9"-9"-832,1-2-1722,-5 8-479,-1-1-1,0 0 0,0 0 1,-1 0-1,1-1 0,-1 1 1,0-1-1,3-5 0,-8 7 3822,-7 7-3378,-9 8-966,-8 12 327,-35 40 1847,63-64-2022,0 1 0,0-1 1,0 1-1,0-1 0,0 0 0,0 0 0,0 0 0,0 0 1,0-1-1,0 1 0,0 0 0,0-1 0,0 1 0,2-2 0,23-6 93,56-15-580,-75 22 338,-1-1-1,1 1 1,0 1 0,0 0-1,0 0 1,0 0 0,-1 1-1,12 2 1,-18-2 92,0-1 0,0 1 1,0 0-1,-1 0 0,1-1 0,0 1 0,0 0 1,0 0-1,-1 0 0,1 0 0,0 0 0,-1 0 1,1 0-1,-1 0 0,0 0 0,1 0 0,-1 0 1,0 1-1,1-1 0,-1 0 0,0 0 0,0 0 1,0 0-1,0 0 0,0 1 0,0-1 0,0 0 1,-1 0-1,1 0 0,0 0 0,-1 0 0,1 1 1,-1 0-1,-16 38 764,9-29-569,0-1 1,0 0-1,-15 13 1,19-20-192,1 0 0,-1 0-1,1-1 1,-1 0 0,0 1 0,1-1 0,-1-1 0,0 1-1,-1 0 1,1-1 0,0 0 0,0 0 0,-1 0 0,-4 0-1,9-1-126,-1 0-1,0 0 0,1 0 0,-1 0 0,1 0 0,-1 0 1,0 0-1,1 0 0,-1 0 0,1 0 0,-1-1 1,0 1-1,1 0 0,-1 0 0,1 0 0,-1-1 0,1 1 1,-1 0-1,1-1 0,-1 1 0,1-1 0,-1 1 1,1 0-1,0-1 0,-1 1 0,1-1 0,-1 1 1,1-1-1,0 1 0,0-1 0,-1 0 0,1 1 0,0-1 1,0 1-1,0-1 0,-1 1 0,1-2 0,-5-20-5665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11627,'0'0'6507,"8"2"-5284,24 6-33,-30-8-1141,-1 0-1,1 0 1,-1 0-1,1-1 1,-1 1-1,1 0 1,-1-1-1,1 1 1,-1-1-1,1 1 1,-1-1-1,0 0 1,1 0-1,-1 1 1,0-1-1,0 0 1,0 0-1,1 0 1,-1-1-1,0 1 1,0 0-1,-1 0 1,1 0-1,0-1 1,0 1 0,-1 0-1,1-1 1,0 1-1,-1-1 1,1 1-1,-1-1 1,0 1-1,0-1 1,1-2-1,-23 21 32,19-14-32,0 1 0,1 0-1,-1 0 1,1 0 0,0 0 0,0 1-1,0-1 1,0 0 0,1 1-1,0-1 1,0 1 0,0 0 0,0-1-1,1 1 1,0 0 0,0 8 0,1-12-15,0 0 0,-1-1 0,1 1 1,0 0-1,0-1 0,0 1 0,0-1 1,0 1-1,-1-1 0,1 1 1,0-1-1,0 0 0,0 1 0,0-1 1,0 0-1,0 0 0,0 0 0,0 0 1,0 0-1,0 0 0,0 0 0,2 0 1,25-3 374,-27 3-386,10-3 55,0 0-1,-1-1 1,1 0 0,-1-1-1,0 0 1,0 0-1,0-1 1,13-12-1,-13 11-78,-1 0 0,1 1 0,0 0 0,0 0 0,1 1 0,0 1 0,17-6 0,-28 10 13,1 0 0,0 0 0,-1 0 0,1 1 1,0-1-1,-1 0 0,1 0 0,-1 0 0,1 1 0,0-1 0,-1 0 0,1 1 0,-1-1 0,1 1 1,-1-1-1,1 0 0,-1 1 0,1-1 0,-1 1 0,0-1 0,1 1 0,-1 0 0,0-1 1,1 1-1,-1-1 0,0 1 0,0-1 0,0 1 0,1 0 0,-1-1 0,0 1 0,0 0 1,0-1-1,0 1 0,0 0 0,0-1 0,0 1 0,0 0 0,0-1 0,-1 1 0,1-1 0,0 2 1,-7 42 537,4-25-476,3-18-36,5-2-456,0-1-1,-1 0 1,1 0-1,-1-1 1,0 1 0,0-1-1,1 0 1,-2 0-1,1 0 1,5-6 0,3-1-2810,8-7-3444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38 13613,'0'0'13506,"-8"16"-13613,4-6 84,1-5 15,0 0 0,1 0 1,0 0-1,0 1 0,0-1 0,1 1 1,-2 10-1,3-16 9,1 1 1,-1-1 0,0 0-1,1 1 1,-1-1-1,1 0 1,-1 1 0,1-1-1,-1 0 1,1 1 0,-1-1-1,1 0 1,-1 0-1,1 0 1,-1 1 0,1-1-1,-1 0 1,1 0-1,-1 0 1,1 0 0,-1 0-1,1 0 1,0 0-1,-1 0 1,1 0 0,-1 0-1,1-1 1,-1 1-1,1 0 1,-1 0 0,1 0-1,-1-1 1,1 1 0,-1 0-1,1 0 1,-1-1-1,1 1 1,-1 0 0,0-1-1,1 0 1,22-11 119,33-35-593,-51 43 431,-1-1-1,1 1 1,-1-1-1,0 0 1,-1 0-1,1 0 1,-1 0-1,0 0 1,3-10-1,-51 71-694,42-50 744,-1-1 0,1 1 1,0 0-1,1 0 0,0 1 0,0-1 1,0 0-1,0 1 0,1 0 0,0 8 1,1-15-6,0 1 0,0 0 0,0-1 0,0 0 0,1 1 1,-1-1-1,0 1 0,0-1 0,1 1 0,-1-1 0,0 1 1,1-1-1,-1 0 0,0 1 0,1-1 0,-1 0 0,0 1 1,1-1-1,-1 0 0,1 1 0,-1-1 0,1 0 0,-1 0 1,1 0-1,-1 1 0,1-1 0,-1 0 0,1 0 0,-1 0 1,1 0-1,-1 0 0,1 0 0,-1 0 0,1 0 0,-1 0 1,1 0-1,-1 0 0,1 0 0,-1-1 0,1 1 0,-1 0 1,1 0-1,-1 0 0,1-1 0,-1 1 0,1 0 0,-1-1 1,0 1-1,1 0 0,-1-1 0,1 1 0,-1-1 0,28-17-902,26-35-6922,-31 19 593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16784,'0'0'1169,"-9"11"641,-10 11-523,-30 47 0,41-57-781,1 0 0,1 0 1,0 1-1,1 0 0,0 0 1,1 0-1,-3 21 1,6-33-498,1 0 0,0 1 1,0-1-1,0 0 0,0 0 1,0 0-1,0 1 0,0-1 1,0 0-1,0 0 0,1 0 0,-1 1 1,0-1-1,1 0 0,-1 0 1,1 0-1,0 0 0,-1 0 1,1 0-1,0 0 0,-1 0 1,1 0-1,0 0 0,0 0 1,0-1-1,1 2 0,0-1-7,1 0-1,-1 0 0,0 0 0,1-1 1,-1 1-1,1-1 0,-1 1 1,1-1-1,0 0 0,-1 0 0,6-1 1,7-1-327,1-1 0,-1-1 1,19-7-1,-26 8-154,0 0 365,0 1 0,1-1 0,-1 1-1,0 1 1,1-1 0,-1 2 0,15-1 0,-22 2 149,0-1 1,-1 1-1,1 0 0,0 0 0,-1-1 1,1 1-1,0 0 0,-1 0 0,1 0 1,-1-1-1,1 1 0,-1 0 1,0 0-1,1 0 0,-1 0 0,0 0 1,0 0-1,1 0 0,-1 0 1,0 0-1,0 0 0,0 0 0,0 0 1,0 0-1,-1 0 0,1 0 0,0 0 1,0 0-1,-1 0 0,0 1 1,-9 33 1011,5-27-824,0 0 0,-1 0 1,0-1-1,0 0 1,-1 0-1,-14 11 0,18-15-134,0-1 0,0 0-1,0 0 1,0 0 0,-1 0-1,1 0 1,-1-1-1,1 1 1,-1-1 0,0 0-1,1 0 1,-1-1 0,0 1-1,0-1 1,0 0 0,0 0-1,1 0 1,-1 0 0,-7-2-1,10 1-221,0 1 0,0-1 0,-1 0 0,2 0 0,-1 0 0,0 0 0,0 0 0,0 0 0,0-1-1,1 1 1,-1 0 0,0 0 0,1 0 0,-1-1 0,1 1 0,-1 0 0,1-1 0,0 1 0,0 0 0,-1-1 0,1 1 0,0-2 0,0 1-647,0-1 1,0 1 0,0-1-1,0 1 1,0-1 0,0 1 0,1 0-1,-1-1 1,1 1 0,0 0 0,0-1-1,1-3 1,15-8-5446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 14125,'0'0'8601,"-9"-1"-8255,3 1-328,1 0-1,-1 0 1,1 0-1,-1 1 0,1 0 1,-1 0-1,1 0 0,-1 1 1,1 0-1,0 0 0,0 0 1,0 0-1,0 1 0,0 0 1,1 0-1,-1 0 0,1 1 1,-1-1-1,1 1 0,1 0 1,-1 0-1,0 1 1,-5 8-1,9-13-16,0 1 1,0-1 0,0 0-1,0 0 1,-1 1-1,1-1 1,0 0-1,0 0 1,0 1-1,0-1 1,0 0-1,0 0 1,0 1-1,0-1 1,0 0 0,0 0-1,0 1 1,0-1-1,0 0 1,0 0-1,0 1 1,0-1-1,0 0 1,0 0-1,0 1 1,0-1-1,0 0 1,1 0 0,-1 0-1,0 1 1,0-1-1,0 0 1,0 0-1,1 0 1,-1 1-1,0-1 1,0 0-1,0 0 1,1 0-1,-1 0 1,0 1 0,0-1-1,1 0 1,16 1 80,19-9-616,-22 3-79,13-4-435,0 1-1,0 1 0,1 2 0,49-4 0,-77 9 1074,1 0-1,-1 0 1,0 0-1,0 0 1,0 0 0,1 0-1,-1 0 1,0 0-1,0 0 1,0 0-1,1 0 1,-1 0-1,0 0 1,0 0-1,0 0 1,1 0-1,-1 0 1,0 0-1,0 0 1,0 0 0,0 1-1,1-1 1,-1 0-1,0 0 1,0 0-1,0 0 1,0 0-1,0 1 1,0-1-1,1 0 1,-1 0-1,0 0 1,0 1-1,0-1 1,0 0-1,0 0 1,0 0 0,0 1-1,0-1 1,0 0-1,0 0 1,0 0-1,0 1 1,0-1-1,0 0 1,0 0-1,-7 13 1217,-11 8 348,-57 30 1307,68-47-2739,0 0-1,-1-1 1,1 1 0,-1-1-1,1-1 1,-1 0 0,0 0-1,0 0 1,-9 0 0,16-7-2647,9-5 446,12-9-1665,9 0-1907,3-1-1895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11755,'0'0'7960,"1"14"-6311,2 48 12,7 67 1422,-8-113-2880,1 0-1,0-1 0,1 1 1,1-1-1,1 0 0,8 17 1,-10-25-176,22 33 18,-24-38-33,-1 0 0,1-1 1,-1 1-1,1-1 0,0 1 0,-1-1 0,1 0 0,0 0 0,0 0 0,0 0 1,0 0-1,0 0 0,0-1 0,0 1 0,1 0 0,-1-1 0,0 0 0,0 0 1,3 1-1,-5-2-2,1 1 0,0 0 1,0 0-1,0-1 1,0 1-1,-1-1 0,1 1 1,0-1-1,-1 1 1,1-1-1,0 1 0,-1-1 1,1 0-1,0 1 1,-1-1-1,1 0 0,-1 1 1,1-1-1,-1 0 1,1 0-1,-1 0 0,0 0 1,0 1-1,1-1 1,-1 0-1,0 0 0,0 0 1,0 0-1,0 0 1,0-1-1,1-36 59,-2 26-49,1 7-15,1-8-2,-2-1-1,0 1 0,-4-24 0,4 34-10,1 1-1,-1-1 1,0 1 0,0-1 0,0 1 0,0-1 0,0 1 0,0-1 0,-1 1-1,1 0 1,-1 0 0,0 0 0,0 0 0,1 0 0,-1 0 0,0 0-1,-1 0 1,1 1 0,0-1 0,0 1 0,-1 0 0,1 0 0,-1 0-1,1 0 1,-5-1 0,6 2 0,0 0 0,0 0 0,0 0 0,0 0 0,-1 0 0,1 1 0,0-1 0,0 0 0,0 1-1,0-1 1,0 1 0,0-1 0,0 1 0,0-1 0,0 1 0,1 0 0,-1-1 0,0 1 0,0 0 0,0 0 0,1 0 0,-1-1 0,0 1-1,1 0 1,-1 0 0,1 0 0,-1 0 0,1 0 0,0 0 0,-1 0 0,1 0 0,0 1 0,0-1 0,-1 0 0,1 0 0,0 0-1,0 0 1,0 0 0,1 0 0,-1 0 0,0 0 0,1 2 0,-1 1 8,0 1-1,0-1 1,1 0-1,0 0 1,-1 0-1,2 0 1,-1 0-1,0 0 1,1 0-1,3 5 1,-2-6 8,0 0 0,0 0 0,1 0 0,-1-1 0,1 1 0,0-1 0,0 0 0,0-1 0,0 1 0,0 0 0,0-1 0,0 0 0,1 0 0,-1 0 0,0-1 0,1 0 0,-1 1 0,0-1 0,1-1 0,-1 1 0,0-1 0,5 0 0,0-1-21,-1 0 0,1 0 0,-1-1 0,0 0 0,0-1 0,0 0 0,0 0 0,-1 0-1,15-12 1,-9 4-66,0-2 0,-1 1 0,0-2 0,-1 0-1,14-24 1,-31 60 298,1 1 0,0 0 0,2 0 0,1 0 0,0 35-1,1-55-211,1-1 0,0 1-1,0 0 1,0-1 0,0 1-1,0 0 1,0-1 0,1 1-1,-1 0 1,1-1 0,-1 1-1,1-1 1,-1 1 0,1 0-1,0-1 1,0 1 0,0-1-1,0 0 1,0 1 0,0-1-1,0 0 1,0 0 0,0 0-1,1 1 1,-1-1 0,0 0-1,1-1 1,-1 1 0,1 0-1,-1 0 1,1-1 0,-1 1-1,1-1 1,2 1 0,-2-1-134,0 0 0,-1-1 0,1 1 0,0-1 0,-1 1 0,1-1 0,0 0 0,-1 0 0,1 1 0,-1-1 0,1-1 0,-1 1 1,1 0-1,-1 0 0,0 0 0,1-1 0,-1 1 0,0-1 0,0 1 0,0-1 0,0 1 0,-1-1 0,1 1 0,0-1 0,0 0 0,-1 1 0,1-1 0,-1 0 0,0 0 0,0 0 1,1 1-1,-1-4 0,3-67-9984,-3 26 2119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103 185 13869,'0'0'5162,"-10"7"-4884,1-2-352,-2 3 323,-1-1 1,2 2 0,-12 10 0,19-17-174,1 1 1,-1-1-1,1 1 0,0 0 0,0-1 1,0 1-1,0 0 0,0 1 0,1-1 1,-1 0-1,1 0 0,0 1 0,0-1 1,0 1-1,0-1 0,1 1 0,0-1 1,-1 1-1,2 3 0,-1-5-62,1-1 0,0 0 0,0 0 0,-1 0 0,1 0-1,0 0 1,0 0 0,0 0 0,1-1 0,-1 1 0,0 0 0,0-1-1,0 1 1,0 0 0,1-1 0,-1 1 0,0-1 0,0 0 0,1 1-1,-1-1 1,0 0 0,1 0 0,-1 0 0,1 0 0,-1 0 0,0 0-1,1 0 1,-1-1 0,0 1 0,3-1 0,43-9 261,-35 4-326,0 0 0,0 0 0,0-1 1,-1-1-1,-1 0 0,1 0 0,-1-1 0,-1 0 0,1-1 1,-2 0-1,1-1 0,-1 1 0,-1-2 0,0 1 0,-1-1 1,0 0-1,-1 0 0,0-1 0,-1 1 0,0-1 0,-1 0 1,2-18-1,-4 29 50,-1-1 0,0 1 0,0-1 1,1 1-1,-2-1 0,1 1 0,0-1 0,0 1 1,-1-1-1,0 1 0,1-1 0,-1 1 0,0 0 0,0-1 1,0 1-1,0 0 0,-1 0 0,1 0 0,-4-4 1,3 5-2,1 0 1,-1 0-1,0 0 1,0 0-1,0 0 0,-1 0 1,1 0-1,0 1 1,0-1-1,0 1 1,-1 0-1,1 0 1,0 0-1,0 0 1,0 0-1,-1 0 1,-3 1-1,-3 1 42,0 1-1,0 0 1,0 0-1,1 1 1,-1 0 0,1 1-1,0 0 1,0 0 0,-9 8-1,11-8 237,0-1 0,1 1-1,0 0 1,0 1 0,0-1-1,0 1 1,1 0 0,0 0-1,0 1 1,1-1 0,0 1-1,0 0 1,-4 12 0,8-18-253,-1 0 0,0 0 0,0 0 0,0 0 0,1-1 0,-1 1 0,1 0 0,-1 0 0,1 0 0,-1 0 0,1-1 0,-1 1 0,1 0 0,-1 0 0,1-1 0,0 1 0,0-1 0,-1 1 0,1 0 0,0-1 0,0 0 0,0 1 0,-1-1 0,1 1 0,0-1 0,0 0 1,0 0-1,0 1 0,0-1 0,0 0 0,0 0 0,0 0 0,0 0 0,1 0 0,42 0 224,-33-1-152,63-10-145,-62 8-126,1 0 0,-1 1 0,1 1 0,-1 0 0,1 0 0,-1 1 0,19 3 0,-30-3 176,0 1 1,0 0-1,0-1 0,0 1 0,-1 0 1,1 0-1,0-1 0,0 1 1,-1 0-1,1 0 0,-1 0 0,1 0 1,-1 0-1,1 0 0,-1 0 0,0 0 1,1 0-1,-1 0 0,0 0 0,0 0 1,1 0-1,-1 0 0,0 0 0,0 0 1,0 0-1,-1 0 0,1 0 0,0 0 1,0 0-1,0 0 0,-1 1 0,-9 35 638,-8-6-146,-3 3-752,16-18-5059,5-25-1536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 4164,'0'0'19747,"-6"10"-19037,-19 34-289,24-43-389,0 1 0,0-1 0,1 1 0,-1-1-1,0 1 1,1 0 0,-1-1 0,1 1 0,-1 0 0,1 0-1,0-1 1,0 1 0,0 0 0,0 0 0,0-1-1,0 1 1,0 0 0,1 2 0,0-4-11,-1 1-1,1 0 1,-1-1 0,1 1 0,0 0-1,-1-1 1,1 1 0,0-1 0,0 1-1,-1-1 1,1 0 0,0 1 0,0-1 0,0 0-1,0 1 1,-1-1 0,1 0 0,0 0-1,0 0 1,0 0 0,0 0 0,0 0-1,0 0 1,0 0 0,5-1 45,-1 0 1,0 0-1,1 0 1,-1 0-1,0-1 0,0 0 1,9-5-1,-1-3-16,0 0-1,-1-1 0,19-22 1,-30 32-98,-7 22-374,-2-6 446,5-10 1,0 0 1,1 0-1,0 0 0,0 0 1,0 0-1,0 1 1,1-1-1,0 1 0,-1 8 1,2-14-18,0 0 0,0 1 0,0-1 1,0 0-1,0 0 0,0 1 1,0-1-1,0 0 0,0 1 1,1-1-1,-1 0 0,0 1 0,0-1 1,0 0-1,0 0 0,1 1 1,-1-1-1,0 0 0,0 0 0,0 1 1,1-1-1,-1 0 0,0 0 1,0 0-1,1 0 0,-1 1 1,0-1-1,1 0 0,-1 0 0,0 0 1,0 0-1,1 0 0,-1 0 1,0 0-1,1 0 0,-1 0 1,0 0-1,1 0 0,0 0 0,18-5 204,15-12-136,-29 12-179,10-5-588,-1 0-1,-1-1 1,0-1-1,0 0 1,-1-1-1,17-23 1,-40 51-2214,7-9 2971,-1-1 1,1 1 0,0 1 0,0-1 0,1 1-1,0-1 1,0 1 0,0 0 0,-2 14 0,6-21-137,1 1 1,0-1 0,0 0-1,-1 0 1,1-1-1,0 1 1,-1 0 0,1 0-1,0-1 1,-1 1-1,1-1 1,0 0 0,-1 1-1,1-1 1,2-2-1,40-34-7996,-21 12 1233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35 7719,'0'0'3609,"-6"11"-1741,-5 7-1035,1 1 0,1 0 0,0 0 0,2 0-1,0 1 1,1 0 0,-5 35 0,11-46-682,0 47 234,0-55-386,0-1 0,1 1 0,-1 0-1,0 0 1,0-1 0,0 1 0,1 0 0,-1-1 0,0 1 0,1 0 0,-1-1 0,1 1-1,-1-1 1,0 1 0,1 0 0,0-1 0,-1 1 0,1-1 0,-1 0 0,1 1 0,0-1-1,-1 1 1,2-1 0,-1 0-8,0 0-1,0 0 1,1 0 0,-1 0-1,0-1 1,0 1-1,1 0 1,-1-1 0,0 1-1,0-1 1,0 1-1,0-1 1,0 0 0,1 1-1,-1-1 1,-1 0 0,1 0-1,2-2 1,16-18-175,0-2 0,-2 0 0,0-1 1,-2-1-1,-1-1 0,16-37 0,8-35 291,-80 164 2776,37-52-2669,0 0 1,1 0 0,0 0 0,1 1-1,1 0 1,0-1 0,1 29-1,1-37-150,1 0 0,-1 0 0,1 0 0,0 0 0,0 1 0,1-1-1,0-1 1,0 1 0,0 0 0,1 0 0,0-1 0,0 1 0,0-1 0,1 0-1,-1 0 1,1 0 0,1-1 0,-1 1 0,0-1 0,11 7 0,-14-10-133,0-1 0,0 1 0,0 0 1,0 0-1,0-1 0,1 1 0,-1-1 1,0 1-1,0-1 0,1 1 0,-1-1 1,0 0-1,1 0 0,-1 1 0,0-1 1,1 0-1,-1 0 0,1-1 0,-1 1 1,2 0-1,-3-1-68,1 1 0,-1-1 1,1 1-1,-1-1 0,1 0 0,-1 1 0,1-1 1,-1 0-1,0 1 0,1-1 0,-1 0 1,0 0-1,0 1 0,1-1 0,-1 0 0,0 0 1,0 1-1,0-1 0,0 0 0,0 0 0,0 0 1,0 1-1,0-1 0,-1-1 0,1-2-526,-1-1 0,-1 1-1,1 0 1,0-1-1,-1 1 1,0 0-1,0 0 1,0 0 0,-1 0-1,-5-6 1,-15-11-4441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10922,'0'0'9898,"61"-1"-8681,-31 1-352,4 0-513,2 0-288,-1 1 0,-3-1 0,-7 0-576,-7 0-1859,-3-3-2657,-5-6-4421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14958,'0'0'10890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1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77 9577,'0'0'5520,"3"-8"-2541,-2 7-2881,0 0 1,0 0-1,-1 0 1,1 0-1,-1 0 0,1 0 1,-1 0-1,1 0 1,-1 0-1,0-1 1,0 1-1,1 0 0,-1 0 1,0 0-1,0 0 1,0-1-1,0 1 1,-1 0-1,1 0 1,0 0-1,0-1 0,-1 1 1,1 0-1,0 0 1,-1 0-1,1 0 1,-1 0-1,0 0 0,1 0 1,-1 0-1,0 0 1,0 0-1,1 0 1,-1 0-1,0 1 1,-2-2-1,-1 1 38,0 0 0,0 0 0,0 1-1,0 0 1,0-1 0,0 2 0,0-1 0,-1 0 0,1 1 0,0 0-1,0 0 1,0 0 0,0 0 0,-5 3 0,-5 2-90,1 0 1,0 1 0,0 1-1,1 0 1,0 0-1,1 1 1,0 1-1,0 0 1,-16 20-1,19-21 71,2-1 0,-1 1-1,1 1 1,0-1-1,1 1 1,0 0 0,1 0-1,0 1 1,0-1-1,1 1 1,1 0 0,-1 0-1,0 15 1,3-24-97,1 0 1,-1 0-1,0 0 1,0 0 0,1 0-1,-1 0 1,1 0-1,-1 0 1,1 0-1,0 0 1,0 0 0,0 0-1,0 0 1,0-1-1,0 1 1,1 0-1,-1-1 1,1 1 0,-1-1-1,1 1 1,-1-1-1,4 2 1,0 0 41,0-1-1,-1 0 1,1 0 0,0-1 0,0 0-1,1 1 1,-1-2 0,0 1 0,6 0 0,6-1 129,0-1 0,0 0 0,0-2 0,0 0 0,17-5 0,-10 1-73,-1-2 1,1-1 0,-1-1 0,24-16 0,-35 20-88,-1-1 0,1 0-1,-2-1 1,1 0 0,-1-1 0,-1 0-1,0-1 1,0 1 0,8-15 0,-15 22-20,0-1 0,0 1 0,0-1 0,0 1 0,-1-1 0,1 0 0,-1 1 0,0-1 0,0 0 0,0 0 0,-1 0 0,1 0 0,-1 0 0,0 0 0,0 0 0,-1 0 0,1 0 0,-1 1 0,0-1 0,0 0 0,0 0 0,0 0 0,-1 1 0,1-1 0,-1 0 0,0 1 0,0 0 0,0-1 0,-1 1 0,-3-4 0,0 2-265,-1 0 1,1 0-1,-1 1 0,0 0 0,0 1 1,-1 0-1,1 0 0,-1 0 1,1 1-1,-1 0 0,0 0 0,0 1 1,0 0-1,-10 0 0,13 1-150,-31-1-3095,14 3-2068,1 3-6583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0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15951,'0'0'6139,"14"4"-4777,11 2-743,1-1 0,-1-2 0,1 0 1,0-2-1,38-2 0,255-57 471,-271 48-1769,-47 10 573,9-4-2153,-7-3-3213,-3-2-4468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05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13805,'0'0'7143,"-14"62"-6246,14-30-641,0 0-160,0 3-64,4-5 64,-3-2-64,8-7-64,-3-7-1153,-1-10-865,2-4-1826,0 0-2177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0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16143,'0'0'4266,"8"2"-3476,16 2-459,0-2 1,0-1 0,0-1-1,0-1 1,0 0 0,0-2-1,32-9 1,-55 12-318,-1 0 0,0 0 0,1 0 0,-1 0 0,0 0 0,1 0 0,-1 0 0,0 0 0,1 0 0,-1 0 0,0 0 0,1 0 0,-1 1 0,0-1 0,1 0 0,-1 0 0,0 0 0,1 0 0,-1 0 0,0 1 0,0-1 0,1 0 0,-1 0 0,0 1 0,0-1 0,1 0 0,-1 0 0,0 1 0,0-1 0,0 0 0,1 1 0,-1-1 0,0 0 0,0 1 0,0-1 0,0 0 0,0 1 0,0-1 0,0 1 0,0 23 643,-10 22 336,0-11-472,-3 6-95,1 1 0,-11 85 0,20-116-1440,2-11 918,1 1 0,0-1 1,0 0-1,0 0 1,0 0-1,0 0 0,0 0 1,-1 0-1,1 0 0,0 1 1,0-1-1,0 0 1,0 0-1,0 0 0,-1 0 1,1 0-1,0 0 0,0 0 1,0 0-1,0 0 0,-1 0 1,1 0-1,0 0 1,0 0-1,0 0 0,0 0 1,-1 0-1,1 0 0,0 0 1,0 0-1,0 0 1,0-1-1,0 1 0,-1 0 1,1 0-1,0 0 0,0 0 1,0 0-1,0 0 1,0 0-1,0-1 0,-1 1 1,1 0-1,0 0 0,0 0 1,0 0-1,0 0 1,0 0-1,0-1 0,0 1 1,0 0-1,0 0 0,0 0 1,0 0-1,0-1 1,0 1-1,0 0 0,0 0 1,0 0-1,0 0 0,0-1 1,0 1-1,0 0 1,0 0-1,0 0 0,0 0 1,0 0-1,0-1 0,-3-14-6763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0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4740,'0'0'19475,"48"13"-18706,-19-13-225,1 0-416,2 0-128,-2-1-2210,-3 0-2498,-5-3-4453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15855,'0'0'2210,"-3"56"-1377,8-30-353,15 0-352,3 2-63,11-4-65,2-4-1057,3-7-2243,-2-4-607,-3-7-1731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0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17617,'0'0'2268,"-11"1"-282,5 0-1834,-1 0 0,1 0 0,-1 1 0,1-1 0,0 1 0,0 1 0,0-1 0,0 1-1,1 0 1,-1 0 0,1 1 0,-1 0 0,1 0 0,0 0 0,1 0 0,-1 1 0,1 0 0,0 0-1,0 0 1,0 0 0,-3 7 0,2-2-19,1 1 0,0 0 0,0 0 0,1 0 0,0 0 1,1 0-1,0 1 0,0 14 0,2-22-127,-1-1 0,1 0 0,0 0 0,0 0 1,1 0-1,-1 1 0,0-1 0,1 0 1,0 0-1,0 0 0,0 0 0,0 0 0,0 0 1,1-1-1,-1 1 0,1 0 0,0 0 0,0-1 1,0 1-1,0-1 0,0 0 0,0 0 0,1 0 1,-1 0-1,1 0 0,0 0 0,-1 0 0,1-1 1,0 0-1,0 1 0,0-1 0,0 0 0,0 0 1,4 0-1,0 0 33,-1-1 1,1 0-1,0 0 0,0-1 1,0 0-1,-1 0 0,1-1 0,0 1 1,-1-1-1,1-1 0,-1 1 1,0-1-1,0 0 0,0-1 1,0 1-1,-1-1 0,1-1 1,7-7-1,-9 8-9,0 0-1,-1 0 1,1 0 0,-1-1 0,0 1-1,0-1 1,-1 0 0,1 0-1,-1 0 1,0 0 0,-1 0-1,1-1 1,-1 1 0,0 0-1,0-1 1,-1 1 0,0-1-1,0 1 1,0-1 0,0 1 0,-1-1-1,0 1 1,0 0 0,-2-6-1,2 8-24,0 0 0,-1 0 0,1 1 0,-1-1 0,0 0 0,1 1 0,-1-1 0,0 1-1,0 0 1,-1 0 0,1 0 0,0 0 0,-1 0 0,1 0 0,-1 0 0,0 1 0,1-1 0,-1 1 0,0 0 0,0 0-1,0 0 1,-5-1 0,1 1-711,-1 0 0,1 0 0,-1 1 0,1 0 1,-1 1-1,1-1 0,-1 1 0,-9 3 0,-10 5-6789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0:0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7393 7271,'0'0'1858,"-8"2"-1309,-20 5-540,1 2 0,0 1-1,1 1 1,0 1-1,0 1 1,2 2-1,-1 0 1,2 1-1,-22 21 1,64-48 9851,11 0-7132,-16 6-2869,0 0-1,0-2 0,21-11 1,-32 15 189,282-197 1847,-164 106-1772,-86 64-111,1 2 1,50-29-1,21-11-1,165-135-1,-63 41 44,24 4 260,133-101-222,-127 75-74,108-93 6,154-133 44,28 35-72,-266 190 55,123-82 59,100-56-9,364-230-106,-342 249 20,478-297 7,-19 5 61,-428 266-48,592-350 81,-358 217-51,-61 47-23,-649 380-41,280-171 57,-343 207-123,9-9 147,-9 6-4012,-5 1-1856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3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18898,'0'0'288,"55"-46"-5893,-39 23 1921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3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1 405 18001,'0'0'160,"34"-51"-7271,-15 31 6215,1-1-2916</inkml:trace>
  <inkml:trace contextRef="#ctx0" brushRef="#br0" timeOffset="1">353 76 13004,'0'0'4356,"17"-53"-7751,0 31-1153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3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1 519 14446,'0'0'128,"16"-46"-3620,-4 20-5700</inkml:trace>
  <inkml:trace contextRef="#ctx0" brushRef="#br0" timeOffset="1">295 120 4773,'0'0'1569,"5"-49"-96,-1 42 545,-4 3 2595,0 2-3140,2-1-480,3 0-705,2-2-224,2-5-224,2-5-2274,1-7-2659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3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17168,'0'0'641,"43"-55"-3716,-30 43-352,-1-2-449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3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18193,'0'0'321,"39"-47"-9674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4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8296,'0'0'13164,"45"-35"-13580,-35 22-2563,3-6-4356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6:40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13645,'0'0'-1473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2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297 180 10218,'0'0'838,"11"-1"-881,22-4 536,1-2 1,-1-1-1,0-2 0,-1-1 1,42-20-1,59-20-202,-81 36-248,1 1 0,0 3-1,64-5 1,-169 20 420,-156 17-200,-117 54 1112,217-47-577,201-60-734,19-6-75,-80 31-994,1 2 0,-1 1 0,41 0 0,-72 4 982,-1 0-1,1 0 0,-1 0 0,0 0 1,1 0-1,-1 0 0,1 0 0,-1 0 1,1 0-1,-1 0 0,0 0 0,1 0 1,-1 0-1,1 0 0,-1 0 0,1 0 1,-1 0-1,0 0 0,1 0 0,-1 1 1,1-1-1,-1 0 0,0 0 0,1 1 1,-1-1-1,0 0 0,1 0 0,-1 1 1,0-1-1,1 0 0,-1 1 0,0-1 1,0 0-1,0 1 0,1-1 0,-1 1 1,0-1-1,0 0 0,0 1 0,0-1 1,0 1-1,1-1 0,-1 1 0,0 0 1,-16 16-227,-29 8 457,-2-1 0,0-2 1,-51 15-1,-42 18-43,109-40-219,-75 30 45,36-24-3000,19-14-3946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9449,'0'0'9678,"-9"7"-8199,4-4-1304,1 0 0,-1 1 0,1 0 1,0-1-1,0 1 0,1 1 0,-1-1 0,1 0 0,0 1 0,0 0 0,0 0 0,1-1 0,0 2 1,0-1-1,0 0 0,1 0 0,-1 1 0,1-1 0,0 10 0,0-2 30,1 1 1,1-1-1,0 1 0,1-1 0,1 0 0,0 1 0,0-1 1,2 0-1,6 15 0,4 1-364,1-1 0,35 46 0,-30-46-356,-6-10 114,0 2 0,10 21 1,-21-35 391,-1 0 1,0 1-1,-1-1 0,0 0 1,0 1-1,0 0 1,-1-1-1,0 1 0,0 0 1,-1 0-1,0 12 1,-1-15 133,0-1 1,0 1 0,-1-1 0,1 0 0,-1 0 0,0 1 0,0-1 0,0 0 0,0 0-1,0-1 1,-1 1 0,0 0 0,1-1 0,-1 1 0,0-1 0,0 0 0,0 0-1,0 0 1,0-1 0,-1 1 0,1-1 0,-1 1 0,1-1 0,-1 0 0,1-1 0,-1 1-1,-6 0 1,1 1 164,0-1 0,-1 0 0,1-1-1,-1 0 1,0 0 0,1-1-1,-1 0 1,1-1 0,-17-5 0,20 4-280,0 1 1,0-2-1,1 1 1,-1-1-1,1 1 1,0-2 0,0 1-1,0 0 1,1-1-1,-1 0 1,1 0-1,0 0 1,0-1-1,1 1 1,0-1 0,0 0-1,-3-8 1,5 10-47,-1-1 1,1 0 0,0 0 0,0 0-1,1 0 1,-1 0 0,1 0-1,0 0 1,1 0 0,-1 0 0,1 0-1,0 0 1,0 0 0,1 1-1,-1-1 1,1 0 0,0 1 0,0-1-1,1 1 1,-1-1 0,1 1 0,0 0-1,4-4 1,2-2 6,0 1 1,1 1-1,0 0 0,1 0 0,0 1 1,0 0-1,0 1 0,22-9 0,2 3 173,63-12 0,-64 17-1586,0-2 0,45-17 0,-39 4-6368,-5-9-9199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3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8168,'11'68'96,"-4"-3"32,0-2-64,2-3-3011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3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14670,'0'108'1089,"3"-8"-993,-3-7-256,0-8-1538,0-6-2946</inkml:trace>
  <inkml:trace contextRef="#ctx0" brushRef="#br0" timeOffset="1">51 1835 10314,'0'88'929,"5"-9"-897,-1-10 0,-4-5-2050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3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15791,'-1'122'1022,"2"139"-3245,1-210-2276,-3 0 3611,-16 178 10321,6-43-7263,10-158-3075,2-63-2591,-1-12-4965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32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15919,'50'0'32,"13"-21"-288,13-2-385,12-4-2754,6 0-1986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3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8520,'46'6'4164,"8"-6"-3587,3 0-449,11 0-128,10-13-5958</inkml:trace>
  <inkml:trace contextRef="#ctx0" brushRef="#br0" timeOffset="1">1604 29 13100,'98'-3'-160,"4"-10"-1537,5 0-5062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3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9897,'0'0'5285,"-12"62"-5253,6-28 64,6 2-96,0 3-192,15 1-1025,-1-1-1505,0-4-1314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3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13164,'95'0'897,"-3"-8"-640,10-5-161,5-2-289,6-4-4355</inkml:trace>
  <inkml:trace contextRef="#ctx0" brushRef="#br0" timeOffset="1">1159 104 13741,'0'0'3331,"52"0"-1761,-27 0 287,0 0-928,8 0-672,7 0-97,3-7-128,5-5-1089,11-4-1025,5-1-641,4-2-448,5 3-801,4 0-1152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14926,'0'0'7970,"13"8"-6502,32 20 210,92 41 0,-108-57-2382,0-1 0,52 12 0,-47-18-4012,-13-8-3321,-10-3-1423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4420,'0'0'15738,"-10"8"-14030,-3 4-1192,0 1 0,1 0-1,1 1 1,0 0 0,1 1 0,1 0 0,-9 18 0,-96 222 1608,50-105-2588,63-147-3539,5-9 1660,7-15-195,-7 13 1193,14-26-4292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50 13389,'0'0'13015,"-11"12"-12006,-96 119 292,63-73-1036,-89 90 0,147-179-180,67-105-1282,44-83-1081,-114 207 2263,-6 22 30,-4 32 118,-1-34-69,-2 66 362,1 68 604,2-126-925,1-1 1,0 0-1,1 1 1,1-1-1,0 0 1,11 25-1,6-17 49,-16-22 41,-12-16-63,-12-11-218,0 2 1,-2 0 0,0 1-1,-2 1 1,0 1-1,-1 1 1,-1 1 0,-42-23-1,57 37 65,0 0-1,0 1 1,0 1 0,-1-1-1,0 2 1,1-1 0,-1 1-1,0 1 1,-15 0 0,25 1 22,0 0 1,0 1 0,0-1-1,0 0 1,0 1 0,1-1-1,-1 1 1,0-1 0,0 1-1,0-1 1,1 1 0,-1 0-1,0-1 1,1 1 0,-1 0 0,1 0-1,-1-1 1,1 1 0,-1 0-1,1 0 1,-1 0 0,1 0-1,0 0 1,0 0 0,-1 0-1,1-1 1,0 1 0,0 0-1,0 0 1,0 0 0,0 0 0,0 0-1,0 0 1,0 0 0,0 0-1,1 0 1,-1 0 0,0 0-1,1 0 1,-1-1 0,0 1-1,1 0 1,-1 0 0,1 0-1,-1-1 1,1 1 0,0 0-1,-1 0 1,1-1 0,0 1 0,0-1-1,-1 1 1,1 0 0,0-1-1,0 0 1,1 1 0,6 4 28,1 0 1,0-1-1,0-1 0,0 1 1,0-1-1,1-1 1,-1 0-1,1 0 1,12 0-1,97 1 127,-81-4-143,44 0 9,-26-1-18,1 3 0,58 8-1,-112-9-6,-1 0 0,1 0-1,-1 0 1,1 1 0,-1 0-1,1-1 1,-1 1 0,0 0-1,1 0 1,-1 0 0,0 0-1,0 0 1,0 1 0,0-1 0,2 3-1,-4-4 4,0 1-1,0 0 0,0-1 1,0 1-1,0 0 0,0-1 0,0 1 1,0 0-1,0-1 0,-1 1 1,1 0-1,0-1 0,0 1 1,-1 0-1,1-1 0,0 1 1,-1-1-1,1 1 0,-1 0 1,1-1-1,-1 1 0,1-1 1,-1 0-1,1 1 0,-1-1 0,0 1 1,1-1-1,-1 0 0,1 1 1,-1-1-1,-1 0 0,-9 6 11,0-1 0,-1 0-1,1-1 1,-16 3 0,-12 1-37,-1-2 1,0-1-1,-1-2 1,1-2 0,-42-4-1,60 1-6,1-1 1,-1 0-1,1-2 0,0-1 0,0 0 1,0-2-1,1 0 0,0-1 0,1-1 1,-34-24-1,50 32 27,1 0-1,0 0 1,-1 0-1,1 0 1,0-1-1,0 1 1,0-1-1,1 0 1,-3-3-1,4 5 4,0 1-1,0-1 0,0 0 0,-1 1 1,1-1-1,0 1 0,0-1 0,0 0 1,0 1-1,0-1 0,0 1 0,0-1 1,1 0-1,-1 1 0,0-1 0,0 1 1,0-1-1,1 0 0,-1 1 0,0-1 1,0 1-1,1-1 0,-1 1 0,1-1 1,-1 1-1,0-1 0,1 1 0,-1 0 1,1-1-1,-1 1 0,1 0 0,-1-1 1,1 1-1,-1 0 0,1-1 0,0 1 1,-1 0-1,1 0 0,-1 0 0,1 0 1,0-1-1,-1 1 0,1 0 0,-1 0 1,1 0-1,0 0 0,-1 0 0,1 1 1,-1-1-1,1 0 0,1 0 1,246 8 340,-125-1-1070,0-6-3530,-64-4-3067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7:43:2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47 136 2370,'0'-10'12732,"1"2"-11395,0-55 2480,-1 60-3676,0 0 0,-1 1 0,1-1-1,0 1 1,-1-1 0,1 1 0,-1-1-1,0 1 1,0 0 0,0-1 0,0 1 0,0 0-1,0 0 1,-1-1 0,1 1 0,-1 0 0,0 0-1,1 1 1,-1-1 0,0 0 0,0 1-1,-4-3 1,5 3-123,1 1-1,-1 0 0,1 0 1,-1 0-1,0 0 0,1 0 1,-1 0-1,1 0 0,-1 0 1,0 0-1,1 0 0,-1 0 1,1 0-1,-1 1 0,0-1 1,1 0-1,-1 0 0,1 1 1,-1-1-1,1 0 0,-1 1 1,1-1-1,-1 0 0,1 1 1,-1-1-1,1 1 0,0-1 1,-1 1-1,1-1 0,0 1 1,-1-1-1,1 1 0,0-1 1,0 1-1,-1-1 0,1 1 1,0 0-1,0-1 0,0 1 1,0-1-1,0 1 0,0 0 1,0-1-1,0 2 0,-2 34 24,3-28 67,2 40 264,3-1 0,2-1 1,2 1-1,2-1 0,21 52 0,26 114 678,-42-126-473,-17-86-569,0 0 1,0 0-1,0 0 1,0 0-1,0 0 1,0 0 0,0 0-1,0 0 1,0 0-1,0 0 1,1 0-1,-1 0 1,0 0-1,0 0 1,0 0-1,0 0 1,0 0-1,0 0 1,0 0-1,0 0 1,0 0 0,0 0-1,0 0 1,1 0-1,-1 0 1,0 0-1,0 0 1,0 1-1,0-1 1,0 0-1,0 0 1,0 0-1,0 0 1,0 0 0,0 0-1,0 0 1,0 0-1,0 0 1,0 0-1,0 0 1,0 0-1,0 1 1,0-1-1,0 0 1,0 0-1,3-15 190,-3-25-62,-12-6-139,-1 1-1,-2 0 1,-2 1 0,-41-74 0,59 117-7,-1 1 0,0-1 1,0 1-1,0 0 0,1-1 0,-1 1 1,0 0-1,0-1 0,1 1 0,-1 0 1,0-1-1,1 1 0,-1 0 1,0 0-1,1-1 0,-1 1 0,0 0 1,1 0-1,-1 0 0,1-1 0,-1 1 1,1 0-1,-1 0 0,0 0 0,1 0 1,-1 0-1,1 0 0,-1 0 1,1 0-1,-1 0 0,0 0 0,1 0 1,-1 0-1,1 0 0,-1 1 0,0-1 1,1 0-1,-1 0 0,1 0 0,-1 0 1,1 1-1,32 3-71,-21-2 42,1-1 56,1 0 0,0-1-1,0-1 1,0 0 0,0-1 0,0 0-1,-1-1 1,1-1 0,20-8 0,-29 10-9,0-1 0,0 1 1,0-1-1,0 0 0,0 0 1,-1-1-1,1 0 0,-1 0 1,0 0-1,0 0 0,0 0 1,-1-1-1,1 1 0,-1-1 1,-1 0-1,1 0 0,0 0 1,-1-1-1,0 1 1,-1-1-1,1 1 0,-1-1 1,0 1-1,0-1 0,0-10 1,-12 22-207,8 0 197,0 0 0,0 0 0,1 0 0,-1 0 0,2 0 0,-1 1 0,1-1 0,-1 1 0,2-1 0,-1 1 0,1 9 0,4 76 326,-4-89-312,2 7 71,-1-1 0,1 0 1,1 0-1,0 0 0,0 0 1,1-1-1,0 1 0,9 13 1,-12-20-88,0 1 1,1-1-1,-1 0 1,1 1 0,0-1-1,-1 0 1,1 0 0,0 0-1,1 0 1,-1-1-1,0 1 1,0-1 0,1 1-1,-1-1 1,1 0 0,-1 0-1,1 0 1,-1 0-1,1 0 1,0 0 0,-1-1-1,1 0 1,0 1 0,0-1-1,0 0 1,-1 0-1,1 0 1,0-1 0,0 1-1,-1-1 1,1 1-1,0-1 1,4-2 0,-5 1-236,1 1 0,-1-1 0,0 1 0,0-1 1,0 0-1,0 0 0,-1 0 0,1 0 0,0 0 0,-1 0 1,0-1-1,1 1 0,-1 0 0,2-5 0,7-41-7293,-9 2-2537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86 6086,'-11'-5'1217,"-14"-7"-557,-67-32 2439,81 40-1924,0-1 0,-1 1 0,1 1 0,-1 0 0,0 1 1,-14-1-1,31 4-753,0 0 1,0 0 0,-1 1-1,1-1 1,0 1 0,7 5-1,15 5 479,533 117 1752,-407-99-2573,-104-20-522,61 11-1347,-39-16-4030,-60-6-731,-9-9-4730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76 8808,'0'0'1863,"0"-8"59,0 4-1665,1 0-1,-1 1 1,1-1-1,-1 1 1,1-1-1,0 1 1,0 0 0,0-1-1,1 1 1,-1 0-1,1 0 1,4-6-1,-5 7-144,1 1 0,-1-1 0,1 1 0,0 0 0,0-1 0,0 1 0,0 0 0,-1 0 0,1 0 0,1 0 0,-1 1 0,0-1 0,0 0 0,0 1 0,0 0 0,0-1 0,1 1 0,-1 0 0,0 0 0,0 0 0,0 0 0,0 1 0,1-1 0,-1 0 0,0 1 0,0 0 0,0 0 0,3 1-1,-3-2-85,-1 1 0,0 0-1,1-1 1,-1 1-1,0 0 1,0 0-1,0-1 1,1 1-1,-1 0 1,0 0 0,0 0-1,0 0 1,-1 1-1,1-1 1,0 0-1,0 0 1,-1 1-1,1-1 1,0 0-1,-1 0 1,1 1 0,-1-1-1,0 1 1,1-1-1,-1 0 1,0 1-1,0-1 1,0 1-1,0-1 1,-1 3-1,1-1 52,-1 0 0,1-1 0,-1 1 0,0-1 0,0 1-1,0-1 1,0 1 0,0-1 0,-1 0 0,1 1 0,-1-1-1,0 0 1,1 0 0,-1 0 0,0 0 0,-2 1-1,-13 7 280,1 0 0,-1-1 0,-1-1 0,-34 11 0,-81 16 357,99-28-472,-29 8 211,-108 29 873,169-44-1322,0 1-1,0 0 1,-1-1-1,1 1 1,0 0-1,0 0 1,0 0-1,0 0 1,0 1-1,0-1 1,0 1-1,0-1 1,1 1-1,-1-1 0,0 1 1,1 0-1,0 0 1,-1 0-1,1 0 1,0 0-1,0 0 1,0 0-1,-1 3 1,2-3-8,1 0 1,-1 0-1,1 0 0,0 0 1,-1 0-1,1 0 1,0 0-1,0-1 1,0 1-1,0 0 0,1 0 1,-1-1-1,0 1 1,1-1-1,-1 1 1,1-1-1,0 1 0,-1-1 1,1 0-1,0 0 1,0 0-1,0 0 1,0 0-1,0 0 0,0-1 1,2 1-1,76 31 233,110 25-1,-16-5-1167,10 7-5418,-98-33-1469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 22 14157,'-13'-5'1597,"2"1"-1334,-1 1 0,0 0 0,0 1 0,0 0 1,0 0-1,0 1 0,0 1 0,-1 0 1,1 1-1,0 0 0,0 1 0,-14 4 0,6 2 3,0 0-1,1 2 0,0 0 0,0 1 0,1 1 1,1 1-1,0 0 0,-19 20 0,24-21-75,1-1-1,0 2 1,1-1-1,0 1 1,1 1-1,1 0 1,0 0-1,1 1 0,1 0 1,0 0-1,-6 26 1,11-38-183,0 0-1,0 0 1,1 0 0,0 0-1,0 0 1,-1 1 0,2-1-1,-1 0 1,0 0 0,1 0-1,-1 0 1,1 1 0,0-1-1,0 0 1,0 0 0,1-1 0,-1 1-1,1 0 1,-1 0 0,1-1-1,0 1 1,0-1 0,0 1-1,0-1 1,1 0 0,-1 0-1,0 0 1,1 0 0,0 0-1,-1 0 1,1-1 0,0 1-1,0-1 1,0 0 0,0 0-1,0 0 1,4 0 0,11 2 32,0 0 0,0-2 0,0 0 0,0-1 0,23-3 0,-38 3-31,14-2 16,0 0 0,1-1 1,-2-1-1,1-1 0,26-11 0,-37 14-11,-1 0 1,0 0 0,1-1 0,-1 0-1,0 0 1,-1 0 0,1-1-1,-1 1 1,1-1 0,-1 0 0,0 0-1,0-1 1,-1 1 0,1-1-1,-1 0 1,0 0 0,-1 0 0,1 0-1,-1-1 1,3-7 0,-5 12 24,0-1 0,1 1 1,-1 0-1,0 0 0,0-1 0,0 1 1,0 0-1,0-1 0,0 1 1,0 0-1,0 0 0,0-1 0,-1 1 1,1 0-1,-1 0 0,1-1 0,-1 1 1,1 0-1,-1 0 0,0 0 1,1 0-1,-1 0 0,0 0 0,0 0 1,-1-2-1,0 2-14,0 1-1,0-1 1,0 0 0,0 1-1,0-1 1,0 1-1,0 0 1,0-1 0,0 1-1,0 0 1,0 0 0,0 1-1,0-1 1,-4 1 0,-3 1-13,0 1 1,0 0-1,0 0 1,0 1-1,0 0 1,-7 6-1,12-7-3,-5 1 7,1 2 0,-1-1-1,2 1 1,-1 0 0,1 1 0,0 0 0,0 0 0,0 0 0,1 1-1,-8 14 1,14-22-11,0 1 0,-1-1-1,1 1 1,0-1 0,0 1 0,0-1-1,0 1 1,0-1 0,0 1-1,0-1 1,0 1 0,0-1 0,1 1-1,-1-1 1,0 1 0,0-1-1,0 1 1,1-1 0,-1 1 0,0-1-1,0 1 1,1-1 0,-1 1-1,0-1 1,1 0 0,-1 1 0,0-1-1,1 0 1,-1 1 0,1-1-1,-1 0 1,1 0 0,-1 1 0,1-1-1,-1 0 1,1 0 0,-1 0-1,1 0 1,-1 1 0,1-1 0,-1 0-1,1 0 1,-1 0 0,1 0-1,30 1 123,-24-1-88,13-2-7,1 0 0,-1-1 0,1-2 0,30-9 0,-28 7-346,1 0 0,42-4 0,-66 11 293,1-1 0,-1 1 0,1 0 0,-1 0-1,0 0 1,1 0 0,-1 0 0,1 0 0,-1 0 0,0 0 0,1 0-1,-1 0 1,1 1 0,-1-1 0,0 0 0,1 0 0,-1 0 0,1 0-1,-1 1 1,0-1 0,1 0 0,-1 0 0,0 1 0,1-1 0,-1 0-1,0 0 1,0 1 0,1-1 0,-1 0 0,0 1 0,0-1 0,0 1-1,1 0 1,-4 15-288,-21 23 187,20-33 17,-3 5-621,-14 20-244,19-13-8242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4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15310,'0'0'3086,"1"8"-2285,-1-6-742,0-1 0,0 1 0,1 0 0,-1 0 0,0 0 1,1 0-1,0-1 0,-1 1 0,1 0 0,0 0 0,0-1 0,0 1 0,0-1 0,0 1 1,0-1-1,0 1 0,3 2 0,-1-3 43,0 1 0,1-1 0,-1 0 1,1 0-1,-1 0 0,1 0 0,-1-1 0,1 1 0,0-1 1,-1 0-1,6 0 0,1-1-15,1 1 0,-1-1 0,1-1 1,-1 0-1,0 0 0,19-8 0,-25 9-3,-1 0 0,1-1 0,-1 0 0,0 0-1,1 0 1,-1 0 0,0 0 0,0-1 0,0 1 0,-1-1 0,1 0 0,-1 0 0,1 0-1,-1 0 1,0 0 0,0-1 0,0 1 0,-1 0 0,1-1 0,-1 0 0,2-6 0,-3 9-52,1 0 1,-1 1 0,0-1-1,0 1 1,0-1 0,0 1-1,0-1 1,0 0-1,0 1 1,0-1 0,0 1-1,0-1 1,0 1 0,-1-1-1,1 1 1,0-1 0,0 0-1,0 1 1,-1-1 0,1 1-1,0-1 1,-1 1 0,1 0-1,0-1 1,-1 1-1,1-1 1,-1 1 0,1 0-1,-1-1 1,1 1 0,-1 0-1,0-1 1,-20 2 295,-21 19-260,28-9 17,2 1-1,0 0 1,-20 26 0,27-33-62,1 1 1,0 0-1,0 0 0,1 1 1,0-1-1,0 1 0,0-1 1,1 1-1,0 0 1,0 0-1,-1 13 0,4-18-59,-1-1-1,0 1 1,1 0-1,0-1 1,-1 1 0,1 0-1,0-1 1,0 1-1,0-1 1,0 1-1,0-1 1,0 1-1,0-1 1,1 0-1,-1 1 1,0-1 0,1 0-1,-1 0 1,1 0-1,-1 0 1,1 0-1,0-1 1,-1 1-1,1 0 1,0-1-1,-1 1 1,1-1 0,0 0-1,0 1 1,0-1-1,-1 0 1,1 0-1,3-1 1,7 2-1391,0-1-1,0-1 1,0 0 0,12-3-1,22-9-6590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13196,'-34'9'1684,"13"-4"-598,1 0 0,0 2 0,0 0 0,0 1 0,-24 14 0,44-22-1086,0 0 0,0 0 1,1 0-1,-1 0 0,0 0 0,0 0 0,0 0 0,0 0 0,1 0 1,-1 0-1,0 0 0,0 0 0,0 0 0,0 0 0,0 0 0,0 0 0,1 0 1,-1 1-1,0-1 0,0 0 0,0 0 0,0 0 0,0 0 0,0 0 0,1 0 1,-1 0-1,0 0 0,0 1 0,0-1 0,0 0 0,0 0 0,0 0 0,0 0 1,0 0-1,0 1 0,0-1 0,0 0 0,0 0 0,0 0 0,0 0 0,0 0 1,0 1-1,0-1 0,0 0 0,0 0 0,0 0 0,0 0 0,0 0 0,0 1 1,0-1-1,0 0 0,0 0 0,0 0 0,0 0 0,0 0 0,-1 0 0,1 1 1,0-1-1,0 0 0,0 0 0,0 0 0,0 0 0,0 0 0,0 0 0,-1 0 1,1 0-1,0 0 0,0 1 0,0-1 0,23 3 77,37-2-634,-53-1 206,14 0-201,75 3-1662,-88-2 2012,-1 0-1,1 0 1,0 1 0,-1 0 0,1 0 0,-1 1-1,0 0 1,0 0 0,11 7 0,-17-9 248,0 0 0,0-1 0,0 1 1,0 0-1,0-1 0,-1 1 0,1 0 1,0 0-1,0 0 0,-1 0 0,1-1 1,-1 1-1,1 0 0,-1 0 0,1 0 1,-1 0-1,1 0 0,-1 1 0,0-1 1,0 0-1,0 0 0,1 0 1,-1 0-1,0 0 0,0 0 0,-1 0 1,1 0-1,0 2 0,-1-1 116,0 1 0,-1-1 0,1 1 0,-1-1 0,1 0 0,-1 0-1,0 0 1,0 0 0,1 0 0,-2 0 0,-2 2 0,-8 5 765,0-1 1,-1 0-1,-15 6 0,26-12-735,-8 4 112,-1-1-1,0 1 1,0-2 0,0 0 0,-1 0-1,1-2 1,-1 1 0,-23 1-1,35-6-788,1 1-1,0 0 0,0 0 0,0 0 0,0-1 1,0 1-1,0 0 0,1 0 0,-1 0 0,0-1 1,1 1-1,-1 0 0,0 0 0,1 0 0,-1 0 1,1 0-1,0 0 0,-1 0 0,1 0 0,1-1 1,14-12-8260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18 13357,'0'0'5722,"-10"-3"-3965,2 0-1580,1 0-1,-1 1 1,-1 0 0,1 0 0,0 1-1,0 1 1,-1-1 0,1 1 0,0 0 0,0 1-1,-1 0 1,1 0 0,0 1 0,0 0 0,0 1-1,-13 5 1,13-4 18,0 1 0,0 0-1,0 1 1,1 0-1,-13 13 1,17-16-146,1-1-1,-1 2 0,1-1 1,0 0-1,0 0 1,0 1-1,0-1 0,1 1 1,-1-1-1,1 1 1,0-1-1,0 1 0,0 0 1,1 0-1,-1 0 1,1 0-1,0 4 0,1-6-39,-1 0 0,1-1 0,0 1 0,-1-1-1,1 1 1,0-1 0,0 1 0,0-1 0,0 0 0,0 1-1,1-1 1,-1 0 0,0 0 0,0 0 0,1 0-1,-1 0 1,1 0 0,-1 0 0,1 0 0,-1-1-1,1 1 1,0 0 0,-1-1 0,1 0 0,0 1-1,-1-1 1,1 0 0,2 0 0,56 2 151,-53-2-148,11-2-99,-1-1 1,1-1-1,0-1 1,-1 0-1,0-1 1,0-1-1,-1-1 1,0 0-1,0-1 1,-1-1-1,0 0 1,0-1-1,-2-1 1,23-23-1,-35 34 39,-17 29-149,14-25 209,-20 39 487,21-41-460,1 0-1,-1 0 0,1 0 0,-1 0 1,1 0-1,-1 0 0,1 1 1,0-1-1,-1 0 0,1 0 1,0 0-1,0 0 0,0 1 1,0-1-1,0 0 0,0 0 1,0 0-1,0 1 0,1-1 0,-1 0 1,0 0-1,1 0 0,-1 0 1,1 1-1,-1-1 0,1 0 1,0 0-1,-1 0 0,1 0 1,0-1-1,0 1 0,-1 0 1,1 0-1,1 1 0,14 1 68,0-1 0,-1 0 0,1-1 1,0-1-1,0-1 0,0 0 0,27-5 0,87-25-456,-61 13-90,-68 18 435,-1 0 0,0 0 0,0-1 0,0 1-1,1 0 1,-1 0 0,0 0 0,0-1 0,1 1 0,-1 0 0,0 0 0,0 0 0,1 0 0,-1 0-1,0 0 1,1 0 0,-1-1 0,0 1 0,0 0 0,1 0 0,-1 0 0,0 0 0,1 0 0,-1 0 0,0 0-1,0 1 1,1-1 0,-1 0 0,0 0 0,1 0 0,-1 0 0,0 0 0,0 0 0,1 0 0,-1 1-1,0-1 1,0 0 0,1 0 0,-1 0 0,0 1 0,0-1 0,0 0 0,1 0 0,-1 1 0,0-1 0,0 0-1,0 0 1,0 1 0,0-1 0,0 0 0,1 1 0,-1-1 0,0 0 0,0 0 0,0 1 0,0-1-1,0 0 1,0 1 0,0-1 0,-14 23 91,-5 10 461,18-33-526,1 1 0,0-1 1,0 1-1,-1 0 0,1-1 1,0 1-1,0-1 0,0 1 1,0 0-1,0-1 0,0 1 1,0-1-1,0 1 0,0 0 1,0-1-1,0 1 0,0 0 1,0-1-1,1 1 0,-1-1 1,0 1-1,0-1 0,1 1 1,-1 0-1,0-1 0,1 1 1,-1-1-1,1 0 0,-1 1 1,0-1-1,1 1 0,-1-1 1,1 1-1,-1-1 0,1 0 1,-1 1-1,1-1 0,0 0 1,-1 0-1,1 0 0,-1 1 0,1-1 1,0 0-1,0 0 0,10 2 74,0 0-1,0-1 1,0 0-1,0-1 1,0 0-1,0-1 1,22-4-1,0-3-650,40-16 0,12-3-4709,-84 27 4566,-15 18-329,13-17 999,1-1-1,-1 1 0,1-1 0,0 1 0,-1-1 0,1 0 0,0 1 1,0-1-1,-1 1 0,1 0 0,0-1 0,0 1 0,0-1 0,-1 1 1,1-1-1,0 1 0,0-1 0,0 1 0,0 0 0,0-1 0,0 1 1,0-1-1,0 1 0,1-1 0,-1 1 0,0 0 0,0-1 0,0 1 1,1-1-1,-1 1 0,0-1 0,0 1 0,1-1 0,-1 1 0,0-1 0,1 0 1,0 1-1,6 0-649,1 0-1,0-1 1,-1-1 0,1 1 0,-1-1 0,1 0 0,-1-1-1,14-4 1,12-9-4392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117 103 2915,'4'-11'5279,"-1"4"-4413,2-7 920,0 0-1,-1 0 1,5-26-1,-12 38 1939,-5 9-2978,-6 11-924,7-7 248,1 1-1,0 1 1,1-1 0,0 1-1,1 0 1,0 0-1,1 0 1,-2 26 0,3 0-88,7 68 0,-1-42-984,-5-39-1000,1-26 1932,0 0 0,0-1 0,0 1 1,0 0-1,-1 0 0,1-1 0,0 1 0,0 0 1,0 0-1,-1-1 0,1 1 0,0 0 1,0 0-1,-1 0 0,1 0 0,0-1 0,-1 1 1,1 0-1,0 0 0,-1 0 0,1 0 0,0 0 1,-1 0-1,1 0 0,0 0 0,0 0 1,-1 0-1,1 0 0,0 0 0,-1 0 0,1 0 1,0 0-1,-1 0 0,1 0 0,0 0 0,-1 0 1,1 1-1,0-1 0,0 0 0,-1 0 1,1 0-1,0 0 0,-1 1 0,1-1 0,0 0 1,0 0-1,0 1 0,-1-1 0,1 0 0,0 0 1,0 1-1,0-1 0,0 0 0,-1 1 0,1-1 1,0 0-1,0 1 0,0-1 0,0 0 1,0 1-1,0-1 0,0 0 0,0 1 0,0-1 1,0 0-1,0 0 0,0 1 0,-4-9 162,0 0 0,0-1 0,1 1 0,0-1-1,0 0 1,-2-18 0,-6-15 2655,0 14-493,7 20-1456,1 0-1,0-1 1,0 1-1,1-1 1,0 1-1,-1-16 1,3 23-771,1 1 0,-1-1 1,1 1-1,-1-1 0,1 1 0,0-1 1,-1 1-1,1-1 0,-1 1 1,1 0-1,0-1 0,-1 1 0,1 0 1,0 0-1,-1-1 0,1 1 0,0 0 1,0 0-1,-1 0 0,1 0 0,0 0 1,0 0-1,-1 0 0,1 0 1,1 1-1,24 0 291,-24-1-315,71 14-1566,-54-9-539,0-1 0,32 2 0,-6-6-8510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1 356 5093,'10'-4'5530,"21"-8"-3665,0 2 0,1 1 0,0 2 0,0 1 0,50-3 0,-82 9-1860,1 0 0,0 0 0,-1-1 1,1 1-1,-1 0 0,1 0 0,0 0 0,-1 0 1,1 1-1,-1-1 0,1 0 0,0 0 0,-1 0 1,1 0-1,-1 1 0,1-1 0,0 0 1,-1 0-1,1 1 0,-1-1 0,1 0 0,-1 1 1,1-1-1,-1 1 0,0-1 0,1 1 0,-1-1 1,1 1-1,-1-1 0,0 1 0,1-1 1,-1 1-1,0-1 0,0 1 0,0 0 0,1-1 1,-1 1-1,-10 26 396,-31 22 258,40-49-658,-16 17 117,-28 31-16,43-45-92,-1 1 0,1-1-1,0 1 1,0 0 0,0-1 0,0 1 0,1 0-1,-1 0 1,1 0 0,0 0 0,0 0 0,0 7-1,1-10 1,0 0 0,0-1 0,1 1 0,-1-1 0,0 1 0,1 0 0,-1-1 0,0 1 0,1-1 0,-1 1-1,1-1 1,-1 1 0,1-1 0,-1 1 0,1-1 0,-1 1 0,1-1 0,0 0 0,-1 1 0,1-1-1,0 0 1,-1 0 0,1 1 0,-1-1 0,1 0 0,0 0 0,0 0 0,-1 0 0,1 0 0,0 0-1,-1 0 1,1 0 0,0 0 0,0 0 0,31-3 387,-28 3-334,13-4 13,1 0-1,-1-1 1,0-1 0,0 0 0,-1-2 0,0 0 0,0 0 0,14-12 0,-11 7 0,0-1 1,-1-1-1,0-1 1,-2 0-1,25-31 1,-49 59-153,0 0-1,1 0 1,-10 23-1,14-29 53,1 1-1,0 0 0,0 0 0,0 0 0,1 0 1,0 0-1,0 0 0,1 1 0,0-1 0,0 0 1,2 9-1,-2-14 61,1 0 1,0 0 0,0 0-1,0 0 1,0 0-1,1 0 1,-1 0 0,0-1-1,1 1 1,-1-1-1,1 1 1,0-1-1,-1 1 1,1-1 0,0 0-1,0 0 1,0 0-1,0 0 1,0 0 0,0 0-1,0-1 1,0 1-1,0-1 1,0 1 0,0-1-1,0 0 1,1 0-1,-1 0 1,0 0 0,0 0-1,0 0 1,0-1-1,0 1 1,3-1 0,3-1 157,0 1 0,0-1 0,0 0 0,0-1 1,0 0-1,-1 0 0,14-9 0,-8 3-90,-2-1-1,1 0 1,-1-1-1,-1 0 0,0 0 1,9-15-1,-14 19-86,0-1 0,-1 0 1,1 0-1,-2 0 0,1-1 0,-1 1 0,0-1 0,-1 0 0,0 0 0,-1 0 0,1-13 0,-2 22-27,0 0-1,1 0 1,-1 0-1,0-1 1,0 1-1,0 0 1,0 0-1,0 0 1,0-1-1,0 1 1,0 0-1,0 0 1,0-1-1,0 1 1,0 0-1,0 0 1,0 0-1,0-1 1,0 1-1,0 0 1,-1 0-1,1 0 1,0-1-1,0 1 1,0 0-1,0 0 1,0 0-1,0 0 1,-1-1-1,1 1 1,0 0-1,0 0 1,0 0-1,0 0 1,-1 0-1,1 0 1,0 0-1,0-1 1,0 1-1,-1 0 1,1 0-1,0 0 1,0 0-1,0 0 1,-1 0-1,1 0 1,0 0-1,0 0 1,-11 9-159,-6 18 126,15-24 45,1-1 0,0 0 0,1 1-1,-1-1 1,0 0 0,1 1 0,-1-1-1,1 1 1,0-1 0,0 1-1,0-1 1,0 1 0,0-1 0,1 1-1,-1-1 1,1 1 0,0-1 0,-1 1-1,1-1 1,0 0 0,0 1 0,1-1-1,-1 0 1,0 0 0,1 0 0,-1 0-1,1 0 1,0 0 0,-1-1 0,1 1-1,0 0 1,0-1 0,0 1 0,1-1-1,-1 0 1,0 0 0,0 0 0,5 1-1,-2 0 18,1-1 0,-1 0-1,1 0 1,-1 0-1,1-1 1,0 0 0,0 0-1,-1 0 1,1-1-1,0 0 1,-1 0 0,1-1-1,-1 1 1,1-1-1,-1 0 1,7-4 0,-4 1 15,-1 0 0,0 0 0,0-1 0,-1 0 0,9-10 0,-13 14-28,0 0 1,0 0 0,0 0-1,-1-1 1,1 1-1,-1-1 1,1 1-1,-1-1 1,0 1-1,0-1 1,0 0-1,-1 0 1,1 1 0,-1-1-1,1 0 1,-1 0-1,0 0 1,0 0-1,0 1 1,-1-4-1,1 6-18,0-1-1,-1 1 1,1 0 0,-1 0-1,1-1 1,0 1-1,-1 0 1,1 0 0,0 0-1,-1 0 1,1-1-1,-1 1 1,1 0-1,0 0 1,-1 0 0,1 0-1,-1 0 1,1 0-1,-1 0 1,1 0 0,0 0-1,-1 0 1,1 1-1,-1-1 1,1 0-1,0 0 1,-1 0 0,1 0-1,-1 1 1,1-1-1,0 0 1,-1 0-1,1 1 1,0-1 0,-1 1-1,-14 9-202,10-5 207,-1 0-1,1 0 1,0 1 0,1-1-1,-1 1 1,1 1-1,0-1 1,1 0-1,-1 1 1,1 0-1,-3 11 1,6-18 11,0 1-1,0 0 1,1 0-1,-1-1 1,0 1 0,0 0-1,1-1 1,-1 1 0,0 0-1,1-1 1,-1 1-1,0-1 1,1 1 0,-1-1-1,1 1 1,-1-1-1,1 1 1,-1-1 0,1 1-1,-1-1 1,1 1 0,0-1-1,-1 0 1,1 1-1,0-1 1,-1 0 0,1 0-1,0 0 1,-1 1 0,1-1-1,0 0 1,0 0-1,-1 0 1,1 0 0,1 0-1,33 1 138,-28-1-123,140-9-845,-147 48-26,1-38 802,-1-1-1,0 1 1,0 0-1,1 0 1,-1 0-1,1 0 0,-1-1 1,0 1-1,1 0 1,-1 0-1,1-1 1,0 1-1,-1-1 1,1 1-1,0 0 1,-1-1-1,1 1 1,0-1-1,0 1 0,-1-1 1,1 0-1,0 1 1,0-1-1,0 0 1,0 1-1,-1-1 1,1 0-1,0 0 1,0 0-1,0 0 1,0 0-1,0 0 0,0 0 1,-1 0-1,1 0 1,0 0-1,0-1 1,0 1-1,0 0 1,0-1-1,-1 1 1,2-1-1,39-15-933,-26 5 347,-2 0 0,1-1 0,-1-1 1,-1-1-1,0 1 0,-1-2 1,-1 1-1,0-2 0,-1 1 0,0-1 1,6-20-1,-5 11 410,-2-1 0,-1 0 0,-1-1 0,-1 1 0,-1-1 0,0-48 0,-4 74 289,1 1 1,-1 0-1,0-1 0,0 1 0,0-1 1,0 1-1,0 0 0,0-1 1,0 1-1,0 0 0,0-1 0,0 1 1,0-1-1,0 1 0,-1 0 1,1-1-1,0 1 0,0 0 0,0-1 1,0 1-1,-1 0 0,1-1 1,0 1-1,0 0 0,-1-1 0,1 1 1,0 0-1,0 0 0,-1-1 1,1 1-1,0 0 0,-1 0 0,1 0 1,-1-1-1,-11 9 694,-9 20-458,13-13-9,1 0-1,1 0 0,0 1 1,1 0-1,1 0 0,0 0 1,1 0-1,1 1 0,0 0 0,2-1 1,-1 1-1,2-1 0,1 1 1,0 0-1,0-1 0,2 0 1,0 0-1,13 30 0,21 33-601,-38-79-544,-4-26-700,-5 7 1497,-2 0 0,-1 1 0,0 0 0,-26-29 0,20 26 484,1 0 0,-17-30 0,34 50-336,-1 1 0,1-1 0,-1 1 0,1-1 0,0 1 0,-1-1 0,1 1 0,0-1 0,0 0 0,-1 1 0,1-1 0,0 1 0,0-1 0,0 0 0,0 1 0,0-1 0,0 0 0,0 1 0,0-1 0,0 0 0,0 1 0,0-1 0,0 0 0,0 1 0,0-1 0,1 1 1,-1-1-1,0 0 0,1 1 0,-1-1 0,0 1 0,1-1 0,-1 1 0,0-1 0,1 1 0,-1-1 0,1 1 0,-1-1 0,2 1 0,0-1 9,1 0 0,0 0 0,-1 0 0,1 1 0,0 0 0,0-1 1,-1 1-1,1 0 0,5 1 0,62 13 93,-38-5-143,8 2-579,-16-4-3008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 8168,'-3'-9'4036,"3"6"-2851,19 3-353,5 0-767,6 9-1539,9 7-4195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8T06:47:4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14798,'-12'0'2039,"-37"-1"-385,-117 3 1225,165-3-2868,0 1 1,0 0 0,0 0 0,0 0 0,0 0-1,0 0 1,0 0 0,0 0 0,0 1 0,0-1 0,0 0-1,0 0 1,0 1 0,0-1 0,1 1 0,-1-1 0,0 1-1,0-1 1,0 1 0,0-1 0,0 1 0,1 0-1,-2 0 1,19 11-644,39 6-1137,-55-18 1735,15 5-583,127 38-4663,-128-37 5158,0 1 0,0 1 0,24 16 0,-38-24 282,0 1 0,0-1 0,0 1 0,0 0 0,0 0-1,0-1 1,0 1 0,0 0 0,-1 0 0,1 0 0,0 0-1,-1 0 1,1 0 0,0 0 0,-1 0 0,1 0-1,-1 0 1,0 1 0,1-1 0,-1 0 0,0 0 0,0 0-1,0 0 1,0 1 0,0 1 0,0-1 30,-1 0-1,0 0 1,0-1 0,0 1 0,0 0-1,0-1 1,-1 1 0,1-1 0,0 1-1,-1-1 1,1 0 0,-1 1 0,1-1-1,-4 1 1,-9 6 619,0-1 0,-1 0 0,-19 5 0,19-7-188,15-5-617,-13 6 274,0-1 0,-1 0 0,1-2-1,-1 1 1,-21 1 0,35-5-317,0 0 0,-1 0 1,1-1-1,0 1 1,0 0-1,0 0 1,0-1-1,-1 1 0,1 0 1,0 0-1,0-1 1,0 1-1,0 0 0,0-1 1,0 1-1,0 0 1,0 0-1,0-1 0,0 1 1,0 0-1,0-1 1,0 1-1,0 0 0,0 0 1,0-1-1,0 1 1,0 0-1,0-1 1,0 1-1,0 0 0,0 0 1,1-1-1,-1 1 1,0 0-1,0 0 0,0-1 1,1 1-1,-1 0 1,0 0-1,0 0 0,0-1 1,1 1-1,-1 0 1,9-13-2183,13-8-2162,6-4-2012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3.png"/><Relationship Id="rId299" Type="http://schemas.openxmlformats.org/officeDocument/2006/relationships/image" Target="../media/image944.png"/><Relationship Id="rId21" Type="http://schemas.openxmlformats.org/officeDocument/2006/relationships/image" Target="../media/image805.png"/><Relationship Id="rId63" Type="http://schemas.openxmlformats.org/officeDocument/2006/relationships/image" Target="../media/image826.png"/><Relationship Id="rId159" Type="http://schemas.openxmlformats.org/officeDocument/2006/relationships/image" Target="../media/image874.png"/><Relationship Id="rId324" Type="http://schemas.openxmlformats.org/officeDocument/2006/relationships/customXml" Target="../ink/ink1411.xml"/><Relationship Id="rId366" Type="http://schemas.openxmlformats.org/officeDocument/2006/relationships/customXml" Target="../ink/ink1432.xml"/><Relationship Id="rId170" Type="http://schemas.openxmlformats.org/officeDocument/2006/relationships/customXml" Target="../ink/ink1334.xml"/><Relationship Id="rId226" Type="http://schemas.openxmlformats.org/officeDocument/2006/relationships/customXml" Target="../ink/ink1362.xml"/><Relationship Id="rId268" Type="http://schemas.openxmlformats.org/officeDocument/2006/relationships/customXml" Target="../ink/ink1383.xml"/><Relationship Id="rId32" Type="http://schemas.openxmlformats.org/officeDocument/2006/relationships/customXml" Target="../ink/ink1265.xml"/><Relationship Id="rId74" Type="http://schemas.openxmlformats.org/officeDocument/2006/relationships/customXml" Target="../ink/ink1286.xml"/><Relationship Id="rId128" Type="http://schemas.openxmlformats.org/officeDocument/2006/relationships/customXml" Target="../ink/ink1313.xml"/><Relationship Id="rId335" Type="http://schemas.openxmlformats.org/officeDocument/2006/relationships/image" Target="../media/image961.png"/><Relationship Id="rId377" Type="http://schemas.openxmlformats.org/officeDocument/2006/relationships/image" Target="../media/image982.png"/><Relationship Id="rId5" Type="http://schemas.openxmlformats.org/officeDocument/2006/relationships/image" Target="NULL"/><Relationship Id="rId181" Type="http://schemas.openxmlformats.org/officeDocument/2006/relationships/image" Target="../media/image885.png"/><Relationship Id="rId237" Type="http://schemas.openxmlformats.org/officeDocument/2006/relationships/image" Target="../media/image913.png"/><Relationship Id="rId279" Type="http://schemas.openxmlformats.org/officeDocument/2006/relationships/image" Target="../media/image934.png"/><Relationship Id="rId43" Type="http://schemas.openxmlformats.org/officeDocument/2006/relationships/image" Target="../media/image816.png"/><Relationship Id="rId139" Type="http://schemas.openxmlformats.org/officeDocument/2006/relationships/image" Target="../media/image864.png"/><Relationship Id="rId290" Type="http://schemas.openxmlformats.org/officeDocument/2006/relationships/customXml" Target="../ink/ink1394.xml"/><Relationship Id="rId304" Type="http://schemas.openxmlformats.org/officeDocument/2006/relationships/customXml" Target="../ink/ink1401.xml"/><Relationship Id="rId346" Type="http://schemas.openxmlformats.org/officeDocument/2006/relationships/customXml" Target="../ink/ink1422.xml"/><Relationship Id="rId388" Type="http://schemas.openxmlformats.org/officeDocument/2006/relationships/customXml" Target="../ink/ink1443.xml"/><Relationship Id="rId85" Type="http://schemas.openxmlformats.org/officeDocument/2006/relationships/image" Target="../media/image837.png"/><Relationship Id="rId150" Type="http://schemas.openxmlformats.org/officeDocument/2006/relationships/customXml" Target="../ink/ink1324.xml"/><Relationship Id="rId192" Type="http://schemas.openxmlformats.org/officeDocument/2006/relationships/customXml" Target="../ink/ink1345.xml"/><Relationship Id="rId206" Type="http://schemas.openxmlformats.org/officeDocument/2006/relationships/customXml" Target="../ink/ink1352.xml"/><Relationship Id="rId248" Type="http://schemas.openxmlformats.org/officeDocument/2006/relationships/customXml" Target="../ink/ink1373.xml"/><Relationship Id="rId12" Type="http://schemas.openxmlformats.org/officeDocument/2006/relationships/customXml" Target="../ink/ink1255.xml"/><Relationship Id="rId108" Type="http://schemas.openxmlformats.org/officeDocument/2006/relationships/customXml" Target="../ink/ink1303.xml"/><Relationship Id="rId315" Type="http://schemas.openxmlformats.org/officeDocument/2006/relationships/image" Target="../media/image151.png"/><Relationship Id="rId357" Type="http://schemas.openxmlformats.org/officeDocument/2006/relationships/image" Target="../media/image972.png"/><Relationship Id="rId54" Type="http://schemas.openxmlformats.org/officeDocument/2006/relationships/customXml" Target="../ink/ink1276.xml"/><Relationship Id="rId96" Type="http://schemas.openxmlformats.org/officeDocument/2006/relationships/customXml" Target="../ink/ink1297.xml"/><Relationship Id="rId161" Type="http://schemas.openxmlformats.org/officeDocument/2006/relationships/image" Target="../media/image875.png"/><Relationship Id="rId217" Type="http://schemas.openxmlformats.org/officeDocument/2006/relationships/image" Target="../media/image903.png"/><Relationship Id="rId259" Type="http://schemas.openxmlformats.org/officeDocument/2006/relationships/image" Target="../media/image924.png"/><Relationship Id="rId23" Type="http://schemas.openxmlformats.org/officeDocument/2006/relationships/image" Target="../media/image806.png"/><Relationship Id="rId119" Type="http://schemas.openxmlformats.org/officeDocument/2006/relationships/image" Target="../media/image854.png"/><Relationship Id="rId270" Type="http://schemas.openxmlformats.org/officeDocument/2006/relationships/customXml" Target="../ink/ink1384.xml"/><Relationship Id="rId326" Type="http://schemas.openxmlformats.org/officeDocument/2006/relationships/customXml" Target="../ink/ink1412.xml"/><Relationship Id="rId65" Type="http://schemas.openxmlformats.org/officeDocument/2006/relationships/image" Target="../media/image827.png"/><Relationship Id="rId130" Type="http://schemas.openxmlformats.org/officeDocument/2006/relationships/customXml" Target="../ink/ink1314.xml"/><Relationship Id="rId368" Type="http://schemas.openxmlformats.org/officeDocument/2006/relationships/customXml" Target="../ink/ink1433.xml"/><Relationship Id="rId172" Type="http://schemas.openxmlformats.org/officeDocument/2006/relationships/customXml" Target="../ink/ink1335.xml"/><Relationship Id="rId228" Type="http://schemas.openxmlformats.org/officeDocument/2006/relationships/customXml" Target="../ink/ink1363.xml"/><Relationship Id="rId281" Type="http://schemas.openxmlformats.org/officeDocument/2006/relationships/image" Target="../media/image935.png"/><Relationship Id="rId337" Type="http://schemas.openxmlformats.org/officeDocument/2006/relationships/image" Target="../media/image962.png"/><Relationship Id="rId34" Type="http://schemas.openxmlformats.org/officeDocument/2006/relationships/customXml" Target="../ink/ink1266.xml"/><Relationship Id="rId76" Type="http://schemas.openxmlformats.org/officeDocument/2006/relationships/customXml" Target="../ink/ink1287.xml"/><Relationship Id="rId141" Type="http://schemas.openxmlformats.org/officeDocument/2006/relationships/image" Target="../media/image865.png"/><Relationship Id="rId379" Type="http://schemas.openxmlformats.org/officeDocument/2006/relationships/image" Target="../media/image983.png"/><Relationship Id="rId183" Type="http://schemas.openxmlformats.org/officeDocument/2006/relationships/image" Target="../media/image886.png"/><Relationship Id="rId239" Type="http://schemas.openxmlformats.org/officeDocument/2006/relationships/image" Target="../media/image914.png"/><Relationship Id="rId390" Type="http://schemas.openxmlformats.org/officeDocument/2006/relationships/customXml" Target="../ink/ink1444.xml"/><Relationship Id="rId250" Type="http://schemas.openxmlformats.org/officeDocument/2006/relationships/customXml" Target="../ink/ink1374.xml"/><Relationship Id="rId292" Type="http://schemas.openxmlformats.org/officeDocument/2006/relationships/customXml" Target="../ink/ink1395.xml"/><Relationship Id="rId306" Type="http://schemas.openxmlformats.org/officeDocument/2006/relationships/customXml" Target="../ink/ink1402.xml"/><Relationship Id="rId45" Type="http://schemas.openxmlformats.org/officeDocument/2006/relationships/image" Target="../media/image817.png"/><Relationship Id="rId87" Type="http://schemas.openxmlformats.org/officeDocument/2006/relationships/image" Target="../media/image838.png"/><Relationship Id="rId110" Type="http://schemas.openxmlformats.org/officeDocument/2006/relationships/customXml" Target="../ink/ink1304.xml"/><Relationship Id="rId348" Type="http://schemas.openxmlformats.org/officeDocument/2006/relationships/customXml" Target="../ink/ink1423.xml"/><Relationship Id="rId152" Type="http://schemas.openxmlformats.org/officeDocument/2006/relationships/customXml" Target="../ink/ink1325.xml"/><Relationship Id="rId194" Type="http://schemas.openxmlformats.org/officeDocument/2006/relationships/customXml" Target="../ink/ink1346.xml"/><Relationship Id="rId208" Type="http://schemas.openxmlformats.org/officeDocument/2006/relationships/customXml" Target="../ink/ink1353.xml"/><Relationship Id="rId261" Type="http://schemas.openxmlformats.org/officeDocument/2006/relationships/image" Target="../media/image925.png"/><Relationship Id="rId14" Type="http://schemas.openxmlformats.org/officeDocument/2006/relationships/customXml" Target="../ink/ink1256.xml"/><Relationship Id="rId56" Type="http://schemas.openxmlformats.org/officeDocument/2006/relationships/customXml" Target="../ink/ink1277.xml"/><Relationship Id="rId317" Type="http://schemas.openxmlformats.org/officeDocument/2006/relationships/image" Target="../media/image952.png"/><Relationship Id="rId359" Type="http://schemas.openxmlformats.org/officeDocument/2006/relationships/image" Target="../media/image973.png"/><Relationship Id="rId98" Type="http://schemas.openxmlformats.org/officeDocument/2006/relationships/customXml" Target="../ink/ink1298.xml"/><Relationship Id="rId121" Type="http://schemas.openxmlformats.org/officeDocument/2006/relationships/image" Target="../media/image855.png"/><Relationship Id="rId163" Type="http://schemas.openxmlformats.org/officeDocument/2006/relationships/image" Target="../media/image876.png"/><Relationship Id="rId219" Type="http://schemas.openxmlformats.org/officeDocument/2006/relationships/image" Target="../media/image904.png"/><Relationship Id="rId370" Type="http://schemas.openxmlformats.org/officeDocument/2006/relationships/customXml" Target="../ink/ink1434.xml"/><Relationship Id="rId230" Type="http://schemas.openxmlformats.org/officeDocument/2006/relationships/customXml" Target="../ink/ink1364.xml"/><Relationship Id="rId25" Type="http://schemas.openxmlformats.org/officeDocument/2006/relationships/image" Target="../media/image807.png"/><Relationship Id="rId67" Type="http://schemas.openxmlformats.org/officeDocument/2006/relationships/image" Target="../media/image828.png"/><Relationship Id="rId272" Type="http://schemas.openxmlformats.org/officeDocument/2006/relationships/customXml" Target="../ink/ink1385.xml"/><Relationship Id="rId328" Type="http://schemas.openxmlformats.org/officeDocument/2006/relationships/customXml" Target="../ink/ink1413.xml"/><Relationship Id="rId132" Type="http://schemas.openxmlformats.org/officeDocument/2006/relationships/customXml" Target="../ink/ink1315.xml"/><Relationship Id="rId174" Type="http://schemas.openxmlformats.org/officeDocument/2006/relationships/customXml" Target="../ink/ink1336.xml"/><Relationship Id="rId381" Type="http://schemas.openxmlformats.org/officeDocument/2006/relationships/image" Target="../media/image984.png"/><Relationship Id="rId241" Type="http://schemas.openxmlformats.org/officeDocument/2006/relationships/image" Target="../media/image915.png"/><Relationship Id="rId36" Type="http://schemas.openxmlformats.org/officeDocument/2006/relationships/customXml" Target="../ink/ink1267.xml"/><Relationship Id="rId283" Type="http://schemas.openxmlformats.org/officeDocument/2006/relationships/image" Target="../media/image936.png"/><Relationship Id="rId339" Type="http://schemas.openxmlformats.org/officeDocument/2006/relationships/image" Target="../media/image963.png"/><Relationship Id="rId78" Type="http://schemas.openxmlformats.org/officeDocument/2006/relationships/customXml" Target="../ink/ink1288.xml"/><Relationship Id="rId101" Type="http://schemas.openxmlformats.org/officeDocument/2006/relationships/image" Target="../media/image845.png"/><Relationship Id="rId143" Type="http://schemas.openxmlformats.org/officeDocument/2006/relationships/image" Target="../media/image866.png"/><Relationship Id="rId185" Type="http://schemas.openxmlformats.org/officeDocument/2006/relationships/image" Target="../media/image887.png"/><Relationship Id="rId350" Type="http://schemas.openxmlformats.org/officeDocument/2006/relationships/customXml" Target="../ink/ink1424.xml"/><Relationship Id="rId9" Type="http://schemas.openxmlformats.org/officeDocument/2006/relationships/image" Target="NULL"/><Relationship Id="rId210" Type="http://schemas.openxmlformats.org/officeDocument/2006/relationships/customXml" Target="../ink/ink1354.xml"/><Relationship Id="rId392" Type="http://schemas.openxmlformats.org/officeDocument/2006/relationships/customXml" Target="../ink/ink1445.xml"/><Relationship Id="rId252" Type="http://schemas.openxmlformats.org/officeDocument/2006/relationships/customXml" Target="../ink/ink1375.xml"/><Relationship Id="rId294" Type="http://schemas.openxmlformats.org/officeDocument/2006/relationships/customXml" Target="../ink/ink1396.xml"/><Relationship Id="rId308" Type="http://schemas.openxmlformats.org/officeDocument/2006/relationships/customXml" Target="../ink/ink1403.xml"/><Relationship Id="rId47" Type="http://schemas.openxmlformats.org/officeDocument/2006/relationships/image" Target="../media/image818.png"/><Relationship Id="rId89" Type="http://schemas.openxmlformats.org/officeDocument/2006/relationships/image" Target="../media/image839.png"/><Relationship Id="rId112" Type="http://schemas.openxmlformats.org/officeDocument/2006/relationships/customXml" Target="../ink/ink1305.xml"/><Relationship Id="rId154" Type="http://schemas.openxmlformats.org/officeDocument/2006/relationships/customXml" Target="../ink/ink1326.xml"/><Relationship Id="rId361" Type="http://schemas.openxmlformats.org/officeDocument/2006/relationships/image" Target="../media/image974.png"/><Relationship Id="rId196" Type="http://schemas.openxmlformats.org/officeDocument/2006/relationships/customXml" Target="../ink/ink1347.xml"/><Relationship Id="rId200" Type="http://schemas.openxmlformats.org/officeDocument/2006/relationships/customXml" Target="../ink/ink1349.xml"/><Relationship Id="rId382" Type="http://schemas.openxmlformats.org/officeDocument/2006/relationships/customXml" Target="../ink/ink1440.xml"/><Relationship Id="rId16" Type="http://schemas.openxmlformats.org/officeDocument/2006/relationships/customXml" Target="../ink/ink1257.xml"/><Relationship Id="rId221" Type="http://schemas.openxmlformats.org/officeDocument/2006/relationships/image" Target="../media/image905.png"/><Relationship Id="rId242" Type="http://schemas.openxmlformats.org/officeDocument/2006/relationships/customXml" Target="../ink/ink1370.xml"/><Relationship Id="rId263" Type="http://schemas.openxmlformats.org/officeDocument/2006/relationships/image" Target="../media/image926.png"/><Relationship Id="rId284" Type="http://schemas.openxmlformats.org/officeDocument/2006/relationships/customXml" Target="../ink/ink1391.xml"/><Relationship Id="rId319" Type="http://schemas.openxmlformats.org/officeDocument/2006/relationships/image" Target="../media/image953.png"/><Relationship Id="rId37" Type="http://schemas.openxmlformats.org/officeDocument/2006/relationships/image" Target="../media/image813.png"/><Relationship Id="rId58" Type="http://schemas.openxmlformats.org/officeDocument/2006/relationships/customXml" Target="../ink/ink1278.xml"/><Relationship Id="rId79" Type="http://schemas.openxmlformats.org/officeDocument/2006/relationships/image" Target="../media/image834.png"/><Relationship Id="rId102" Type="http://schemas.openxmlformats.org/officeDocument/2006/relationships/customXml" Target="../ink/ink1300.xml"/><Relationship Id="rId123" Type="http://schemas.openxmlformats.org/officeDocument/2006/relationships/image" Target="../media/image856.png"/><Relationship Id="rId144" Type="http://schemas.openxmlformats.org/officeDocument/2006/relationships/customXml" Target="../ink/ink1321.xml"/><Relationship Id="rId330" Type="http://schemas.openxmlformats.org/officeDocument/2006/relationships/customXml" Target="../ink/ink1414.xml"/><Relationship Id="rId90" Type="http://schemas.openxmlformats.org/officeDocument/2006/relationships/customXml" Target="../ink/ink1294.xml"/><Relationship Id="rId165" Type="http://schemas.openxmlformats.org/officeDocument/2006/relationships/image" Target="../media/image877.png"/><Relationship Id="rId186" Type="http://schemas.openxmlformats.org/officeDocument/2006/relationships/customXml" Target="../ink/ink1342.xml"/><Relationship Id="rId351" Type="http://schemas.openxmlformats.org/officeDocument/2006/relationships/image" Target="../media/image969.png"/><Relationship Id="rId372" Type="http://schemas.openxmlformats.org/officeDocument/2006/relationships/customXml" Target="../ink/ink1435.xml"/><Relationship Id="rId393" Type="http://schemas.openxmlformats.org/officeDocument/2006/relationships/image" Target="../media/image990.png"/><Relationship Id="rId211" Type="http://schemas.openxmlformats.org/officeDocument/2006/relationships/image" Target="../media/image900.png"/><Relationship Id="rId232" Type="http://schemas.openxmlformats.org/officeDocument/2006/relationships/customXml" Target="../ink/ink1365.xml"/><Relationship Id="rId253" Type="http://schemas.openxmlformats.org/officeDocument/2006/relationships/image" Target="../media/image921.png"/><Relationship Id="rId274" Type="http://schemas.openxmlformats.org/officeDocument/2006/relationships/customXml" Target="../ink/ink1386.xml"/><Relationship Id="rId295" Type="http://schemas.openxmlformats.org/officeDocument/2006/relationships/image" Target="../media/image942.png"/><Relationship Id="rId309" Type="http://schemas.openxmlformats.org/officeDocument/2006/relationships/image" Target="../media/image949.png"/><Relationship Id="rId27" Type="http://schemas.openxmlformats.org/officeDocument/2006/relationships/image" Target="../media/image808.png"/><Relationship Id="rId48" Type="http://schemas.openxmlformats.org/officeDocument/2006/relationships/customXml" Target="../ink/ink1273.xml"/><Relationship Id="rId69" Type="http://schemas.openxmlformats.org/officeDocument/2006/relationships/image" Target="../media/image829.png"/><Relationship Id="rId113" Type="http://schemas.openxmlformats.org/officeDocument/2006/relationships/image" Target="../media/image851.png"/><Relationship Id="rId134" Type="http://schemas.openxmlformats.org/officeDocument/2006/relationships/customXml" Target="../ink/ink1316.xml"/><Relationship Id="rId320" Type="http://schemas.openxmlformats.org/officeDocument/2006/relationships/customXml" Target="../ink/ink1409.xml"/><Relationship Id="rId80" Type="http://schemas.openxmlformats.org/officeDocument/2006/relationships/customXml" Target="../ink/ink1289.xml"/><Relationship Id="rId155" Type="http://schemas.openxmlformats.org/officeDocument/2006/relationships/image" Target="../media/image872.png"/><Relationship Id="rId176" Type="http://schemas.openxmlformats.org/officeDocument/2006/relationships/customXml" Target="../ink/ink1337.xml"/><Relationship Id="rId197" Type="http://schemas.openxmlformats.org/officeDocument/2006/relationships/image" Target="../media/image893.png"/><Relationship Id="rId341" Type="http://schemas.openxmlformats.org/officeDocument/2006/relationships/image" Target="../media/image964.png"/><Relationship Id="rId362" Type="http://schemas.openxmlformats.org/officeDocument/2006/relationships/customXml" Target="../ink/ink1430.xml"/><Relationship Id="rId383" Type="http://schemas.openxmlformats.org/officeDocument/2006/relationships/image" Target="../media/image985.png"/><Relationship Id="rId201" Type="http://schemas.openxmlformats.org/officeDocument/2006/relationships/image" Target="../media/image895.png"/><Relationship Id="rId222" Type="http://schemas.openxmlformats.org/officeDocument/2006/relationships/customXml" Target="../ink/ink1360.xml"/><Relationship Id="rId243" Type="http://schemas.openxmlformats.org/officeDocument/2006/relationships/image" Target="../media/image916.png"/><Relationship Id="rId264" Type="http://schemas.openxmlformats.org/officeDocument/2006/relationships/customXml" Target="../ink/ink1381.xml"/><Relationship Id="rId285" Type="http://schemas.openxmlformats.org/officeDocument/2006/relationships/image" Target="../media/image937.png"/><Relationship Id="rId17" Type="http://schemas.openxmlformats.org/officeDocument/2006/relationships/image" Target="../media/image803.png"/><Relationship Id="rId38" Type="http://schemas.openxmlformats.org/officeDocument/2006/relationships/customXml" Target="../ink/ink1268.xml"/><Relationship Id="rId59" Type="http://schemas.openxmlformats.org/officeDocument/2006/relationships/image" Target="../media/image824.png"/><Relationship Id="rId103" Type="http://schemas.openxmlformats.org/officeDocument/2006/relationships/image" Target="../media/image846.png"/><Relationship Id="rId124" Type="http://schemas.openxmlformats.org/officeDocument/2006/relationships/customXml" Target="../ink/ink1311.xml"/><Relationship Id="rId310" Type="http://schemas.openxmlformats.org/officeDocument/2006/relationships/customXml" Target="../ink/ink1404.xml"/><Relationship Id="rId70" Type="http://schemas.openxmlformats.org/officeDocument/2006/relationships/customXml" Target="../ink/ink1284.xml"/><Relationship Id="rId91" Type="http://schemas.openxmlformats.org/officeDocument/2006/relationships/image" Target="../media/image840.png"/><Relationship Id="rId145" Type="http://schemas.openxmlformats.org/officeDocument/2006/relationships/image" Target="../media/image867.png"/><Relationship Id="rId166" Type="http://schemas.openxmlformats.org/officeDocument/2006/relationships/customXml" Target="../ink/ink1332.xml"/><Relationship Id="rId187" Type="http://schemas.openxmlformats.org/officeDocument/2006/relationships/image" Target="../media/image888.png"/><Relationship Id="rId331" Type="http://schemas.openxmlformats.org/officeDocument/2006/relationships/image" Target="../media/image959.png"/><Relationship Id="rId352" Type="http://schemas.openxmlformats.org/officeDocument/2006/relationships/customXml" Target="../ink/ink1425.xml"/><Relationship Id="rId373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55.xml"/><Relationship Id="rId233" Type="http://schemas.openxmlformats.org/officeDocument/2006/relationships/image" Target="../media/image911.png"/><Relationship Id="rId254" Type="http://schemas.openxmlformats.org/officeDocument/2006/relationships/customXml" Target="../ink/ink1376.xml"/><Relationship Id="rId28" Type="http://schemas.openxmlformats.org/officeDocument/2006/relationships/customXml" Target="../ink/ink1263.xml"/><Relationship Id="rId49" Type="http://schemas.openxmlformats.org/officeDocument/2006/relationships/image" Target="../media/image819.png"/><Relationship Id="rId114" Type="http://schemas.openxmlformats.org/officeDocument/2006/relationships/customXml" Target="../ink/ink1306.xml"/><Relationship Id="rId275" Type="http://schemas.openxmlformats.org/officeDocument/2006/relationships/image" Target="../media/image932.png"/><Relationship Id="rId296" Type="http://schemas.openxmlformats.org/officeDocument/2006/relationships/customXml" Target="../ink/ink1397.xml"/><Relationship Id="rId300" Type="http://schemas.openxmlformats.org/officeDocument/2006/relationships/customXml" Target="../ink/ink1399.xml"/><Relationship Id="rId60" Type="http://schemas.openxmlformats.org/officeDocument/2006/relationships/customXml" Target="../ink/ink1279.xml"/><Relationship Id="rId81" Type="http://schemas.openxmlformats.org/officeDocument/2006/relationships/image" Target="../media/image835.png"/><Relationship Id="rId135" Type="http://schemas.openxmlformats.org/officeDocument/2006/relationships/image" Target="../media/image862.png"/><Relationship Id="rId156" Type="http://schemas.openxmlformats.org/officeDocument/2006/relationships/customXml" Target="../ink/ink1327.xml"/><Relationship Id="rId177" Type="http://schemas.openxmlformats.org/officeDocument/2006/relationships/image" Target="../media/image883.png"/><Relationship Id="rId198" Type="http://schemas.openxmlformats.org/officeDocument/2006/relationships/customXml" Target="../ink/ink1348.xml"/><Relationship Id="rId321" Type="http://schemas.openxmlformats.org/officeDocument/2006/relationships/image" Target="../media/image954.png"/><Relationship Id="rId342" Type="http://schemas.openxmlformats.org/officeDocument/2006/relationships/customXml" Target="../ink/ink1420.xml"/><Relationship Id="rId363" Type="http://schemas.openxmlformats.org/officeDocument/2006/relationships/image" Target="../media/image975.png"/><Relationship Id="rId384" Type="http://schemas.openxmlformats.org/officeDocument/2006/relationships/customXml" Target="../ink/ink1441.xml"/><Relationship Id="rId202" Type="http://schemas.openxmlformats.org/officeDocument/2006/relationships/customXml" Target="../ink/ink1350.xml"/><Relationship Id="rId223" Type="http://schemas.openxmlformats.org/officeDocument/2006/relationships/image" Target="../media/image906.png"/><Relationship Id="rId244" Type="http://schemas.openxmlformats.org/officeDocument/2006/relationships/customXml" Target="../ink/ink1371.xml"/><Relationship Id="rId18" Type="http://schemas.openxmlformats.org/officeDocument/2006/relationships/customXml" Target="../ink/ink1258.xml"/><Relationship Id="rId39" Type="http://schemas.openxmlformats.org/officeDocument/2006/relationships/image" Target="../media/image814.png"/><Relationship Id="rId265" Type="http://schemas.openxmlformats.org/officeDocument/2006/relationships/image" Target="../media/image927.png"/><Relationship Id="rId286" Type="http://schemas.openxmlformats.org/officeDocument/2006/relationships/customXml" Target="../ink/ink1392.xml"/><Relationship Id="rId50" Type="http://schemas.openxmlformats.org/officeDocument/2006/relationships/customXml" Target="../ink/ink1274.xml"/><Relationship Id="rId104" Type="http://schemas.openxmlformats.org/officeDocument/2006/relationships/customXml" Target="../ink/ink1301.xml"/><Relationship Id="rId125" Type="http://schemas.openxmlformats.org/officeDocument/2006/relationships/image" Target="../media/image857.png"/><Relationship Id="rId146" Type="http://schemas.openxmlformats.org/officeDocument/2006/relationships/customXml" Target="../ink/ink1322.xml"/><Relationship Id="rId167" Type="http://schemas.openxmlformats.org/officeDocument/2006/relationships/image" Target="../media/image878.png"/><Relationship Id="rId188" Type="http://schemas.openxmlformats.org/officeDocument/2006/relationships/customXml" Target="../ink/ink1343.xml"/><Relationship Id="rId311" Type="http://schemas.openxmlformats.org/officeDocument/2006/relationships/image" Target="../media/image950.png"/><Relationship Id="rId332" Type="http://schemas.openxmlformats.org/officeDocument/2006/relationships/customXml" Target="../ink/ink1415.xml"/><Relationship Id="rId353" Type="http://schemas.openxmlformats.org/officeDocument/2006/relationships/image" Target="../media/image970.png"/><Relationship Id="rId374" Type="http://schemas.openxmlformats.org/officeDocument/2006/relationships/customXml" Target="../ink/ink1436.xml"/><Relationship Id="rId71" Type="http://schemas.openxmlformats.org/officeDocument/2006/relationships/image" Target="../media/image830.png"/><Relationship Id="rId92" Type="http://schemas.openxmlformats.org/officeDocument/2006/relationships/customXml" Target="../ink/ink1295.xml"/><Relationship Id="rId213" Type="http://schemas.openxmlformats.org/officeDocument/2006/relationships/image" Target="../media/image901.png"/><Relationship Id="rId234" Type="http://schemas.openxmlformats.org/officeDocument/2006/relationships/customXml" Target="../ink/ink1366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809.png"/><Relationship Id="rId255" Type="http://schemas.openxmlformats.org/officeDocument/2006/relationships/image" Target="../media/image922.png"/><Relationship Id="rId276" Type="http://schemas.openxmlformats.org/officeDocument/2006/relationships/customXml" Target="../ink/ink1387.xml"/><Relationship Id="rId297" Type="http://schemas.openxmlformats.org/officeDocument/2006/relationships/image" Target="../media/image943.png"/><Relationship Id="rId40" Type="http://schemas.openxmlformats.org/officeDocument/2006/relationships/customXml" Target="../ink/ink1269.xml"/><Relationship Id="rId115" Type="http://schemas.openxmlformats.org/officeDocument/2006/relationships/image" Target="../media/image852.png"/><Relationship Id="rId136" Type="http://schemas.openxmlformats.org/officeDocument/2006/relationships/customXml" Target="../ink/ink1317.xml"/><Relationship Id="rId157" Type="http://schemas.openxmlformats.org/officeDocument/2006/relationships/image" Target="../media/image873.png"/><Relationship Id="rId178" Type="http://schemas.openxmlformats.org/officeDocument/2006/relationships/customXml" Target="../ink/ink1338.xml"/><Relationship Id="rId301" Type="http://schemas.openxmlformats.org/officeDocument/2006/relationships/image" Target="../media/image945.png"/><Relationship Id="rId322" Type="http://schemas.openxmlformats.org/officeDocument/2006/relationships/customXml" Target="../ink/ink1410.xml"/><Relationship Id="rId343" Type="http://schemas.openxmlformats.org/officeDocument/2006/relationships/image" Target="../media/image965.png"/><Relationship Id="rId364" Type="http://schemas.openxmlformats.org/officeDocument/2006/relationships/customXml" Target="../ink/ink1431.xml"/><Relationship Id="rId61" Type="http://schemas.openxmlformats.org/officeDocument/2006/relationships/image" Target="../media/image825.png"/><Relationship Id="rId82" Type="http://schemas.openxmlformats.org/officeDocument/2006/relationships/customXml" Target="../ink/ink1290.xml"/><Relationship Id="rId199" Type="http://schemas.openxmlformats.org/officeDocument/2006/relationships/image" Target="../media/image894.png"/><Relationship Id="rId203" Type="http://schemas.openxmlformats.org/officeDocument/2006/relationships/image" Target="../media/image896.png"/><Relationship Id="rId385" Type="http://schemas.openxmlformats.org/officeDocument/2006/relationships/image" Target="../media/image986.png"/><Relationship Id="rId19" Type="http://schemas.openxmlformats.org/officeDocument/2006/relationships/image" Target="../media/image804.png"/><Relationship Id="rId224" Type="http://schemas.openxmlformats.org/officeDocument/2006/relationships/customXml" Target="../ink/ink1361.xml"/><Relationship Id="rId245" Type="http://schemas.openxmlformats.org/officeDocument/2006/relationships/image" Target="../media/image917.png"/><Relationship Id="rId266" Type="http://schemas.openxmlformats.org/officeDocument/2006/relationships/customXml" Target="../ink/ink1382.xml"/><Relationship Id="rId287" Type="http://schemas.openxmlformats.org/officeDocument/2006/relationships/image" Target="../media/image938.png"/><Relationship Id="rId30" Type="http://schemas.openxmlformats.org/officeDocument/2006/relationships/customXml" Target="../ink/ink1264.xml"/><Relationship Id="rId105" Type="http://schemas.openxmlformats.org/officeDocument/2006/relationships/image" Target="../media/image847.png"/><Relationship Id="rId126" Type="http://schemas.openxmlformats.org/officeDocument/2006/relationships/customXml" Target="../ink/ink1312.xml"/><Relationship Id="rId147" Type="http://schemas.openxmlformats.org/officeDocument/2006/relationships/image" Target="../media/image868.png"/><Relationship Id="rId168" Type="http://schemas.openxmlformats.org/officeDocument/2006/relationships/customXml" Target="../ink/ink1333.xml"/><Relationship Id="rId312" Type="http://schemas.openxmlformats.org/officeDocument/2006/relationships/customXml" Target="../ink/ink1405.xml"/><Relationship Id="rId333" Type="http://schemas.openxmlformats.org/officeDocument/2006/relationships/image" Target="../media/image960.png"/><Relationship Id="rId354" Type="http://schemas.openxmlformats.org/officeDocument/2006/relationships/customXml" Target="../ink/ink1426.xml"/><Relationship Id="rId51" Type="http://schemas.openxmlformats.org/officeDocument/2006/relationships/image" Target="../media/image820.png"/><Relationship Id="rId72" Type="http://schemas.openxmlformats.org/officeDocument/2006/relationships/customXml" Target="../ink/ink1285.xml"/><Relationship Id="rId93" Type="http://schemas.openxmlformats.org/officeDocument/2006/relationships/image" Target="../media/image841.png"/><Relationship Id="rId189" Type="http://schemas.openxmlformats.org/officeDocument/2006/relationships/image" Target="../media/image889.png"/><Relationship Id="rId375" Type="http://schemas.openxmlformats.org/officeDocument/2006/relationships/image" Target="../media/image981.png"/><Relationship Id="rId3" Type="http://schemas.openxmlformats.org/officeDocument/2006/relationships/image" Target="NULL"/><Relationship Id="rId214" Type="http://schemas.openxmlformats.org/officeDocument/2006/relationships/customXml" Target="../ink/ink1356.xml"/><Relationship Id="rId235" Type="http://schemas.openxmlformats.org/officeDocument/2006/relationships/image" Target="../media/image912.png"/><Relationship Id="rId256" Type="http://schemas.openxmlformats.org/officeDocument/2006/relationships/customXml" Target="../ink/ink1377.xml"/><Relationship Id="rId277" Type="http://schemas.openxmlformats.org/officeDocument/2006/relationships/image" Target="../media/image933.png"/><Relationship Id="rId298" Type="http://schemas.openxmlformats.org/officeDocument/2006/relationships/customXml" Target="../ink/ink1398.xml"/><Relationship Id="rId116" Type="http://schemas.openxmlformats.org/officeDocument/2006/relationships/customXml" Target="../ink/ink1307.xml"/><Relationship Id="rId137" Type="http://schemas.openxmlformats.org/officeDocument/2006/relationships/image" Target="../media/image863.png"/><Relationship Id="rId158" Type="http://schemas.openxmlformats.org/officeDocument/2006/relationships/customXml" Target="../ink/ink1328.xml"/><Relationship Id="rId302" Type="http://schemas.openxmlformats.org/officeDocument/2006/relationships/customXml" Target="../ink/ink1400.xml"/><Relationship Id="rId323" Type="http://schemas.openxmlformats.org/officeDocument/2006/relationships/image" Target="../media/image955.png"/><Relationship Id="rId344" Type="http://schemas.openxmlformats.org/officeDocument/2006/relationships/customXml" Target="../ink/ink1421.xml"/><Relationship Id="rId20" Type="http://schemas.openxmlformats.org/officeDocument/2006/relationships/customXml" Target="../ink/ink1259.xml"/><Relationship Id="rId41" Type="http://schemas.openxmlformats.org/officeDocument/2006/relationships/image" Target="../media/image815.png"/><Relationship Id="rId62" Type="http://schemas.openxmlformats.org/officeDocument/2006/relationships/customXml" Target="../ink/ink1280.xml"/><Relationship Id="rId83" Type="http://schemas.openxmlformats.org/officeDocument/2006/relationships/image" Target="../media/image836.png"/><Relationship Id="rId179" Type="http://schemas.openxmlformats.org/officeDocument/2006/relationships/image" Target="../media/image884.png"/><Relationship Id="rId365" Type="http://schemas.openxmlformats.org/officeDocument/2006/relationships/image" Target="../media/image976.png"/><Relationship Id="rId386" Type="http://schemas.openxmlformats.org/officeDocument/2006/relationships/customXml" Target="../ink/ink1442.xml"/><Relationship Id="rId190" Type="http://schemas.openxmlformats.org/officeDocument/2006/relationships/customXml" Target="../ink/ink1344.xml"/><Relationship Id="rId204" Type="http://schemas.openxmlformats.org/officeDocument/2006/relationships/customXml" Target="../ink/ink1351.xml"/><Relationship Id="rId225" Type="http://schemas.openxmlformats.org/officeDocument/2006/relationships/image" Target="../media/image907.png"/><Relationship Id="rId246" Type="http://schemas.openxmlformats.org/officeDocument/2006/relationships/customXml" Target="../ink/ink1372.xml"/><Relationship Id="rId267" Type="http://schemas.openxmlformats.org/officeDocument/2006/relationships/image" Target="../media/image928.png"/><Relationship Id="rId288" Type="http://schemas.openxmlformats.org/officeDocument/2006/relationships/customXml" Target="../ink/ink1393.xml"/><Relationship Id="rId106" Type="http://schemas.openxmlformats.org/officeDocument/2006/relationships/customXml" Target="../ink/ink1302.xml"/><Relationship Id="rId127" Type="http://schemas.openxmlformats.org/officeDocument/2006/relationships/image" Target="../media/image858.png"/><Relationship Id="rId313" Type="http://schemas.openxmlformats.org/officeDocument/2006/relationships/image" Target="../media/image951.png"/><Relationship Id="rId10" Type="http://schemas.openxmlformats.org/officeDocument/2006/relationships/customXml" Target="../ink/ink1254.xml"/><Relationship Id="rId31" Type="http://schemas.openxmlformats.org/officeDocument/2006/relationships/image" Target="../media/image810.png"/><Relationship Id="rId52" Type="http://schemas.openxmlformats.org/officeDocument/2006/relationships/customXml" Target="../ink/ink1275.xml"/><Relationship Id="rId73" Type="http://schemas.openxmlformats.org/officeDocument/2006/relationships/image" Target="../media/image831.png"/><Relationship Id="rId94" Type="http://schemas.openxmlformats.org/officeDocument/2006/relationships/customXml" Target="../ink/ink1296.xml"/><Relationship Id="rId148" Type="http://schemas.openxmlformats.org/officeDocument/2006/relationships/customXml" Target="../ink/ink1323.xml"/><Relationship Id="rId169" Type="http://schemas.openxmlformats.org/officeDocument/2006/relationships/image" Target="../media/image879.png"/><Relationship Id="rId334" Type="http://schemas.openxmlformats.org/officeDocument/2006/relationships/customXml" Target="../ink/ink1416.xml"/><Relationship Id="rId355" Type="http://schemas.openxmlformats.org/officeDocument/2006/relationships/image" Target="../media/image971.png"/><Relationship Id="rId376" Type="http://schemas.openxmlformats.org/officeDocument/2006/relationships/customXml" Target="../ink/ink1437.xml"/><Relationship Id="rId4" Type="http://schemas.openxmlformats.org/officeDocument/2006/relationships/image" Target="../media/image4210.png"/><Relationship Id="rId180" Type="http://schemas.openxmlformats.org/officeDocument/2006/relationships/customXml" Target="../ink/ink1339.xml"/><Relationship Id="rId215" Type="http://schemas.openxmlformats.org/officeDocument/2006/relationships/image" Target="../media/image902.png"/><Relationship Id="rId236" Type="http://schemas.openxmlformats.org/officeDocument/2006/relationships/customXml" Target="../ink/ink1367.xml"/><Relationship Id="rId257" Type="http://schemas.openxmlformats.org/officeDocument/2006/relationships/image" Target="../media/image923.png"/><Relationship Id="rId278" Type="http://schemas.openxmlformats.org/officeDocument/2006/relationships/customXml" Target="../ink/ink1388.xml"/><Relationship Id="rId303" Type="http://schemas.openxmlformats.org/officeDocument/2006/relationships/image" Target="../media/image946.png"/><Relationship Id="rId42" Type="http://schemas.openxmlformats.org/officeDocument/2006/relationships/customXml" Target="../ink/ink1270.xml"/><Relationship Id="rId84" Type="http://schemas.openxmlformats.org/officeDocument/2006/relationships/customXml" Target="../ink/ink1291.xml"/><Relationship Id="rId138" Type="http://schemas.openxmlformats.org/officeDocument/2006/relationships/customXml" Target="../ink/ink1318.xml"/><Relationship Id="rId345" Type="http://schemas.openxmlformats.org/officeDocument/2006/relationships/image" Target="../media/image966.png"/><Relationship Id="rId387" Type="http://schemas.openxmlformats.org/officeDocument/2006/relationships/image" Target="../media/image987.png"/><Relationship Id="rId191" Type="http://schemas.openxmlformats.org/officeDocument/2006/relationships/image" Target="../media/image890.png"/><Relationship Id="rId205" Type="http://schemas.openxmlformats.org/officeDocument/2006/relationships/image" Target="../media/image897.png"/><Relationship Id="rId247" Type="http://schemas.openxmlformats.org/officeDocument/2006/relationships/image" Target="../media/image918.png"/><Relationship Id="rId107" Type="http://schemas.openxmlformats.org/officeDocument/2006/relationships/image" Target="../media/image848.png"/><Relationship Id="rId289" Type="http://schemas.openxmlformats.org/officeDocument/2006/relationships/image" Target="../media/image939.png"/><Relationship Id="rId11" Type="http://schemas.openxmlformats.org/officeDocument/2006/relationships/image" Target="../media/image800.png"/><Relationship Id="rId53" Type="http://schemas.openxmlformats.org/officeDocument/2006/relationships/image" Target="../media/image821.png"/><Relationship Id="rId149" Type="http://schemas.openxmlformats.org/officeDocument/2006/relationships/image" Target="../media/image869.png"/><Relationship Id="rId314" Type="http://schemas.openxmlformats.org/officeDocument/2006/relationships/customXml" Target="../ink/ink1406.xml"/><Relationship Id="rId356" Type="http://schemas.openxmlformats.org/officeDocument/2006/relationships/customXml" Target="../ink/ink1427.xml"/><Relationship Id="rId95" Type="http://schemas.openxmlformats.org/officeDocument/2006/relationships/image" Target="../media/image842.png"/><Relationship Id="rId160" Type="http://schemas.openxmlformats.org/officeDocument/2006/relationships/customXml" Target="../ink/ink1329.xml"/><Relationship Id="rId216" Type="http://schemas.openxmlformats.org/officeDocument/2006/relationships/customXml" Target="../ink/ink1357.xml"/><Relationship Id="rId258" Type="http://schemas.openxmlformats.org/officeDocument/2006/relationships/customXml" Target="../ink/ink1378.xml"/><Relationship Id="rId22" Type="http://schemas.openxmlformats.org/officeDocument/2006/relationships/customXml" Target="../ink/ink1260.xml"/><Relationship Id="rId64" Type="http://schemas.openxmlformats.org/officeDocument/2006/relationships/customXml" Target="../ink/ink1281.xml"/><Relationship Id="rId118" Type="http://schemas.openxmlformats.org/officeDocument/2006/relationships/customXml" Target="../ink/ink1308.xml"/><Relationship Id="rId325" Type="http://schemas.openxmlformats.org/officeDocument/2006/relationships/image" Target="../media/image956.png"/><Relationship Id="rId367" Type="http://schemas.openxmlformats.org/officeDocument/2006/relationships/image" Target="../media/image977.png"/><Relationship Id="rId171" Type="http://schemas.openxmlformats.org/officeDocument/2006/relationships/image" Target="../media/image880.png"/><Relationship Id="rId227" Type="http://schemas.openxmlformats.org/officeDocument/2006/relationships/image" Target="../media/image908.png"/><Relationship Id="rId269" Type="http://schemas.openxmlformats.org/officeDocument/2006/relationships/image" Target="../media/image929.png"/><Relationship Id="rId33" Type="http://schemas.openxmlformats.org/officeDocument/2006/relationships/image" Target="../media/image811.png"/><Relationship Id="rId129" Type="http://schemas.openxmlformats.org/officeDocument/2006/relationships/image" Target="../media/image859.png"/><Relationship Id="rId280" Type="http://schemas.openxmlformats.org/officeDocument/2006/relationships/customXml" Target="../ink/ink1389.xml"/><Relationship Id="rId336" Type="http://schemas.openxmlformats.org/officeDocument/2006/relationships/customXml" Target="../ink/ink1417.xml"/><Relationship Id="rId75" Type="http://schemas.openxmlformats.org/officeDocument/2006/relationships/image" Target="../media/image832.png"/><Relationship Id="rId140" Type="http://schemas.openxmlformats.org/officeDocument/2006/relationships/customXml" Target="../ink/ink1319.xml"/><Relationship Id="rId182" Type="http://schemas.openxmlformats.org/officeDocument/2006/relationships/customXml" Target="../ink/ink1340.xml"/><Relationship Id="rId378" Type="http://schemas.openxmlformats.org/officeDocument/2006/relationships/customXml" Target="../ink/ink1438.xml"/><Relationship Id="rId238" Type="http://schemas.openxmlformats.org/officeDocument/2006/relationships/customXml" Target="../ink/ink1368.xml"/><Relationship Id="rId291" Type="http://schemas.openxmlformats.org/officeDocument/2006/relationships/image" Target="../media/image940.png"/><Relationship Id="rId305" Type="http://schemas.openxmlformats.org/officeDocument/2006/relationships/image" Target="../media/image947.png"/><Relationship Id="rId347" Type="http://schemas.openxmlformats.org/officeDocument/2006/relationships/image" Target="../media/image967.png"/><Relationship Id="rId44" Type="http://schemas.openxmlformats.org/officeDocument/2006/relationships/customXml" Target="../ink/ink1271.xml"/><Relationship Id="rId86" Type="http://schemas.openxmlformats.org/officeDocument/2006/relationships/customXml" Target="../ink/ink1292.xml"/><Relationship Id="rId151" Type="http://schemas.openxmlformats.org/officeDocument/2006/relationships/image" Target="../media/image870.png"/><Relationship Id="rId389" Type="http://schemas.openxmlformats.org/officeDocument/2006/relationships/image" Target="../media/image988.png"/><Relationship Id="rId193" Type="http://schemas.openxmlformats.org/officeDocument/2006/relationships/image" Target="../media/image891.png"/><Relationship Id="rId207" Type="http://schemas.openxmlformats.org/officeDocument/2006/relationships/image" Target="../media/image898.png"/><Relationship Id="rId249" Type="http://schemas.openxmlformats.org/officeDocument/2006/relationships/image" Target="../media/image919.png"/><Relationship Id="rId13" Type="http://schemas.openxmlformats.org/officeDocument/2006/relationships/image" Target="../media/image801.png"/><Relationship Id="rId109" Type="http://schemas.openxmlformats.org/officeDocument/2006/relationships/image" Target="../media/image849.png"/><Relationship Id="rId260" Type="http://schemas.openxmlformats.org/officeDocument/2006/relationships/customXml" Target="../ink/ink1379.xml"/><Relationship Id="rId316" Type="http://schemas.openxmlformats.org/officeDocument/2006/relationships/customXml" Target="../ink/ink1407.xml"/><Relationship Id="rId55" Type="http://schemas.openxmlformats.org/officeDocument/2006/relationships/image" Target="../media/image822.png"/><Relationship Id="rId97" Type="http://schemas.openxmlformats.org/officeDocument/2006/relationships/image" Target="../media/image843.png"/><Relationship Id="rId120" Type="http://schemas.openxmlformats.org/officeDocument/2006/relationships/customXml" Target="../ink/ink1309.xml"/><Relationship Id="rId358" Type="http://schemas.openxmlformats.org/officeDocument/2006/relationships/customXml" Target="../ink/ink1428.xml"/><Relationship Id="rId162" Type="http://schemas.openxmlformats.org/officeDocument/2006/relationships/customXml" Target="../ink/ink1330.xml"/><Relationship Id="rId218" Type="http://schemas.openxmlformats.org/officeDocument/2006/relationships/customXml" Target="../ink/ink1358.xml"/><Relationship Id="rId271" Type="http://schemas.openxmlformats.org/officeDocument/2006/relationships/image" Target="../media/image930.png"/><Relationship Id="rId24" Type="http://schemas.openxmlformats.org/officeDocument/2006/relationships/customXml" Target="../ink/ink1261.xml"/><Relationship Id="rId66" Type="http://schemas.openxmlformats.org/officeDocument/2006/relationships/customXml" Target="../ink/ink1282.xml"/><Relationship Id="rId131" Type="http://schemas.openxmlformats.org/officeDocument/2006/relationships/image" Target="../media/image860.png"/><Relationship Id="rId327" Type="http://schemas.openxmlformats.org/officeDocument/2006/relationships/image" Target="../media/image957.png"/><Relationship Id="rId369" Type="http://schemas.openxmlformats.org/officeDocument/2006/relationships/image" Target="../media/image978.png"/><Relationship Id="rId173" Type="http://schemas.openxmlformats.org/officeDocument/2006/relationships/image" Target="../media/image881.png"/><Relationship Id="rId229" Type="http://schemas.openxmlformats.org/officeDocument/2006/relationships/image" Target="../media/image909.png"/><Relationship Id="rId380" Type="http://schemas.openxmlformats.org/officeDocument/2006/relationships/customXml" Target="../ink/ink1439.xml"/><Relationship Id="rId240" Type="http://schemas.openxmlformats.org/officeDocument/2006/relationships/customXml" Target="../ink/ink1369.xml"/><Relationship Id="rId35" Type="http://schemas.openxmlformats.org/officeDocument/2006/relationships/image" Target="../media/image812.png"/><Relationship Id="rId77" Type="http://schemas.openxmlformats.org/officeDocument/2006/relationships/image" Target="../media/image833.png"/><Relationship Id="rId100" Type="http://schemas.openxmlformats.org/officeDocument/2006/relationships/customXml" Target="../ink/ink1299.xml"/><Relationship Id="rId282" Type="http://schemas.openxmlformats.org/officeDocument/2006/relationships/customXml" Target="../ink/ink1390.xml"/><Relationship Id="rId338" Type="http://schemas.openxmlformats.org/officeDocument/2006/relationships/customXml" Target="../ink/ink1418.xml"/><Relationship Id="rId142" Type="http://schemas.openxmlformats.org/officeDocument/2006/relationships/customXml" Target="../ink/ink1320.xml"/><Relationship Id="rId184" Type="http://schemas.openxmlformats.org/officeDocument/2006/relationships/customXml" Target="../ink/ink1341.xml"/><Relationship Id="rId391" Type="http://schemas.openxmlformats.org/officeDocument/2006/relationships/image" Target="../media/image989.png"/><Relationship Id="rId251" Type="http://schemas.openxmlformats.org/officeDocument/2006/relationships/image" Target="../media/image920.png"/><Relationship Id="rId46" Type="http://schemas.openxmlformats.org/officeDocument/2006/relationships/customXml" Target="../ink/ink1272.xml"/><Relationship Id="rId293" Type="http://schemas.openxmlformats.org/officeDocument/2006/relationships/image" Target="../media/image941.png"/><Relationship Id="rId307" Type="http://schemas.openxmlformats.org/officeDocument/2006/relationships/image" Target="../media/image948.png"/><Relationship Id="rId349" Type="http://schemas.openxmlformats.org/officeDocument/2006/relationships/image" Target="../media/image968.png"/><Relationship Id="rId88" Type="http://schemas.openxmlformats.org/officeDocument/2006/relationships/customXml" Target="../ink/ink1293.xml"/><Relationship Id="rId111" Type="http://schemas.openxmlformats.org/officeDocument/2006/relationships/image" Target="../media/image850.png"/><Relationship Id="rId153" Type="http://schemas.openxmlformats.org/officeDocument/2006/relationships/image" Target="../media/image871.png"/><Relationship Id="rId195" Type="http://schemas.openxmlformats.org/officeDocument/2006/relationships/image" Target="../media/image892.png"/><Relationship Id="rId209" Type="http://schemas.openxmlformats.org/officeDocument/2006/relationships/image" Target="../media/image899.png"/><Relationship Id="rId360" Type="http://schemas.openxmlformats.org/officeDocument/2006/relationships/customXml" Target="../ink/ink1429.xml"/><Relationship Id="rId220" Type="http://schemas.openxmlformats.org/officeDocument/2006/relationships/customXml" Target="../ink/ink1359.xml"/><Relationship Id="rId15" Type="http://schemas.openxmlformats.org/officeDocument/2006/relationships/image" Target="../media/image802.png"/><Relationship Id="rId57" Type="http://schemas.openxmlformats.org/officeDocument/2006/relationships/image" Target="../media/image823.png"/><Relationship Id="rId262" Type="http://schemas.openxmlformats.org/officeDocument/2006/relationships/customXml" Target="../ink/ink1380.xml"/><Relationship Id="rId318" Type="http://schemas.openxmlformats.org/officeDocument/2006/relationships/customXml" Target="../ink/ink1408.xml"/><Relationship Id="rId99" Type="http://schemas.openxmlformats.org/officeDocument/2006/relationships/image" Target="../media/image844.png"/><Relationship Id="rId122" Type="http://schemas.openxmlformats.org/officeDocument/2006/relationships/customXml" Target="../ink/ink1310.xml"/><Relationship Id="rId164" Type="http://schemas.openxmlformats.org/officeDocument/2006/relationships/customXml" Target="../ink/ink1331.xml"/><Relationship Id="rId371" Type="http://schemas.openxmlformats.org/officeDocument/2006/relationships/image" Target="../media/image979.png"/><Relationship Id="rId26" Type="http://schemas.openxmlformats.org/officeDocument/2006/relationships/customXml" Target="../ink/ink1262.xml"/><Relationship Id="rId231" Type="http://schemas.openxmlformats.org/officeDocument/2006/relationships/image" Target="../media/image910.png"/><Relationship Id="rId273" Type="http://schemas.openxmlformats.org/officeDocument/2006/relationships/image" Target="../media/image931.png"/><Relationship Id="rId329" Type="http://schemas.openxmlformats.org/officeDocument/2006/relationships/image" Target="../media/image958.png"/><Relationship Id="rId68" Type="http://schemas.openxmlformats.org/officeDocument/2006/relationships/customXml" Target="../ink/ink1283.xml"/><Relationship Id="rId133" Type="http://schemas.openxmlformats.org/officeDocument/2006/relationships/image" Target="../media/image861.png"/><Relationship Id="rId175" Type="http://schemas.openxmlformats.org/officeDocument/2006/relationships/image" Target="../media/image882.png"/><Relationship Id="rId340" Type="http://schemas.openxmlformats.org/officeDocument/2006/relationships/customXml" Target="../ink/ink1419.xml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455.xml"/><Relationship Id="rId170" Type="http://schemas.openxmlformats.org/officeDocument/2006/relationships/image" Target="../media/image1075.png"/><Relationship Id="rId268" Type="http://schemas.openxmlformats.org/officeDocument/2006/relationships/customXml" Target="../ink/ink1579.xml"/><Relationship Id="rId475" Type="http://schemas.openxmlformats.org/officeDocument/2006/relationships/customXml" Target="../ink/ink1683.xml"/><Relationship Id="rId682" Type="http://schemas.openxmlformats.org/officeDocument/2006/relationships/customXml" Target="../ink/ink1787.xml"/><Relationship Id="rId128" Type="http://schemas.openxmlformats.org/officeDocument/2006/relationships/image" Target="../media/image1054.png"/><Relationship Id="rId335" Type="http://schemas.openxmlformats.org/officeDocument/2006/relationships/image" Target="../media/image1156.png"/><Relationship Id="rId542" Type="http://schemas.openxmlformats.org/officeDocument/2006/relationships/image" Target="../media/image1260.png"/><Relationship Id="rId987" Type="http://schemas.openxmlformats.org/officeDocument/2006/relationships/image" Target="../media/image1481.png"/><Relationship Id="rId1172" Type="http://schemas.openxmlformats.org/officeDocument/2006/relationships/image" Target="../media/image1573.png"/><Relationship Id="rId402" Type="http://schemas.openxmlformats.org/officeDocument/2006/relationships/image" Target="../media/image1189.png"/><Relationship Id="rId847" Type="http://schemas.openxmlformats.org/officeDocument/2006/relationships/image" Target="../media/image1411.png"/><Relationship Id="rId1032" Type="http://schemas.openxmlformats.org/officeDocument/2006/relationships/image" Target="../media/image1503.png"/><Relationship Id="rId707" Type="http://schemas.openxmlformats.org/officeDocument/2006/relationships/image" Target="../media/image1342.png"/><Relationship Id="rId914" Type="http://schemas.openxmlformats.org/officeDocument/2006/relationships/customXml" Target="../ink/ink1904.xml"/><Relationship Id="rId1337" Type="http://schemas.openxmlformats.org/officeDocument/2006/relationships/image" Target="../media/image1653.png"/><Relationship Id="rId43" Type="http://schemas.openxmlformats.org/officeDocument/2006/relationships/customXml" Target="../ink/ink1466.xml"/><Relationship Id="rId1404" Type="http://schemas.openxmlformats.org/officeDocument/2006/relationships/customXml" Target="../ink/ink2150.xml"/><Relationship Id="rId192" Type="http://schemas.openxmlformats.org/officeDocument/2006/relationships/image" Target="../media/image1085.png"/><Relationship Id="rId497" Type="http://schemas.openxmlformats.org/officeDocument/2006/relationships/customXml" Target="../ink/ink1694.xml"/><Relationship Id="rId357" Type="http://schemas.openxmlformats.org/officeDocument/2006/relationships/customXml" Target="../ink/ink1624.xml"/><Relationship Id="rId1194" Type="http://schemas.openxmlformats.org/officeDocument/2006/relationships/image" Target="../media/image1584.png"/><Relationship Id="rId217" Type="http://schemas.openxmlformats.org/officeDocument/2006/relationships/customXml" Target="../ink/ink1553.xml"/><Relationship Id="rId564" Type="http://schemas.openxmlformats.org/officeDocument/2006/relationships/image" Target="../media/image1271.png"/><Relationship Id="rId771" Type="http://schemas.openxmlformats.org/officeDocument/2006/relationships/image" Target="../media/image1374.png"/><Relationship Id="rId869" Type="http://schemas.openxmlformats.org/officeDocument/2006/relationships/image" Target="../media/image1422.png"/><Relationship Id="rId424" Type="http://schemas.openxmlformats.org/officeDocument/2006/relationships/image" Target="../media/image1200.png"/><Relationship Id="rId631" Type="http://schemas.openxmlformats.org/officeDocument/2006/relationships/image" Target="../media/image1304.png"/><Relationship Id="rId729" Type="http://schemas.openxmlformats.org/officeDocument/2006/relationships/image" Target="../media/image1353.png"/><Relationship Id="rId1054" Type="http://schemas.openxmlformats.org/officeDocument/2006/relationships/image" Target="../media/image1514.png"/><Relationship Id="rId1261" Type="http://schemas.openxmlformats.org/officeDocument/2006/relationships/customXml" Target="../ink/ink2078.xml"/><Relationship Id="rId1359" Type="http://schemas.openxmlformats.org/officeDocument/2006/relationships/image" Target="../media/image1664.png"/><Relationship Id="rId936" Type="http://schemas.openxmlformats.org/officeDocument/2006/relationships/customXml" Target="../ink/ink1915.xml"/><Relationship Id="rId1121" Type="http://schemas.openxmlformats.org/officeDocument/2006/relationships/customXml" Target="../ink/ink2008.xml"/><Relationship Id="rId1219" Type="http://schemas.openxmlformats.org/officeDocument/2006/relationships/customXml" Target="../ink/ink2057.xml"/><Relationship Id="rId65" Type="http://schemas.openxmlformats.org/officeDocument/2006/relationships/customXml" Target="../ink/ink1477.xml"/><Relationship Id="rId281" Type="http://schemas.openxmlformats.org/officeDocument/2006/relationships/image" Target="../media/image1129.png"/><Relationship Id="rId141" Type="http://schemas.openxmlformats.org/officeDocument/2006/relationships/customXml" Target="../ink/ink1515.xml"/><Relationship Id="rId379" Type="http://schemas.openxmlformats.org/officeDocument/2006/relationships/customXml" Target="../ink/ink1635.xml"/><Relationship Id="rId586" Type="http://schemas.openxmlformats.org/officeDocument/2006/relationships/image" Target="../media/image1282.png"/><Relationship Id="rId793" Type="http://schemas.openxmlformats.org/officeDocument/2006/relationships/image" Target="../media/image1384.png"/><Relationship Id="rId7" Type="http://schemas.openxmlformats.org/officeDocument/2006/relationships/customXml" Target="../ink/ink1448.xml"/><Relationship Id="rId239" Type="http://schemas.openxmlformats.org/officeDocument/2006/relationships/customXml" Target="../ink/ink1564.xml"/><Relationship Id="rId446" Type="http://schemas.openxmlformats.org/officeDocument/2006/relationships/image" Target="../media/image1211.png"/><Relationship Id="rId653" Type="http://schemas.openxmlformats.org/officeDocument/2006/relationships/image" Target="../media/image1315.png"/><Relationship Id="rId1076" Type="http://schemas.openxmlformats.org/officeDocument/2006/relationships/image" Target="../media/image1525.png"/><Relationship Id="rId1283" Type="http://schemas.openxmlformats.org/officeDocument/2006/relationships/customXml" Target="../ink/ink2089.xml"/><Relationship Id="rId306" Type="http://schemas.openxmlformats.org/officeDocument/2006/relationships/customXml" Target="../ink/ink1598.xml"/><Relationship Id="rId860" Type="http://schemas.openxmlformats.org/officeDocument/2006/relationships/customXml" Target="../ink/ink1877.xml"/><Relationship Id="rId958" Type="http://schemas.openxmlformats.org/officeDocument/2006/relationships/customXml" Target="../ink/ink1926.xml"/><Relationship Id="rId1143" Type="http://schemas.openxmlformats.org/officeDocument/2006/relationships/customXml" Target="../ink/ink2019.xml"/><Relationship Id="rId87" Type="http://schemas.openxmlformats.org/officeDocument/2006/relationships/customXml" Target="../ink/ink1488.xml"/><Relationship Id="rId513" Type="http://schemas.openxmlformats.org/officeDocument/2006/relationships/customXml" Target="../ink/ink1702.xml"/><Relationship Id="rId720" Type="http://schemas.openxmlformats.org/officeDocument/2006/relationships/customXml" Target="../ink/ink1806.xml"/><Relationship Id="rId818" Type="http://schemas.openxmlformats.org/officeDocument/2006/relationships/customXml" Target="../ink/ink1856.xml"/><Relationship Id="rId1350" Type="http://schemas.openxmlformats.org/officeDocument/2006/relationships/customXml" Target="../ink/ink2123.xml"/><Relationship Id="rId1003" Type="http://schemas.openxmlformats.org/officeDocument/2006/relationships/image" Target="../media/image1489.png"/><Relationship Id="rId1210" Type="http://schemas.openxmlformats.org/officeDocument/2006/relationships/image" Target="../media/image1592.png"/><Relationship Id="rId1308" Type="http://schemas.openxmlformats.org/officeDocument/2006/relationships/image" Target="../media/image1639.png"/><Relationship Id="rId14" Type="http://schemas.openxmlformats.org/officeDocument/2006/relationships/image" Target="../media/image996.png"/><Relationship Id="rId163" Type="http://schemas.openxmlformats.org/officeDocument/2006/relationships/customXml" Target="../ink/ink1526.xml"/><Relationship Id="rId370" Type="http://schemas.openxmlformats.org/officeDocument/2006/relationships/image" Target="../media/image1174.png"/><Relationship Id="rId230" Type="http://schemas.openxmlformats.org/officeDocument/2006/relationships/image" Target="../media/image1104.png"/><Relationship Id="rId468" Type="http://schemas.openxmlformats.org/officeDocument/2006/relationships/image" Target="../media/image1222.png"/><Relationship Id="rId675" Type="http://schemas.openxmlformats.org/officeDocument/2006/relationships/image" Target="../media/image1326.png"/><Relationship Id="rId882" Type="http://schemas.openxmlformats.org/officeDocument/2006/relationships/customXml" Target="../ink/ink1888.xml"/><Relationship Id="rId1098" Type="http://schemas.openxmlformats.org/officeDocument/2006/relationships/image" Target="../media/image1536.png"/><Relationship Id="rId328" Type="http://schemas.openxmlformats.org/officeDocument/2006/relationships/customXml" Target="../ink/ink1609.xml"/><Relationship Id="rId535" Type="http://schemas.openxmlformats.org/officeDocument/2006/relationships/customXml" Target="../ink/ink1713.xml"/><Relationship Id="rId742" Type="http://schemas.openxmlformats.org/officeDocument/2006/relationships/customXml" Target="../ink/ink1817.xml"/><Relationship Id="rId1165" Type="http://schemas.openxmlformats.org/officeDocument/2006/relationships/customXml" Target="../ink/ink2030.xml"/><Relationship Id="rId1372" Type="http://schemas.openxmlformats.org/officeDocument/2006/relationships/customXml" Target="../ink/ink2134.xml"/><Relationship Id="rId602" Type="http://schemas.openxmlformats.org/officeDocument/2006/relationships/image" Target="../media/image1290.png"/><Relationship Id="rId1025" Type="http://schemas.openxmlformats.org/officeDocument/2006/relationships/image" Target="../media/image1500.png"/><Relationship Id="rId1232" Type="http://schemas.openxmlformats.org/officeDocument/2006/relationships/image" Target="../media/image1602.png"/><Relationship Id="rId907" Type="http://schemas.openxmlformats.org/officeDocument/2006/relationships/image" Target="../media/image1441.png"/><Relationship Id="rId36" Type="http://schemas.openxmlformats.org/officeDocument/2006/relationships/image" Target="../media/image1007.png"/><Relationship Id="rId185" Type="http://schemas.openxmlformats.org/officeDocument/2006/relationships/customXml" Target="../ink/ink1537.xml"/><Relationship Id="rId392" Type="http://schemas.openxmlformats.org/officeDocument/2006/relationships/image" Target="../media/image1185.png"/><Relationship Id="rId697" Type="http://schemas.openxmlformats.org/officeDocument/2006/relationships/image" Target="../media/image1337.png"/><Relationship Id="rId252" Type="http://schemas.openxmlformats.org/officeDocument/2006/relationships/image" Target="../media/image1115.png"/><Relationship Id="rId1187" Type="http://schemas.openxmlformats.org/officeDocument/2006/relationships/customXml" Target="../ink/ink2041.xml"/><Relationship Id="rId112" Type="http://schemas.openxmlformats.org/officeDocument/2006/relationships/image" Target="../media/image1045.png"/><Relationship Id="rId557" Type="http://schemas.openxmlformats.org/officeDocument/2006/relationships/customXml" Target="../ink/ink1724.xml"/><Relationship Id="rId764" Type="http://schemas.openxmlformats.org/officeDocument/2006/relationships/customXml" Target="../ink/ink1828.xml"/><Relationship Id="rId971" Type="http://schemas.openxmlformats.org/officeDocument/2006/relationships/image" Target="../media/image1473.png"/><Relationship Id="rId1394" Type="http://schemas.openxmlformats.org/officeDocument/2006/relationships/customXml" Target="../ink/ink2145.xml"/><Relationship Id="rId417" Type="http://schemas.openxmlformats.org/officeDocument/2006/relationships/customXml" Target="../ink/ink1654.xml"/><Relationship Id="rId624" Type="http://schemas.openxmlformats.org/officeDocument/2006/relationships/customXml" Target="../ink/ink1758.xml"/><Relationship Id="rId831" Type="http://schemas.openxmlformats.org/officeDocument/2006/relationships/image" Target="../media/image1403.png"/><Relationship Id="rId1047" Type="http://schemas.openxmlformats.org/officeDocument/2006/relationships/customXml" Target="../ink/ink1971.xml"/><Relationship Id="rId1254" Type="http://schemas.openxmlformats.org/officeDocument/2006/relationships/image" Target="../media/image1613.png"/><Relationship Id="rId929" Type="http://schemas.openxmlformats.org/officeDocument/2006/relationships/image" Target="../media/image1452.png"/><Relationship Id="rId1114" Type="http://schemas.openxmlformats.org/officeDocument/2006/relationships/image" Target="../media/image1544.png"/><Relationship Id="rId1321" Type="http://schemas.openxmlformats.org/officeDocument/2006/relationships/customXml" Target="../ink/ink2108.xml"/><Relationship Id="rId58" Type="http://schemas.openxmlformats.org/officeDocument/2006/relationships/image" Target="../media/image1018.png"/><Relationship Id="rId1419" Type="http://schemas.openxmlformats.org/officeDocument/2006/relationships/image" Target="../media/image1694.png"/><Relationship Id="rId274" Type="http://schemas.openxmlformats.org/officeDocument/2006/relationships/customXml" Target="../ink/ink1582.xml"/><Relationship Id="rId481" Type="http://schemas.openxmlformats.org/officeDocument/2006/relationships/customXml" Target="../ink/ink1686.xml"/><Relationship Id="rId134" Type="http://schemas.openxmlformats.org/officeDocument/2006/relationships/image" Target="../media/image1057.png"/><Relationship Id="rId579" Type="http://schemas.openxmlformats.org/officeDocument/2006/relationships/customXml" Target="../ink/ink1735.xml"/><Relationship Id="rId786" Type="http://schemas.openxmlformats.org/officeDocument/2006/relationships/customXml" Target="../ink/ink1840.xml"/><Relationship Id="rId993" Type="http://schemas.openxmlformats.org/officeDocument/2006/relationships/image" Target="../media/image1484.png"/><Relationship Id="rId341" Type="http://schemas.openxmlformats.org/officeDocument/2006/relationships/image" Target="../media/image1159.png"/><Relationship Id="rId439" Type="http://schemas.openxmlformats.org/officeDocument/2006/relationships/customXml" Target="../ink/ink1665.xml"/><Relationship Id="rId646" Type="http://schemas.openxmlformats.org/officeDocument/2006/relationships/customXml" Target="../ink/ink1769.xml"/><Relationship Id="rId1069" Type="http://schemas.openxmlformats.org/officeDocument/2006/relationships/customXml" Target="../ink/ink1982.xml"/><Relationship Id="rId1276" Type="http://schemas.openxmlformats.org/officeDocument/2006/relationships/image" Target="../media/image1624.png"/><Relationship Id="rId201" Type="http://schemas.openxmlformats.org/officeDocument/2006/relationships/customXml" Target="../ink/ink1545.xml"/><Relationship Id="rId506" Type="http://schemas.openxmlformats.org/officeDocument/2006/relationships/image" Target="../media/image1242.png"/><Relationship Id="rId853" Type="http://schemas.openxmlformats.org/officeDocument/2006/relationships/image" Target="../media/image1414.png"/><Relationship Id="rId1136" Type="http://schemas.openxmlformats.org/officeDocument/2006/relationships/image" Target="../media/image1555.png"/><Relationship Id="rId713" Type="http://schemas.openxmlformats.org/officeDocument/2006/relationships/image" Target="../media/image1345.png"/><Relationship Id="rId920" Type="http://schemas.openxmlformats.org/officeDocument/2006/relationships/customXml" Target="../ink/ink1907.xml"/><Relationship Id="rId1343" Type="http://schemas.openxmlformats.org/officeDocument/2006/relationships/image" Target="../media/image1656.png"/><Relationship Id="rId1203" Type="http://schemas.openxmlformats.org/officeDocument/2006/relationships/customXml" Target="../ink/ink2049.xml"/><Relationship Id="rId1410" Type="http://schemas.openxmlformats.org/officeDocument/2006/relationships/customXml" Target="../ink/ink2153.xml"/><Relationship Id="rId296" Type="http://schemas.openxmlformats.org/officeDocument/2006/relationships/customXml" Target="../ink/ink1593.xml"/><Relationship Id="rId156" Type="http://schemas.openxmlformats.org/officeDocument/2006/relationships/image" Target="../media/image1068.png"/><Relationship Id="rId363" Type="http://schemas.openxmlformats.org/officeDocument/2006/relationships/customXml" Target="../ink/ink1627.xml"/><Relationship Id="rId570" Type="http://schemas.openxmlformats.org/officeDocument/2006/relationships/image" Target="../media/image1274.png"/><Relationship Id="rId223" Type="http://schemas.openxmlformats.org/officeDocument/2006/relationships/customXml" Target="../ink/ink1556.xml"/><Relationship Id="rId430" Type="http://schemas.openxmlformats.org/officeDocument/2006/relationships/image" Target="../media/image1203.png"/><Relationship Id="rId668" Type="http://schemas.openxmlformats.org/officeDocument/2006/relationships/customXml" Target="../ink/ink1780.xml"/><Relationship Id="rId875" Type="http://schemas.openxmlformats.org/officeDocument/2006/relationships/image" Target="../media/image1425.png"/><Relationship Id="rId1060" Type="http://schemas.openxmlformats.org/officeDocument/2006/relationships/image" Target="../media/image1517.png"/><Relationship Id="rId1298" Type="http://schemas.openxmlformats.org/officeDocument/2006/relationships/image" Target="../media/image375.png"/><Relationship Id="rId528" Type="http://schemas.openxmlformats.org/officeDocument/2006/relationships/image" Target="../media/image1253.png"/><Relationship Id="rId735" Type="http://schemas.openxmlformats.org/officeDocument/2006/relationships/image" Target="../media/image1356.png"/><Relationship Id="rId942" Type="http://schemas.openxmlformats.org/officeDocument/2006/relationships/customXml" Target="../ink/ink1918.xml"/><Relationship Id="rId1158" Type="http://schemas.openxmlformats.org/officeDocument/2006/relationships/image" Target="../media/image1566.png"/><Relationship Id="rId1365" Type="http://schemas.openxmlformats.org/officeDocument/2006/relationships/image" Target="../media/image1667.png"/><Relationship Id="rId1018" Type="http://schemas.openxmlformats.org/officeDocument/2006/relationships/customXml" Target="../ink/ink1956.xml"/><Relationship Id="rId1225" Type="http://schemas.openxmlformats.org/officeDocument/2006/relationships/customXml" Target="../ink/ink2060.xml"/><Relationship Id="rId71" Type="http://schemas.openxmlformats.org/officeDocument/2006/relationships/customXml" Target="../ink/ink1480.xml"/><Relationship Id="rId802" Type="http://schemas.openxmlformats.org/officeDocument/2006/relationships/customXml" Target="../ink/ink1848.xml"/><Relationship Id="rId29" Type="http://schemas.openxmlformats.org/officeDocument/2006/relationships/customXml" Target="../ink/ink1459.xml"/><Relationship Id="rId178" Type="http://schemas.openxmlformats.org/officeDocument/2006/relationships/image" Target="../media/image1078.png"/><Relationship Id="rId385" Type="http://schemas.openxmlformats.org/officeDocument/2006/relationships/customXml" Target="../ink/ink1638.xml"/><Relationship Id="rId592" Type="http://schemas.openxmlformats.org/officeDocument/2006/relationships/image" Target="../media/image1285.png"/><Relationship Id="rId245" Type="http://schemas.openxmlformats.org/officeDocument/2006/relationships/customXml" Target="../ink/ink1567.xml"/><Relationship Id="rId452" Type="http://schemas.openxmlformats.org/officeDocument/2006/relationships/image" Target="../media/image1214.png"/><Relationship Id="rId897" Type="http://schemas.openxmlformats.org/officeDocument/2006/relationships/image" Target="../media/image1436.png"/><Relationship Id="rId1082" Type="http://schemas.openxmlformats.org/officeDocument/2006/relationships/image" Target="../media/image1528.png"/><Relationship Id="rId105" Type="http://schemas.openxmlformats.org/officeDocument/2006/relationships/customXml" Target="../ink/ink1497.xml"/><Relationship Id="rId312" Type="http://schemas.openxmlformats.org/officeDocument/2006/relationships/customXml" Target="../ink/ink1601.xml"/><Relationship Id="rId757" Type="http://schemas.openxmlformats.org/officeDocument/2006/relationships/image" Target="../media/image1367.png"/><Relationship Id="rId964" Type="http://schemas.openxmlformats.org/officeDocument/2006/relationships/customXml" Target="../ink/ink1929.xml"/><Relationship Id="rId1387" Type="http://schemas.openxmlformats.org/officeDocument/2006/relationships/image" Target="../media/image1678.png"/><Relationship Id="rId93" Type="http://schemas.openxmlformats.org/officeDocument/2006/relationships/customXml" Target="../ink/ink1491.xml"/><Relationship Id="rId617" Type="http://schemas.openxmlformats.org/officeDocument/2006/relationships/image" Target="../media/image1297.png"/><Relationship Id="rId824" Type="http://schemas.openxmlformats.org/officeDocument/2006/relationships/customXml" Target="../ink/ink1859.xml"/><Relationship Id="rId1247" Type="http://schemas.openxmlformats.org/officeDocument/2006/relationships/customXml" Target="../ink/ink2071.xml"/><Relationship Id="rId1107" Type="http://schemas.openxmlformats.org/officeDocument/2006/relationships/customXml" Target="../ink/ink2001.xml"/><Relationship Id="rId1314" Type="http://schemas.openxmlformats.org/officeDocument/2006/relationships/image" Target="../media/image1642.png"/><Relationship Id="rId20" Type="http://schemas.openxmlformats.org/officeDocument/2006/relationships/image" Target="../media/image999.png"/><Relationship Id="rId267" Type="http://schemas.openxmlformats.org/officeDocument/2006/relationships/image" Target="../media/image1122.png"/><Relationship Id="rId474" Type="http://schemas.openxmlformats.org/officeDocument/2006/relationships/image" Target="../media/image1226.png"/><Relationship Id="rId127" Type="http://schemas.openxmlformats.org/officeDocument/2006/relationships/customXml" Target="../ink/ink1508.xml"/><Relationship Id="rId681" Type="http://schemas.openxmlformats.org/officeDocument/2006/relationships/image" Target="../media/image1329.png"/><Relationship Id="rId779" Type="http://schemas.openxmlformats.org/officeDocument/2006/relationships/customXml" Target="../ink/ink1836.xml"/><Relationship Id="rId986" Type="http://schemas.openxmlformats.org/officeDocument/2006/relationships/customXml" Target="../ink/ink1940.xml"/><Relationship Id="rId334" Type="http://schemas.openxmlformats.org/officeDocument/2006/relationships/customXml" Target="../ink/ink1612.xml"/><Relationship Id="rId541" Type="http://schemas.openxmlformats.org/officeDocument/2006/relationships/customXml" Target="../ink/ink1716.xml"/><Relationship Id="rId639" Type="http://schemas.openxmlformats.org/officeDocument/2006/relationships/image" Target="../media/image1308.png"/><Relationship Id="rId1171" Type="http://schemas.openxmlformats.org/officeDocument/2006/relationships/customXml" Target="../ink/ink2033.xml"/><Relationship Id="rId1269" Type="http://schemas.openxmlformats.org/officeDocument/2006/relationships/customXml" Target="../ink/ink2082.xml"/><Relationship Id="rId401" Type="http://schemas.openxmlformats.org/officeDocument/2006/relationships/customXml" Target="../ink/ink1646.xml"/><Relationship Id="rId846" Type="http://schemas.openxmlformats.org/officeDocument/2006/relationships/customXml" Target="../ink/ink1870.xml"/><Relationship Id="rId1031" Type="http://schemas.openxmlformats.org/officeDocument/2006/relationships/customXml" Target="../ink/ink1963.xml"/><Relationship Id="rId1129" Type="http://schemas.openxmlformats.org/officeDocument/2006/relationships/customXml" Target="../ink/ink2012.xml"/><Relationship Id="rId706" Type="http://schemas.openxmlformats.org/officeDocument/2006/relationships/customXml" Target="../ink/ink1799.xml"/><Relationship Id="rId913" Type="http://schemas.openxmlformats.org/officeDocument/2006/relationships/image" Target="../media/image1444.png"/><Relationship Id="rId1336" Type="http://schemas.openxmlformats.org/officeDocument/2006/relationships/customXml" Target="../ink/ink2116.xml"/><Relationship Id="rId42" Type="http://schemas.openxmlformats.org/officeDocument/2006/relationships/image" Target="../media/image1010.png"/><Relationship Id="rId1403" Type="http://schemas.openxmlformats.org/officeDocument/2006/relationships/image" Target="../media/image1686.png"/><Relationship Id="rId191" Type="http://schemas.openxmlformats.org/officeDocument/2006/relationships/customXml" Target="../ink/ink1540.xml"/><Relationship Id="rId289" Type="http://schemas.openxmlformats.org/officeDocument/2006/relationships/image" Target="../media/image1133.png"/><Relationship Id="rId496" Type="http://schemas.openxmlformats.org/officeDocument/2006/relationships/image" Target="../media/image1237.png"/><Relationship Id="rId149" Type="http://schemas.openxmlformats.org/officeDocument/2006/relationships/customXml" Target="../ink/ink1519.xml"/><Relationship Id="rId356" Type="http://schemas.openxmlformats.org/officeDocument/2006/relationships/image" Target="../media/image1166.png"/><Relationship Id="rId563" Type="http://schemas.openxmlformats.org/officeDocument/2006/relationships/customXml" Target="../ink/ink1727.xml"/><Relationship Id="rId770" Type="http://schemas.openxmlformats.org/officeDocument/2006/relationships/customXml" Target="../ink/ink1831.xml"/><Relationship Id="rId1193" Type="http://schemas.openxmlformats.org/officeDocument/2006/relationships/customXml" Target="../ink/ink2044.xml"/><Relationship Id="rId216" Type="http://schemas.openxmlformats.org/officeDocument/2006/relationships/image" Target="../media/image1097.png"/><Relationship Id="rId423" Type="http://schemas.openxmlformats.org/officeDocument/2006/relationships/customXml" Target="../ink/ink1657.xml"/><Relationship Id="rId868" Type="http://schemas.openxmlformats.org/officeDocument/2006/relationships/customXml" Target="../ink/ink1881.xml"/><Relationship Id="rId1053" Type="http://schemas.openxmlformats.org/officeDocument/2006/relationships/customXml" Target="../ink/ink1974.xml"/><Relationship Id="rId1260" Type="http://schemas.openxmlformats.org/officeDocument/2006/relationships/image" Target="../media/image1616.png"/><Relationship Id="rId630" Type="http://schemas.openxmlformats.org/officeDocument/2006/relationships/customXml" Target="../ink/ink1761.xml"/><Relationship Id="rId728" Type="http://schemas.openxmlformats.org/officeDocument/2006/relationships/customXml" Target="../ink/ink1810.xml"/><Relationship Id="rId935" Type="http://schemas.openxmlformats.org/officeDocument/2006/relationships/image" Target="../media/image1455.png"/><Relationship Id="rId1358" Type="http://schemas.openxmlformats.org/officeDocument/2006/relationships/customXml" Target="../ink/ink2127.xml"/><Relationship Id="rId64" Type="http://schemas.openxmlformats.org/officeDocument/2006/relationships/image" Target="../media/image1021.png"/><Relationship Id="rId1120" Type="http://schemas.openxmlformats.org/officeDocument/2006/relationships/image" Target="../media/image1547.png"/><Relationship Id="rId1218" Type="http://schemas.openxmlformats.org/officeDocument/2006/relationships/image" Target="../media/image1596.png"/><Relationship Id="rId280" Type="http://schemas.openxmlformats.org/officeDocument/2006/relationships/customXml" Target="../ink/ink1585.xml"/><Relationship Id="rId140" Type="http://schemas.openxmlformats.org/officeDocument/2006/relationships/image" Target="../media/image1060.png"/><Relationship Id="rId378" Type="http://schemas.openxmlformats.org/officeDocument/2006/relationships/image" Target="../media/image1178.png"/><Relationship Id="rId585" Type="http://schemas.openxmlformats.org/officeDocument/2006/relationships/customXml" Target="../ink/ink1738.xml"/><Relationship Id="rId792" Type="http://schemas.openxmlformats.org/officeDocument/2006/relationships/customXml" Target="../ink/ink1843.xml"/><Relationship Id="rId6" Type="http://schemas.openxmlformats.org/officeDocument/2006/relationships/image" Target="../media/image992.png"/><Relationship Id="rId238" Type="http://schemas.openxmlformats.org/officeDocument/2006/relationships/image" Target="../media/image1108.png"/><Relationship Id="rId445" Type="http://schemas.openxmlformats.org/officeDocument/2006/relationships/customXml" Target="../ink/ink1668.xml"/><Relationship Id="rId652" Type="http://schemas.openxmlformats.org/officeDocument/2006/relationships/customXml" Target="../ink/ink1772.xml"/><Relationship Id="rId1075" Type="http://schemas.openxmlformats.org/officeDocument/2006/relationships/customXml" Target="../ink/ink1985.xml"/><Relationship Id="rId1282" Type="http://schemas.openxmlformats.org/officeDocument/2006/relationships/image" Target="../media/image1627.png"/><Relationship Id="rId305" Type="http://schemas.openxmlformats.org/officeDocument/2006/relationships/image" Target="../media/image1141.png"/><Relationship Id="rId512" Type="http://schemas.openxmlformats.org/officeDocument/2006/relationships/image" Target="../media/image1245.png"/><Relationship Id="rId957" Type="http://schemas.openxmlformats.org/officeDocument/2006/relationships/image" Target="../media/image1466.png"/><Relationship Id="rId1142" Type="http://schemas.openxmlformats.org/officeDocument/2006/relationships/image" Target="../media/image1558.png"/><Relationship Id="rId86" Type="http://schemas.openxmlformats.org/officeDocument/2006/relationships/image" Target="../media/image1032.png"/><Relationship Id="rId817" Type="http://schemas.openxmlformats.org/officeDocument/2006/relationships/image" Target="../media/image1396.png"/><Relationship Id="rId1002" Type="http://schemas.openxmlformats.org/officeDocument/2006/relationships/customXml" Target="../ink/ink1948.xml"/><Relationship Id="rId1307" Type="http://schemas.openxmlformats.org/officeDocument/2006/relationships/customXml" Target="../ink/ink2101.xml"/><Relationship Id="rId13" Type="http://schemas.openxmlformats.org/officeDocument/2006/relationships/customXml" Target="../ink/ink1451.xml"/><Relationship Id="rId162" Type="http://schemas.openxmlformats.org/officeDocument/2006/relationships/image" Target="../media/image1071.png"/><Relationship Id="rId467" Type="http://schemas.openxmlformats.org/officeDocument/2006/relationships/customXml" Target="../ink/ink1679.xml"/><Relationship Id="rId1097" Type="http://schemas.openxmlformats.org/officeDocument/2006/relationships/customXml" Target="../ink/ink1996.xml"/><Relationship Id="rId674" Type="http://schemas.openxmlformats.org/officeDocument/2006/relationships/customXml" Target="../ink/ink1783.xml"/><Relationship Id="rId881" Type="http://schemas.openxmlformats.org/officeDocument/2006/relationships/image" Target="../media/image1428.png"/><Relationship Id="rId979" Type="http://schemas.openxmlformats.org/officeDocument/2006/relationships/image" Target="../media/image1477.png"/><Relationship Id="rId327" Type="http://schemas.openxmlformats.org/officeDocument/2006/relationships/image" Target="../media/image1152.png"/><Relationship Id="rId534" Type="http://schemas.openxmlformats.org/officeDocument/2006/relationships/image" Target="../media/image1256.png"/><Relationship Id="rId741" Type="http://schemas.openxmlformats.org/officeDocument/2006/relationships/image" Target="../media/image1359.png"/><Relationship Id="rId839" Type="http://schemas.openxmlformats.org/officeDocument/2006/relationships/image" Target="../media/image1407.png"/><Relationship Id="rId1164" Type="http://schemas.openxmlformats.org/officeDocument/2006/relationships/image" Target="../media/image1569.png"/><Relationship Id="rId1371" Type="http://schemas.openxmlformats.org/officeDocument/2006/relationships/image" Target="../media/image1670.png"/><Relationship Id="rId601" Type="http://schemas.openxmlformats.org/officeDocument/2006/relationships/customXml" Target="../ink/ink1746.xml"/><Relationship Id="rId1024" Type="http://schemas.openxmlformats.org/officeDocument/2006/relationships/customXml" Target="../ink/ink1959.xml"/><Relationship Id="rId1231" Type="http://schemas.openxmlformats.org/officeDocument/2006/relationships/customXml" Target="../ink/ink2063.xml"/><Relationship Id="rId906" Type="http://schemas.openxmlformats.org/officeDocument/2006/relationships/customXml" Target="../ink/ink1900.xml"/><Relationship Id="rId1329" Type="http://schemas.openxmlformats.org/officeDocument/2006/relationships/image" Target="../media/image1649.png"/><Relationship Id="rId35" Type="http://schemas.openxmlformats.org/officeDocument/2006/relationships/customXml" Target="../ink/ink1462.xml"/><Relationship Id="rId184" Type="http://schemas.openxmlformats.org/officeDocument/2006/relationships/image" Target="../media/image1081.png"/><Relationship Id="rId391" Type="http://schemas.openxmlformats.org/officeDocument/2006/relationships/customXml" Target="../ink/ink1641.xml"/><Relationship Id="rId251" Type="http://schemas.openxmlformats.org/officeDocument/2006/relationships/customXml" Target="../ink/ink1570.xml"/><Relationship Id="rId489" Type="http://schemas.openxmlformats.org/officeDocument/2006/relationships/customXml" Target="../ink/ink1690.xml"/><Relationship Id="rId696" Type="http://schemas.openxmlformats.org/officeDocument/2006/relationships/customXml" Target="../ink/ink1794.xml"/><Relationship Id="rId349" Type="http://schemas.openxmlformats.org/officeDocument/2006/relationships/customXml" Target="../ink/ink1620.xml"/><Relationship Id="rId556" Type="http://schemas.openxmlformats.org/officeDocument/2006/relationships/image" Target="../media/image1267.png"/><Relationship Id="rId763" Type="http://schemas.openxmlformats.org/officeDocument/2006/relationships/image" Target="../media/image1370.png"/><Relationship Id="rId1186" Type="http://schemas.openxmlformats.org/officeDocument/2006/relationships/image" Target="../media/image1580.png"/><Relationship Id="rId1393" Type="http://schemas.openxmlformats.org/officeDocument/2006/relationships/image" Target="../media/image1681.png"/><Relationship Id="rId111" Type="http://schemas.openxmlformats.org/officeDocument/2006/relationships/customXml" Target="../ink/ink1500.xml"/><Relationship Id="rId209" Type="http://schemas.openxmlformats.org/officeDocument/2006/relationships/customXml" Target="../ink/ink1549.xml"/><Relationship Id="rId416" Type="http://schemas.openxmlformats.org/officeDocument/2006/relationships/image" Target="../media/image1196.png"/><Relationship Id="rId970" Type="http://schemas.openxmlformats.org/officeDocument/2006/relationships/customXml" Target="../ink/ink1932.xml"/><Relationship Id="rId1046" Type="http://schemas.openxmlformats.org/officeDocument/2006/relationships/image" Target="../media/image1510.png"/><Relationship Id="rId1253" Type="http://schemas.openxmlformats.org/officeDocument/2006/relationships/customXml" Target="../ink/ink2074.xml"/><Relationship Id="rId623" Type="http://schemas.openxmlformats.org/officeDocument/2006/relationships/image" Target="../media/image1300.png"/><Relationship Id="rId830" Type="http://schemas.openxmlformats.org/officeDocument/2006/relationships/customXml" Target="../ink/ink1862.xml"/><Relationship Id="rId928" Type="http://schemas.openxmlformats.org/officeDocument/2006/relationships/customXml" Target="../ink/ink1911.xml"/><Relationship Id="rId57" Type="http://schemas.openxmlformats.org/officeDocument/2006/relationships/customXml" Target="../ink/ink1473.xml"/><Relationship Id="rId1113" Type="http://schemas.openxmlformats.org/officeDocument/2006/relationships/customXml" Target="../ink/ink2004.xml"/><Relationship Id="rId1320" Type="http://schemas.openxmlformats.org/officeDocument/2006/relationships/image" Target="../media/image1645.png"/><Relationship Id="rId1418" Type="http://schemas.openxmlformats.org/officeDocument/2006/relationships/customXml" Target="../ink/ink2157.xml"/><Relationship Id="rId273" Type="http://schemas.openxmlformats.org/officeDocument/2006/relationships/image" Target="../media/image1125.png"/><Relationship Id="rId480" Type="http://schemas.openxmlformats.org/officeDocument/2006/relationships/image" Target="../media/image1229.png"/><Relationship Id="rId133" Type="http://schemas.openxmlformats.org/officeDocument/2006/relationships/customXml" Target="../ink/ink1511.xml"/><Relationship Id="rId340" Type="http://schemas.openxmlformats.org/officeDocument/2006/relationships/customXml" Target="../ink/ink1615.xml"/><Relationship Id="rId578" Type="http://schemas.openxmlformats.org/officeDocument/2006/relationships/image" Target="../media/image1278.png"/><Relationship Id="rId785" Type="http://schemas.openxmlformats.org/officeDocument/2006/relationships/customXml" Target="../ink/ink1839.xml"/><Relationship Id="rId992" Type="http://schemas.openxmlformats.org/officeDocument/2006/relationships/customXml" Target="../ink/ink1943.xml"/><Relationship Id="rId200" Type="http://schemas.openxmlformats.org/officeDocument/2006/relationships/image" Target="../media/image1089.png"/><Relationship Id="rId438" Type="http://schemas.openxmlformats.org/officeDocument/2006/relationships/image" Target="../media/image1207.png"/><Relationship Id="rId645" Type="http://schemas.openxmlformats.org/officeDocument/2006/relationships/image" Target="../media/image1311.png"/><Relationship Id="rId852" Type="http://schemas.openxmlformats.org/officeDocument/2006/relationships/customXml" Target="../ink/ink1873.xml"/><Relationship Id="rId1068" Type="http://schemas.openxmlformats.org/officeDocument/2006/relationships/image" Target="../media/image1521.png"/><Relationship Id="rId1275" Type="http://schemas.openxmlformats.org/officeDocument/2006/relationships/customXml" Target="../ink/ink2085.xml"/><Relationship Id="rId505" Type="http://schemas.openxmlformats.org/officeDocument/2006/relationships/customXml" Target="../ink/ink1698.xml"/><Relationship Id="rId712" Type="http://schemas.openxmlformats.org/officeDocument/2006/relationships/customXml" Target="../ink/ink1802.xml"/><Relationship Id="rId1135" Type="http://schemas.openxmlformats.org/officeDocument/2006/relationships/customXml" Target="../ink/ink2015.xml"/><Relationship Id="rId1342" Type="http://schemas.openxmlformats.org/officeDocument/2006/relationships/customXml" Target="../ink/ink2119.xml"/><Relationship Id="rId79" Type="http://schemas.openxmlformats.org/officeDocument/2006/relationships/customXml" Target="../ink/ink1484.xml"/><Relationship Id="rId144" Type="http://schemas.openxmlformats.org/officeDocument/2006/relationships/image" Target="../media/image1062.png"/><Relationship Id="rId589" Type="http://schemas.openxmlformats.org/officeDocument/2006/relationships/customXml" Target="../ink/ink1740.xml"/><Relationship Id="rId796" Type="http://schemas.openxmlformats.org/officeDocument/2006/relationships/customXml" Target="../ink/ink1845.xml"/><Relationship Id="rId1202" Type="http://schemas.openxmlformats.org/officeDocument/2006/relationships/image" Target="../media/image1588.png"/><Relationship Id="rId351" Type="http://schemas.openxmlformats.org/officeDocument/2006/relationships/customXml" Target="../ink/ink1621.xml"/><Relationship Id="rId449" Type="http://schemas.openxmlformats.org/officeDocument/2006/relationships/customXml" Target="../ink/ink1670.xml"/><Relationship Id="rId656" Type="http://schemas.openxmlformats.org/officeDocument/2006/relationships/customXml" Target="../ink/ink1774.xml"/><Relationship Id="rId863" Type="http://schemas.openxmlformats.org/officeDocument/2006/relationships/image" Target="../media/image1419.png"/><Relationship Id="rId1079" Type="http://schemas.openxmlformats.org/officeDocument/2006/relationships/customXml" Target="../ink/ink1987.xml"/><Relationship Id="rId1286" Type="http://schemas.openxmlformats.org/officeDocument/2006/relationships/image" Target="../media/image1629.png"/><Relationship Id="rId211" Type="http://schemas.openxmlformats.org/officeDocument/2006/relationships/customXml" Target="../ink/ink1550.xml"/><Relationship Id="rId295" Type="http://schemas.openxmlformats.org/officeDocument/2006/relationships/image" Target="../media/image1136.png"/><Relationship Id="rId309" Type="http://schemas.openxmlformats.org/officeDocument/2006/relationships/image" Target="../media/image1143.png"/><Relationship Id="rId516" Type="http://schemas.openxmlformats.org/officeDocument/2006/relationships/image" Target="../media/image1247.png"/><Relationship Id="rId1146" Type="http://schemas.openxmlformats.org/officeDocument/2006/relationships/image" Target="../media/image1560.png"/><Relationship Id="rId723" Type="http://schemas.openxmlformats.org/officeDocument/2006/relationships/image" Target="../media/image1350.png"/><Relationship Id="rId930" Type="http://schemas.openxmlformats.org/officeDocument/2006/relationships/customXml" Target="../ink/ink1912.xml"/><Relationship Id="rId1006" Type="http://schemas.openxmlformats.org/officeDocument/2006/relationships/customXml" Target="../ink/ink1950.xml"/><Relationship Id="rId1353" Type="http://schemas.openxmlformats.org/officeDocument/2006/relationships/image" Target="../media/image1661.png"/><Relationship Id="rId155" Type="http://schemas.openxmlformats.org/officeDocument/2006/relationships/customXml" Target="../ink/ink1522.xml"/><Relationship Id="rId362" Type="http://schemas.openxmlformats.org/officeDocument/2006/relationships/image" Target="../media/image1169.png"/><Relationship Id="rId1213" Type="http://schemas.openxmlformats.org/officeDocument/2006/relationships/customXml" Target="../ink/ink2054.xml"/><Relationship Id="rId1297" Type="http://schemas.openxmlformats.org/officeDocument/2006/relationships/customXml" Target="../ink/ink2096.xml"/><Relationship Id="rId1420" Type="http://schemas.openxmlformats.org/officeDocument/2006/relationships/customXml" Target="../ink/ink2158.xml"/><Relationship Id="rId222" Type="http://schemas.openxmlformats.org/officeDocument/2006/relationships/image" Target="../media/image1100.png"/><Relationship Id="rId667" Type="http://schemas.openxmlformats.org/officeDocument/2006/relationships/image" Target="../media/image1322.png"/><Relationship Id="rId874" Type="http://schemas.openxmlformats.org/officeDocument/2006/relationships/customXml" Target="../ink/ink1884.xml"/><Relationship Id="rId17" Type="http://schemas.openxmlformats.org/officeDocument/2006/relationships/customXml" Target="../ink/ink1453.xml"/><Relationship Id="rId527" Type="http://schemas.openxmlformats.org/officeDocument/2006/relationships/customXml" Target="../ink/ink1709.xml"/><Relationship Id="rId734" Type="http://schemas.openxmlformats.org/officeDocument/2006/relationships/customXml" Target="../ink/ink1813.xml"/><Relationship Id="rId941" Type="http://schemas.openxmlformats.org/officeDocument/2006/relationships/image" Target="../media/image1458.png"/><Relationship Id="rId1157" Type="http://schemas.openxmlformats.org/officeDocument/2006/relationships/customXml" Target="../ink/ink2026.xml"/><Relationship Id="rId1364" Type="http://schemas.openxmlformats.org/officeDocument/2006/relationships/customXml" Target="../ink/ink2130.xml"/><Relationship Id="rId70" Type="http://schemas.openxmlformats.org/officeDocument/2006/relationships/image" Target="../media/image1024.png"/><Relationship Id="rId166" Type="http://schemas.openxmlformats.org/officeDocument/2006/relationships/image" Target="../media/image1073.png"/><Relationship Id="rId373" Type="http://schemas.openxmlformats.org/officeDocument/2006/relationships/customXml" Target="../ink/ink1632.xml"/><Relationship Id="rId580" Type="http://schemas.openxmlformats.org/officeDocument/2006/relationships/image" Target="../media/image1279.png"/><Relationship Id="rId801" Type="http://schemas.openxmlformats.org/officeDocument/2006/relationships/image" Target="../media/image1388.png"/><Relationship Id="rId1017" Type="http://schemas.openxmlformats.org/officeDocument/2006/relationships/image" Target="../media/image1496.png"/><Relationship Id="rId1224" Type="http://schemas.openxmlformats.org/officeDocument/2006/relationships/image" Target="../media/image1599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61.xml"/><Relationship Id="rId440" Type="http://schemas.openxmlformats.org/officeDocument/2006/relationships/image" Target="../media/image1208.png"/><Relationship Id="rId678" Type="http://schemas.openxmlformats.org/officeDocument/2006/relationships/customXml" Target="../ink/ink1785.xml"/><Relationship Id="rId885" Type="http://schemas.openxmlformats.org/officeDocument/2006/relationships/image" Target="../media/image1430.png"/><Relationship Id="rId1070" Type="http://schemas.openxmlformats.org/officeDocument/2006/relationships/image" Target="../media/image1522.png"/><Relationship Id="rId28" Type="http://schemas.openxmlformats.org/officeDocument/2006/relationships/image" Target="../media/image1003.png"/><Relationship Id="rId300" Type="http://schemas.openxmlformats.org/officeDocument/2006/relationships/customXml" Target="../ink/ink1595.xml"/><Relationship Id="rId538" Type="http://schemas.openxmlformats.org/officeDocument/2006/relationships/image" Target="../media/image1258.png"/><Relationship Id="rId745" Type="http://schemas.openxmlformats.org/officeDocument/2006/relationships/image" Target="../media/image1361.png"/><Relationship Id="rId952" Type="http://schemas.openxmlformats.org/officeDocument/2006/relationships/customXml" Target="../ink/ink1923.xml"/><Relationship Id="rId1168" Type="http://schemas.openxmlformats.org/officeDocument/2006/relationships/image" Target="../media/image1571.png"/><Relationship Id="rId1375" Type="http://schemas.openxmlformats.org/officeDocument/2006/relationships/image" Target="../media/image1672.png"/><Relationship Id="rId81" Type="http://schemas.openxmlformats.org/officeDocument/2006/relationships/customXml" Target="../ink/ink1485.xml"/><Relationship Id="rId177" Type="http://schemas.openxmlformats.org/officeDocument/2006/relationships/customXml" Target="../ink/ink1533.xml"/><Relationship Id="rId384" Type="http://schemas.openxmlformats.org/officeDocument/2006/relationships/image" Target="../media/image1181.png"/><Relationship Id="rId591" Type="http://schemas.openxmlformats.org/officeDocument/2006/relationships/customXml" Target="../ink/ink1741.xml"/><Relationship Id="rId605" Type="http://schemas.openxmlformats.org/officeDocument/2006/relationships/customXml" Target="../ink/ink1748.xml"/><Relationship Id="rId812" Type="http://schemas.openxmlformats.org/officeDocument/2006/relationships/customXml" Target="../ink/ink1853.xml"/><Relationship Id="rId1028" Type="http://schemas.openxmlformats.org/officeDocument/2006/relationships/customXml" Target="../ink/ink1961.xml"/><Relationship Id="rId1235" Type="http://schemas.openxmlformats.org/officeDocument/2006/relationships/customXml" Target="../ink/ink2065.xml"/><Relationship Id="rId244" Type="http://schemas.openxmlformats.org/officeDocument/2006/relationships/image" Target="../media/image1111.png"/><Relationship Id="rId689" Type="http://schemas.openxmlformats.org/officeDocument/2006/relationships/image" Target="../media/image1333.png"/><Relationship Id="rId896" Type="http://schemas.openxmlformats.org/officeDocument/2006/relationships/customXml" Target="../ink/ink1895.xml"/><Relationship Id="rId1081" Type="http://schemas.openxmlformats.org/officeDocument/2006/relationships/customXml" Target="../ink/ink1988.xml"/><Relationship Id="rId1302" Type="http://schemas.openxmlformats.org/officeDocument/2006/relationships/image" Target="../media/image1636.png"/><Relationship Id="rId39" Type="http://schemas.openxmlformats.org/officeDocument/2006/relationships/customXml" Target="../ink/ink1464.xml"/><Relationship Id="rId451" Type="http://schemas.openxmlformats.org/officeDocument/2006/relationships/customXml" Target="../ink/ink1671.xml"/><Relationship Id="rId549" Type="http://schemas.openxmlformats.org/officeDocument/2006/relationships/customXml" Target="../ink/ink1720.xml"/><Relationship Id="rId756" Type="http://schemas.openxmlformats.org/officeDocument/2006/relationships/customXml" Target="../ink/ink1824.xml"/><Relationship Id="rId1179" Type="http://schemas.openxmlformats.org/officeDocument/2006/relationships/customXml" Target="../ink/ink2037.xml"/><Relationship Id="rId1386" Type="http://schemas.openxmlformats.org/officeDocument/2006/relationships/customXml" Target="../ink/ink2141.xml"/><Relationship Id="rId104" Type="http://schemas.openxmlformats.org/officeDocument/2006/relationships/image" Target="../media/image1041.png"/><Relationship Id="rId188" Type="http://schemas.openxmlformats.org/officeDocument/2006/relationships/image" Target="../media/image1083.png"/><Relationship Id="rId311" Type="http://schemas.openxmlformats.org/officeDocument/2006/relationships/image" Target="../media/image1144.png"/><Relationship Id="rId395" Type="http://schemas.openxmlformats.org/officeDocument/2006/relationships/customXml" Target="../ink/ink1643.xml"/><Relationship Id="rId409" Type="http://schemas.openxmlformats.org/officeDocument/2006/relationships/customXml" Target="../ink/ink1650.xml"/><Relationship Id="rId963" Type="http://schemas.openxmlformats.org/officeDocument/2006/relationships/image" Target="../media/image1469.png"/><Relationship Id="rId1039" Type="http://schemas.openxmlformats.org/officeDocument/2006/relationships/customXml" Target="../ink/ink1967.xml"/><Relationship Id="rId1246" Type="http://schemas.openxmlformats.org/officeDocument/2006/relationships/image" Target="../media/image1609.png"/><Relationship Id="rId92" Type="http://schemas.openxmlformats.org/officeDocument/2006/relationships/image" Target="../media/image1035.png"/><Relationship Id="rId616" Type="http://schemas.openxmlformats.org/officeDocument/2006/relationships/customXml" Target="../ink/ink1754.xml"/><Relationship Id="rId823" Type="http://schemas.openxmlformats.org/officeDocument/2006/relationships/image" Target="../media/image1399.png"/><Relationship Id="rId255" Type="http://schemas.openxmlformats.org/officeDocument/2006/relationships/customXml" Target="../ink/ink1572.xml"/><Relationship Id="rId462" Type="http://schemas.openxmlformats.org/officeDocument/2006/relationships/image" Target="../media/image1219.png"/><Relationship Id="rId1092" Type="http://schemas.openxmlformats.org/officeDocument/2006/relationships/image" Target="../media/image1533.png"/><Relationship Id="rId1106" Type="http://schemas.openxmlformats.org/officeDocument/2006/relationships/image" Target="../media/image1540.png"/><Relationship Id="rId1313" Type="http://schemas.openxmlformats.org/officeDocument/2006/relationships/customXml" Target="../ink/ink2104.xml"/><Relationship Id="rId1397" Type="http://schemas.openxmlformats.org/officeDocument/2006/relationships/image" Target="../media/image1683.png"/><Relationship Id="rId115" Type="http://schemas.openxmlformats.org/officeDocument/2006/relationships/customXml" Target="../ink/ink1502.xml"/><Relationship Id="rId322" Type="http://schemas.openxmlformats.org/officeDocument/2006/relationships/customXml" Target="../ink/ink1606.xml"/><Relationship Id="rId767" Type="http://schemas.openxmlformats.org/officeDocument/2006/relationships/image" Target="../media/image1372.png"/><Relationship Id="rId974" Type="http://schemas.openxmlformats.org/officeDocument/2006/relationships/customXml" Target="../ink/ink1934.xml"/><Relationship Id="rId199" Type="http://schemas.openxmlformats.org/officeDocument/2006/relationships/customXml" Target="../ink/ink1544.xml"/><Relationship Id="rId627" Type="http://schemas.openxmlformats.org/officeDocument/2006/relationships/image" Target="../media/image1302.png"/><Relationship Id="rId834" Type="http://schemas.openxmlformats.org/officeDocument/2006/relationships/customXml" Target="../ink/ink1864.xml"/><Relationship Id="rId1257" Type="http://schemas.openxmlformats.org/officeDocument/2006/relationships/customXml" Target="../ink/ink2076.xml"/><Relationship Id="rId266" Type="http://schemas.openxmlformats.org/officeDocument/2006/relationships/customXml" Target="../ink/ink1578.xml"/><Relationship Id="rId473" Type="http://schemas.openxmlformats.org/officeDocument/2006/relationships/customXml" Target="../ink/ink1682.xml"/><Relationship Id="rId680" Type="http://schemas.openxmlformats.org/officeDocument/2006/relationships/customXml" Target="../ink/ink1786.xml"/><Relationship Id="rId901" Type="http://schemas.openxmlformats.org/officeDocument/2006/relationships/image" Target="../media/image1438.png"/><Relationship Id="rId1117" Type="http://schemas.openxmlformats.org/officeDocument/2006/relationships/customXml" Target="../ink/ink2006.xml"/><Relationship Id="rId1324" Type="http://schemas.openxmlformats.org/officeDocument/2006/relationships/customXml" Target="../ink/ink2110.xml"/><Relationship Id="rId30" Type="http://schemas.openxmlformats.org/officeDocument/2006/relationships/image" Target="../media/image1004.png"/><Relationship Id="rId126" Type="http://schemas.openxmlformats.org/officeDocument/2006/relationships/image" Target="../media/image1053.png"/><Relationship Id="rId333" Type="http://schemas.openxmlformats.org/officeDocument/2006/relationships/image" Target="../media/image1155.png"/><Relationship Id="rId540" Type="http://schemas.openxmlformats.org/officeDocument/2006/relationships/image" Target="../media/image1259.png"/><Relationship Id="rId778" Type="http://schemas.openxmlformats.org/officeDocument/2006/relationships/image" Target="../media/image1377.png"/><Relationship Id="rId985" Type="http://schemas.openxmlformats.org/officeDocument/2006/relationships/image" Target="../media/image1480.png"/><Relationship Id="rId1170" Type="http://schemas.openxmlformats.org/officeDocument/2006/relationships/image" Target="../media/image1572.png"/><Relationship Id="rId638" Type="http://schemas.openxmlformats.org/officeDocument/2006/relationships/customXml" Target="../ink/ink1765.xml"/><Relationship Id="rId845" Type="http://schemas.openxmlformats.org/officeDocument/2006/relationships/image" Target="../media/image1410.png"/><Relationship Id="rId1030" Type="http://schemas.openxmlformats.org/officeDocument/2006/relationships/image" Target="../media/image1502.png"/><Relationship Id="rId1268" Type="http://schemas.openxmlformats.org/officeDocument/2006/relationships/image" Target="../media/image1620.png"/><Relationship Id="rId277" Type="http://schemas.openxmlformats.org/officeDocument/2006/relationships/image" Target="../media/image1127.png"/><Relationship Id="rId400" Type="http://schemas.openxmlformats.org/officeDocument/2006/relationships/image" Target="../media/image1188.png"/><Relationship Id="rId484" Type="http://schemas.openxmlformats.org/officeDocument/2006/relationships/image" Target="../media/image1231.png"/><Relationship Id="rId705" Type="http://schemas.openxmlformats.org/officeDocument/2006/relationships/image" Target="../media/image1341.png"/><Relationship Id="rId1128" Type="http://schemas.openxmlformats.org/officeDocument/2006/relationships/image" Target="../media/image1551.png"/><Relationship Id="rId1335" Type="http://schemas.openxmlformats.org/officeDocument/2006/relationships/image" Target="../media/image1652.png"/><Relationship Id="rId137" Type="http://schemas.openxmlformats.org/officeDocument/2006/relationships/customXml" Target="../ink/ink1513.xml"/><Relationship Id="rId344" Type="http://schemas.openxmlformats.org/officeDocument/2006/relationships/customXml" Target="../ink/ink1617.xml"/><Relationship Id="rId691" Type="http://schemas.openxmlformats.org/officeDocument/2006/relationships/image" Target="../media/image1334.png"/><Relationship Id="rId789" Type="http://schemas.openxmlformats.org/officeDocument/2006/relationships/image" Target="../media/image1382.png"/><Relationship Id="rId912" Type="http://schemas.openxmlformats.org/officeDocument/2006/relationships/customXml" Target="../ink/ink1903.xml"/><Relationship Id="rId996" Type="http://schemas.openxmlformats.org/officeDocument/2006/relationships/customXml" Target="../ink/ink1945.xml"/><Relationship Id="rId41" Type="http://schemas.openxmlformats.org/officeDocument/2006/relationships/customXml" Target="../ink/ink1465.xml"/><Relationship Id="rId551" Type="http://schemas.openxmlformats.org/officeDocument/2006/relationships/customXml" Target="../ink/ink1721.xml"/><Relationship Id="rId649" Type="http://schemas.openxmlformats.org/officeDocument/2006/relationships/image" Target="../media/image1313.png"/><Relationship Id="rId856" Type="http://schemas.openxmlformats.org/officeDocument/2006/relationships/customXml" Target="../ink/ink1875.xml"/><Relationship Id="rId1181" Type="http://schemas.openxmlformats.org/officeDocument/2006/relationships/customXml" Target="../ink/ink2038.xml"/><Relationship Id="rId1279" Type="http://schemas.openxmlformats.org/officeDocument/2006/relationships/customXml" Target="../ink/ink2087.xml"/><Relationship Id="rId1402" Type="http://schemas.openxmlformats.org/officeDocument/2006/relationships/customXml" Target="../ink/ink2149.xml"/><Relationship Id="rId190" Type="http://schemas.openxmlformats.org/officeDocument/2006/relationships/image" Target="../media/image1084.png"/><Relationship Id="rId204" Type="http://schemas.openxmlformats.org/officeDocument/2006/relationships/image" Target="../media/image1091.png"/><Relationship Id="rId288" Type="http://schemas.openxmlformats.org/officeDocument/2006/relationships/customXml" Target="../ink/ink1589.xml"/><Relationship Id="rId411" Type="http://schemas.openxmlformats.org/officeDocument/2006/relationships/customXml" Target="../ink/ink1651.xml"/><Relationship Id="rId509" Type="http://schemas.openxmlformats.org/officeDocument/2006/relationships/customXml" Target="../ink/ink1700.xml"/><Relationship Id="rId1041" Type="http://schemas.openxmlformats.org/officeDocument/2006/relationships/customXml" Target="../ink/ink1968.xml"/><Relationship Id="rId1139" Type="http://schemas.openxmlformats.org/officeDocument/2006/relationships/customXml" Target="../ink/ink2017.xml"/><Relationship Id="rId1346" Type="http://schemas.openxmlformats.org/officeDocument/2006/relationships/customXml" Target="../ink/ink2121.xml"/><Relationship Id="rId495" Type="http://schemas.openxmlformats.org/officeDocument/2006/relationships/customXml" Target="../ink/ink1693.xml"/><Relationship Id="rId716" Type="http://schemas.openxmlformats.org/officeDocument/2006/relationships/customXml" Target="../ink/ink1804.xml"/><Relationship Id="rId923" Type="http://schemas.openxmlformats.org/officeDocument/2006/relationships/image" Target="../media/image1449.png"/><Relationship Id="rId52" Type="http://schemas.openxmlformats.org/officeDocument/2006/relationships/image" Target="../media/image1015.png"/><Relationship Id="rId148" Type="http://schemas.openxmlformats.org/officeDocument/2006/relationships/image" Target="../media/image1064.png"/><Relationship Id="rId355" Type="http://schemas.openxmlformats.org/officeDocument/2006/relationships/customXml" Target="../ink/ink1623.xml"/><Relationship Id="rId562" Type="http://schemas.openxmlformats.org/officeDocument/2006/relationships/image" Target="../media/image1270.png"/><Relationship Id="rId1192" Type="http://schemas.openxmlformats.org/officeDocument/2006/relationships/image" Target="../media/image1583.png"/><Relationship Id="rId1206" Type="http://schemas.openxmlformats.org/officeDocument/2006/relationships/image" Target="../media/image1590.png"/><Relationship Id="rId1413" Type="http://schemas.openxmlformats.org/officeDocument/2006/relationships/image" Target="../media/image1691.png"/><Relationship Id="rId215" Type="http://schemas.openxmlformats.org/officeDocument/2006/relationships/customXml" Target="../ink/ink1552.xml"/><Relationship Id="rId422" Type="http://schemas.openxmlformats.org/officeDocument/2006/relationships/image" Target="../media/image1199.png"/><Relationship Id="rId867" Type="http://schemas.openxmlformats.org/officeDocument/2006/relationships/image" Target="../media/image1421.png"/><Relationship Id="rId1052" Type="http://schemas.openxmlformats.org/officeDocument/2006/relationships/image" Target="../media/image1513.png"/><Relationship Id="rId299" Type="http://schemas.openxmlformats.org/officeDocument/2006/relationships/image" Target="../media/image1138.png"/><Relationship Id="rId727" Type="http://schemas.openxmlformats.org/officeDocument/2006/relationships/image" Target="../media/image1352.png"/><Relationship Id="rId934" Type="http://schemas.openxmlformats.org/officeDocument/2006/relationships/customXml" Target="../ink/ink1914.xml"/><Relationship Id="rId1357" Type="http://schemas.openxmlformats.org/officeDocument/2006/relationships/image" Target="../media/image1663.png"/><Relationship Id="rId63" Type="http://schemas.openxmlformats.org/officeDocument/2006/relationships/customXml" Target="../ink/ink1476.xml"/><Relationship Id="rId159" Type="http://schemas.openxmlformats.org/officeDocument/2006/relationships/customXml" Target="../ink/ink1524.xml"/><Relationship Id="rId366" Type="http://schemas.openxmlformats.org/officeDocument/2006/relationships/image" Target="../media/image1171.png"/><Relationship Id="rId573" Type="http://schemas.openxmlformats.org/officeDocument/2006/relationships/customXml" Target="../ink/ink1732.xml"/><Relationship Id="rId780" Type="http://schemas.openxmlformats.org/officeDocument/2006/relationships/image" Target="../media/image1378.png"/><Relationship Id="rId1217" Type="http://schemas.openxmlformats.org/officeDocument/2006/relationships/customXml" Target="../ink/ink2056.xml"/><Relationship Id="rId226" Type="http://schemas.openxmlformats.org/officeDocument/2006/relationships/image" Target="../media/image1102.png"/><Relationship Id="rId433" Type="http://schemas.openxmlformats.org/officeDocument/2006/relationships/customXml" Target="../ink/ink1662.xml"/><Relationship Id="rId878" Type="http://schemas.openxmlformats.org/officeDocument/2006/relationships/customXml" Target="../ink/ink1886.xml"/><Relationship Id="rId1063" Type="http://schemas.openxmlformats.org/officeDocument/2006/relationships/customXml" Target="../ink/ink1979.xml"/><Relationship Id="rId1270" Type="http://schemas.openxmlformats.org/officeDocument/2006/relationships/image" Target="../media/image1621.png"/><Relationship Id="rId640" Type="http://schemas.openxmlformats.org/officeDocument/2006/relationships/customXml" Target="../ink/ink1766.xml"/><Relationship Id="rId738" Type="http://schemas.openxmlformats.org/officeDocument/2006/relationships/customXml" Target="../ink/ink1815.xml"/><Relationship Id="rId945" Type="http://schemas.openxmlformats.org/officeDocument/2006/relationships/image" Target="../media/image1460.png"/><Relationship Id="rId1368" Type="http://schemas.openxmlformats.org/officeDocument/2006/relationships/customXml" Target="../ink/ink2132.xml"/><Relationship Id="rId74" Type="http://schemas.openxmlformats.org/officeDocument/2006/relationships/image" Target="../media/image1026.png"/><Relationship Id="rId377" Type="http://schemas.openxmlformats.org/officeDocument/2006/relationships/customXml" Target="../ink/ink1634.xml"/><Relationship Id="rId500" Type="http://schemas.openxmlformats.org/officeDocument/2006/relationships/image" Target="../media/image1239.png"/><Relationship Id="rId584" Type="http://schemas.openxmlformats.org/officeDocument/2006/relationships/image" Target="../media/image1281.png"/><Relationship Id="rId805" Type="http://schemas.openxmlformats.org/officeDocument/2006/relationships/image" Target="../media/image1390.png"/><Relationship Id="rId1130" Type="http://schemas.openxmlformats.org/officeDocument/2006/relationships/image" Target="../media/image1552.png"/><Relationship Id="rId1228" Type="http://schemas.openxmlformats.org/officeDocument/2006/relationships/image" Target="../media/image938.png"/><Relationship Id="rId5" Type="http://schemas.openxmlformats.org/officeDocument/2006/relationships/customXml" Target="../ink/ink1447.xml"/><Relationship Id="rId237" Type="http://schemas.openxmlformats.org/officeDocument/2006/relationships/customXml" Target="../ink/ink1563.xml"/><Relationship Id="rId791" Type="http://schemas.openxmlformats.org/officeDocument/2006/relationships/image" Target="../media/image1383.png"/><Relationship Id="rId889" Type="http://schemas.openxmlformats.org/officeDocument/2006/relationships/image" Target="../media/image1432.png"/><Relationship Id="rId1074" Type="http://schemas.openxmlformats.org/officeDocument/2006/relationships/image" Target="../media/image1524.png"/><Relationship Id="rId444" Type="http://schemas.openxmlformats.org/officeDocument/2006/relationships/image" Target="../media/image1210.png"/><Relationship Id="rId651" Type="http://schemas.openxmlformats.org/officeDocument/2006/relationships/image" Target="../media/image1314.png"/><Relationship Id="rId749" Type="http://schemas.openxmlformats.org/officeDocument/2006/relationships/image" Target="../media/image1363.png"/><Relationship Id="rId1281" Type="http://schemas.openxmlformats.org/officeDocument/2006/relationships/customXml" Target="../ink/ink2088.xml"/><Relationship Id="rId1379" Type="http://schemas.openxmlformats.org/officeDocument/2006/relationships/image" Target="../media/image1674.png"/><Relationship Id="rId290" Type="http://schemas.openxmlformats.org/officeDocument/2006/relationships/customXml" Target="../ink/ink1590.xml"/><Relationship Id="rId304" Type="http://schemas.openxmlformats.org/officeDocument/2006/relationships/customXml" Target="../ink/ink1597.xml"/><Relationship Id="rId388" Type="http://schemas.openxmlformats.org/officeDocument/2006/relationships/image" Target="../media/image1183.png"/><Relationship Id="rId511" Type="http://schemas.openxmlformats.org/officeDocument/2006/relationships/customXml" Target="../ink/ink1701.xml"/><Relationship Id="rId609" Type="http://schemas.openxmlformats.org/officeDocument/2006/relationships/customXml" Target="../ink/ink1750.xml"/><Relationship Id="rId956" Type="http://schemas.openxmlformats.org/officeDocument/2006/relationships/customXml" Target="../ink/ink1925.xml"/><Relationship Id="rId1141" Type="http://schemas.openxmlformats.org/officeDocument/2006/relationships/customXml" Target="../ink/ink2018.xml"/><Relationship Id="rId1239" Type="http://schemas.openxmlformats.org/officeDocument/2006/relationships/customXml" Target="../ink/ink2067.xml"/><Relationship Id="rId85" Type="http://schemas.openxmlformats.org/officeDocument/2006/relationships/customXml" Target="../ink/ink1487.xml"/><Relationship Id="rId150" Type="http://schemas.openxmlformats.org/officeDocument/2006/relationships/image" Target="../media/image1065.png"/><Relationship Id="rId595" Type="http://schemas.openxmlformats.org/officeDocument/2006/relationships/customXml" Target="../ink/ink1743.xml"/><Relationship Id="rId816" Type="http://schemas.openxmlformats.org/officeDocument/2006/relationships/customXml" Target="../ink/ink1855.xml"/><Relationship Id="rId1001" Type="http://schemas.openxmlformats.org/officeDocument/2006/relationships/image" Target="../media/image1488.png"/><Relationship Id="rId248" Type="http://schemas.openxmlformats.org/officeDocument/2006/relationships/image" Target="../media/image1113.png"/><Relationship Id="rId455" Type="http://schemas.openxmlformats.org/officeDocument/2006/relationships/customXml" Target="../ink/ink1673.xml"/><Relationship Id="rId662" Type="http://schemas.openxmlformats.org/officeDocument/2006/relationships/customXml" Target="../ink/ink1777.xml"/><Relationship Id="rId1085" Type="http://schemas.openxmlformats.org/officeDocument/2006/relationships/customXml" Target="../ink/ink1990.xml"/><Relationship Id="rId1292" Type="http://schemas.openxmlformats.org/officeDocument/2006/relationships/image" Target="../media/image1632.png"/><Relationship Id="rId1306" Type="http://schemas.openxmlformats.org/officeDocument/2006/relationships/image" Target="../media/image1638.png"/><Relationship Id="rId12" Type="http://schemas.openxmlformats.org/officeDocument/2006/relationships/image" Target="../media/image995.png"/><Relationship Id="rId108" Type="http://schemas.openxmlformats.org/officeDocument/2006/relationships/image" Target="../media/image1043.png"/><Relationship Id="rId315" Type="http://schemas.openxmlformats.org/officeDocument/2006/relationships/image" Target="../media/image1146.png"/><Relationship Id="rId522" Type="http://schemas.openxmlformats.org/officeDocument/2006/relationships/image" Target="../media/image1250.png"/><Relationship Id="rId967" Type="http://schemas.openxmlformats.org/officeDocument/2006/relationships/image" Target="../media/image1471.png"/><Relationship Id="rId1152" Type="http://schemas.openxmlformats.org/officeDocument/2006/relationships/image" Target="../media/image1563.png"/><Relationship Id="rId96" Type="http://schemas.openxmlformats.org/officeDocument/2006/relationships/image" Target="../media/image1037.png"/><Relationship Id="rId161" Type="http://schemas.openxmlformats.org/officeDocument/2006/relationships/customXml" Target="../ink/ink1525.xml"/><Relationship Id="rId399" Type="http://schemas.openxmlformats.org/officeDocument/2006/relationships/customXml" Target="../ink/ink1645.xml"/><Relationship Id="rId827" Type="http://schemas.openxmlformats.org/officeDocument/2006/relationships/image" Target="../media/image1401.png"/><Relationship Id="rId1012" Type="http://schemas.openxmlformats.org/officeDocument/2006/relationships/customXml" Target="../ink/ink1953.xml"/><Relationship Id="rId259" Type="http://schemas.openxmlformats.org/officeDocument/2006/relationships/customXml" Target="../ink/ink1574.xml"/><Relationship Id="rId466" Type="http://schemas.openxmlformats.org/officeDocument/2006/relationships/image" Target="../media/image1221.png"/><Relationship Id="rId673" Type="http://schemas.openxmlformats.org/officeDocument/2006/relationships/image" Target="../media/image1325.png"/><Relationship Id="rId880" Type="http://schemas.openxmlformats.org/officeDocument/2006/relationships/customXml" Target="../ink/ink1887.xml"/><Relationship Id="rId1096" Type="http://schemas.openxmlformats.org/officeDocument/2006/relationships/image" Target="../media/image1535.png"/><Relationship Id="rId1317" Type="http://schemas.openxmlformats.org/officeDocument/2006/relationships/customXml" Target="../ink/ink2106.xml"/><Relationship Id="rId23" Type="http://schemas.openxmlformats.org/officeDocument/2006/relationships/customXml" Target="../ink/ink1456.xml"/><Relationship Id="rId119" Type="http://schemas.openxmlformats.org/officeDocument/2006/relationships/customXml" Target="../ink/ink1504.xml"/><Relationship Id="rId326" Type="http://schemas.openxmlformats.org/officeDocument/2006/relationships/customXml" Target="../ink/ink1608.xml"/><Relationship Id="rId533" Type="http://schemas.openxmlformats.org/officeDocument/2006/relationships/customXml" Target="../ink/ink1712.xml"/><Relationship Id="rId978" Type="http://schemas.openxmlformats.org/officeDocument/2006/relationships/customXml" Target="../ink/ink1936.xml"/><Relationship Id="rId1163" Type="http://schemas.openxmlformats.org/officeDocument/2006/relationships/customXml" Target="../ink/ink2029.xml"/><Relationship Id="rId1370" Type="http://schemas.openxmlformats.org/officeDocument/2006/relationships/customXml" Target="../ink/ink2133.xml"/><Relationship Id="rId740" Type="http://schemas.openxmlformats.org/officeDocument/2006/relationships/customXml" Target="../ink/ink1816.xml"/><Relationship Id="rId838" Type="http://schemas.openxmlformats.org/officeDocument/2006/relationships/customXml" Target="../ink/ink1866.xml"/><Relationship Id="rId1023" Type="http://schemas.openxmlformats.org/officeDocument/2006/relationships/image" Target="../media/image1499.png"/><Relationship Id="rId172" Type="http://schemas.openxmlformats.org/officeDocument/2006/relationships/image" Target="../media/image1076.png"/><Relationship Id="rId477" Type="http://schemas.openxmlformats.org/officeDocument/2006/relationships/customXml" Target="../ink/ink1684.xml"/><Relationship Id="rId600" Type="http://schemas.openxmlformats.org/officeDocument/2006/relationships/image" Target="../media/image1289.png"/><Relationship Id="rId684" Type="http://schemas.openxmlformats.org/officeDocument/2006/relationships/customXml" Target="../ink/ink1788.xml"/><Relationship Id="rId1230" Type="http://schemas.openxmlformats.org/officeDocument/2006/relationships/image" Target="../media/image1601.png"/><Relationship Id="rId1328" Type="http://schemas.openxmlformats.org/officeDocument/2006/relationships/customXml" Target="../ink/ink2112.xml"/><Relationship Id="rId337" Type="http://schemas.openxmlformats.org/officeDocument/2006/relationships/image" Target="../media/image1157.png"/><Relationship Id="rId891" Type="http://schemas.openxmlformats.org/officeDocument/2006/relationships/image" Target="../media/image1433.png"/><Relationship Id="rId905" Type="http://schemas.openxmlformats.org/officeDocument/2006/relationships/image" Target="../media/image1440.png"/><Relationship Id="rId989" Type="http://schemas.openxmlformats.org/officeDocument/2006/relationships/image" Target="../media/image1482.png"/><Relationship Id="rId34" Type="http://schemas.openxmlformats.org/officeDocument/2006/relationships/image" Target="../media/image1006.png"/><Relationship Id="rId544" Type="http://schemas.openxmlformats.org/officeDocument/2006/relationships/image" Target="../media/image1261.png"/><Relationship Id="rId751" Type="http://schemas.openxmlformats.org/officeDocument/2006/relationships/image" Target="../media/image1364.png"/><Relationship Id="rId849" Type="http://schemas.openxmlformats.org/officeDocument/2006/relationships/image" Target="../media/image1412.png"/><Relationship Id="rId1174" Type="http://schemas.openxmlformats.org/officeDocument/2006/relationships/image" Target="../media/image1574.png"/><Relationship Id="rId1381" Type="http://schemas.openxmlformats.org/officeDocument/2006/relationships/image" Target="../media/image1675.png"/><Relationship Id="rId183" Type="http://schemas.openxmlformats.org/officeDocument/2006/relationships/customXml" Target="../ink/ink1536.xml"/><Relationship Id="rId390" Type="http://schemas.openxmlformats.org/officeDocument/2006/relationships/image" Target="../media/image1184.png"/><Relationship Id="rId404" Type="http://schemas.openxmlformats.org/officeDocument/2006/relationships/image" Target="../media/image1190.png"/><Relationship Id="rId611" Type="http://schemas.openxmlformats.org/officeDocument/2006/relationships/customXml" Target="../ink/ink1751.xml"/><Relationship Id="rId1034" Type="http://schemas.openxmlformats.org/officeDocument/2006/relationships/image" Target="../media/image1504.png"/><Relationship Id="rId1241" Type="http://schemas.openxmlformats.org/officeDocument/2006/relationships/customXml" Target="../ink/ink2068.xml"/><Relationship Id="rId1339" Type="http://schemas.openxmlformats.org/officeDocument/2006/relationships/image" Target="../media/image1654.png"/><Relationship Id="rId250" Type="http://schemas.openxmlformats.org/officeDocument/2006/relationships/image" Target="../media/image1114.png"/><Relationship Id="rId488" Type="http://schemas.openxmlformats.org/officeDocument/2006/relationships/image" Target="../media/image1233.png"/><Relationship Id="rId695" Type="http://schemas.openxmlformats.org/officeDocument/2006/relationships/image" Target="../media/image1336.png"/><Relationship Id="rId709" Type="http://schemas.openxmlformats.org/officeDocument/2006/relationships/image" Target="../media/image1343.png"/><Relationship Id="rId916" Type="http://schemas.openxmlformats.org/officeDocument/2006/relationships/customXml" Target="../ink/ink1905.xml"/><Relationship Id="rId1101" Type="http://schemas.openxmlformats.org/officeDocument/2006/relationships/customXml" Target="../ink/ink1998.xml"/><Relationship Id="rId45" Type="http://schemas.openxmlformats.org/officeDocument/2006/relationships/customXml" Target="../ink/ink1467.xml"/><Relationship Id="rId110" Type="http://schemas.openxmlformats.org/officeDocument/2006/relationships/image" Target="../media/image1044.png"/><Relationship Id="rId348" Type="http://schemas.openxmlformats.org/officeDocument/2006/relationships/image" Target="../media/image1162.png"/><Relationship Id="rId555" Type="http://schemas.openxmlformats.org/officeDocument/2006/relationships/customXml" Target="../ink/ink1723.xml"/><Relationship Id="rId762" Type="http://schemas.openxmlformats.org/officeDocument/2006/relationships/customXml" Target="../ink/ink1827.xml"/><Relationship Id="rId1185" Type="http://schemas.openxmlformats.org/officeDocument/2006/relationships/customXml" Target="../ink/ink2040.xml"/><Relationship Id="rId1392" Type="http://schemas.openxmlformats.org/officeDocument/2006/relationships/customXml" Target="../ink/ink2144.xml"/><Relationship Id="rId1406" Type="http://schemas.openxmlformats.org/officeDocument/2006/relationships/customXml" Target="../ink/ink2151.xml"/><Relationship Id="rId194" Type="http://schemas.openxmlformats.org/officeDocument/2006/relationships/image" Target="../media/image1086.png"/><Relationship Id="rId208" Type="http://schemas.openxmlformats.org/officeDocument/2006/relationships/image" Target="../media/image1093.png"/><Relationship Id="rId415" Type="http://schemas.openxmlformats.org/officeDocument/2006/relationships/customXml" Target="../ink/ink1653.xml"/><Relationship Id="rId622" Type="http://schemas.openxmlformats.org/officeDocument/2006/relationships/customXml" Target="../ink/ink1757.xml"/><Relationship Id="rId1045" Type="http://schemas.openxmlformats.org/officeDocument/2006/relationships/customXml" Target="../ink/ink1970.xml"/><Relationship Id="rId1252" Type="http://schemas.openxmlformats.org/officeDocument/2006/relationships/image" Target="../media/image1612.png"/><Relationship Id="rId261" Type="http://schemas.openxmlformats.org/officeDocument/2006/relationships/customXml" Target="../ink/ink1575.xml"/><Relationship Id="rId499" Type="http://schemas.openxmlformats.org/officeDocument/2006/relationships/customXml" Target="../ink/ink1695.xml"/><Relationship Id="rId927" Type="http://schemas.openxmlformats.org/officeDocument/2006/relationships/image" Target="../media/image1451.png"/><Relationship Id="rId1112" Type="http://schemas.openxmlformats.org/officeDocument/2006/relationships/image" Target="../media/image1543.png"/><Relationship Id="rId56" Type="http://schemas.openxmlformats.org/officeDocument/2006/relationships/image" Target="../media/image1017.png"/><Relationship Id="rId359" Type="http://schemas.openxmlformats.org/officeDocument/2006/relationships/customXml" Target="../ink/ink1625.xml"/><Relationship Id="rId566" Type="http://schemas.openxmlformats.org/officeDocument/2006/relationships/image" Target="../media/image1272.png"/><Relationship Id="rId773" Type="http://schemas.openxmlformats.org/officeDocument/2006/relationships/image" Target="../media/image1375.png"/><Relationship Id="rId1196" Type="http://schemas.openxmlformats.org/officeDocument/2006/relationships/image" Target="../media/image1585.png"/><Relationship Id="rId1417" Type="http://schemas.openxmlformats.org/officeDocument/2006/relationships/image" Target="../media/image1693.png"/><Relationship Id="rId121" Type="http://schemas.openxmlformats.org/officeDocument/2006/relationships/customXml" Target="../ink/ink1505.xml"/><Relationship Id="rId219" Type="http://schemas.openxmlformats.org/officeDocument/2006/relationships/customXml" Target="../ink/ink1554.xml"/><Relationship Id="rId426" Type="http://schemas.openxmlformats.org/officeDocument/2006/relationships/image" Target="../media/image1201.png"/><Relationship Id="rId633" Type="http://schemas.openxmlformats.org/officeDocument/2006/relationships/image" Target="../media/image1305.png"/><Relationship Id="rId980" Type="http://schemas.openxmlformats.org/officeDocument/2006/relationships/customXml" Target="../ink/ink1937.xml"/><Relationship Id="rId1056" Type="http://schemas.openxmlformats.org/officeDocument/2006/relationships/image" Target="../media/image1515.png"/><Relationship Id="rId1263" Type="http://schemas.openxmlformats.org/officeDocument/2006/relationships/customXml" Target="../ink/ink2079.xml"/><Relationship Id="rId840" Type="http://schemas.openxmlformats.org/officeDocument/2006/relationships/customXml" Target="../ink/ink1867.xml"/><Relationship Id="rId938" Type="http://schemas.openxmlformats.org/officeDocument/2006/relationships/customXml" Target="../ink/ink1916.xml"/><Relationship Id="rId67" Type="http://schemas.openxmlformats.org/officeDocument/2006/relationships/customXml" Target="../ink/ink1478.xml"/><Relationship Id="rId272" Type="http://schemas.openxmlformats.org/officeDocument/2006/relationships/customXml" Target="../ink/ink1581.xml"/><Relationship Id="rId577" Type="http://schemas.openxmlformats.org/officeDocument/2006/relationships/customXml" Target="../ink/ink1734.xml"/><Relationship Id="rId700" Type="http://schemas.openxmlformats.org/officeDocument/2006/relationships/customXml" Target="../ink/ink1796.xml"/><Relationship Id="rId1123" Type="http://schemas.openxmlformats.org/officeDocument/2006/relationships/customXml" Target="../ink/ink2009.xml"/><Relationship Id="rId1330" Type="http://schemas.openxmlformats.org/officeDocument/2006/relationships/customXml" Target="../ink/ink2113.xml"/><Relationship Id="rId132" Type="http://schemas.openxmlformats.org/officeDocument/2006/relationships/image" Target="../media/image1056.png"/><Relationship Id="rId784" Type="http://schemas.openxmlformats.org/officeDocument/2006/relationships/image" Target="../media/image1380.png"/><Relationship Id="rId991" Type="http://schemas.openxmlformats.org/officeDocument/2006/relationships/image" Target="../media/image1483.png"/><Relationship Id="rId1067" Type="http://schemas.openxmlformats.org/officeDocument/2006/relationships/customXml" Target="../ink/ink1981.xml"/><Relationship Id="rId437" Type="http://schemas.openxmlformats.org/officeDocument/2006/relationships/customXml" Target="../ink/ink1664.xml"/><Relationship Id="rId644" Type="http://schemas.openxmlformats.org/officeDocument/2006/relationships/customXml" Target="../ink/ink1768.xml"/><Relationship Id="rId851" Type="http://schemas.openxmlformats.org/officeDocument/2006/relationships/image" Target="../media/image1413.png"/><Relationship Id="rId1274" Type="http://schemas.openxmlformats.org/officeDocument/2006/relationships/image" Target="../media/image1623.png"/><Relationship Id="rId283" Type="http://schemas.openxmlformats.org/officeDocument/2006/relationships/image" Target="../media/image1130.png"/><Relationship Id="rId490" Type="http://schemas.openxmlformats.org/officeDocument/2006/relationships/image" Target="../media/image1234.png"/><Relationship Id="rId504" Type="http://schemas.openxmlformats.org/officeDocument/2006/relationships/image" Target="../media/image1241.png"/><Relationship Id="rId711" Type="http://schemas.openxmlformats.org/officeDocument/2006/relationships/image" Target="../media/image1344.png"/><Relationship Id="rId949" Type="http://schemas.openxmlformats.org/officeDocument/2006/relationships/image" Target="../media/image1462.png"/><Relationship Id="rId1134" Type="http://schemas.openxmlformats.org/officeDocument/2006/relationships/image" Target="../media/image1554.png"/><Relationship Id="rId1341" Type="http://schemas.openxmlformats.org/officeDocument/2006/relationships/image" Target="../media/image1655.png"/><Relationship Id="rId78" Type="http://schemas.openxmlformats.org/officeDocument/2006/relationships/image" Target="../media/image1028.png"/><Relationship Id="rId143" Type="http://schemas.openxmlformats.org/officeDocument/2006/relationships/customXml" Target="../ink/ink1516.xml"/><Relationship Id="rId350" Type="http://schemas.openxmlformats.org/officeDocument/2006/relationships/image" Target="../media/image1163.png"/><Relationship Id="rId588" Type="http://schemas.openxmlformats.org/officeDocument/2006/relationships/image" Target="../media/image1283.png"/><Relationship Id="rId795" Type="http://schemas.openxmlformats.org/officeDocument/2006/relationships/image" Target="../media/image1385.png"/><Relationship Id="rId809" Type="http://schemas.openxmlformats.org/officeDocument/2006/relationships/image" Target="../media/image1392.png"/><Relationship Id="rId1201" Type="http://schemas.openxmlformats.org/officeDocument/2006/relationships/customXml" Target="../ink/ink2048.xml"/><Relationship Id="rId9" Type="http://schemas.openxmlformats.org/officeDocument/2006/relationships/customXml" Target="../ink/ink1449.xml"/><Relationship Id="rId210" Type="http://schemas.openxmlformats.org/officeDocument/2006/relationships/image" Target="../media/image1094.png"/><Relationship Id="rId448" Type="http://schemas.openxmlformats.org/officeDocument/2006/relationships/image" Target="../media/image1212.png"/><Relationship Id="rId655" Type="http://schemas.openxmlformats.org/officeDocument/2006/relationships/image" Target="../media/image1316.png"/><Relationship Id="rId862" Type="http://schemas.openxmlformats.org/officeDocument/2006/relationships/customXml" Target="../ink/ink1878.xml"/><Relationship Id="rId1078" Type="http://schemas.openxmlformats.org/officeDocument/2006/relationships/image" Target="../media/image1526.png"/><Relationship Id="rId1285" Type="http://schemas.openxmlformats.org/officeDocument/2006/relationships/customXml" Target="../ink/ink2090.xml"/><Relationship Id="rId294" Type="http://schemas.openxmlformats.org/officeDocument/2006/relationships/customXml" Target="../ink/ink1592.xml"/><Relationship Id="rId308" Type="http://schemas.openxmlformats.org/officeDocument/2006/relationships/customXml" Target="../ink/ink1599.xml"/><Relationship Id="rId515" Type="http://schemas.openxmlformats.org/officeDocument/2006/relationships/customXml" Target="../ink/ink1703.xml"/><Relationship Id="rId722" Type="http://schemas.openxmlformats.org/officeDocument/2006/relationships/customXml" Target="../ink/ink1807.xml"/><Relationship Id="rId1145" Type="http://schemas.openxmlformats.org/officeDocument/2006/relationships/customXml" Target="../ink/ink2020.xml"/><Relationship Id="rId1352" Type="http://schemas.openxmlformats.org/officeDocument/2006/relationships/customXml" Target="../ink/ink2124.xml"/><Relationship Id="rId89" Type="http://schemas.openxmlformats.org/officeDocument/2006/relationships/customXml" Target="../ink/ink1489.xml"/><Relationship Id="rId154" Type="http://schemas.openxmlformats.org/officeDocument/2006/relationships/image" Target="../media/image1067.png"/><Relationship Id="rId361" Type="http://schemas.openxmlformats.org/officeDocument/2006/relationships/customXml" Target="../ink/ink1626.xml"/><Relationship Id="rId599" Type="http://schemas.openxmlformats.org/officeDocument/2006/relationships/customXml" Target="../ink/ink1745.xml"/><Relationship Id="rId1005" Type="http://schemas.openxmlformats.org/officeDocument/2006/relationships/image" Target="../media/image1490.png"/><Relationship Id="rId1212" Type="http://schemas.openxmlformats.org/officeDocument/2006/relationships/image" Target="../media/image1593.png"/><Relationship Id="rId459" Type="http://schemas.openxmlformats.org/officeDocument/2006/relationships/customXml" Target="../ink/ink1675.xml"/><Relationship Id="rId666" Type="http://schemas.openxmlformats.org/officeDocument/2006/relationships/customXml" Target="../ink/ink1779.xml"/><Relationship Id="rId873" Type="http://schemas.openxmlformats.org/officeDocument/2006/relationships/image" Target="../media/image1424.png"/><Relationship Id="rId1089" Type="http://schemas.openxmlformats.org/officeDocument/2006/relationships/customXml" Target="../ink/ink1992.xml"/><Relationship Id="rId1296" Type="http://schemas.openxmlformats.org/officeDocument/2006/relationships/image" Target="../media/image1634.png"/><Relationship Id="rId16" Type="http://schemas.openxmlformats.org/officeDocument/2006/relationships/image" Target="../media/image997.png"/><Relationship Id="rId221" Type="http://schemas.openxmlformats.org/officeDocument/2006/relationships/customXml" Target="../ink/ink1555.xml"/><Relationship Id="rId319" Type="http://schemas.openxmlformats.org/officeDocument/2006/relationships/image" Target="../media/image1148.png"/><Relationship Id="rId526" Type="http://schemas.openxmlformats.org/officeDocument/2006/relationships/image" Target="../media/image1252.png"/><Relationship Id="rId1156" Type="http://schemas.openxmlformats.org/officeDocument/2006/relationships/image" Target="../media/image1565.png"/><Relationship Id="rId1363" Type="http://schemas.openxmlformats.org/officeDocument/2006/relationships/image" Target="../media/image1666.png"/><Relationship Id="rId733" Type="http://schemas.openxmlformats.org/officeDocument/2006/relationships/image" Target="../media/image1355.png"/><Relationship Id="rId940" Type="http://schemas.openxmlformats.org/officeDocument/2006/relationships/customXml" Target="../ink/ink1917.xml"/><Relationship Id="rId1016" Type="http://schemas.openxmlformats.org/officeDocument/2006/relationships/customXml" Target="../ink/ink1955.xml"/><Relationship Id="rId165" Type="http://schemas.openxmlformats.org/officeDocument/2006/relationships/customXml" Target="../ink/ink1527.xml"/><Relationship Id="rId372" Type="http://schemas.openxmlformats.org/officeDocument/2006/relationships/image" Target="../media/image1175.png"/><Relationship Id="rId677" Type="http://schemas.openxmlformats.org/officeDocument/2006/relationships/image" Target="../media/image1327.png"/><Relationship Id="rId800" Type="http://schemas.openxmlformats.org/officeDocument/2006/relationships/customXml" Target="../ink/ink1847.xml"/><Relationship Id="rId1223" Type="http://schemas.openxmlformats.org/officeDocument/2006/relationships/customXml" Target="../ink/ink2059.xml"/><Relationship Id="rId232" Type="http://schemas.openxmlformats.org/officeDocument/2006/relationships/image" Target="../media/image1105.png"/><Relationship Id="rId884" Type="http://schemas.openxmlformats.org/officeDocument/2006/relationships/customXml" Target="../ink/ink1889.xml"/><Relationship Id="rId27" Type="http://schemas.openxmlformats.org/officeDocument/2006/relationships/customXml" Target="../ink/ink1458.xml"/><Relationship Id="rId537" Type="http://schemas.openxmlformats.org/officeDocument/2006/relationships/customXml" Target="../ink/ink1714.xml"/><Relationship Id="rId744" Type="http://schemas.openxmlformats.org/officeDocument/2006/relationships/customXml" Target="../ink/ink1818.xml"/><Relationship Id="rId951" Type="http://schemas.openxmlformats.org/officeDocument/2006/relationships/image" Target="../media/image1463.png"/><Relationship Id="rId1167" Type="http://schemas.openxmlformats.org/officeDocument/2006/relationships/customXml" Target="../ink/ink2031.xml"/><Relationship Id="rId1374" Type="http://schemas.openxmlformats.org/officeDocument/2006/relationships/customXml" Target="../ink/ink2135.xml"/><Relationship Id="rId80" Type="http://schemas.openxmlformats.org/officeDocument/2006/relationships/image" Target="../media/image1029.png"/><Relationship Id="rId176" Type="http://schemas.openxmlformats.org/officeDocument/2006/relationships/image" Target="../media/image1077.png"/><Relationship Id="rId383" Type="http://schemas.openxmlformats.org/officeDocument/2006/relationships/customXml" Target="../ink/ink1637.xml"/><Relationship Id="rId590" Type="http://schemas.openxmlformats.org/officeDocument/2006/relationships/image" Target="../media/image1284.png"/><Relationship Id="rId604" Type="http://schemas.openxmlformats.org/officeDocument/2006/relationships/image" Target="../media/image1291.png"/><Relationship Id="rId811" Type="http://schemas.openxmlformats.org/officeDocument/2006/relationships/image" Target="../media/image1393.png"/><Relationship Id="rId1027" Type="http://schemas.openxmlformats.org/officeDocument/2006/relationships/image" Target="../media/image1501.png"/><Relationship Id="rId1234" Type="http://schemas.openxmlformats.org/officeDocument/2006/relationships/image" Target="../media/image1603.png"/><Relationship Id="rId243" Type="http://schemas.openxmlformats.org/officeDocument/2006/relationships/customXml" Target="../ink/ink1566.xml"/><Relationship Id="rId450" Type="http://schemas.openxmlformats.org/officeDocument/2006/relationships/image" Target="../media/image1213.png"/><Relationship Id="rId688" Type="http://schemas.openxmlformats.org/officeDocument/2006/relationships/customXml" Target="../ink/ink1790.xml"/><Relationship Id="rId895" Type="http://schemas.openxmlformats.org/officeDocument/2006/relationships/image" Target="../media/image1435.png"/><Relationship Id="rId909" Type="http://schemas.openxmlformats.org/officeDocument/2006/relationships/image" Target="../media/image1442.png"/><Relationship Id="rId1080" Type="http://schemas.openxmlformats.org/officeDocument/2006/relationships/image" Target="../media/image1527.png"/><Relationship Id="rId1301" Type="http://schemas.openxmlformats.org/officeDocument/2006/relationships/customXml" Target="../ink/ink2098.xml"/><Relationship Id="rId38" Type="http://schemas.openxmlformats.org/officeDocument/2006/relationships/image" Target="../media/image1008.png"/><Relationship Id="rId103" Type="http://schemas.openxmlformats.org/officeDocument/2006/relationships/customXml" Target="../ink/ink1496.xml"/><Relationship Id="rId310" Type="http://schemas.openxmlformats.org/officeDocument/2006/relationships/customXml" Target="../ink/ink1600.xml"/><Relationship Id="rId548" Type="http://schemas.openxmlformats.org/officeDocument/2006/relationships/image" Target="../media/image1263.png"/><Relationship Id="rId755" Type="http://schemas.openxmlformats.org/officeDocument/2006/relationships/image" Target="../media/image1366.png"/><Relationship Id="rId962" Type="http://schemas.openxmlformats.org/officeDocument/2006/relationships/customXml" Target="../ink/ink1928.xml"/><Relationship Id="rId1178" Type="http://schemas.openxmlformats.org/officeDocument/2006/relationships/image" Target="../media/image1576.png"/><Relationship Id="rId1385" Type="http://schemas.openxmlformats.org/officeDocument/2006/relationships/image" Target="../media/image1677.png"/><Relationship Id="rId91" Type="http://schemas.openxmlformats.org/officeDocument/2006/relationships/customXml" Target="../ink/ink1490.xml"/><Relationship Id="rId187" Type="http://schemas.openxmlformats.org/officeDocument/2006/relationships/customXml" Target="../ink/ink1538.xml"/><Relationship Id="rId394" Type="http://schemas.openxmlformats.org/officeDocument/2006/relationships/image" Target="../media/image1186.png"/><Relationship Id="rId408" Type="http://schemas.openxmlformats.org/officeDocument/2006/relationships/image" Target="../media/image1192.png"/><Relationship Id="rId615" Type="http://schemas.openxmlformats.org/officeDocument/2006/relationships/image" Target="../media/image1296.png"/><Relationship Id="rId822" Type="http://schemas.openxmlformats.org/officeDocument/2006/relationships/customXml" Target="../ink/ink1858.xml"/><Relationship Id="rId1038" Type="http://schemas.openxmlformats.org/officeDocument/2006/relationships/image" Target="../media/image1506.png"/><Relationship Id="rId1245" Type="http://schemas.openxmlformats.org/officeDocument/2006/relationships/customXml" Target="../ink/ink2070.xml"/><Relationship Id="rId254" Type="http://schemas.openxmlformats.org/officeDocument/2006/relationships/image" Target="../media/image1116.png"/><Relationship Id="rId699" Type="http://schemas.openxmlformats.org/officeDocument/2006/relationships/image" Target="../media/image1338.png"/><Relationship Id="rId1091" Type="http://schemas.openxmlformats.org/officeDocument/2006/relationships/customXml" Target="../ink/ink1993.xml"/><Relationship Id="rId1105" Type="http://schemas.openxmlformats.org/officeDocument/2006/relationships/customXml" Target="../ink/ink2000.xml"/><Relationship Id="rId1312" Type="http://schemas.openxmlformats.org/officeDocument/2006/relationships/image" Target="../media/image1641.png"/><Relationship Id="rId49" Type="http://schemas.openxmlformats.org/officeDocument/2006/relationships/customXml" Target="../ink/ink1469.xml"/><Relationship Id="rId114" Type="http://schemas.openxmlformats.org/officeDocument/2006/relationships/image" Target="../media/image1047.png"/><Relationship Id="rId461" Type="http://schemas.openxmlformats.org/officeDocument/2006/relationships/customXml" Target="../ink/ink1676.xml"/><Relationship Id="rId559" Type="http://schemas.openxmlformats.org/officeDocument/2006/relationships/customXml" Target="../ink/ink1725.xml"/><Relationship Id="rId766" Type="http://schemas.openxmlformats.org/officeDocument/2006/relationships/customXml" Target="../ink/ink1829.xml"/><Relationship Id="rId1189" Type="http://schemas.openxmlformats.org/officeDocument/2006/relationships/customXml" Target="../ink/ink2042.xml"/><Relationship Id="rId1396" Type="http://schemas.openxmlformats.org/officeDocument/2006/relationships/customXml" Target="../ink/ink2146.xml"/><Relationship Id="rId198" Type="http://schemas.openxmlformats.org/officeDocument/2006/relationships/image" Target="../media/image1088.png"/><Relationship Id="rId321" Type="http://schemas.openxmlformats.org/officeDocument/2006/relationships/image" Target="../media/image1149.png"/><Relationship Id="rId419" Type="http://schemas.openxmlformats.org/officeDocument/2006/relationships/customXml" Target="../ink/ink1655.xml"/><Relationship Id="rId626" Type="http://schemas.openxmlformats.org/officeDocument/2006/relationships/customXml" Target="../ink/ink1759.xml"/><Relationship Id="rId973" Type="http://schemas.openxmlformats.org/officeDocument/2006/relationships/image" Target="../media/image1474.png"/><Relationship Id="rId1049" Type="http://schemas.openxmlformats.org/officeDocument/2006/relationships/customXml" Target="../ink/ink1972.xml"/><Relationship Id="rId1256" Type="http://schemas.openxmlformats.org/officeDocument/2006/relationships/image" Target="../media/image1614.png"/><Relationship Id="rId833" Type="http://schemas.openxmlformats.org/officeDocument/2006/relationships/image" Target="../media/image1404.png"/><Relationship Id="rId1116" Type="http://schemas.openxmlformats.org/officeDocument/2006/relationships/image" Target="../media/image1545.png"/><Relationship Id="rId265" Type="http://schemas.openxmlformats.org/officeDocument/2006/relationships/image" Target="../media/image1121.png"/><Relationship Id="rId472" Type="http://schemas.openxmlformats.org/officeDocument/2006/relationships/image" Target="../media/image1224.png"/><Relationship Id="rId900" Type="http://schemas.openxmlformats.org/officeDocument/2006/relationships/customXml" Target="../ink/ink1897.xml"/><Relationship Id="rId1323" Type="http://schemas.openxmlformats.org/officeDocument/2006/relationships/customXml" Target="../ink/ink2109.xml"/><Relationship Id="rId125" Type="http://schemas.openxmlformats.org/officeDocument/2006/relationships/customXml" Target="../ink/ink1507.xml"/><Relationship Id="rId332" Type="http://schemas.openxmlformats.org/officeDocument/2006/relationships/customXml" Target="../ink/ink1611.xml"/><Relationship Id="rId777" Type="http://schemas.openxmlformats.org/officeDocument/2006/relationships/customXml" Target="../ink/ink1835.xml"/><Relationship Id="rId984" Type="http://schemas.openxmlformats.org/officeDocument/2006/relationships/customXml" Target="../ink/ink1939.xml"/><Relationship Id="rId637" Type="http://schemas.openxmlformats.org/officeDocument/2006/relationships/image" Target="../media/image1307.png"/><Relationship Id="rId844" Type="http://schemas.openxmlformats.org/officeDocument/2006/relationships/customXml" Target="../ink/ink1869.xml"/><Relationship Id="rId1267" Type="http://schemas.openxmlformats.org/officeDocument/2006/relationships/customXml" Target="../ink/ink2081.xml"/><Relationship Id="rId276" Type="http://schemas.openxmlformats.org/officeDocument/2006/relationships/customXml" Target="../ink/ink1583.xml"/><Relationship Id="rId483" Type="http://schemas.openxmlformats.org/officeDocument/2006/relationships/customXml" Target="../ink/ink1687.xml"/><Relationship Id="rId690" Type="http://schemas.openxmlformats.org/officeDocument/2006/relationships/customXml" Target="../ink/ink1791.xml"/><Relationship Id="rId704" Type="http://schemas.openxmlformats.org/officeDocument/2006/relationships/customXml" Target="../ink/ink1798.xml"/><Relationship Id="rId911" Type="http://schemas.openxmlformats.org/officeDocument/2006/relationships/image" Target="../media/image1443.png"/><Relationship Id="rId1127" Type="http://schemas.openxmlformats.org/officeDocument/2006/relationships/customXml" Target="../ink/ink2011.xml"/><Relationship Id="rId1334" Type="http://schemas.openxmlformats.org/officeDocument/2006/relationships/customXml" Target="../ink/ink2115.xml"/><Relationship Id="rId40" Type="http://schemas.openxmlformats.org/officeDocument/2006/relationships/image" Target="../media/image1009.png"/><Relationship Id="rId136" Type="http://schemas.openxmlformats.org/officeDocument/2006/relationships/image" Target="../media/image1058.png"/><Relationship Id="rId343" Type="http://schemas.openxmlformats.org/officeDocument/2006/relationships/image" Target="../media/image1160.png"/><Relationship Id="rId550" Type="http://schemas.openxmlformats.org/officeDocument/2006/relationships/image" Target="../media/image1264.png"/><Relationship Id="rId788" Type="http://schemas.openxmlformats.org/officeDocument/2006/relationships/customXml" Target="../ink/ink1841.xml"/><Relationship Id="rId995" Type="http://schemas.openxmlformats.org/officeDocument/2006/relationships/image" Target="../media/image1485.png"/><Relationship Id="rId1180" Type="http://schemas.openxmlformats.org/officeDocument/2006/relationships/image" Target="../media/image1577.png"/><Relationship Id="rId1401" Type="http://schemas.openxmlformats.org/officeDocument/2006/relationships/image" Target="../media/image1685.png"/><Relationship Id="rId203" Type="http://schemas.openxmlformats.org/officeDocument/2006/relationships/customXml" Target="../ink/ink1546.xml"/><Relationship Id="rId648" Type="http://schemas.openxmlformats.org/officeDocument/2006/relationships/customXml" Target="../ink/ink1770.xml"/><Relationship Id="rId855" Type="http://schemas.openxmlformats.org/officeDocument/2006/relationships/image" Target="../media/image1415.png"/><Relationship Id="rId1040" Type="http://schemas.openxmlformats.org/officeDocument/2006/relationships/image" Target="../media/image1507.png"/><Relationship Id="rId1278" Type="http://schemas.openxmlformats.org/officeDocument/2006/relationships/image" Target="../media/image1625.png"/><Relationship Id="rId287" Type="http://schemas.openxmlformats.org/officeDocument/2006/relationships/image" Target="../media/image1132.png"/><Relationship Id="rId410" Type="http://schemas.openxmlformats.org/officeDocument/2006/relationships/image" Target="../media/image1193.png"/><Relationship Id="rId494" Type="http://schemas.openxmlformats.org/officeDocument/2006/relationships/image" Target="../media/image1236.png"/><Relationship Id="rId508" Type="http://schemas.openxmlformats.org/officeDocument/2006/relationships/image" Target="../media/image1243.png"/><Relationship Id="rId715" Type="http://schemas.openxmlformats.org/officeDocument/2006/relationships/image" Target="../media/image1346.png"/><Relationship Id="rId922" Type="http://schemas.openxmlformats.org/officeDocument/2006/relationships/customXml" Target="../ink/ink1908.xml"/><Relationship Id="rId1138" Type="http://schemas.openxmlformats.org/officeDocument/2006/relationships/image" Target="../media/image1556.png"/><Relationship Id="rId1345" Type="http://schemas.openxmlformats.org/officeDocument/2006/relationships/image" Target="../media/image1657.png"/><Relationship Id="rId147" Type="http://schemas.openxmlformats.org/officeDocument/2006/relationships/customXml" Target="../ink/ink1518.xml"/><Relationship Id="rId354" Type="http://schemas.openxmlformats.org/officeDocument/2006/relationships/image" Target="../media/image1165.png"/><Relationship Id="rId799" Type="http://schemas.openxmlformats.org/officeDocument/2006/relationships/image" Target="../media/image1387.png"/><Relationship Id="rId1191" Type="http://schemas.openxmlformats.org/officeDocument/2006/relationships/customXml" Target="../ink/ink2043.xml"/><Relationship Id="rId1205" Type="http://schemas.openxmlformats.org/officeDocument/2006/relationships/customXml" Target="../ink/ink2050.xml"/><Relationship Id="rId51" Type="http://schemas.openxmlformats.org/officeDocument/2006/relationships/customXml" Target="../ink/ink1470.xml"/><Relationship Id="rId561" Type="http://schemas.openxmlformats.org/officeDocument/2006/relationships/customXml" Target="../ink/ink1726.xml"/><Relationship Id="rId659" Type="http://schemas.openxmlformats.org/officeDocument/2006/relationships/image" Target="../media/image1318.png"/><Relationship Id="rId866" Type="http://schemas.openxmlformats.org/officeDocument/2006/relationships/customXml" Target="../ink/ink1880.xml"/><Relationship Id="rId1289" Type="http://schemas.openxmlformats.org/officeDocument/2006/relationships/customXml" Target="../ink/ink2092.xml"/><Relationship Id="rId1412" Type="http://schemas.openxmlformats.org/officeDocument/2006/relationships/customXml" Target="../ink/ink2154.xml"/><Relationship Id="rId214" Type="http://schemas.openxmlformats.org/officeDocument/2006/relationships/image" Target="../media/image1096.png"/><Relationship Id="rId298" Type="http://schemas.openxmlformats.org/officeDocument/2006/relationships/customXml" Target="../ink/ink1594.xml"/><Relationship Id="rId421" Type="http://schemas.openxmlformats.org/officeDocument/2006/relationships/customXml" Target="../ink/ink1656.xml"/><Relationship Id="rId519" Type="http://schemas.openxmlformats.org/officeDocument/2006/relationships/customXml" Target="../ink/ink1705.xml"/><Relationship Id="rId1051" Type="http://schemas.openxmlformats.org/officeDocument/2006/relationships/customXml" Target="../ink/ink1973.xml"/><Relationship Id="rId1149" Type="http://schemas.openxmlformats.org/officeDocument/2006/relationships/customXml" Target="../ink/ink2022.xml"/><Relationship Id="rId1356" Type="http://schemas.openxmlformats.org/officeDocument/2006/relationships/customXml" Target="../ink/ink2126.xml"/><Relationship Id="rId158" Type="http://schemas.openxmlformats.org/officeDocument/2006/relationships/image" Target="../media/image1069.png"/><Relationship Id="rId726" Type="http://schemas.openxmlformats.org/officeDocument/2006/relationships/customXml" Target="../ink/ink1809.xml"/><Relationship Id="rId933" Type="http://schemas.openxmlformats.org/officeDocument/2006/relationships/image" Target="../media/image1454.png"/><Relationship Id="rId1009" Type="http://schemas.openxmlformats.org/officeDocument/2006/relationships/image" Target="../media/image1492.png"/><Relationship Id="rId62" Type="http://schemas.openxmlformats.org/officeDocument/2006/relationships/image" Target="../media/image1020.png"/><Relationship Id="rId365" Type="http://schemas.openxmlformats.org/officeDocument/2006/relationships/customXml" Target="../ink/ink1628.xml"/><Relationship Id="rId572" Type="http://schemas.openxmlformats.org/officeDocument/2006/relationships/image" Target="../media/image1275.png"/><Relationship Id="rId1216" Type="http://schemas.openxmlformats.org/officeDocument/2006/relationships/image" Target="../media/image1595.png"/><Relationship Id="rId1423" Type="http://schemas.openxmlformats.org/officeDocument/2006/relationships/image" Target="../media/image1696.png"/><Relationship Id="rId225" Type="http://schemas.openxmlformats.org/officeDocument/2006/relationships/customXml" Target="../ink/ink1557.xml"/><Relationship Id="rId432" Type="http://schemas.openxmlformats.org/officeDocument/2006/relationships/image" Target="../media/image1204.png"/><Relationship Id="rId877" Type="http://schemas.openxmlformats.org/officeDocument/2006/relationships/image" Target="../media/image1426.png"/><Relationship Id="rId1062" Type="http://schemas.openxmlformats.org/officeDocument/2006/relationships/image" Target="../media/image1518.png"/><Relationship Id="rId737" Type="http://schemas.openxmlformats.org/officeDocument/2006/relationships/image" Target="../media/image1357.png"/><Relationship Id="rId944" Type="http://schemas.openxmlformats.org/officeDocument/2006/relationships/customXml" Target="../ink/ink1919.xml"/><Relationship Id="rId1367" Type="http://schemas.openxmlformats.org/officeDocument/2006/relationships/image" Target="../media/image1668.png"/><Relationship Id="rId73" Type="http://schemas.openxmlformats.org/officeDocument/2006/relationships/customXml" Target="../ink/ink1481.xml"/><Relationship Id="rId169" Type="http://schemas.openxmlformats.org/officeDocument/2006/relationships/customXml" Target="../ink/ink1529.xml"/><Relationship Id="rId376" Type="http://schemas.openxmlformats.org/officeDocument/2006/relationships/image" Target="../media/image1177.png"/><Relationship Id="rId583" Type="http://schemas.openxmlformats.org/officeDocument/2006/relationships/customXml" Target="../ink/ink1737.xml"/><Relationship Id="rId790" Type="http://schemas.openxmlformats.org/officeDocument/2006/relationships/customXml" Target="../ink/ink1842.xml"/><Relationship Id="rId804" Type="http://schemas.openxmlformats.org/officeDocument/2006/relationships/customXml" Target="../ink/ink1849.xml"/><Relationship Id="rId1227" Type="http://schemas.openxmlformats.org/officeDocument/2006/relationships/customXml" Target="../ink/ink2061.xml"/><Relationship Id="rId4" Type="http://schemas.openxmlformats.org/officeDocument/2006/relationships/image" Target="../media/image991.png"/><Relationship Id="rId236" Type="http://schemas.openxmlformats.org/officeDocument/2006/relationships/image" Target="../media/image1107.png"/><Relationship Id="rId443" Type="http://schemas.openxmlformats.org/officeDocument/2006/relationships/customXml" Target="../ink/ink1667.xml"/><Relationship Id="rId650" Type="http://schemas.openxmlformats.org/officeDocument/2006/relationships/customXml" Target="../ink/ink1771.xml"/><Relationship Id="rId888" Type="http://schemas.openxmlformats.org/officeDocument/2006/relationships/customXml" Target="../ink/ink1891.xml"/><Relationship Id="rId1073" Type="http://schemas.openxmlformats.org/officeDocument/2006/relationships/customXml" Target="../ink/ink1984.xml"/><Relationship Id="rId1280" Type="http://schemas.openxmlformats.org/officeDocument/2006/relationships/image" Target="../media/image1626.png"/><Relationship Id="rId303" Type="http://schemas.openxmlformats.org/officeDocument/2006/relationships/image" Target="../media/image1140.png"/><Relationship Id="rId748" Type="http://schemas.openxmlformats.org/officeDocument/2006/relationships/customXml" Target="../ink/ink1820.xml"/><Relationship Id="rId955" Type="http://schemas.openxmlformats.org/officeDocument/2006/relationships/image" Target="../media/image1465.png"/><Relationship Id="rId1140" Type="http://schemas.openxmlformats.org/officeDocument/2006/relationships/image" Target="../media/image1557.png"/><Relationship Id="rId1378" Type="http://schemas.openxmlformats.org/officeDocument/2006/relationships/customXml" Target="../ink/ink2137.xml"/><Relationship Id="rId84" Type="http://schemas.openxmlformats.org/officeDocument/2006/relationships/image" Target="../media/image1031.png"/><Relationship Id="rId387" Type="http://schemas.openxmlformats.org/officeDocument/2006/relationships/customXml" Target="../ink/ink1639.xml"/><Relationship Id="rId510" Type="http://schemas.openxmlformats.org/officeDocument/2006/relationships/image" Target="../media/image1244.png"/><Relationship Id="rId594" Type="http://schemas.openxmlformats.org/officeDocument/2006/relationships/image" Target="../media/image1286.png"/><Relationship Id="rId608" Type="http://schemas.openxmlformats.org/officeDocument/2006/relationships/image" Target="../media/image1293.png"/><Relationship Id="rId815" Type="http://schemas.openxmlformats.org/officeDocument/2006/relationships/image" Target="../media/image1395.png"/><Relationship Id="rId1238" Type="http://schemas.openxmlformats.org/officeDocument/2006/relationships/image" Target="../media/image1605.png"/><Relationship Id="rId247" Type="http://schemas.openxmlformats.org/officeDocument/2006/relationships/customXml" Target="../ink/ink1568.xml"/><Relationship Id="rId899" Type="http://schemas.openxmlformats.org/officeDocument/2006/relationships/image" Target="../media/image1437.png"/><Relationship Id="rId1000" Type="http://schemas.openxmlformats.org/officeDocument/2006/relationships/customXml" Target="../ink/ink1947.xml"/><Relationship Id="rId1084" Type="http://schemas.openxmlformats.org/officeDocument/2006/relationships/image" Target="../media/image1529.png"/><Relationship Id="rId1305" Type="http://schemas.openxmlformats.org/officeDocument/2006/relationships/customXml" Target="../ink/ink2100.xml"/><Relationship Id="rId107" Type="http://schemas.openxmlformats.org/officeDocument/2006/relationships/customXml" Target="../ink/ink1498.xml"/><Relationship Id="rId454" Type="http://schemas.openxmlformats.org/officeDocument/2006/relationships/image" Target="../media/image1215.png"/><Relationship Id="rId661" Type="http://schemas.openxmlformats.org/officeDocument/2006/relationships/image" Target="../media/image1319.png"/><Relationship Id="rId759" Type="http://schemas.openxmlformats.org/officeDocument/2006/relationships/image" Target="../media/image1368.png"/><Relationship Id="rId966" Type="http://schemas.openxmlformats.org/officeDocument/2006/relationships/customXml" Target="../ink/ink1930.xml"/><Relationship Id="rId1291" Type="http://schemas.openxmlformats.org/officeDocument/2006/relationships/customXml" Target="../ink/ink2093.xml"/><Relationship Id="rId1389" Type="http://schemas.openxmlformats.org/officeDocument/2006/relationships/image" Target="../media/image1679.png"/><Relationship Id="rId11" Type="http://schemas.openxmlformats.org/officeDocument/2006/relationships/customXml" Target="../ink/ink1450.xml"/><Relationship Id="rId314" Type="http://schemas.openxmlformats.org/officeDocument/2006/relationships/customXml" Target="../ink/ink1602.xml"/><Relationship Id="rId398" Type="http://schemas.openxmlformats.org/officeDocument/2006/relationships/image" Target="../media/image659.png"/><Relationship Id="rId521" Type="http://schemas.openxmlformats.org/officeDocument/2006/relationships/customXml" Target="../ink/ink1706.xml"/><Relationship Id="rId619" Type="http://schemas.openxmlformats.org/officeDocument/2006/relationships/image" Target="../media/image1298.png"/><Relationship Id="rId1151" Type="http://schemas.openxmlformats.org/officeDocument/2006/relationships/customXml" Target="../ink/ink2023.xml"/><Relationship Id="rId1249" Type="http://schemas.openxmlformats.org/officeDocument/2006/relationships/customXml" Target="../ink/ink2072.xml"/><Relationship Id="rId95" Type="http://schemas.openxmlformats.org/officeDocument/2006/relationships/customXml" Target="../ink/ink1492.xml"/><Relationship Id="rId160" Type="http://schemas.openxmlformats.org/officeDocument/2006/relationships/image" Target="../media/image1070.png"/><Relationship Id="rId826" Type="http://schemas.openxmlformats.org/officeDocument/2006/relationships/customXml" Target="../ink/ink1860.xml"/><Relationship Id="rId1011" Type="http://schemas.openxmlformats.org/officeDocument/2006/relationships/image" Target="../media/image1493.png"/><Relationship Id="rId1109" Type="http://schemas.openxmlformats.org/officeDocument/2006/relationships/customXml" Target="../ink/ink2002.xml"/><Relationship Id="rId258" Type="http://schemas.openxmlformats.org/officeDocument/2006/relationships/image" Target="../media/image1118.png"/><Relationship Id="rId465" Type="http://schemas.openxmlformats.org/officeDocument/2006/relationships/customXml" Target="../ink/ink1678.xml"/><Relationship Id="rId672" Type="http://schemas.openxmlformats.org/officeDocument/2006/relationships/customXml" Target="../ink/ink1782.xml"/><Relationship Id="rId1095" Type="http://schemas.openxmlformats.org/officeDocument/2006/relationships/customXml" Target="../ink/ink1995.xml"/><Relationship Id="rId1316" Type="http://schemas.openxmlformats.org/officeDocument/2006/relationships/image" Target="../media/image1643.png"/><Relationship Id="rId22" Type="http://schemas.openxmlformats.org/officeDocument/2006/relationships/image" Target="../media/image1000.png"/><Relationship Id="rId118" Type="http://schemas.openxmlformats.org/officeDocument/2006/relationships/image" Target="../media/image1049.png"/><Relationship Id="rId325" Type="http://schemas.openxmlformats.org/officeDocument/2006/relationships/image" Target="../media/image1151.png"/><Relationship Id="rId532" Type="http://schemas.openxmlformats.org/officeDocument/2006/relationships/image" Target="../media/image1255.png"/><Relationship Id="rId977" Type="http://schemas.openxmlformats.org/officeDocument/2006/relationships/image" Target="../media/image1476.png"/><Relationship Id="rId1162" Type="http://schemas.openxmlformats.org/officeDocument/2006/relationships/image" Target="../media/image1568.png"/><Relationship Id="rId171" Type="http://schemas.openxmlformats.org/officeDocument/2006/relationships/customXml" Target="../ink/ink1530.xml"/><Relationship Id="rId837" Type="http://schemas.openxmlformats.org/officeDocument/2006/relationships/image" Target="../media/image1406.png"/><Relationship Id="rId1022" Type="http://schemas.openxmlformats.org/officeDocument/2006/relationships/customXml" Target="../ink/ink1958.xml"/><Relationship Id="rId269" Type="http://schemas.openxmlformats.org/officeDocument/2006/relationships/image" Target="../media/image1123.png"/><Relationship Id="rId476" Type="http://schemas.openxmlformats.org/officeDocument/2006/relationships/image" Target="../media/image1227.png"/><Relationship Id="rId683" Type="http://schemas.openxmlformats.org/officeDocument/2006/relationships/image" Target="../media/image1330.png"/><Relationship Id="rId890" Type="http://schemas.openxmlformats.org/officeDocument/2006/relationships/customXml" Target="../ink/ink1892.xml"/><Relationship Id="rId904" Type="http://schemas.openxmlformats.org/officeDocument/2006/relationships/customXml" Target="../ink/ink1899.xml"/><Relationship Id="rId1327" Type="http://schemas.openxmlformats.org/officeDocument/2006/relationships/image" Target="../media/image1648.png"/><Relationship Id="rId33" Type="http://schemas.openxmlformats.org/officeDocument/2006/relationships/customXml" Target="../ink/ink1461.xml"/><Relationship Id="rId129" Type="http://schemas.openxmlformats.org/officeDocument/2006/relationships/customXml" Target="../ink/ink1509.xml"/><Relationship Id="rId336" Type="http://schemas.openxmlformats.org/officeDocument/2006/relationships/customXml" Target="../ink/ink1613.xml"/><Relationship Id="rId543" Type="http://schemas.openxmlformats.org/officeDocument/2006/relationships/customXml" Target="../ink/ink1717.xml"/><Relationship Id="rId988" Type="http://schemas.openxmlformats.org/officeDocument/2006/relationships/customXml" Target="../ink/ink1941.xml"/><Relationship Id="rId1173" Type="http://schemas.openxmlformats.org/officeDocument/2006/relationships/customXml" Target="../ink/ink2034.xml"/><Relationship Id="rId1380" Type="http://schemas.openxmlformats.org/officeDocument/2006/relationships/customXml" Target="../ink/ink2138.xml"/><Relationship Id="rId182" Type="http://schemas.openxmlformats.org/officeDocument/2006/relationships/image" Target="../media/image1080.png"/><Relationship Id="rId403" Type="http://schemas.openxmlformats.org/officeDocument/2006/relationships/customXml" Target="../ink/ink1647.xml"/><Relationship Id="rId750" Type="http://schemas.openxmlformats.org/officeDocument/2006/relationships/customXml" Target="../ink/ink1821.xml"/><Relationship Id="rId848" Type="http://schemas.openxmlformats.org/officeDocument/2006/relationships/customXml" Target="../ink/ink1871.xml"/><Relationship Id="rId1033" Type="http://schemas.openxmlformats.org/officeDocument/2006/relationships/customXml" Target="../ink/ink1964.xml"/><Relationship Id="rId487" Type="http://schemas.openxmlformats.org/officeDocument/2006/relationships/customXml" Target="../ink/ink1689.xml"/><Relationship Id="rId610" Type="http://schemas.openxmlformats.org/officeDocument/2006/relationships/image" Target="../media/image1294.png"/><Relationship Id="rId694" Type="http://schemas.openxmlformats.org/officeDocument/2006/relationships/customXml" Target="../ink/ink1793.xml"/><Relationship Id="rId708" Type="http://schemas.openxmlformats.org/officeDocument/2006/relationships/customXml" Target="../ink/ink1800.xml"/><Relationship Id="rId915" Type="http://schemas.openxmlformats.org/officeDocument/2006/relationships/image" Target="../media/image1445.png"/><Relationship Id="rId1240" Type="http://schemas.openxmlformats.org/officeDocument/2006/relationships/image" Target="../media/image1606.png"/><Relationship Id="rId1338" Type="http://schemas.openxmlformats.org/officeDocument/2006/relationships/customXml" Target="../ink/ink2117.xml"/><Relationship Id="rId347" Type="http://schemas.openxmlformats.org/officeDocument/2006/relationships/customXml" Target="../ink/ink1619.xml"/><Relationship Id="rId999" Type="http://schemas.openxmlformats.org/officeDocument/2006/relationships/image" Target="../media/image1487.png"/><Relationship Id="rId1100" Type="http://schemas.openxmlformats.org/officeDocument/2006/relationships/image" Target="../media/image1537.png"/><Relationship Id="rId1184" Type="http://schemas.openxmlformats.org/officeDocument/2006/relationships/image" Target="../media/image1579.png"/><Relationship Id="rId1405" Type="http://schemas.openxmlformats.org/officeDocument/2006/relationships/image" Target="../media/image1687.png"/><Relationship Id="rId44" Type="http://schemas.openxmlformats.org/officeDocument/2006/relationships/image" Target="../media/image1011.png"/><Relationship Id="rId554" Type="http://schemas.openxmlformats.org/officeDocument/2006/relationships/image" Target="../media/image1266.png"/><Relationship Id="rId761" Type="http://schemas.openxmlformats.org/officeDocument/2006/relationships/image" Target="../media/image1369.png"/><Relationship Id="rId859" Type="http://schemas.openxmlformats.org/officeDocument/2006/relationships/image" Target="../media/image1417.png"/><Relationship Id="rId1391" Type="http://schemas.openxmlformats.org/officeDocument/2006/relationships/image" Target="../media/image1680.png"/><Relationship Id="rId193" Type="http://schemas.openxmlformats.org/officeDocument/2006/relationships/customXml" Target="../ink/ink1541.xml"/><Relationship Id="rId207" Type="http://schemas.openxmlformats.org/officeDocument/2006/relationships/customXml" Target="../ink/ink1548.xml"/><Relationship Id="rId414" Type="http://schemas.openxmlformats.org/officeDocument/2006/relationships/image" Target="../media/image1195.png"/><Relationship Id="rId498" Type="http://schemas.openxmlformats.org/officeDocument/2006/relationships/image" Target="../media/image1238.png"/><Relationship Id="rId621" Type="http://schemas.openxmlformats.org/officeDocument/2006/relationships/image" Target="../media/image1299.png"/><Relationship Id="rId1044" Type="http://schemas.openxmlformats.org/officeDocument/2006/relationships/image" Target="../media/image1509.png"/><Relationship Id="rId1251" Type="http://schemas.openxmlformats.org/officeDocument/2006/relationships/customXml" Target="../ink/ink2073.xml"/><Relationship Id="rId1349" Type="http://schemas.openxmlformats.org/officeDocument/2006/relationships/image" Target="../media/image1659.png"/><Relationship Id="rId260" Type="http://schemas.openxmlformats.org/officeDocument/2006/relationships/image" Target="../media/image1119.png"/><Relationship Id="rId719" Type="http://schemas.openxmlformats.org/officeDocument/2006/relationships/image" Target="../media/image1348.png"/><Relationship Id="rId926" Type="http://schemas.openxmlformats.org/officeDocument/2006/relationships/customXml" Target="../ink/ink1910.xml"/><Relationship Id="rId1111" Type="http://schemas.openxmlformats.org/officeDocument/2006/relationships/customXml" Target="../ink/ink2003.xml"/><Relationship Id="rId55" Type="http://schemas.openxmlformats.org/officeDocument/2006/relationships/customXml" Target="../ink/ink1472.xml"/><Relationship Id="rId120" Type="http://schemas.openxmlformats.org/officeDocument/2006/relationships/image" Target="../media/image1050.png"/><Relationship Id="rId358" Type="http://schemas.openxmlformats.org/officeDocument/2006/relationships/image" Target="../media/image1167.png"/><Relationship Id="rId565" Type="http://schemas.openxmlformats.org/officeDocument/2006/relationships/customXml" Target="../ink/ink1728.xml"/><Relationship Id="rId772" Type="http://schemas.openxmlformats.org/officeDocument/2006/relationships/customXml" Target="../ink/ink1832.xml"/><Relationship Id="rId1195" Type="http://schemas.openxmlformats.org/officeDocument/2006/relationships/customXml" Target="../ink/ink2045.xml"/><Relationship Id="rId1209" Type="http://schemas.openxmlformats.org/officeDocument/2006/relationships/customXml" Target="../ink/ink2052.xml"/><Relationship Id="rId1416" Type="http://schemas.openxmlformats.org/officeDocument/2006/relationships/customXml" Target="../ink/ink2156.xml"/><Relationship Id="rId218" Type="http://schemas.openxmlformats.org/officeDocument/2006/relationships/image" Target="../media/image1098.png"/><Relationship Id="rId425" Type="http://schemas.openxmlformats.org/officeDocument/2006/relationships/customXml" Target="../ink/ink1658.xml"/><Relationship Id="rId632" Type="http://schemas.openxmlformats.org/officeDocument/2006/relationships/customXml" Target="../ink/ink1762.xml"/><Relationship Id="rId1055" Type="http://schemas.openxmlformats.org/officeDocument/2006/relationships/customXml" Target="../ink/ink1975.xml"/><Relationship Id="rId1262" Type="http://schemas.openxmlformats.org/officeDocument/2006/relationships/image" Target="../media/image1617.png"/><Relationship Id="rId271" Type="http://schemas.openxmlformats.org/officeDocument/2006/relationships/image" Target="../media/image1124.png"/><Relationship Id="rId937" Type="http://schemas.openxmlformats.org/officeDocument/2006/relationships/image" Target="../media/image1456.png"/><Relationship Id="rId1122" Type="http://schemas.openxmlformats.org/officeDocument/2006/relationships/image" Target="../media/image1548.png"/><Relationship Id="rId66" Type="http://schemas.openxmlformats.org/officeDocument/2006/relationships/image" Target="../media/image1022.png"/><Relationship Id="rId131" Type="http://schemas.openxmlformats.org/officeDocument/2006/relationships/customXml" Target="../ink/ink1510.xml"/><Relationship Id="rId369" Type="http://schemas.openxmlformats.org/officeDocument/2006/relationships/customXml" Target="../ink/ink1630.xml"/><Relationship Id="rId576" Type="http://schemas.openxmlformats.org/officeDocument/2006/relationships/image" Target="../media/image1277.png"/><Relationship Id="rId783" Type="http://schemas.openxmlformats.org/officeDocument/2006/relationships/customXml" Target="../ink/ink1838.xml"/><Relationship Id="rId990" Type="http://schemas.openxmlformats.org/officeDocument/2006/relationships/customXml" Target="../ink/ink1942.xml"/><Relationship Id="rId229" Type="http://schemas.openxmlformats.org/officeDocument/2006/relationships/customXml" Target="../ink/ink1559.xml"/><Relationship Id="rId436" Type="http://schemas.openxmlformats.org/officeDocument/2006/relationships/image" Target="../media/image1206.png"/><Relationship Id="rId643" Type="http://schemas.openxmlformats.org/officeDocument/2006/relationships/image" Target="../media/image1310.png"/><Relationship Id="rId1066" Type="http://schemas.openxmlformats.org/officeDocument/2006/relationships/image" Target="../media/image1520.png"/><Relationship Id="rId1273" Type="http://schemas.openxmlformats.org/officeDocument/2006/relationships/customXml" Target="../ink/ink2084.xml"/><Relationship Id="rId850" Type="http://schemas.openxmlformats.org/officeDocument/2006/relationships/customXml" Target="../ink/ink1872.xml"/><Relationship Id="rId948" Type="http://schemas.openxmlformats.org/officeDocument/2006/relationships/customXml" Target="../ink/ink1921.xml"/><Relationship Id="rId1133" Type="http://schemas.openxmlformats.org/officeDocument/2006/relationships/customXml" Target="../ink/ink2014.xml"/><Relationship Id="rId77" Type="http://schemas.openxmlformats.org/officeDocument/2006/relationships/customXml" Target="../ink/ink1483.xml"/><Relationship Id="rId282" Type="http://schemas.openxmlformats.org/officeDocument/2006/relationships/customXml" Target="../ink/ink1586.xml"/><Relationship Id="rId503" Type="http://schemas.openxmlformats.org/officeDocument/2006/relationships/customXml" Target="../ink/ink1697.xml"/><Relationship Id="rId587" Type="http://schemas.openxmlformats.org/officeDocument/2006/relationships/customXml" Target="../ink/ink1739.xml"/><Relationship Id="rId710" Type="http://schemas.openxmlformats.org/officeDocument/2006/relationships/customXml" Target="../ink/ink1801.xml"/><Relationship Id="rId808" Type="http://schemas.openxmlformats.org/officeDocument/2006/relationships/customXml" Target="../ink/ink1851.xml"/><Relationship Id="rId1340" Type="http://schemas.openxmlformats.org/officeDocument/2006/relationships/customXml" Target="../ink/ink2118.xml"/><Relationship Id="rId8" Type="http://schemas.openxmlformats.org/officeDocument/2006/relationships/image" Target="../media/image993.png"/><Relationship Id="rId142" Type="http://schemas.openxmlformats.org/officeDocument/2006/relationships/image" Target="../media/image1061.png"/><Relationship Id="rId447" Type="http://schemas.openxmlformats.org/officeDocument/2006/relationships/customXml" Target="../ink/ink1669.xml"/><Relationship Id="rId794" Type="http://schemas.openxmlformats.org/officeDocument/2006/relationships/customXml" Target="../ink/ink1844.xml"/><Relationship Id="rId1077" Type="http://schemas.openxmlformats.org/officeDocument/2006/relationships/customXml" Target="../ink/ink1986.xml"/><Relationship Id="rId1200" Type="http://schemas.openxmlformats.org/officeDocument/2006/relationships/image" Target="../media/image1587.png"/><Relationship Id="rId654" Type="http://schemas.openxmlformats.org/officeDocument/2006/relationships/customXml" Target="../ink/ink1773.xml"/><Relationship Id="rId861" Type="http://schemas.openxmlformats.org/officeDocument/2006/relationships/image" Target="../media/image1418.png"/><Relationship Id="rId959" Type="http://schemas.openxmlformats.org/officeDocument/2006/relationships/image" Target="../media/image1467.png"/><Relationship Id="rId1284" Type="http://schemas.openxmlformats.org/officeDocument/2006/relationships/image" Target="../media/image1628.png"/><Relationship Id="rId293" Type="http://schemas.openxmlformats.org/officeDocument/2006/relationships/image" Target="../media/image1135.png"/><Relationship Id="rId307" Type="http://schemas.openxmlformats.org/officeDocument/2006/relationships/image" Target="../media/image1142.png"/><Relationship Id="rId514" Type="http://schemas.openxmlformats.org/officeDocument/2006/relationships/image" Target="../media/image1246.png"/><Relationship Id="rId721" Type="http://schemas.openxmlformats.org/officeDocument/2006/relationships/image" Target="../media/image1349.png"/><Relationship Id="rId1144" Type="http://schemas.openxmlformats.org/officeDocument/2006/relationships/image" Target="../media/image1559.png"/><Relationship Id="rId1351" Type="http://schemas.openxmlformats.org/officeDocument/2006/relationships/image" Target="../media/image1660.png"/><Relationship Id="rId88" Type="http://schemas.openxmlformats.org/officeDocument/2006/relationships/image" Target="../media/image1033.png"/><Relationship Id="rId153" Type="http://schemas.openxmlformats.org/officeDocument/2006/relationships/customXml" Target="../ink/ink1521.xml"/><Relationship Id="rId360" Type="http://schemas.openxmlformats.org/officeDocument/2006/relationships/image" Target="../media/image1168.png"/><Relationship Id="rId598" Type="http://schemas.openxmlformats.org/officeDocument/2006/relationships/image" Target="../media/image1288.png"/><Relationship Id="rId819" Type="http://schemas.openxmlformats.org/officeDocument/2006/relationships/image" Target="../media/image1397.png"/><Relationship Id="rId1004" Type="http://schemas.openxmlformats.org/officeDocument/2006/relationships/customXml" Target="../ink/ink1949.xml"/><Relationship Id="rId1211" Type="http://schemas.openxmlformats.org/officeDocument/2006/relationships/customXml" Target="../ink/ink2053.xml"/><Relationship Id="rId220" Type="http://schemas.openxmlformats.org/officeDocument/2006/relationships/image" Target="../media/image1099.png"/><Relationship Id="rId458" Type="http://schemas.openxmlformats.org/officeDocument/2006/relationships/image" Target="../media/image1217.png"/><Relationship Id="rId665" Type="http://schemas.openxmlformats.org/officeDocument/2006/relationships/image" Target="../media/image1321.png"/><Relationship Id="rId872" Type="http://schemas.openxmlformats.org/officeDocument/2006/relationships/customXml" Target="../ink/ink1883.xml"/><Relationship Id="rId1088" Type="http://schemas.openxmlformats.org/officeDocument/2006/relationships/image" Target="../media/image1531.png"/><Relationship Id="rId1295" Type="http://schemas.openxmlformats.org/officeDocument/2006/relationships/customXml" Target="../ink/ink2095.xml"/><Relationship Id="rId1309" Type="http://schemas.openxmlformats.org/officeDocument/2006/relationships/customXml" Target="../ink/ink2102.xml"/><Relationship Id="rId15" Type="http://schemas.openxmlformats.org/officeDocument/2006/relationships/customXml" Target="../ink/ink1452.xml"/><Relationship Id="rId318" Type="http://schemas.openxmlformats.org/officeDocument/2006/relationships/customXml" Target="../ink/ink1604.xml"/><Relationship Id="rId525" Type="http://schemas.openxmlformats.org/officeDocument/2006/relationships/customXml" Target="../ink/ink1708.xml"/><Relationship Id="rId732" Type="http://schemas.openxmlformats.org/officeDocument/2006/relationships/customXml" Target="../ink/ink1812.xml"/><Relationship Id="rId1155" Type="http://schemas.openxmlformats.org/officeDocument/2006/relationships/customXml" Target="../ink/ink2025.xml"/><Relationship Id="rId1362" Type="http://schemas.openxmlformats.org/officeDocument/2006/relationships/customXml" Target="../ink/ink2129.xml"/><Relationship Id="rId99" Type="http://schemas.openxmlformats.org/officeDocument/2006/relationships/customXml" Target="../ink/ink1494.xml"/><Relationship Id="rId164" Type="http://schemas.openxmlformats.org/officeDocument/2006/relationships/image" Target="../media/image1072.png"/><Relationship Id="rId371" Type="http://schemas.openxmlformats.org/officeDocument/2006/relationships/customXml" Target="../ink/ink1631.xml"/><Relationship Id="rId1015" Type="http://schemas.openxmlformats.org/officeDocument/2006/relationships/image" Target="../media/image1495.png"/><Relationship Id="rId1222" Type="http://schemas.openxmlformats.org/officeDocument/2006/relationships/image" Target="../media/image1598.png"/><Relationship Id="rId469" Type="http://schemas.openxmlformats.org/officeDocument/2006/relationships/customXml" Target="../ink/ink1680.xml"/><Relationship Id="rId676" Type="http://schemas.openxmlformats.org/officeDocument/2006/relationships/customXml" Target="../ink/ink1784.xml"/><Relationship Id="rId883" Type="http://schemas.openxmlformats.org/officeDocument/2006/relationships/image" Target="../media/image1429.png"/><Relationship Id="rId1099" Type="http://schemas.openxmlformats.org/officeDocument/2006/relationships/customXml" Target="../ink/ink1997.xml"/><Relationship Id="rId26" Type="http://schemas.openxmlformats.org/officeDocument/2006/relationships/image" Target="../media/image1002.png"/><Relationship Id="rId231" Type="http://schemas.openxmlformats.org/officeDocument/2006/relationships/customXml" Target="../ink/ink1560.xml"/><Relationship Id="rId329" Type="http://schemas.openxmlformats.org/officeDocument/2006/relationships/image" Target="../media/image1153.png"/><Relationship Id="rId536" Type="http://schemas.openxmlformats.org/officeDocument/2006/relationships/image" Target="../media/image1257.png"/><Relationship Id="rId1166" Type="http://schemas.openxmlformats.org/officeDocument/2006/relationships/image" Target="../media/image1570.png"/><Relationship Id="rId1373" Type="http://schemas.openxmlformats.org/officeDocument/2006/relationships/image" Target="../media/image1671.png"/><Relationship Id="rId175" Type="http://schemas.openxmlformats.org/officeDocument/2006/relationships/customXml" Target="../ink/ink1532.xml"/><Relationship Id="rId743" Type="http://schemas.openxmlformats.org/officeDocument/2006/relationships/image" Target="../media/image1360.png"/><Relationship Id="rId950" Type="http://schemas.openxmlformats.org/officeDocument/2006/relationships/customXml" Target="../ink/ink1922.xml"/><Relationship Id="rId1026" Type="http://schemas.openxmlformats.org/officeDocument/2006/relationships/customXml" Target="../ink/ink1960.xml"/><Relationship Id="rId382" Type="http://schemas.openxmlformats.org/officeDocument/2006/relationships/image" Target="../media/image1180.png"/><Relationship Id="rId603" Type="http://schemas.openxmlformats.org/officeDocument/2006/relationships/customXml" Target="../ink/ink1747.xml"/><Relationship Id="rId687" Type="http://schemas.openxmlformats.org/officeDocument/2006/relationships/image" Target="../media/image1332.png"/><Relationship Id="rId810" Type="http://schemas.openxmlformats.org/officeDocument/2006/relationships/customXml" Target="../ink/ink1852.xml"/><Relationship Id="rId908" Type="http://schemas.openxmlformats.org/officeDocument/2006/relationships/customXml" Target="../ink/ink1901.xml"/><Relationship Id="rId1233" Type="http://schemas.openxmlformats.org/officeDocument/2006/relationships/customXml" Target="../ink/ink2064.xml"/><Relationship Id="rId242" Type="http://schemas.openxmlformats.org/officeDocument/2006/relationships/image" Target="../media/image1110.png"/><Relationship Id="rId894" Type="http://schemas.openxmlformats.org/officeDocument/2006/relationships/customXml" Target="../ink/ink1894.xml"/><Relationship Id="rId1177" Type="http://schemas.openxmlformats.org/officeDocument/2006/relationships/customXml" Target="../ink/ink2036.xml"/><Relationship Id="rId1300" Type="http://schemas.openxmlformats.org/officeDocument/2006/relationships/image" Target="../media/image1635.png"/><Relationship Id="rId37" Type="http://schemas.openxmlformats.org/officeDocument/2006/relationships/customXml" Target="../ink/ink1463.xml"/><Relationship Id="rId102" Type="http://schemas.openxmlformats.org/officeDocument/2006/relationships/image" Target="../media/image1040.png"/><Relationship Id="rId547" Type="http://schemas.openxmlformats.org/officeDocument/2006/relationships/customXml" Target="../ink/ink1719.xml"/><Relationship Id="rId754" Type="http://schemas.openxmlformats.org/officeDocument/2006/relationships/customXml" Target="../ink/ink1823.xml"/><Relationship Id="rId961" Type="http://schemas.openxmlformats.org/officeDocument/2006/relationships/image" Target="../media/image1468.png"/><Relationship Id="rId1384" Type="http://schemas.openxmlformats.org/officeDocument/2006/relationships/customXml" Target="../ink/ink2140.xml"/><Relationship Id="rId90" Type="http://schemas.openxmlformats.org/officeDocument/2006/relationships/image" Target="../media/image1034.png"/><Relationship Id="rId186" Type="http://schemas.openxmlformats.org/officeDocument/2006/relationships/image" Target="../media/image1082.png"/><Relationship Id="rId393" Type="http://schemas.openxmlformats.org/officeDocument/2006/relationships/customXml" Target="../ink/ink1642.xml"/><Relationship Id="rId407" Type="http://schemas.openxmlformats.org/officeDocument/2006/relationships/customXml" Target="../ink/ink1649.xml"/><Relationship Id="rId614" Type="http://schemas.openxmlformats.org/officeDocument/2006/relationships/customXml" Target="../ink/ink1753.xml"/><Relationship Id="rId821" Type="http://schemas.openxmlformats.org/officeDocument/2006/relationships/image" Target="../media/image1398.png"/><Relationship Id="rId1037" Type="http://schemas.openxmlformats.org/officeDocument/2006/relationships/customXml" Target="../ink/ink1966.xml"/><Relationship Id="rId1244" Type="http://schemas.openxmlformats.org/officeDocument/2006/relationships/image" Target="../media/image1608.png"/><Relationship Id="rId253" Type="http://schemas.openxmlformats.org/officeDocument/2006/relationships/customXml" Target="../ink/ink1571.xml"/><Relationship Id="rId460" Type="http://schemas.openxmlformats.org/officeDocument/2006/relationships/image" Target="../media/image1218.png"/><Relationship Id="rId698" Type="http://schemas.openxmlformats.org/officeDocument/2006/relationships/customXml" Target="../ink/ink1795.xml"/><Relationship Id="rId919" Type="http://schemas.openxmlformats.org/officeDocument/2006/relationships/image" Target="../media/image1447.png"/><Relationship Id="rId1090" Type="http://schemas.openxmlformats.org/officeDocument/2006/relationships/image" Target="../media/image1532.png"/><Relationship Id="rId1104" Type="http://schemas.openxmlformats.org/officeDocument/2006/relationships/image" Target="../media/image1539.png"/><Relationship Id="rId1311" Type="http://schemas.openxmlformats.org/officeDocument/2006/relationships/customXml" Target="../ink/ink2103.xml"/><Relationship Id="rId48" Type="http://schemas.openxmlformats.org/officeDocument/2006/relationships/image" Target="../media/image1013.png"/><Relationship Id="rId113" Type="http://schemas.openxmlformats.org/officeDocument/2006/relationships/customXml" Target="../ink/ink1501.xml"/><Relationship Id="rId320" Type="http://schemas.openxmlformats.org/officeDocument/2006/relationships/customXml" Target="../ink/ink1605.xml"/><Relationship Id="rId558" Type="http://schemas.openxmlformats.org/officeDocument/2006/relationships/image" Target="../media/image1268.png"/><Relationship Id="rId765" Type="http://schemas.openxmlformats.org/officeDocument/2006/relationships/image" Target="../media/image1371.png"/><Relationship Id="rId972" Type="http://schemas.openxmlformats.org/officeDocument/2006/relationships/customXml" Target="../ink/ink1933.xml"/><Relationship Id="rId1188" Type="http://schemas.openxmlformats.org/officeDocument/2006/relationships/image" Target="../media/image1581.png"/><Relationship Id="rId1395" Type="http://schemas.openxmlformats.org/officeDocument/2006/relationships/image" Target="../media/image1682.png"/><Relationship Id="rId1409" Type="http://schemas.openxmlformats.org/officeDocument/2006/relationships/image" Target="../media/image1689.png"/><Relationship Id="rId197" Type="http://schemas.openxmlformats.org/officeDocument/2006/relationships/customXml" Target="../ink/ink1543.xml"/><Relationship Id="rId418" Type="http://schemas.openxmlformats.org/officeDocument/2006/relationships/image" Target="../media/image1197.png"/><Relationship Id="rId625" Type="http://schemas.openxmlformats.org/officeDocument/2006/relationships/image" Target="../media/image1301.png"/><Relationship Id="rId832" Type="http://schemas.openxmlformats.org/officeDocument/2006/relationships/customXml" Target="../ink/ink1863.xml"/><Relationship Id="rId1048" Type="http://schemas.openxmlformats.org/officeDocument/2006/relationships/image" Target="../media/image1511.png"/><Relationship Id="rId1255" Type="http://schemas.openxmlformats.org/officeDocument/2006/relationships/customXml" Target="../ink/ink2075.xml"/><Relationship Id="rId264" Type="http://schemas.openxmlformats.org/officeDocument/2006/relationships/customXml" Target="../ink/ink1577.xml"/><Relationship Id="rId471" Type="http://schemas.openxmlformats.org/officeDocument/2006/relationships/customXml" Target="../ink/ink1681.xml"/><Relationship Id="rId1115" Type="http://schemas.openxmlformats.org/officeDocument/2006/relationships/customXml" Target="../ink/ink2005.xml"/><Relationship Id="rId1322" Type="http://schemas.openxmlformats.org/officeDocument/2006/relationships/image" Target="../media/image1646.png"/><Relationship Id="rId59" Type="http://schemas.openxmlformats.org/officeDocument/2006/relationships/customXml" Target="../ink/ink1474.xml"/><Relationship Id="rId124" Type="http://schemas.openxmlformats.org/officeDocument/2006/relationships/image" Target="../media/image1052.png"/><Relationship Id="rId569" Type="http://schemas.openxmlformats.org/officeDocument/2006/relationships/customXml" Target="../ink/ink1730.xml"/><Relationship Id="rId776" Type="http://schemas.openxmlformats.org/officeDocument/2006/relationships/customXml" Target="../ink/ink1834.xml"/><Relationship Id="rId983" Type="http://schemas.openxmlformats.org/officeDocument/2006/relationships/image" Target="../media/image1479.png"/><Relationship Id="rId1199" Type="http://schemas.openxmlformats.org/officeDocument/2006/relationships/customXml" Target="../ink/ink2047.xml"/><Relationship Id="rId331" Type="http://schemas.openxmlformats.org/officeDocument/2006/relationships/image" Target="../media/image1154.png"/><Relationship Id="rId429" Type="http://schemas.openxmlformats.org/officeDocument/2006/relationships/customXml" Target="../ink/ink1660.xml"/><Relationship Id="rId636" Type="http://schemas.openxmlformats.org/officeDocument/2006/relationships/customXml" Target="../ink/ink1764.xml"/><Relationship Id="rId1059" Type="http://schemas.openxmlformats.org/officeDocument/2006/relationships/customXml" Target="../ink/ink1977.xml"/><Relationship Id="rId1266" Type="http://schemas.openxmlformats.org/officeDocument/2006/relationships/image" Target="../media/image1619.png"/><Relationship Id="rId843" Type="http://schemas.openxmlformats.org/officeDocument/2006/relationships/image" Target="../media/image1409.png"/><Relationship Id="rId1126" Type="http://schemas.openxmlformats.org/officeDocument/2006/relationships/image" Target="../media/image1550.png"/><Relationship Id="rId275" Type="http://schemas.openxmlformats.org/officeDocument/2006/relationships/image" Target="../media/image1126.png"/><Relationship Id="rId482" Type="http://schemas.openxmlformats.org/officeDocument/2006/relationships/image" Target="../media/image1230.png"/><Relationship Id="rId703" Type="http://schemas.openxmlformats.org/officeDocument/2006/relationships/image" Target="../media/image1340.png"/><Relationship Id="rId910" Type="http://schemas.openxmlformats.org/officeDocument/2006/relationships/customXml" Target="../ink/ink1902.xml"/><Relationship Id="rId1333" Type="http://schemas.openxmlformats.org/officeDocument/2006/relationships/image" Target="../media/image1651.png"/><Relationship Id="rId135" Type="http://schemas.openxmlformats.org/officeDocument/2006/relationships/customXml" Target="../ink/ink1512.xml"/><Relationship Id="rId342" Type="http://schemas.openxmlformats.org/officeDocument/2006/relationships/customXml" Target="../ink/ink1616.xml"/><Relationship Id="rId787" Type="http://schemas.openxmlformats.org/officeDocument/2006/relationships/image" Target="../media/image1381.png"/><Relationship Id="rId994" Type="http://schemas.openxmlformats.org/officeDocument/2006/relationships/customXml" Target="../ink/ink1944.xml"/><Relationship Id="rId1400" Type="http://schemas.openxmlformats.org/officeDocument/2006/relationships/customXml" Target="../ink/ink2148.xml"/><Relationship Id="rId202" Type="http://schemas.openxmlformats.org/officeDocument/2006/relationships/image" Target="../media/image1090.png"/><Relationship Id="rId647" Type="http://schemas.openxmlformats.org/officeDocument/2006/relationships/image" Target="../media/image1312.png"/><Relationship Id="rId854" Type="http://schemas.openxmlformats.org/officeDocument/2006/relationships/customXml" Target="../ink/ink1874.xml"/><Relationship Id="rId1277" Type="http://schemas.openxmlformats.org/officeDocument/2006/relationships/customXml" Target="../ink/ink2086.xml"/><Relationship Id="rId286" Type="http://schemas.openxmlformats.org/officeDocument/2006/relationships/customXml" Target="../ink/ink1588.xml"/><Relationship Id="rId493" Type="http://schemas.openxmlformats.org/officeDocument/2006/relationships/customXml" Target="../ink/ink1692.xml"/><Relationship Id="rId507" Type="http://schemas.openxmlformats.org/officeDocument/2006/relationships/customXml" Target="../ink/ink1699.xml"/><Relationship Id="rId714" Type="http://schemas.openxmlformats.org/officeDocument/2006/relationships/customXml" Target="../ink/ink1803.xml"/><Relationship Id="rId921" Type="http://schemas.openxmlformats.org/officeDocument/2006/relationships/image" Target="../media/image1448.png"/><Relationship Id="rId1137" Type="http://schemas.openxmlformats.org/officeDocument/2006/relationships/customXml" Target="../ink/ink2016.xml"/><Relationship Id="rId1344" Type="http://schemas.openxmlformats.org/officeDocument/2006/relationships/customXml" Target="../ink/ink2120.xml"/><Relationship Id="rId50" Type="http://schemas.openxmlformats.org/officeDocument/2006/relationships/image" Target="../media/image1014.png"/><Relationship Id="rId146" Type="http://schemas.openxmlformats.org/officeDocument/2006/relationships/image" Target="../media/image1063.png"/><Relationship Id="rId353" Type="http://schemas.openxmlformats.org/officeDocument/2006/relationships/customXml" Target="../ink/ink1622.xml"/><Relationship Id="rId560" Type="http://schemas.openxmlformats.org/officeDocument/2006/relationships/image" Target="../media/image1269.png"/><Relationship Id="rId798" Type="http://schemas.openxmlformats.org/officeDocument/2006/relationships/customXml" Target="../ink/ink1846.xml"/><Relationship Id="rId1190" Type="http://schemas.openxmlformats.org/officeDocument/2006/relationships/image" Target="../media/image1582.png"/><Relationship Id="rId1204" Type="http://schemas.openxmlformats.org/officeDocument/2006/relationships/image" Target="../media/image1589.png"/><Relationship Id="rId1411" Type="http://schemas.openxmlformats.org/officeDocument/2006/relationships/image" Target="../media/image1690.png"/><Relationship Id="rId213" Type="http://schemas.openxmlformats.org/officeDocument/2006/relationships/customXml" Target="../ink/ink1551.xml"/><Relationship Id="rId420" Type="http://schemas.openxmlformats.org/officeDocument/2006/relationships/image" Target="../media/image1198.png"/><Relationship Id="rId658" Type="http://schemas.openxmlformats.org/officeDocument/2006/relationships/customXml" Target="../ink/ink1775.xml"/><Relationship Id="rId865" Type="http://schemas.openxmlformats.org/officeDocument/2006/relationships/image" Target="../media/image1420.png"/><Relationship Id="rId1050" Type="http://schemas.openxmlformats.org/officeDocument/2006/relationships/image" Target="../media/image1512.png"/><Relationship Id="rId1288" Type="http://schemas.openxmlformats.org/officeDocument/2006/relationships/image" Target="../media/image1630.png"/><Relationship Id="rId297" Type="http://schemas.openxmlformats.org/officeDocument/2006/relationships/image" Target="../media/image1137.png"/><Relationship Id="rId518" Type="http://schemas.openxmlformats.org/officeDocument/2006/relationships/image" Target="../media/image1248.png"/><Relationship Id="rId725" Type="http://schemas.openxmlformats.org/officeDocument/2006/relationships/image" Target="../media/image1351.png"/><Relationship Id="rId932" Type="http://schemas.openxmlformats.org/officeDocument/2006/relationships/customXml" Target="../ink/ink1913.xml"/><Relationship Id="rId1148" Type="http://schemas.openxmlformats.org/officeDocument/2006/relationships/image" Target="../media/image1561.png"/><Relationship Id="rId1355" Type="http://schemas.openxmlformats.org/officeDocument/2006/relationships/image" Target="../media/image1662.png"/><Relationship Id="rId157" Type="http://schemas.openxmlformats.org/officeDocument/2006/relationships/customXml" Target="../ink/ink1523.xml"/><Relationship Id="rId364" Type="http://schemas.openxmlformats.org/officeDocument/2006/relationships/image" Target="../media/image1170.png"/><Relationship Id="rId1008" Type="http://schemas.openxmlformats.org/officeDocument/2006/relationships/customXml" Target="../ink/ink1951.xml"/><Relationship Id="rId1215" Type="http://schemas.openxmlformats.org/officeDocument/2006/relationships/customXml" Target="../ink/ink2055.xml"/><Relationship Id="rId1422" Type="http://schemas.openxmlformats.org/officeDocument/2006/relationships/customXml" Target="../ink/ink2159.xml"/><Relationship Id="rId61" Type="http://schemas.openxmlformats.org/officeDocument/2006/relationships/customXml" Target="../ink/ink1475.xml"/><Relationship Id="rId571" Type="http://schemas.openxmlformats.org/officeDocument/2006/relationships/customXml" Target="../ink/ink1731.xml"/><Relationship Id="rId669" Type="http://schemas.openxmlformats.org/officeDocument/2006/relationships/image" Target="../media/image1323.png"/><Relationship Id="rId876" Type="http://schemas.openxmlformats.org/officeDocument/2006/relationships/customXml" Target="../ink/ink1885.xml"/><Relationship Id="rId1299" Type="http://schemas.openxmlformats.org/officeDocument/2006/relationships/customXml" Target="../ink/ink2097.xml"/><Relationship Id="rId19" Type="http://schemas.openxmlformats.org/officeDocument/2006/relationships/customXml" Target="../ink/ink1454.xml"/><Relationship Id="rId224" Type="http://schemas.openxmlformats.org/officeDocument/2006/relationships/image" Target="../media/image1101.png"/><Relationship Id="rId431" Type="http://schemas.openxmlformats.org/officeDocument/2006/relationships/customXml" Target="../ink/ink1661.xml"/><Relationship Id="rId529" Type="http://schemas.openxmlformats.org/officeDocument/2006/relationships/customXml" Target="../ink/ink1710.xml"/><Relationship Id="rId736" Type="http://schemas.openxmlformats.org/officeDocument/2006/relationships/customXml" Target="../ink/ink1814.xml"/><Relationship Id="rId1061" Type="http://schemas.openxmlformats.org/officeDocument/2006/relationships/customXml" Target="../ink/ink1978.xml"/><Relationship Id="rId1159" Type="http://schemas.openxmlformats.org/officeDocument/2006/relationships/customXml" Target="../ink/ink2027.xml"/><Relationship Id="rId1366" Type="http://schemas.openxmlformats.org/officeDocument/2006/relationships/customXml" Target="../ink/ink2131.xml"/><Relationship Id="rId168" Type="http://schemas.openxmlformats.org/officeDocument/2006/relationships/image" Target="../media/image1074.png"/><Relationship Id="rId943" Type="http://schemas.openxmlformats.org/officeDocument/2006/relationships/image" Target="../media/image1459.png"/><Relationship Id="rId1019" Type="http://schemas.openxmlformats.org/officeDocument/2006/relationships/image" Target="../media/image1497.png"/><Relationship Id="rId72" Type="http://schemas.openxmlformats.org/officeDocument/2006/relationships/image" Target="../media/image1025.png"/><Relationship Id="rId375" Type="http://schemas.openxmlformats.org/officeDocument/2006/relationships/customXml" Target="../ink/ink1633.xml"/><Relationship Id="rId582" Type="http://schemas.openxmlformats.org/officeDocument/2006/relationships/image" Target="../media/image1280.png"/><Relationship Id="rId803" Type="http://schemas.openxmlformats.org/officeDocument/2006/relationships/image" Target="../media/image1389.png"/><Relationship Id="rId1226" Type="http://schemas.openxmlformats.org/officeDocument/2006/relationships/image" Target="../media/image1600.png"/><Relationship Id="rId3" Type="http://schemas.openxmlformats.org/officeDocument/2006/relationships/customXml" Target="../ink/ink1446.xml"/><Relationship Id="rId235" Type="http://schemas.openxmlformats.org/officeDocument/2006/relationships/customXml" Target="../ink/ink1562.xml"/><Relationship Id="rId442" Type="http://schemas.openxmlformats.org/officeDocument/2006/relationships/image" Target="../media/image1209.png"/><Relationship Id="rId887" Type="http://schemas.openxmlformats.org/officeDocument/2006/relationships/image" Target="../media/image1431.png"/><Relationship Id="rId1072" Type="http://schemas.openxmlformats.org/officeDocument/2006/relationships/image" Target="../media/image1523.png"/><Relationship Id="rId302" Type="http://schemas.openxmlformats.org/officeDocument/2006/relationships/customXml" Target="../ink/ink1596.xml"/><Relationship Id="rId747" Type="http://schemas.openxmlformats.org/officeDocument/2006/relationships/image" Target="../media/image1362.png"/><Relationship Id="rId954" Type="http://schemas.openxmlformats.org/officeDocument/2006/relationships/customXml" Target="../ink/ink1924.xml"/><Relationship Id="rId1377" Type="http://schemas.openxmlformats.org/officeDocument/2006/relationships/image" Target="../media/image1673.png"/><Relationship Id="rId83" Type="http://schemas.openxmlformats.org/officeDocument/2006/relationships/customXml" Target="../ink/ink1486.xml"/><Relationship Id="rId179" Type="http://schemas.openxmlformats.org/officeDocument/2006/relationships/customXml" Target="../ink/ink1534.xml"/><Relationship Id="rId386" Type="http://schemas.openxmlformats.org/officeDocument/2006/relationships/image" Target="../media/image1182.png"/><Relationship Id="rId593" Type="http://schemas.openxmlformats.org/officeDocument/2006/relationships/customXml" Target="../ink/ink1742.xml"/><Relationship Id="rId607" Type="http://schemas.openxmlformats.org/officeDocument/2006/relationships/customXml" Target="../ink/ink1749.xml"/><Relationship Id="rId814" Type="http://schemas.openxmlformats.org/officeDocument/2006/relationships/customXml" Target="../ink/ink1854.xml"/><Relationship Id="rId1237" Type="http://schemas.openxmlformats.org/officeDocument/2006/relationships/customXml" Target="../ink/ink2066.xml"/><Relationship Id="rId246" Type="http://schemas.openxmlformats.org/officeDocument/2006/relationships/image" Target="../media/image1112.png"/><Relationship Id="rId453" Type="http://schemas.openxmlformats.org/officeDocument/2006/relationships/customXml" Target="../ink/ink1672.xml"/><Relationship Id="rId660" Type="http://schemas.openxmlformats.org/officeDocument/2006/relationships/customXml" Target="../ink/ink1776.xml"/><Relationship Id="rId898" Type="http://schemas.openxmlformats.org/officeDocument/2006/relationships/customXml" Target="../ink/ink1896.xml"/><Relationship Id="rId1083" Type="http://schemas.openxmlformats.org/officeDocument/2006/relationships/customXml" Target="../ink/ink1989.xml"/><Relationship Id="rId1290" Type="http://schemas.openxmlformats.org/officeDocument/2006/relationships/image" Target="../media/image1631.png"/><Relationship Id="rId1304" Type="http://schemas.openxmlformats.org/officeDocument/2006/relationships/image" Target="../media/image1637.png"/><Relationship Id="rId106" Type="http://schemas.openxmlformats.org/officeDocument/2006/relationships/image" Target="../media/image1042.png"/><Relationship Id="rId313" Type="http://schemas.openxmlformats.org/officeDocument/2006/relationships/image" Target="../media/image1145.png"/><Relationship Id="rId758" Type="http://schemas.openxmlformats.org/officeDocument/2006/relationships/customXml" Target="../ink/ink1825.xml"/><Relationship Id="rId965" Type="http://schemas.openxmlformats.org/officeDocument/2006/relationships/image" Target="../media/image1470.png"/><Relationship Id="rId1150" Type="http://schemas.openxmlformats.org/officeDocument/2006/relationships/image" Target="../media/image1562.png"/><Relationship Id="rId1388" Type="http://schemas.openxmlformats.org/officeDocument/2006/relationships/customXml" Target="../ink/ink2142.xml"/><Relationship Id="rId10" Type="http://schemas.openxmlformats.org/officeDocument/2006/relationships/image" Target="../media/image994.png"/><Relationship Id="rId94" Type="http://schemas.openxmlformats.org/officeDocument/2006/relationships/image" Target="../media/image1036.png"/><Relationship Id="rId397" Type="http://schemas.openxmlformats.org/officeDocument/2006/relationships/customXml" Target="../ink/ink1644.xml"/><Relationship Id="rId520" Type="http://schemas.openxmlformats.org/officeDocument/2006/relationships/image" Target="../media/image1249.png"/><Relationship Id="rId618" Type="http://schemas.openxmlformats.org/officeDocument/2006/relationships/customXml" Target="../ink/ink1755.xml"/><Relationship Id="rId825" Type="http://schemas.openxmlformats.org/officeDocument/2006/relationships/image" Target="../media/image1400.png"/><Relationship Id="rId1248" Type="http://schemas.openxmlformats.org/officeDocument/2006/relationships/image" Target="../media/image1610.png"/><Relationship Id="rId257" Type="http://schemas.openxmlformats.org/officeDocument/2006/relationships/customXml" Target="../ink/ink1573.xml"/><Relationship Id="rId464" Type="http://schemas.openxmlformats.org/officeDocument/2006/relationships/image" Target="../media/image1220.png"/><Relationship Id="rId1010" Type="http://schemas.openxmlformats.org/officeDocument/2006/relationships/customXml" Target="../ink/ink1952.xml"/><Relationship Id="rId1094" Type="http://schemas.openxmlformats.org/officeDocument/2006/relationships/image" Target="../media/image1534.png"/><Relationship Id="rId1108" Type="http://schemas.openxmlformats.org/officeDocument/2006/relationships/image" Target="../media/image1541.png"/><Relationship Id="rId1315" Type="http://schemas.openxmlformats.org/officeDocument/2006/relationships/customXml" Target="../ink/ink2105.xml"/><Relationship Id="rId117" Type="http://schemas.openxmlformats.org/officeDocument/2006/relationships/customXml" Target="../ink/ink1503.xml"/><Relationship Id="rId671" Type="http://schemas.openxmlformats.org/officeDocument/2006/relationships/image" Target="../media/image1324.png"/><Relationship Id="rId769" Type="http://schemas.openxmlformats.org/officeDocument/2006/relationships/image" Target="../media/image1373.png"/><Relationship Id="rId976" Type="http://schemas.openxmlformats.org/officeDocument/2006/relationships/customXml" Target="../ink/ink1935.xml"/><Relationship Id="rId1399" Type="http://schemas.openxmlformats.org/officeDocument/2006/relationships/image" Target="../media/image1684.png"/><Relationship Id="rId324" Type="http://schemas.openxmlformats.org/officeDocument/2006/relationships/customXml" Target="../ink/ink1607.xml"/><Relationship Id="rId531" Type="http://schemas.openxmlformats.org/officeDocument/2006/relationships/customXml" Target="../ink/ink1711.xml"/><Relationship Id="rId629" Type="http://schemas.openxmlformats.org/officeDocument/2006/relationships/image" Target="../media/image1303.png"/><Relationship Id="rId1161" Type="http://schemas.openxmlformats.org/officeDocument/2006/relationships/customXml" Target="../ink/ink2028.xml"/><Relationship Id="rId1259" Type="http://schemas.openxmlformats.org/officeDocument/2006/relationships/customXml" Target="../ink/ink2077.xml"/><Relationship Id="rId836" Type="http://schemas.openxmlformats.org/officeDocument/2006/relationships/customXml" Target="../ink/ink1865.xml"/><Relationship Id="rId1021" Type="http://schemas.openxmlformats.org/officeDocument/2006/relationships/image" Target="../media/image1498.png"/><Relationship Id="rId1119" Type="http://schemas.openxmlformats.org/officeDocument/2006/relationships/customXml" Target="../ink/ink2007.xml"/><Relationship Id="rId903" Type="http://schemas.openxmlformats.org/officeDocument/2006/relationships/image" Target="../media/image1439.png"/><Relationship Id="rId1326" Type="http://schemas.openxmlformats.org/officeDocument/2006/relationships/customXml" Target="../ink/ink2111.xml"/><Relationship Id="rId32" Type="http://schemas.openxmlformats.org/officeDocument/2006/relationships/image" Target="../media/image1005.png"/><Relationship Id="rId181" Type="http://schemas.openxmlformats.org/officeDocument/2006/relationships/customXml" Target="../ink/ink1535.xml"/><Relationship Id="rId279" Type="http://schemas.openxmlformats.org/officeDocument/2006/relationships/image" Target="../media/image1128.png"/><Relationship Id="rId486" Type="http://schemas.openxmlformats.org/officeDocument/2006/relationships/image" Target="../media/image1232.png"/><Relationship Id="rId693" Type="http://schemas.openxmlformats.org/officeDocument/2006/relationships/image" Target="../media/image1335.png"/><Relationship Id="rId139" Type="http://schemas.openxmlformats.org/officeDocument/2006/relationships/customXml" Target="../ink/ink1514.xml"/><Relationship Id="rId346" Type="http://schemas.openxmlformats.org/officeDocument/2006/relationships/image" Target="../media/image1161.png"/><Relationship Id="rId553" Type="http://schemas.openxmlformats.org/officeDocument/2006/relationships/customXml" Target="../ink/ink1722.xml"/><Relationship Id="rId760" Type="http://schemas.openxmlformats.org/officeDocument/2006/relationships/customXml" Target="../ink/ink1826.xml"/><Relationship Id="rId998" Type="http://schemas.openxmlformats.org/officeDocument/2006/relationships/customXml" Target="../ink/ink1946.xml"/><Relationship Id="rId1183" Type="http://schemas.openxmlformats.org/officeDocument/2006/relationships/customXml" Target="../ink/ink2039.xml"/><Relationship Id="rId1390" Type="http://schemas.openxmlformats.org/officeDocument/2006/relationships/customXml" Target="../ink/ink2143.xml"/><Relationship Id="rId206" Type="http://schemas.openxmlformats.org/officeDocument/2006/relationships/image" Target="../media/image1092.png"/><Relationship Id="rId413" Type="http://schemas.openxmlformats.org/officeDocument/2006/relationships/customXml" Target="../ink/ink1652.xml"/><Relationship Id="rId858" Type="http://schemas.openxmlformats.org/officeDocument/2006/relationships/customXml" Target="../ink/ink1876.xml"/><Relationship Id="rId1043" Type="http://schemas.openxmlformats.org/officeDocument/2006/relationships/customXml" Target="../ink/ink1969.xml"/><Relationship Id="rId620" Type="http://schemas.openxmlformats.org/officeDocument/2006/relationships/customXml" Target="../ink/ink1756.xml"/><Relationship Id="rId718" Type="http://schemas.openxmlformats.org/officeDocument/2006/relationships/customXml" Target="../ink/ink1805.xml"/><Relationship Id="rId925" Type="http://schemas.openxmlformats.org/officeDocument/2006/relationships/image" Target="../media/image1450.png"/><Relationship Id="rId1250" Type="http://schemas.openxmlformats.org/officeDocument/2006/relationships/image" Target="../media/image1611.png"/><Relationship Id="rId1348" Type="http://schemas.openxmlformats.org/officeDocument/2006/relationships/customXml" Target="../ink/ink2122.xml"/><Relationship Id="rId1110" Type="http://schemas.openxmlformats.org/officeDocument/2006/relationships/image" Target="../media/image1542.png"/><Relationship Id="rId1208" Type="http://schemas.openxmlformats.org/officeDocument/2006/relationships/image" Target="../media/image1591.png"/><Relationship Id="rId1415" Type="http://schemas.openxmlformats.org/officeDocument/2006/relationships/image" Target="../media/image1692.png"/><Relationship Id="rId54" Type="http://schemas.openxmlformats.org/officeDocument/2006/relationships/image" Target="../media/image1016.png"/><Relationship Id="rId270" Type="http://schemas.openxmlformats.org/officeDocument/2006/relationships/customXml" Target="../ink/ink1580.xml"/><Relationship Id="rId130" Type="http://schemas.openxmlformats.org/officeDocument/2006/relationships/image" Target="../media/image1055.png"/><Relationship Id="rId368" Type="http://schemas.openxmlformats.org/officeDocument/2006/relationships/image" Target="../media/image1173.png"/><Relationship Id="rId575" Type="http://schemas.openxmlformats.org/officeDocument/2006/relationships/customXml" Target="../ink/ink1733.xml"/><Relationship Id="rId782" Type="http://schemas.openxmlformats.org/officeDocument/2006/relationships/image" Target="../media/image1379.png"/><Relationship Id="rId228" Type="http://schemas.openxmlformats.org/officeDocument/2006/relationships/image" Target="../media/image1103.png"/><Relationship Id="rId435" Type="http://schemas.openxmlformats.org/officeDocument/2006/relationships/customXml" Target="../ink/ink1663.xml"/><Relationship Id="rId642" Type="http://schemas.openxmlformats.org/officeDocument/2006/relationships/customXml" Target="../ink/ink1767.xml"/><Relationship Id="rId1065" Type="http://schemas.openxmlformats.org/officeDocument/2006/relationships/customXml" Target="../ink/ink1980.xml"/><Relationship Id="rId1272" Type="http://schemas.openxmlformats.org/officeDocument/2006/relationships/image" Target="../media/image1622.png"/><Relationship Id="rId502" Type="http://schemas.openxmlformats.org/officeDocument/2006/relationships/image" Target="../media/image1240.png"/><Relationship Id="rId947" Type="http://schemas.openxmlformats.org/officeDocument/2006/relationships/image" Target="../media/image1461.png"/><Relationship Id="rId1132" Type="http://schemas.openxmlformats.org/officeDocument/2006/relationships/image" Target="../media/image1553.png"/><Relationship Id="rId76" Type="http://schemas.openxmlformats.org/officeDocument/2006/relationships/image" Target="../media/image1027.png"/><Relationship Id="rId807" Type="http://schemas.openxmlformats.org/officeDocument/2006/relationships/image" Target="../media/image1391.png"/><Relationship Id="rId292" Type="http://schemas.openxmlformats.org/officeDocument/2006/relationships/customXml" Target="../ink/ink1591.xml"/><Relationship Id="rId597" Type="http://schemas.openxmlformats.org/officeDocument/2006/relationships/customXml" Target="../ink/ink1744.xml"/><Relationship Id="rId152" Type="http://schemas.openxmlformats.org/officeDocument/2006/relationships/image" Target="../media/image1066.png"/><Relationship Id="rId457" Type="http://schemas.openxmlformats.org/officeDocument/2006/relationships/customXml" Target="../ink/ink1674.xml"/><Relationship Id="rId1087" Type="http://schemas.openxmlformats.org/officeDocument/2006/relationships/customXml" Target="../ink/ink1991.xml"/><Relationship Id="rId1294" Type="http://schemas.openxmlformats.org/officeDocument/2006/relationships/image" Target="../media/image1633.png"/><Relationship Id="rId664" Type="http://schemas.openxmlformats.org/officeDocument/2006/relationships/customXml" Target="../ink/ink1778.xml"/><Relationship Id="rId871" Type="http://schemas.openxmlformats.org/officeDocument/2006/relationships/image" Target="../media/image1423.png"/><Relationship Id="rId969" Type="http://schemas.openxmlformats.org/officeDocument/2006/relationships/image" Target="../media/image1472.png"/><Relationship Id="rId317" Type="http://schemas.openxmlformats.org/officeDocument/2006/relationships/image" Target="../media/image1147.png"/><Relationship Id="rId524" Type="http://schemas.openxmlformats.org/officeDocument/2006/relationships/image" Target="../media/image1251.png"/><Relationship Id="rId731" Type="http://schemas.openxmlformats.org/officeDocument/2006/relationships/image" Target="../media/image1354.png"/><Relationship Id="rId1154" Type="http://schemas.openxmlformats.org/officeDocument/2006/relationships/image" Target="../media/image1564.png"/><Relationship Id="rId1361" Type="http://schemas.openxmlformats.org/officeDocument/2006/relationships/image" Target="../media/image1665.png"/><Relationship Id="rId98" Type="http://schemas.openxmlformats.org/officeDocument/2006/relationships/image" Target="../media/image1038.png"/><Relationship Id="rId829" Type="http://schemas.openxmlformats.org/officeDocument/2006/relationships/image" Target="../media/image1402.png"/><Relationship Id="rId1014" Type="http://schemas.openxmlformats.org/officeDocument/2006/relationships/customXml" Target="../ink/ink1954.xml"/><Relationship Id="rId1221" Type="http://schemas.openxmlformats.org/officeDocument/2006/relationships/customXml" Target="../ink/ink2058.xml"/><Relationship Id="rId1319" Type="http://schemas.openxmlformats.org/officeDocument/2006/relationships/customXml" Target="../ink/ink2107.xml"/><Relationship Id="rId25" Type="http://schemas.openxmlformats.org/officeDocument/2006/relationships/customXml" Target="../ink/ink1457.xml"/><Relationship Id="rId174" Type="http://schemas.openxmlformats.org/officeDocument/2006/relationships/image" Target="../media/image151.png"/><Relationship Id="rId381" Type="http://schemas.openxmlformats.org/officeDocument/2006/relationships/customXml" Target="../ink/ink1636.xml"/><Relationship Id="rId241" Type="http://schemas.openxmlformats.org/officeDocument/2006/relationships/customXml" Target="../ink/ink1565.xml"/><Relationship Id="rId479" Type="http://schemas.openxmlformats.org/officeDocument/2006/relationships/customXml" Target="../ink/ink1685.xml"/><Relationship Id="rId686" Type="http://schemas.openxmlformats.org/officeDocument/2006/relationships/customXml" Target="../ink/ink1789.xml"/><Relationship Id="rId893" Type="http://schemas.openxmlformats.org/officeDocument/2006/relationships/image" Target="../media/image1434.png"/><Relationship Id="rId339" Type="http://schemas.openxmlformats.org/officeDocument/2006/relationships/image" Target="../media/image1158.png"/><Relationship Id="rId546" Type="http://schemas.openxmlformats.org/officeDocument/2006/relationships/image" Target="../media/image1262.png"/><Relationship Id="rId753" Type="http://schemas.openxmlformats.org/officeDocument/2006/relationships/image" Target="../media/image1365.png"/><Relationship Id="rId1176" Type="http://schemas.openxmlformats.org/officeDocument/2006/relationships/image" Target="../media/image1575.png"/><Relationship Id="rId1383" Type="http://schemas.openxmlformats.org/officeDocument/2006/relationships/image" Target="../media/image1676.png"/><Relationship Id="rId101" Type="http://schemas.openxmlformats.org/officeDocument/2006/relationships/customXml" Target="../ink/ink1495.xml"/><Relationship Id="rId406" Type="http://schemas.openxmlformats.org/officeDocument/2006/relationships/image" Target="../media/image1191.png"/><Relationship Id="rId960" Type="http://schemas.openxmlformats.org/officeDocument/2006/relationships/customXml" Target="../ink/ink1927.xml"/><Relationship Id="rId1036" Type="http://schemas.openxmlformats.org/officeDocument/2006/relationships/image" Target="../media/image1505.png"/><Relationship Id="rId1243" Type="http://schemas.openxmlformats.org/officeDocument/2006/relationships/customXml" Target="../ink/ink2069.xml"/><Relationship Id="rId613" Type="http://schemas.openxmlformats.org/officeDocument/2006/relationships/image" Target="../media/image1295.png"/><Relationship Id="rId820" Type="http://schemas.openxmlformats.org/officeDocument/2006/relationships/customXml" Target="../ink/ink1857.xml"/><Relationship Id="rId918" Type="http://schemas.openxmlformats.org/officeDocument/2006/relationships/customXml" Target="../ink/ink1906.xml"/><Relationship Id="rId1103" Type="http://schemas.openxmlformats.org/officeDocument/2006/relationships/customXml" Target="../ink/ink1999.xml"/><Relationship Id="rId1310" Type="http://schemas.openxmlformats.org/officeDocument/2006/relationships/image" Target="../media/image1640.png"/><Relationship Id="rId1408" Type="http://schemas.openxmlformats.org/officeDocument/2006/relationships/customXml" Target="../ink/ink2152.xml"/><Relationship Id="rId47" Type="http://schemas.openxmlformats.org/officeDocument/2006/relationships/customXml" Target="../ink/ink1468.xml"/><Relationship Id="rId196" Type="http://schemas.openxmlformats.org/officeDocument/2006/relationships/image" Target="../media/image1087.png"/><Relationship Id="rId263" Type="http://schemas.openxmlformats.org/officeDocument/2006/relationships/image" Target="../media/image1120.png"/><Relationship Id="rId470" Type="http://schemas.openxmlformats.org/officeDocument/2006/relationships/image" Target="../media/image1223.png"/><Relationship Id="rId123" Type="http://schemas.openxmlformats.org/officeDocument/2006/relationships/customXml" Target="../ink/ink1506.xml"/><Relationship Id="rId330" Type="http://schemas.openxmlformats.org/officeDocument/2006/relationships/customXml" Target="../ink/ink1610.xml"/><Relationship Id="rId568" Type="http://schemas.openxmlformats.org/officeDocument/2006/relationships/image" Target="../media/image1273.png"/><Relationship Id="rId775" Type="http://schemas.openxmlformats.org/officeDocument/2006/relationships/image" Target="../media/image1376.png"/><Relationship Id="rId982" Type="http://schemas.openxmlformats.org/officeDocument/2006/relationships/customXml" Target="../ink/ink1938.xml"/><Relationship Id="rId1198" Type="http://schemas.openxmlformats.org/officeDocument/2006/relationships/image" Target="../media/image1586.png"/><Relationship Id="rId428" Type="http://schemas.openxmlformats.org/officeDocument/2006/relationships/image" Target="../media/image1202.png"/><Relationship Id="rId635" Type="http://schemas.openxmlformats.org/officeDocument/2006/relationships/image" Target="../media/image1306.png"/><Relationship Id="rId842" Type="http://schemas.openxmlformats.org/officeDocument/2006/relationships/customXml" Target="../ink/ink1868.xml"/><Relationship Id="rId1058" Type="http://schemas.openxmlformats.org/officeDocument/2006/relationships/image" Target="../media/image1516.png"/><Relationship Id="rId1265" Type="http://schemas.openxmlformats.org/officeDocument/2006/relationships/customXml" Target="../ink/ink2080.xml"/><Relationship Id="rId702" Type="http://schemas.openxmlformats.org/officeDocument/2006/relationships/customXml" Target="../ink/ink1797.xml"/><Relationship Id="rId1125" Type="http://schemas.openxmlformats.org/officeDocument/2006/relationships/customXml" Target="../ink/ink2010.xml"/><Relationship Id="rId1332" Type="http://schemas.openxmlformats.org/officeDocument/2006/relationships/customXml" Target="../ink/ink2114.xml"/><Relationship Id="rId69" Type="http://schemas.openxmlformats.org/officeDocument/2006/relationships/customXml" Target="../ink/ink1479.xml"/><Relationship Id="rId285" Type="http://schemas.openxmlformats.org/officeDocument/2006/relationships/image" Target="../media/image1131.png"/><Relationship Id="rId492" Type="http://schemas.openxmlformats.org/officeDocument/2006/relationships/image" Target="../media/image1235.png"/><Relationship Id="rId797" Type="http://schemas.openxmlformats.org/officeDocument/2006/relationships/image" Target="../media/image1386.png"/><Relationship Id="rId145" Type="http://schemas.openxmlformats.org/officeDocument/2006/relationships/customXml" Target="../ink/ink1517.xml"/><Relationship Id="rId352" Type="http://schemas.openxmlformats.org/officeDocument/2006/relationships/image" Target="../media/image1164.png"/><Relationship Id="rId1287" Type="http://schemas.openxmlformats.org/officeDocument/2006/relationships/customXml" Target="../ink/ink2091.xml"/><Relationship Id="rId212" Type="http://schemas.openxmlformats.org/officeDocument/2006/relationships/image" Target="../media/image1095.png"/><Relationship Id="rId657" Type="http://schemas.openxmlformats.org/officeDocument/2006/relationships/image" Target="../media/image1317.png"/><Relationship Id="rId864" Type="http://schemas.openxmlformats.org/officeDocument/2006/relationships/customXml" Target="../ink/ink1879.xml"/><Relationship Id="rId517" Type="http://schemas.openxmlformats.org/officeDocument/2006/relationships/customXml" Target="../ink/ink1704.xml"/><Relationship Id="rId724" Type="http://schemas.openxmlformats.org/officeDocument/2006/relationships/customXml" Target="../ink/ink1808.xml"/><Relationship Id="rId931" Type="http://schemas.openxmlformats.org/officeDocument/2006/relationships/image" Target="../media/image1453.png"/><Relationship Id="rId1147" Type="http://schemas.openxmlformats.org/officeDocument/2006/relationships/customXml" Target="../ink/ink2021.xml"/><Relationship Id="rId1354" Type="http://schemas.openxmlformats.org/officeDocument/2006/relationships/customXml" Target="../ink/ink2125.xml"/><Relationship Id="rId60" Type="http://schemas.openxmlformats.org/officeDocument/2006/relationships/image" Target="../media/image1019.png"/><Relationship Id="rId1007" Type="http://schemas.openxmlformats.org/officeDocument/2006/relationships/image" Target="../media/image1491.png"/><Relationship Id="rId1214" Type="http://schemas.openxmlformats.org/officeDocument/2006/relationships/image" Target="../media/image1594.png"/><Relationship Id="rId1421" Type="http://schemas.openxmlformats.org/officeDocument/2006/relationships/image" Target="../media/image1695.png"/><Relationship Id="rId18" Type="http://schemas.openxmlformats.org/officeDocument/2006/relationships/image" Target="../media/image998.png"/><Relationship Id="rId167" Type="http://schemas.openxmlformats.org/officeDocument/2006/relationships/customXml" Target="../ink/ink1528.xml"/><Relationship Id="rId374" Type="http://schemas.openxmlformats.org/officeDocument/2006/relationships/image" Target="../media/image1176.png"/><Relationship Id="rId581" Type="http://schemas.openxmlformats.org/officeDocument/2006/relationships/customXml" Target="../ink/ink1736.xml"/><Relationship Id="rId234" Type="http://schemas.openxmlformats.org/officeDocument/2006/relationships/image" Target="../media/image1106.png"/><Relationship Id="rId679" Type="http://schemas.openxmlformats.org/officeDocument/2006/relationships/image" Target="../media/image1328.png"/><Relationship Id="rId886" Type="http://schemas.openxmlformats.org/officeDocument/2006/relationships/customXml" Target="../ink/ink1890.xml"/><Relationship Id="rId2" Type="http://schemas.openxmlformats.org/officeDocument/2006/relationships/notesSlide" Target="../notesSlides/notesSlide11.xml"/><Relationship Id="rId441" Type="http://schemas.openxmlformats.org/officeDocument/2006/relationships/customXml" Target="../ink/ink1666.xml"/><Relationship Id="rId539" Type="http://schemas.openxmlformats.org/officeDocument/2006/relationships/customXml" Target="../ink/ink1715.xml"/><Relationship Id="rId746" Type="http://schemas.openxmlformats.org/officeDocument/2006/relationships/customXml" Target="../ink/ink1819.xml"/><Relationship Id="rId1071" Type="http://schemas.openxmlformats.org/officeDocument/2006/relationships/customXml" Target="../ink/ink1983.xml"/><Relationship Id="rId1169" Type="http://schemas.openxmlformats.org/officeDocument/2006/relationships/customXml" Target="../ink/ink2032.xml"/><Relationship Id="rId1376" Type="http://schemas.openxmlformats.org/officeDocument/2006/relationships/customXml" Target="../ink/ink2136.xml"/><Relationship Id="rId301" Type="http://schemas.openxmlformats.org/officeDocument/2006/relationships/image" Target="../media/image1139.png"/><Relationship Id="rId953" Type="http://schemas.openxmlformats.org/officeDocument/2006/relationships/image" Target="../media/image1464.png"/><Relationship Id="rId1029" Type="http://schemas.openxmlformats.org/officeDocument/2006/relationships/customXml" Target="../ink/ink1962.xml"/><Relationship Id="rId1236" Type="http://schemas.openxmlformats.org/officeDocument/2006/relationships/image" Target="../media/image1604.png"/><Relationship Id="rId82" Type="http://schemas.openxmlformats.org/officeDocument/2006/relationships/image" Target="../media/image1030.png"/><Relationship Id="rId606" Type="http://schemas.openxmlformats.org/officeDocument/2006/relationships/image" Target="../media/image1292.png"/><Relationship Id="rId813" Type="http://schemas.openxmlformats.org/officeDocument/2006/relationships/image" Target="../media/image1394.png"/><Relationship Id="rId1303" Type="http://schemas.openxmlformats.org/officeDocument/2006/relationships/customXml" Target="../ink/ink2099.xml"/><Relationship Id="rId189" Type="http://schemas.openxmlformats.org/officeDocument/2006/relationships/customXml" Target="../ink/ink1539.xml"/><Relationship Id="rId396" Type="http://schemas.openxmlformats.org/officeDocument/2006/relationships/image" Target="../media/image1187.png"/><Relationship Id="rId256" Type="http://schemas.openxmlformats.org/officeDocument/2006/relationships/image" Target="../media/image1117.png"/><Relationship Id="rId463" Type="http://schemas.openxmlformats.org/officeDocument/2006/relationships/customXml" Target="../ink/ink1677.xml"/><Relationship Id="rId670" Type="http://schemas.openxmlformats.org/officeDocument/2006/relationships/customXml" Target="../ink/ink1781.xml"/><Relationship Id="rId1093" Type="http://schemas.openxmlformats.org/officeDocument/2006/relationships/customXml" Target="../ink/ink1994.xml"/><Relationship Id="rId116" Type="http://schemas.openxmlformats.org/officeDocument/2006/relationships/image" Target="../media/image1048.png"/><Relationship Id="rId323" Type="http://schemas.openxmlformats.org/officeDocument/2006/relationships/image" Target="../media/image1150.png"/><Relationship Id="rId530" Type="http://schemas.openxmlformats.org/officeDocument/2006/relationships/image" Target="../media/image1254.png"/><Relationship Id="rId768" Type="http://schemas.openxmlformats.org/officeDocument/2006/relationships/customXml" Target="../ink/ink1830.xml"/><Relationship Id="rId975" Type="http://schemas.openxmlformats.org/officeDocument/2006/relationships/image" Target="../media/image1475.png"/><Relationship Id="rId1160" Type="http://schemas.openxmlformats.org/officeDocument/2006/relationships/image" Target="../media/image1567.png"/><Relationship Id="rId1398" Type="http://schemas.openxmlformats.org/officeDocument/2006/relationships/customXml" Target="../ink/ink2147.xml"/><Relationship Id="rId628" Type="http://schemas.openxmlformats.org/officeDocument/2006/relationships/customXml" Target="../ink/ink1760.xml"/><Relationship Id="rId835" Type="http://schemas.openxmlformats.org/officeDocument/2006/relationships/image" Target="../media/image1405.png"/><Relationship Id="rId1258" Type="http://schemas.openxmlformats.org/officeDocument/2006/relationships/image" Target="../media/image1615.png"/><Relationship Id="rId1020" Type="http://schemas.openxmlformats.org/officeDocument/2006/relationships/customXml" Target="../ink/ink1957.xml"/><Relationship Id="rId1118" Type="http://schemas.openxmlformats.org/officeDocument/2006/relationships/image" Target="../media/image1546.png"/><Relationship Id="rId1325" Type="http://schemas.openxmlformats.org/officeDocument/2006/relationships/image" Target="../media/image1647.png"/><Relationship Id="rId902" Type="http://schemas.openxmlformats.org/officeDocument/2006/relationships/customXml" Target="../ink/ink1898.xml"/><Relationship Id="rId31" Type="http://schemas.openxmlformats.org/officeDocument/2006/relationships/customXml" Target="../ink/ink1460.xml"/><Relationship Id="rId180" Type="http://schemas.openxmlformats.org/officeDocument/2006/relationships/image" Target="../media/image1079.png"/><Relationship Id="rId278" Type="http://schemas.openxmlformats.org/officeDocument/2006/relationships/customXml" Target="../ink/ink1584.xml"/><Relationship Id="rId485" Type="http://schemas.openxmlformats.org/officeDocument/2006/relationships/customXml" Target="../ink/ink1688.xml"/><Relationship Id="rId692" Type="http://schemas.openxmlformats.org/officeDocument/2006/relationships/customXml" Target="../ink/ink1792.xml"/><Relationship Id="rId138" Type="http://schemas.openxmlformats.org/officeDocument/2006/relationships/image" Target="../media/image1059.png"/><Relationship Id="rId345" Type="http://schemas.openxmlformats.org/officeDocument/2006/relationships/customXml" Target="../ink/ink1618.xml"/><Relationship Id="rId552" Type="http://schemas.openxmlformats.org/officeDocument/2006/relationships/image" Target="../media/image1265.png"/><Relationship Id="rId997" Type="http://schemas.openxmlformats.org/officeDocument/2006/relationships/image" Target="../media/image1486.png"/><Relationship Id="rId1182" Type="http://schemas.openxmlformats.org/officeDocument/2006/relationships/image" Target="../media/image1578.png"/><Relationship Id="rId205" Type="http://schemas.openxmlformats.org/officeDocument/2006/relationships/customXml" Target="../ink/ink1547.xml"/><Relationship Id="rId412" Type="http://schemas.openxmlformats.org/officeDocument/2006/relationships/image" Target="../media/image1194.png"/><Relationship Id="rId857" Type="http://schemas.openxmlformats.org/officeDocument/2006/relationships/image" Target="../media/image1416.png"/><Relationship Id="rId1042" Type="http://schemas.openxmlformats.org/officeDocument/2006/relationships/image" Target="../media/image1508.png"/><Relationship Id="rId717" Type="http://schemas.openxmlformats.org/officeDocument/2006/relationships/image" Target="../media/image1347.png"/><Relationship Id="rId924" Type="http://schemas.openxmlformats.org/officeDocument/2006/relationships/customXml" Target="../ink/ink1909.xml"/><Relationship Id="rId1347" Type="http://schemas.openxmlformats.org/officeDocument/2006/relationships/image" Target="../media/image1658.png"/><Relationship Id="rId53" Type="http://schemas.openxmlformats.org/officeDocument/2006/relationships/customXml" Target="../ink/ink1471.xml"/><Relationship Id="rId1207" Type="http://schemas.openxmlformats.org/officeDocument/2006/relationships/customXml" Target="../ink/ink2051.xml"/><Relationship Id="rId1414" Type="http://schemas.openxmlformats.org/officeDocument/2006/relationships/customXml" Target="../ink/ink2155.xml"/><Relationship Id="rId367" Type="http://schemas.openxmlformats.org/officeDocument/2006/relationships/customXml" Target="../ink/ink1629.xml"/><Relationship Id="rId574" Type="http://schemas.openxmlformats.org/officeDocument/2006/relationships/image" Target="../media/image1276.png"/><Relationship Id="rId227" Type="http://schemas.openxmlformats.org/officeDocument/2006/relationships/customXml" Target="../ink/ink1558.xml"/><Relationship Id="rId781" Type="http://schemas.openxmlformats.org/officeDocument/2006/relationships/customXml" Target="../ink/ink1837.xml"/><Relationship Id="rId879" Type="http://schemas.openxmlformats.org/officeDocument/2006/relationships/image" Target="../media/image1427.png"/><Relationship Id="rId434" Type="http://schemas.openxmlformats.org/officeDocument/2006/relationships/image" Target="../media/image1205.png"/><Relationship Id="rId641" Type="http://schemas.openxmlformats.org/officeDocument/2006/relationships/image" Target="../media/image1309.png"/><Relationship Id="rId739" Type="http://schemas.openxmlformats.org/officeDocument/2006/relationships/image" Target="../media/image1358.png"/><Relationship Id="rId1064" Type="http://schemas.openxmlformats.org/officeDocument/2006/relationships/image" Target="../media/image1519.png"/><Relationship Id="rId1271" Type="http://schemas.openxmlformats.org/officeDocument/2006/relationships/customXml" Target="../ink/ink2083.xml"/><Relationship Id="rId1369" Type="http://schemas.openxmlformats.org/officeDocument/2006/relationships/image" Target="../media/image1669.png"/><Relationship Id="rId501" Type="http://schemas.openxmlformats.org/officeDocument/2006/relationships/customXml" Target="../ink/ink1696.xml"/><Relationship Id="rId946" Type="http://schemas.openxmlformats.org/officeDocument/2006/relationships/customXml" Target="../ink/ink1920.xml"/><Relationship Id="rId1131" Type="http://schemas.openxmlformats.org/officeDocument/2006/relationships/customXml" Target="../ink/ink2013.xml"/><Relationship Id="rId1229" Type="http://schemas.openxmlformats.org/officeDocument/2006/relationships/customXml" Target="../ink/ink2062.xml"/><Relationship Id="rId75" Type="http://schemas.openxmlformats.org/officeDocument/2006/relationships/customXml" Target="../ink/ink1482.xml"/><Relationship Id="rId806" Type="http://schemas.openxmlformats.org/officeDocument/2006/relationships/customXml" Target="../ink/ink1850.xml"/><Relationship Id="rId291" Type="http://schemas.openxmlformats.org/officeDocument/2006/relationships/image" Target="../media/image1134.png"/><Relationship Id="rId151" Type="http://schemas.openxmlformats.org/officeDocument/2006/relationships/customXml" Target="../ink/ink1520.xml"/><Relationship Id="rId389" Type="http://schemas.openxmlformats.org/officeDocument/2006/relationships/customXml" Target="../ink/ink1640.xml"/><Relationship Id="rId596" Type="http://schemas.openxmlformats.org/officeDocument/2006/relationships/image" Target="../media/image1287.png"/><Relationship Id="rId249" Type="http://schemas.openxmlformats.org/officeDocument/2006/relationships/customXml" Target="../ink/ink1569.xml"/><Relationship Id="rId456" Type="http://schemas.openxmlformats.org/officeDocument/2006/relationships/image" Target="../media/image1216.png"/><Relationship Id="rId663" Type="http://schemas.openxmlformats.org/officeDocument/2006/relationships/image" Target="../media/image1320.png"/><Relationship Id="rId870" Type="http://schemas.openxmlformats.org/officeDocument/2006/relationships/customXml" Target="../ink/ink1882.xml"/><Relationship Id="rId1086" Type="http://schemas.openxmlformats.org/officeDocument/2006/relationships/image" Target="../media/image1530.png"/><Relationship Id="rId1293" Type="http://schemas.openxmlformats.org/officeDocument/2006/relationships/customXml" Target="../ink/ink2094.xml"/><Relationship Id="rId109" Type="http://schemas.openxmlformats.org/officeDocument/2006/relationships/customXml" Target="../ink/ink1499.xml"/><Relationship Id="rId316" Type="http://schemas.openxmlformats.org/officeDocument/2006/relationships/customXml" Target="../ink/ink1603.xml"/><Relationship Id="rId523" Type="http://schemas.openxmlformats.org/officeDocument/2006/relationships/customXml" Target="../ink/ink1707.xml"/><Relationship Id="rId968" Type="http://schemas.openxmlformats.org/officeDocument/2006/relationships/customXml" Target="../ink/ink1931.xml"/><Relationship Id="rId1153" Type="http://schemas.openxmlformats.org/officeDocument/2006/relationships/customXml" Target="../ink/ink2024.xml"/><Relationship Id="rId97" Type="http://schemas.openxmlformats.org/officeDocument/2006/relationships/customXml" Target="../ink/ink1493.xml"/><Relationship Id="rId730" Type="http://schemas.openxmlformats.org/officeDocument/2006/relationships/customXml" Target="../ink/ink1811.xml"/><Relationship Id="rId828" Type="http://schemas.openxmlformats.org/officeDocument/2006/relationships/customXml" Target="../ink/ink1861.xml"/><Relationship Id="rId1013" Type="http://schemas.openxmlformats.org/officeDocument/2006/relationships/image" Target="../media/image1494.png"/><Relationship Id="rId1360" Type="http://schemas.openxmlformats.org/officeDocument/2006/relationships/customXml" Target="../ink/ink2128.xml"/><Relationship Id="rId1220" Type="http://schemas.openxmlformats.org/officeDocument/2006/relationships/image" Target="../media/image1597.png"/><Relationship Id="rId1318" Type="http://schemas.openxmlformats.org/officeDocument/2006/relationships/image" Target="../media/image1644.png"/><Relationship Id="rId24" Type="http://schemas.openxmlformats.org/officeDocument/2006/relationships/image" Target="../media/image1001.png"/><Relationship Id="rId173" Type="http://schemas.openxmlformats.org/officeDocument/2006/relationships/customXml" Target="../ink/ink1531.xml"/><Relationship Id="rId380" Type="http://schemas.openxmlformats.org/officeDocument/2006/relationships/image" Target="../media/image1179.png"/><Relationship Id="rId240" Type="http://schemas.openxmlformats.org/officeDocument/2006/relationships/image" Target="../media/image1109.png"/><Relationship Id="rId478" Type="http://schemas.openxmlformats.org/officeDocument/2006/relationships/image" Target="../media/image1228.png"/><Relationship Id="rId685" Type="http://schemas.openxmlformats.org/officeDocument/2006/relationships/image" Target="../media/image1331.png"/><Relationship Id="rId892" Type="http://schemas.openxmlformats.org/officeDocument/2006/relationships/customXml" Target="../ink/ink1893.xml"/><Relationship Id="rId100" Type="http://schemas.openxmlformats.org/officeDocument/2006/relationships/image" Target="../media/image1039.png"/><Relationship Id="rId338" Type="http://schemas.openxmlformats.org/officeDocument/2006/relationships/customXml" Target="../ink/ink1614.xml"/><Relationship Id="rId545" Type="http://schemas.openxmlformats.org/officeDocument/2006/relationships/customXml" Target="../ink/ink1718.xml"/><Relationship Id="rId752" Type="http://schemas.openxmlformats.org/officeDocument/2006/relationships/customXml" Target="../ink/ink1822.xml"/><Relationship Id="rId1175" Type="http://schemas.openxmlformats.org/officeDocument/2006/relationships/customXml" Target="../ink/ink2035.xml"/><Relationship Id="rId1382" Type="http://schemas.openxmlformats.org/officeDocument/2006/relationships/customXml" Target="../ink/ink2139.xml"/><Relationship Id="rId405" Type="http://schemas.openxmlformats.org/officeDocument/2006/relationships/customXml" Target="../ink/ink1648.xml"/><Relationship Id="rId612" Type="http://schemas.openxmlformats.org/officeDocument/2006/relationships/customXml" Target="../ink/ink1752.xml"/><Relationship Id="rId1035" Type="http://schemas.openxmlformats.org/officeDocument/2006/relationships/customXml" Target="../ink/ink1965.xml"/><Relationship Id="rId1242" Type="http://schemas.openxmlformats.org/officeDocument/2006/relationships/image" Target="../media/image1607.png"/><Relationship Id="rId917" Type="http://schemas.openxmlformats.org/officeDocument/2006/relationships/image" Target="../media/image1446.png"/><Relationship Id="rId1102" Type="http://schemas.openxmlformats.org/officeDocument/2006/relationships/image" Target="../media/image1538.png"/><Relationship Id="rId46" Type="http://schemas.openxmlformats.org/officeDocument/2006/relationships/image" Target="../media/image1012.png"/><Relationship Id="rId1407" Type="http://schemas.openxmlformats.org/officeDocument/2006/relationships/image" Target="../media/image1688.png"/><Relationship Id="rId195" Type="http://schemas.openxmlformats.org/officeDocument/2006/relationships/customXml" Target="../ink/ink1542.xml"/><Relationship Id="rId262" Type="http://schemas.openxmlformats.org/officeDocument/2006/relationships/customXml" Target="../ink/ink1576.xml"/><Relationship Id="rId567" Type="http://schemas.openxmlformats.org/officeDocument/2006/relationships/customXml" Target="../ink/ink1729.xml"/><Relationship Id="rId1197" Type="http://schemas.openxmlformats.org/officeDocument/2006/relationships/customXml" Target="../ink/ink2046.xml"/><Relationship Id="rId122" Type="http://schemas.openxmlformats.org/officeDocument/2006/relationships/image" Target="../media/image1051.png"/><Relationship Id="rId774" Type="http://schemas.openxmlformats.org/officeDocument/2006/relationships/customXml" Target="../ink/ink1833.xml"/><Relationship Id="rId981" Type="http://schemas.openxmlformats.org/officeDocument/2006/relationships/image" Target="../media/image1478.png"/><Relationship Id="rId1057" Type="http://schemas.openxmlformats.org/officeDocument/2006/relationships/customXml" Target="../ink/ink1976.xml"/><Relationship Id="rId427" Type="http://schemas.openxmlformats.org/officeDocument/2006/relationships/customXml" Target="../ink/ink1659.xml"/><Relationship Id="rId634" Type="http://schemas.openxmlformats.org/officeDocument/2006/relationships/customXml" Target="../ink/ink1763.xml"/><Relationship Id="rId841" Type="http://schemas.openxmlformats.org/officeDocument/2006/relationships/image" Target="../media/image1408.png"/><Relationship Id="rId1264" Type="http://schemas.openxmlformats.org/officeDocument/2006/relationships/image" Target="../media/image1618.png"/><Relationship Id="rId701" Type="http://schemas.openxmlformats.org/officeDocument/2006/relationships/image" Target="../media/image1339.png"/><Relationship Id="rId939" Type="http://schemas.openxmlformats.org/officeDocument/2006/relationships/image" Target="../media/image1457.png"/><Relationship Id="rId1124" Type="http://schemas.openxmlformats.org/officeDocument/2006/relationships/image" Target="../media/image1549.png"/><Relationship Id="rId1331" Type="http://schemas.openxmlformats.org/officeDocument/2006/relationships/image" Target="../media/image1650.png"/><Relationship Id="rId68" Type="http://schemas.openxmlformats.org/officeDocument/2006/relationships/image" Target="../media/image1023.png"/><Relationship Id="rId284" Type="http://schemas.openxmlformats.org/officeDocument/2006/relationships/customXml" Target="../ink/ink1587.xml"/><Relationship Id="rId491" Type="http://schemas.openxmlformats.org/officeDocument/2006/relationships/customXml" Target="../ink/ink16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6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8.png"/><Relationship Id="rId5" Type="http://schemas.openxmlformats.org/officeDocument/2006/relationships/customXml" Target="../ink/ink2161.xml"/><Relationship Id="rId4" Type="http://schemas.openxmlformats.org/officeDocument/2006/relationships/image" Target="../media/image169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19.xml"/><Relationship Id="rId21" Type="http://schemas.openxmlformats.org/officeDocument/2006/relationships/customXml" Target="../ink/ink2171.xml"/><Relationship Id="rId42" Type="http://schemas.openxmlformats.org/officeDocument/2006/relationships/image" Target="../media/image1718.png"/><Relationship Id="rId63" Type="http://schemas.openxmlformats.org/officeDocument/2006/relationships/customXml" Target="../ink/ink2192.xml"/><Relationship Id="rId84" Type="http://schemas.openxmlformats.org/officeDocument/2006/relationships/image" Target="../media/image1739.png"/><Relationship Id="rId138" Type="http://schemas.openxmlformats.org/officeDocument/2006/relationships/image" Target="../media/image1766.png"/><Relationship Id="rId159" Type="http://schemas.openxmlformats.org/officeDocument/2006/relationships/customXml" Target="../ink/ink2240.xml"/><Relationship Id="rId170" Type="http://schemas.openxmlformats.org/officeDocument/2006/relationships/image" Target="../media/image1782.png"/><Relationship Id="rId107" Type="http://schemas.openxmlformats.org/officeDocument/2006/relationships/customXml" Target="../ink/ink2214.xml"/><Relationship Id="rId11" Type="http://schemas.openxmlformats.org/officeDocument/2006/relationships/customXml" Target="../ink/ink2166.xml"/><Relationship Id="rId32" Type="http://schemas.openxmlformats.org/officeDocument/2006/relationships/image" Target="../media/image1713.png"/><Relationship Id="rId53" Type="http://schemas.openxmlformats.org/officeDocument/2006/relationships/customXml" Target="../ink/ink2187.xml"/><Relationship Id="rId74" Type="http://schemas.openxmlformats.org/officeDocument/2006/relationships/image" Target="../media/image1734.png"/><Relationship Id="rId128" Type="http://schemas.openxmlformats.org/officeDocument/2006/relationships/image" Target="../media/image1761.png"/><Relationship Id="rId149" Type="http://schemas.openxmlformats.org/officeDocument/2006/relationships/customXml" Target="../ink/ink2235.xml"/><Relationship Id="rId5" Type="http://schemas.openxmlformats.org/officeDocument/2006/relationships/customXml" Target="../ink/ink2163.xml"/><Relationship Id="rId95" Type="http://schemas.openxmlformats.org/officeDocument/2006/relationships/customXml" Target="../ink/ink2208.xml"/><Relationship Id="rId160" Type="http://schemas.openxmlformats.org/officeDocument/2006/relationships/image" Target="../media/image1777.png"/><Relationship Id="rId181" Type="http://schemas.openxmlformats.org/officeDocument/2006/relationships/customXml" Target="../ink/ink2251.xml"/><Relationship Id="rId22" Type="http://schemas.openxmlformats.org/officeDocument/2006/relationships/image" Target="../media/image1708.png"/><Relationship Id="rId43" Type="http://schemas.openxmlformats.org/officeDocument/2006/relationships/customXml" Target="../ink/ink2182.xml"/><Relationship Id="rId64" Type="http://schemas.openxmlformats.org/officeDocument/2006/relationships/image" Target="../media/image1729.png"/><Relationship Id="rId118" Type="http://schemas.openxmlformats.org/officeDocument/2006/relationships/image" Target="../media/image1756.png"/><Relationship Id="rId139" Type="http://schemas.openxmlformats.org/officeDocument/2006/relationships/customXml" Target="../ink/ink2230.xml"/><Relationship Id="rId85" Type="http://schemas.openxmlformats.org/officeDocument/2006/relationships/customXml" Target="../ink/ink2203.xml"/><Relationship Id="rId150" Type="http://schemas.openxmlformats.org/officeDocument/2006/relationships/image" Target="../media/image1772.png"/><Relationship Id="rId171" Type="http://schemas.openxmlformats.org/officeDocument/2006/relationships/customXml" Target="../ink/ink2246.xml"/><Relationship Id="rId12" Type="http://schemas.openxmlformats.org/officeDocument/2006/relationships/image" Target="../media/image1703.png"/><Relationship Id="rId33" Type="http://schemas.openxmlformats.org/officeDocument/2006/relationships/customXml" Target="../ink/ink2177.xml"/><Relationship Id="rId108" Type="http://schemas.openxmlformats.org/officeDocument/2006/relationships/image" Target="../media/image1751.png"/><Relationship Id="rId129" Type="http://schemas.openxmlformats.org/officeDocument/2006/relationships/customXml" Target="../ink/ink2225.xml"/><Relationship Id="rId54" Type="http://schemas.openxmlformats.org/officeDocument/2006/relationships/image" Target="../media/image1724.png"/><Relationship Id="rId75" Type="http://schemas.openxmlformats.org/officeDocument/2006/relationships/customXml" Target="../ink/ink2198.xml"/><Relationship Id="rId96" Type="http://schemas.openxmlformats.org/officeDocument/2006/relationships/image" Target="../media/image1745.png"/><Relationship Id="rId140" Type="http://schemas.openxmlformats.org/officeDocument/2006/relationships/image" Target="../media/image1767.png"/><Relationship Id="rId161" Type="http://schemas.openxmlformats.org/officeDocument/2006/relationships/customXml" Target="../ink/ink2241.xml"/><Relationship Id="rId182" Type="http://schemas.openxmlformats.org/officeDocument/2006/relationships/image" Target="../media/image1788.png"/><Relationship Id="rId6" Type="http://schemas.openxmlformats.org/officeDocument/2006/relationships/image" Target="../media/image1700.png"/><Relationship Id="rId23" Type="http://schemas.openxmlformats.org/officeDocument/2006/relationships/customXml" Target="../ink/ink2172.xml"/><Relationship Id="rId119" Type="http://schemas.openxmlformats.org/officeDocument/2006/relationships/customXml" Target="../ink/ink2220.xml"/><Relationship Id="rId44" Type="http://schemas.openxmlformats.org/officeDocument/2006/relationships/image" Target="../media/image1719.png"/><Relationship Id="rId60" Type="http://schemas.openxmlformats.org/officeDocument/2006/relationships/image" Target="../media/image1727.png"/><Relationship Id="rId65" Type="http://schemas.openxmlformats.org/officeDocument/2006/relationships/customXml" Target="../ink/ink2193.xml"/><Relationship Id="rId81" Type="http://schemas.openxmlformats.org/officeDocument/2006/relationships/customXml" Target="../ink/ink2201.xml"/><Relationship Id="rId86" Type="http://schemas.openxmlformats.org/officeDocument/2006/relationships/image" Target="../media/image1740.png"/><Relationship Id="rId130" Type="http://schemas.openxmlformats.org/officeDocument/2006/relationships/image" Target="../media/image1762.png"/><Relationship Id="rId135" Type="http://schemas.openxmlformats.org/officeDocument/2006/relationships/customXml" Target="../ink/ink2228.xml"/><Relationship Id="rId151" Type="http://schemas.openxmlformats.org/officeDocument/2006/relationships/customXml" Target="../ink/ink2236.xml"/><Relationship Id="rId156" Type="http://schemas.openxmlformats.org/officeDocument/2006/relationships/image" Target="../media/image1775.png"/><Relationship Id="rId177" Type="http://schemas.openxmlformats.org/officeDocument/2006/relationships/customXml" Target="../ink/ink2249.xml"/><Relationship Id="rId172" Type="http://schemas.openxmlformats.org/officeDocument/2006/relationships/image" Target="../media/image1783.png"/><Relationship Id="rId13" Type="http://schemas.openxmlformats.org/officeDocument/2006/relationships/customXml" Target="../ink/ink2167.xml"/><Relationship Id="rId18" Type="http://schemas.openxmlformats.org/officeDocument/2006/relationships/image" Target="../media/image1706.png"/><Relationship Id="rId39" Type="http://schemas.openxmlformats.org/officeDocument/2006/relationships/customXml" Target="../ink/ink2180.xml"/><Relationship Id="rId109" Type="http://schemas.openxmlformats.org/officeDocument/2006/relationships/customXml" Target="../ink/ink2215.xml"/><Relationship Id="rId34" Type="http://schemas.openxmlformats.org/officeDocument/2006/relationships/image" Target="../media/image1714.png"/><Relationship Id="rId50" Type="http://schemas.openxmlformats.org/officeDocument/2006/relationships/image" Target="../media/image1722.png"/><Relationship Id="rId55" Type="http://schemas.openxmlformats.org/officeDocument/2006/relationships/customXml" Target="../ink/ink2188.xml"/><Relationship Id="rId76" Type="http://schemas.openxmlformats.org/officeDocument/2006/relationships/image" Target="../media/image1735.png"/><Relationship Id="rId97" Type="http://schemas.openxmlformats.org/officeDocument/2006/relationships/customXml" Target="../ink/ink2209.xml"/><Relationship Id="rId104" Type="http://schemas.openxmlformats.org/officeDocument/2006/relationships/image" Target="../media/image1749.png"/><Relationship Id="rId120" Type="http://schemas.openxmlformats.org/officeDocument/2006/relationships/image" Target="../media/image1757.png"/><Relationship Id="rId125" Type="http://schemas.openxmlformats.org/officeDocument/2006/relationships/customXml" Target="../ink/ink2223.xml"/><Relationship Id="rId141" Type="http://schemas.openxmlformats.org/officeDocument/2006/relationships/customXml" Target="../ink/ink2231.xml"/><Relationship Id="rId146" Type="http://schemas.openxmlformats.org/officeDocument/2006/relationships/image" Target="../media/image1770.png"/><Relationship Id="rId167" Type="http://schemas.openxmlformats.org/officeDocument/2006/relationships/customXml" Target="../ink/ink2244.xml"/><Relationship Id="rId7" Type="http://schemas.openxmlformats.org/officeDocument/2006/relationships/customXml" Target="../ink/ink2164.xml"/><Relationship Id="rId71" Type="http://schemas.openxmlformats.org/officeDocument/2006/relationships/customXml" Target="../ink/ink2196.xml"/><Relationship Id="rId92" Type="http://schemas.openxmlformats.org/officeDocument/2006/relationships/image" Target="../media/image1743.png"/><Relationship Id="rId162" Type="http://schemas.openxmlformats.org/officeDocument/2006/relationships/image" Target="../media/image1778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2175.xml"/><Relationship Id="rId24" Type="http://schemas.openxmlformats.org/officeDocument/2006/relationships/image" Target="../media/image1709.png"/><Relationship Id="rId40" Type="http://schemas.openxmlformats.org/officeDocument/2006/relationships/image" Target="../media/image1717.png"/><Relationship Id="rId45" Type="http://schemas.openxmlformats.org/officeDocument/2006/relationships/customXml" Target="../ink/ink2183.xml"/><Relationship Id="rId66" Type="http://schemas.openxmlformats.org/officeDocument/2006/relationships/image" Target="../media/image1730.png"/><Relationship Id="rId87" Type="http://schemas.openxmlformats.org/officeDocument/2006/relationships/customXml" Target="../ink/ink2204.xml"/><Relationship Id="rId110" Type="http://schemas.openxmlformats.org/officeDocument/2006/relationships/image" Target="../media/image1752.png"/><Relationship Id="rId115" Type="http://schemas.openxmlformats.org/officeDocument/2006/relationships/customXml" Target="../ink/ink2218.xml"/><Relationship Id="rId131" Type="http://schemas.openxmlformats.org/officeDocument/2006/relationships/customXml" Target="../ink/ink2226.xml"/><Relationship Id="rId136" Type="http://schemas.openxmlformats.org/officeDocument/2006/relationships/image" Target="../media/image1765.png"/><Relationship Id="rId157" Type="http://schemas.openxmlformats.org/officeDocument/2006/relationships/customXml" Target="../ink/ink2239.xml"/><Relationship Id="rId178" Type="http://schemas.openxmlformats.org/officeDocument/2006/relationships/image" Target="../media/image1786.png"/><Relationship Id="rId61" Type="http://schemas.openxmlformats.org/officeDocument/2006/relationships/customXml" Target="../ink/ink2191.xml"/><Relationship Id="rId82" Type="http://schemas.openxmlformats.org/officeDocument/2006/relationships/image" Target="../media/image1738.png"/><Relationship Id="rId152" Type="http://schemas.openxmlformats.org/officeDocument/2006/relationships/image" Target="../media/image1773.png"/><Relationship Id="rId173" Type="http://schemas.openxmlformats.org/officeDocument/2006/relationships/customXml" Target="../ink/ink2247.xml"/><Relationship Id="rId19" Type="http://schemas.openxmlformats.org/officeDocument/2006/relationships/customXml" Target="../ink/ink2170.xml"/><Relationship Id="rId14" Type="http://schemas.openxmlformats.org/officeDocument/2006/relationships/image" Target="../media/image1704.png"/><Relationship Id="rId30" Type="http://schemas.openxmlformats.org/officeDocument/2006/relationships/image" Target="../media/image1712.png"/><Relationship Id="rId35" Type="http://schemas.openxmlformats.org/officeDocument/2006/relationships/customXml" Target="../ink/ink2178.xml"/><Relationship Id="rId56" Type="http://schemas.openxmlformats.org/officeDocument/2006/relationships/image" Target="../media/image1725.png"/><Relationship Id="rId77" Type="http://schemas.openxmlformats.org/officeDocument/2006/relationships/customXml" Target="../ink/ink2199.xml"/><Relationship Id="rId100" Type="http://schemas.openxmlformats.org/officeDocument/2006/relationships/image" Target="../media/image1747.png"/><Relationship Id="rId105" Type="http://schemas.openxmlformats.org/officeDocument/2006/relationships/customXml" Target="../ink/ink2213.xml"/><Relationship Id="rId126" Type="http://schemas.openxmlformats.org/officeDocument/2006/relationships/image" Target="../media/image1760.png"/><Relationship Id="rId147" Type="http://schemas.openxmlformats.org/officeDocument/2006/relationships/customXml" Target="../ink/ink2234.xml"/><Relationship Id="rId168" Type="http://schemas.openxmlformats.org/officeDocument/2006/relationships/image" Target="../media/image1781.png"/><Relationship Id="rId8" Type="http://schemas.openxmlformats.org/officeDocument/2006/relationships/image" Target="../media/image1701.png"/><Relationship Id="rId51" Type="http://schemas.openxmlformats.org/officeDocument/2006/relationships/customXml" Target="../ink/ink2186.xml"/><Relationship Id="rId72" Type="http://schemas.openxmlformats.org/officeDocument/2006/relationships/image" Target="../media/image1733.png"/><Relationship Id="rId93" Type="http://schemas.openxmlformats.org/officeDocument/2006/relationships/customXml" Target="../ink/ink2207.xml"/><Relationship Id="rId98" Type="http://schemas.openxmlformats.org/officeDocument/2006/relationships/image" Target="../media/image1746.png"/><Relationship Id="rId121" Type="http://schemas.openxmlformats.org/officeDocument/2006/relationships/customXml" Target="../ink/ink2221.xml"/><Relationship Id="rId142" Type="http://schemas.openxmlformats.org/officeDocument/2006/relationships/image" Target="../media/image1768.png"/><Relationship Id="rId163" Type="http://schemas.openxmlformats.org/officeDocument/2006/relationships/customXml" Target="../ink/ink2242.xml"/><Relationship Id="rId3" Type="http://schemas.openxmlformats.org/officeDocument/2006/relationships/customXml" Target="../ink/ink2162.xml"/><Relationship Id="rId25" Type="http://schemas.openxmlformats.org/officeDocument/2006/relationships/customXml" Target="../ink/ink2173.xml"/><Relationship Id="rId46" Type="http://schemas.openxmlformats.org/officeDocument/2006/relationships/image" Target="../media/image1720.png"/><Relationship Id="rId67" Type="http://schemas.openxmlformats.org/officeDocument/2006/relationships/customXml" Target="../ink/ink2194.xml"/><Relationship Id="rId116" Type="http://schemas.openxmlformats.org/officeDocument/2006/relationships/image" Target="../media/image1755.png"/><Relationship Id="rId137" Type="http://schemas.openxmlformats.org/officeDocument/2006/relationships/customXml" Target="../ink/ink2229.xml"/><Relationship Id="rId158" Type="http://schemas.openxmlformats.org/officeDocument/2006/relationships/image" Target="../media/image1776.png"/><Relationship Id="rId20" Type="http://schemas.openxmlformats.org/officeDocument/2006/relationships/image" Target="../media/image1707.png"/><Relationship Id="rId41" Type="http://schemas.openxmlformats.org/officeDocument/2006/relationships/customXml" Target="../ink/ink2181.xml"/><Relationship Id="rId62" Type="http://schemas.openxmlformats.org/officeDocument/2006/relationships/image" Target="../media/image1728.png"/><Relationship Id="rId83" Type="http://schemas.openxmlformats.org/officeDocument/2006/relationships/customXml" Target="../ink/ink2202.xml"/><Relationship Id="rId88" Type="http://schemas.openxmlformats.org/officeDocument/2006/relationships/image" Target="../media/image1741.png"/><Relationship Id="rId111" Type="http://schemas.openxmlformats.org/officeDocument/2006/relationships/customXml" Target="../ink/ink2216.xml"/><Relationship Id="rId132" Type="http://schemas.openxmlformats.org/officeDocument/2006/relationships/image" Target="../media/image1763.png"/><Relationship Id="rId153" Type="http://schemas.openxmlformats.org/officeDocument/2006/relationships/customXml" Target="../ink/ink2237.xml"/><Relationship Id="rId174" Type="http://schemas.openxmlformats.org/officeDocument/2006/relationships/image" Target="../media/image1784.png"/><Relationship Id="rId179" Type="http://schemas.openxmlformats.org/officeDocument/2006/relationships/customXml" Target="../ink/ink2250.xml"/><Relationship Id="rId15" Type="http://schemas.openxmlformats.org/officeDocument/2006/relationships/customXml" Target="../ink/ink2168.xml"/><Relationship Id="rId36" Type="http://schemas.openxmlformats.org/officeDocument/2006/relationships/image" Target="../media/image1715.png"/><Relationship Id="rId57" Type="http://schemas.openxmlformats.org/officeDocument/2006/relationships/customXml" Target="../ink/ink2189.xml"/><Relationship Id="rId106" Type="http://schemas.openxmlformats.org/officeDocument/2006/relationships/image" Target="../media/image1750.png"/><Relationship Id="rId127" Type="http://schemas.openxmlformats.org/officeDocument/2006/relationships/customXml" Target="../ink/ink2224.xml"/><Relationship Id="rId10" Type="http://schemas.openxmlformats.org/officeDocument/2006/relationships/image" Target="../media/image1702.png"/><Relationship Id="rId31" Type="http://schemas.openxmlformats.org/officeDocument/2006/relationships/customXml" Target="../ink/ink2176.xml"/><Relationship Id="rId52" Type="http://schemas.openxmlformats.org/officeDocument/2006/relationships/image" Target="../media/image1723.png"/><Relationship Id="rId73" Type="http://schemas.openxmlformats.org/officeDocument/2006/relationships/customXml" Target="../ink/ink2197.xml"/><Relationship Id="rId78" Type="http://schemas.openxmlformats.org/officeDocument/2006/relationships/image" Target="../media/image1736.png"/><Relationship Id="rId94" Type="http://schemas.openxmlformats.org/officeDocument/2006/relationships/image" Target="../media/image1744.png"/><Relationship Id="rId99" Type="http://schemas.openxmlformats.org/officeDocument/2006/relationships/customXml" Target="../ink/ink2210.xml"/><Relationship Id="rId101" Type="http://schemas.openxmlformats.org/officeDocument/2006/relationships/customXml" Target="../ink/ink2211.xml"/><Relationship Id="rId122" Type="http://schemas.openxmlformats.org/officeDocument/2006/relationships/image" Target="../media/image1758.png"/><Relationship Id="rId143" Type="http://schemas.openxmlformats.org/officeDocument/2006/relationships/customXml" Target="../ink/ink2232.xml"/><Relationship Id="rId148" Type="http://schemas.openxmlformats.org/officeDocument/2006/relationships/image" Target="../media/image1771.png"/><Relationship Id="rId164" Type="http://schemas.openxmlformats.org/officeDocument/2006/relationships/image" Target="../media/image1779.png"/><Relationship Id="rId169" Type="http://schemas.openxmlformats.org/officeDocument/2006/relationships/customXml" Target="../ink/ink2245.xml"/><Relationship Id="rId4" Type="http://schemas.openxmlformats.org/officeDocument/2006/relationships/image" Target="../media/image1699.png"/><Relationship Id="rId9" Type="http://schemas.openxmlformats.org/officeDocument/2006/relationships/customXml" Target="../ink/ink2165.xml"/><Relationship Id="rId180" Type="http://schemas.openxmlformats.org/officeDocument/2006/relationships/image" Target="../media/image1787.png"/><Relationship Id="rId26" Type="http://schemas.openxmlformats.org/officeDocument/2006/relationships/image" Target="../media/image1710.png"/><Relationship Id="rId47" Type="http://schemas.openxmlformats.org/officeDocument/2006/relationships/customXml" Target="../ink/ink2184.xml"/><Relationship Id="rId68" Type="http://schemas.openxmlformats.org/officeDocument/2006/relationships/image" Target="../media/image1731.png"/><Relationship Id="rId89" Type="http://schemas.openxmlformats.org/officeDocument/2006/relationships/customXml" Target="../ink/ink2205.xml"/><Relationship Id="rId112" Type="http://schemas.openxmlformats.org/officeDocument/2006/relationships/image" Target="../media/image1753.png"/><Relationship Id="rId133" Type="http://schemas.openxmlformats.org/officeDocument/2006/relationships/customXml" Target="../ink/ink2227.xml"/><Relationship Id="rId154" Type="http://schemas.openxmlformats.org/officeDocument/2006/relationships/image" Target="../media/image1774.png"/><Relationship Id="rId175" Type="http://schemas.openxmlformats.org/officeDocument/2006/relationships/customXml" Target="../ink/ink2248.xml"/><Relationship Id="rId16" Type="http://schemas.openxmlformats.org/officeDocument/2006/relationships/image" Target="../media/image1705.png"/><Relationship Id="rId37" Type="http://schemas.openxmlformats.org/officeDocument/2006/relationships/customXml" Target="../ink/ink2179.xml"/><Relationship Id="rId58" Type="http://schemas.openxmlformats.org/officeDocument/2006/relationships/image" Target="../media/image1726.png"/><Relationship Id="rId79" Type="http://schemas.openxmlformats.org/officeDocument/2006/relationships/customXml" Target="../ink/ink2200.xml"/><Relationship Id="rId102" Type="http://schemas.openxmlformats.org/officeDocument/2006/relationships/image" Target="../media/image1748.png"/><Relationship Id="rId123" Type="http://schemas.openxmlformats.org/officeDocument/2006/relationships/customXml" Target="../ink/ink2222.xml"/><Relationship Id="rId144" Type="http://schemas.openxmlformats.org/officeDocument/2006/relationships/image" Target="../media/image1769.png"/><Relationship Id="rId90" Type="http://schemas.openxmlformats.org/officeDocument/2006/relationships/image" Target="../media/image1742.png"/><Relationship Id="rId165" Type="http://schemas.openxmlformats.org/officeDocument/2006/relationships/customXml" Target="../ink/ink2243.xml"/><Relationship Id="rId27" Type="http://schemas.openxmlformats.org/officeDocument/2006/relationships/customXml" Target="../ink/ink2174.xml"/><Relationship Id="rId48" Type="http://schemas.openxmlformats.org/officeDocument/2006/relationships/image" Target="../media/image1721.png"/><Relationship Id="rId69" Type="http://schemas.openxmlformats.org/officeDocument/2006/relationships/customXml" Target="../ink/ink2195.xml"/><Relationship Id="rId113" Type="http://schemas.openxmlformats.org/officeDocument/2006/relationships/customXml" Target="../ink/ink2217.xml"/><Relationship Id="rId134" Type="http://schemas.openxmlformats.org/officeDocument/2006/relationships/image" Target="../media/image1764.png"/><Relationship Id="rId80" Type="http://schemas.openxmlformats.org/officeDocument/2006/relationships/image" Target="../media/image1737.png"/><Relationship Id="rId155" Type="http://schemas.openxmlformats.org/officeDocument/2006/relationships/customXml" Target="../ink/ink2238.xml"/><Relationship Id="rId176" Type="http://schemas.openxmlformats.org/officeDocument/2006/relationships/image" Target="../media/image1785.png"/><Relationship Id="rId17" Type="http://schemas.openxmlformats.org/officeDocument/2006/relationships/customXml" Target="../ink/ink2169.xml"/><Relationship Id="rId38" Type="http://schemas.openxmlformats.org/officeDocument/2006/relationships/image" Target="../media/image1716.png"/><Relationship Id="rId59" Type="http://schemas.openxmlformats.org/officeDocument/2006/relationships/customXml" Target="../ink/ink2190.xml"/><Relationship Id="rId103" Type="http://schemas.openxmlformats.org/officeDocument/2006/relationships/customXml" Target="../ink/ink2212.xml"/><Relationship Id="rId124" Type="http://schemas.openxmlformats.org/officeDocument/2006/relationships/image" Target="../media/image1759.png"/><Relationship Id="rId70" Type="http://schemas.openxmlformats.org/officeDocument/2006/relationships/image" Target="../media/image1732.png"/><Relationship Id="rId91" Type="http://schemas.openxmlformats.org/officeDocument/2006/relationships/customXml" Target="../ink/ink2206.xml"/><Relationship Id="rId145" Type="http://schemas.openxmlformats.org/officeDocument/2006/relationships/customXml" Target="../ink/ink2233.xml"/><Relationship Id="rId166" Type="http://schemas.openxmlformats.org/officeDocument/2006/relationships/image" Target="../media/image178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711.png"/><Relationship Id="rId49" Type="http://schemas.openxmlformats.org/officeDocument/2006/relationships/customXml" Target="../ink/ink2185.xml"/><Relationship Id="rId114" Type="http://schemas.openxmlformats.org/officeDocument/2006/relationships/image" Target="../media/image1754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00.png"/><Relationship Id="rId21" Type="http://schemas.openxmlformats.org/officeDocument/2006/relationships/customXml" Target="../ink/ink2261.xml"/><Relationship Id="rId42" Type="http://schemas.openxmlformats.org/officeDocument/2006/relationships/image" Target="../media/image1808.png"/><Relationship Id="rId47" Type="http://schemas.openxmlformats.org/officeDocument/2006/relationships/customXml" Target="../ink/ink2274.xml"/><Relationship Id="rId63" Type="http://schemas.openxmlformats.org/officeDocument/2006/relationships/customXml" Target="../ink/ink2282.xml"/><Relationship Id="rId68" Type="http://schemas.openxmlformats.org/officeDocument/2006/relationships/image" Target="../media/image1821.png"/><Relationship Id="rId84" Type="http://schemas.openxmlformats.org/officeDocument/2006/relationships/image" Target="../media/image1829.png"/><Relationship Id="rId89" Type="http://schemas.openxmlformats.org/officeDocument/2006/relationships/customXml" Target="../ink/ink2295.xml"/><Relationship Id="rId112" Type="http://schemas.openxmlformats.org/officeDocument/2006/relationships/image" Target="../media/image1842.png"/><Relationship Id="rId16" Type="http://schemas.openxmlformats.org/officeDocument/2006/relationships/image" Target="../media/image1795.png"/><Relationship Id="rId107" Type="http://schemas.openxmlformats.org/officeDocument/2006/relationships/customXml" Target="../ink/ink2304.xml"/><Relationship Id="rId11" Type="http://schemas.openxmlformats.org/officeDocument/2006/relationships/customXml" Target="../ink/ink2256.xml"/><Relationship Id="rId32" Type="http://schemas.openxmlformats.org/officeDocument/2006/relationships/image" Target="../media/image1803.png"/><Relationship Id="rId37" Type="http://schemas.openxmlformats.org/officeDocument/2006/relationships/customXml" Target="../ink/ink2269.xml"/><Relationship Id="rId53" Type="http://schemas.openxmlformats.org/officeDocument/2006/relationships/customXml" Target="../ink/ink2277.xml"/><Relationship Id="rId58" Type="http://schemas.openxmlformats.org/officeDocument/2006/relationships/image" Target="../media/image1816.png"/><Relationship Id="rId74" Type="http://schemas.openxmlformats.org/officeDocument/2006/relationships/image" Target="../media/image1824.png"/><Relationship Id="rId79" Type="http://schemas.openxmlformats.org/officeDocument/2006/relationships/customXml" Target="../ink/ink2290.xml"/><Relationship Id="rId102" Type="http://schemas.openxmlformats.org/officeDocument/2006/relationships/image" Target="../media/image1837.png"/><Relationship Id="rId5" Type="http://schemas.openxmlformats.org/officeDocument/2006/relationships/customXml" Target="../ink/ink2253.xml"/><Relationship Id="rId90" Type="http://schemas.openxmlformats.org/officeDocument/2006/relationships/image" Target="../media/image1831.png"/><Relationship Id="rId95" Type="http://schemas.openxmlformats.org/officeDocument/2006/relationships/customXml" Target="../ink/ink2298.xml"/><Relationship Id="rId22" Type="http://schemas.openxmlformats.org/officeDocument/2006/relationships/image" Target="../media/image1798.png"/><Relationship Id="rId27" Type="http://schemas.openxmlformats.org/officeDocument/2006/relationships/customXml" Target="../ink/ink2264.xml"/><Relationship Id="rId43" Type="http://schemas.openxmlformats.org/officeDocument/2006/relationships/customXml" Target="../ink/ink2272.xml"/><Relationship Id="rId48" Type="http://schemas.openxmlformats.org/officeDocument/2006/relationships/image" Target="../media/image1811.png"/><Relationship Id="rId64" Type="http://schemas.openxmlformats.org/officeDocument/2006/relationships/image" Target="../media/image1819.png"/><Relationship Id="rId69" Type="http://schemas.openxmlformats.org/officeDocument/2006/relationships/customXml" Target="../ink/ink2285.xml"/><Relationship Id="rId113" Type="http://schemas.openxmlformats.org/officeDocument/2006/relationships/customXml" Target="../ink/ink2307.xml"/><Relationship Id="rId80" Type="http://schemas.openxmlformats.org/officeDocument/2006/relationships/image" Target="../media/image1827.png"/><Relationship Id="rId85" Type="http://schemas.openxmlformats.org/officeDocument/2006/relationships/customXml" Target="../ink/ink2293.xml"/><Relationship Id="rId12" Type="http://schemas.openxmlformats.org/officeDocument/2006/relationships/image" Target="../media/image1793.png"/><Relationship Id="rId17" Type="http://schemas.openxmlformats.org/officeDocument/2006/relationships/customXml" Target="../ink/ink2259.xml"/><Relationship Id="rId33" Type="http://schemas.openxmlformats.org/officeDocument/2006/relationships/customXml" Target="../ink/ink2267.xml"/><Relationship Id="rId38" Type="http://schemas.openxmlformats.org/officeDocument/2006/relationships/image" Target="../media/image1806.png"/><Relationship Id="rId59" Type="http://schemas.openxmlformats.org/officeDocument/2006/relationships/customXml" Target="../ink/ink2280.xml"/><Relationship Id="rId103" Type="http://schemas.openxmlformats.org/officeDocument/2006/relationships/customXml" Target="../ink/ink2302.xml"/><Relationship Id="rId108" Type="http://schemas.openxmlformats.org/officeDocument/2006/relationships/image" Target="../media/image1840.png"/><Relationship Id="rId54" Type="http://schemas.openxmlformats.org/officeDocument/2006/relationships/image" Target="../media/image1814.png"/><Relationship Id="rId70" Type="http://schemas.openxmlformats.org/officeDocument/2006/relationships/image" Target="../media/image1822.png"/><Relationship Id="rId75" Type="http://schemas.openxmlformats.org/officeDocument/2006/relationships/customXml" Target="../ink/ink2288.xml"/><Relationship Id="rId91" Type="http://schemas.openxmlformats.org/officeDocument/2006/relationships/customXml" Target="../ink/ink2296.xml"/><Relationship Id="rId96" Type="http://schemas.openxmlformats.org/officeDocument/2006/relationships/image" Target="../media/image18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0.png"/><Relationship Id="rId15" Type="http://schemas.openxmlformats.org/officeDocument/2006/relationships/customXml" Target="../ink/ink2258.xml"/><Relationship Id="rId23" Type="http://schemas.openxmlformats.org/officeDocument/2006/relationships/customXml" Target="../ink/ink2262.xml"/><Relationship Id="rId28" Type="http://schemas.openxmlformats.org/officeDocument/2006/relationships/image" Target="../media/image1801.png"/><Relationship Id="rId36" Type="http://schemas.openxmlformats.org/officeDocument/2006/relationships/image" Target="../media/image1805.png"/><Relationship Id="rId49" Type="http://schemas.openxmlformats.org/officeDocument/2006/relationships/customXml" Target="../ink/ink2275.xml"/><Relationship Id="rId57" Type="http://schemas.openxmlformats.org/officeDocument/2006/relationships/customXml" Target="../ink/ink2279.xml"/><Relationship Id="rId106" Type="http://schemas.openxmlformats.org/officeDocument/2006/relationships/image" Target="../media/image1839.png"/><Relationship Id="rId114" Type="http://schemas.openxmlformats.org/officeDocument/2006/relationships/image" Target="../media/image1843.png"/><Relationship Id="rId10" Type="http://schemas.openxmlformats.org/officeDocument/2006/relationships/image" Target="../media/image1792.png"/><Relationship Id="rId31" Type="http://schemas.openxmlformats.org/officeDocument/2006/relationships/customXml" Target="../ink/ink2266.xml"/><Relationship Id="rId44" Type="http://schemas.openxmlformats.org/officeDocument/2006/relationships/image" Target="../media/image1809.png"/><Relationship Id="rId52" Type="http://schemas.openxmlformats.org/officeDocument/2006/relationships/image" Target="../media/image1813.png"/><Relationship Id="rId60" Type="http://schemas.openxmlformats.org/officeDocument/2006/relationships/image" Target="../media/image1817.png"/><Relationship Id="rId65" Type="http://schemas.openxmlformats.org/officeDocument/2006/relationships/customXml" Target="../ink/ink2283.xml"/><Relationship Id="rId73" Type="http://schemas.openxmlformats.org/officeDocument/2006/relationships/customXml" Target="../ink/ink2287.xml"/><Relationship Id="rId78" Type="http://schemas.openxmlformats.org/officeDocument/2006/relationships/image" Target="../media/image1826.png"/><Relationship Id="rId81" Type="http://schemas.openxmlformats.org/officeDocument/2006/relationships/customXml" Target="../ink/ink2291.xml"/><Relationship Id="rId86" Type="http://schemas.openxmlformats.org/officeDocument/2006/relationships/image" Target="../media/image151.png"/><Relationship Id="rId94" Type="http://schemas.openxmlformats.org/officeDocument/2006/relationships/image" Target="../media/image1833.png"/><Relationship Id="rId99" Type="http://schemas.openxmlformats.org/officeDocument/2006/relationships/customXml" Target="../ink/ink2300.xml"/><Relationship Id="rId101" Type="http://schemas.openxmlformats.org/officeDocument/2006/relationships/customXml" Target="../ink/ink2301.xml"/><Relationship Id="rId4" Type="http://schemas.openxmlformats.org/officeDocument/2006/relationships/image" Target="../media/image1789.png"/><Relationship Id="rId9" Type="http://schemas.openxmlformats.org/officeDocument/2006/relationships/customXml" Target="../ink/ink2255.xml"/><Relationship Id="rId13" Type="http://schemas.openxmlformats.org/officeDocument/2006/relationships/customXml" Target="../ink/ink2257.xml"/><Relationship Id="rId18" Type="http://schemas.openxmlformats.org/officeDocument/2006/relationships/image" Target="../media/image1796.png"/><Relationship Id="rId39" Type="http://schemas.openxmlformats.org/officeDocument/2006/relationships/customXml" Target="../ink/ink2270.xml"/><Relationship Id="rId109" Type="http://schemas.openxmlformats.org/officeDocument/2006/relationships/customXml" Target="../ink/ink2305.xml"/><Relationship Id="rId34" Type="http://schemas.openxmlformats.org/officeDocument/2006/relationships/image" Target="../media/image1804.png"/><Relationship Id="rId50" Type="http://schemas.openxmlformats.org/officeDocument/2006/relationships/image" Target="../media/image1812.png"/><Relationship Id="rId55" Type="http://schemas.openxmlformats.org/officeDocument/2006/relationships/customXml" Target="../ink/ink2278.xml"/><Relationship Id="rId76" Type="http://schemas.openxmlformats.org/officeDocument/2006/relationships/image" Target="../media/image1825.png"/><Relationship Id="rId97" Type="http://schemas.openxmlformats.org/officeDocument/2006/relationships/customXml" Target="../ink/ink2299.xml"/><Relationship Id="rId104" Type="http://schemas.openxmlformats.org/officeDocument/2006/relationships/image" Target="../media/image1838.png"/><Relationship Id="rId7" Type="http://schemas.openxmlformats.org/officeDocument/2006/relationships/customXml" Target="../ink/ink2254.xml"/><Relationship Id="rId71" Type="http://schemas.openxmlformats.org/officeDocument/2006/relationships/customXml" Target="../ink/ink2286.xml"/><Relationship Id="rId92" Type="http://schemas.openxmlformats.org/officeDocument/2006/relationships/image" Target="../media/image1832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265.xml"/><Relationship Id="rId24" Type="http://schemas.openxmlformats.org/officeDocument/2006/relationships/image" Target="../media/image1799.png"/><Relationship Id="rId40" Type="http://schemas.openxmlformats.org/officeDocument/2006/relationships/image" Target="../media/image1807.png"/><Relationship Id="rId45" Type="http://schemas.openxmlformats.org/officeDocument/2006/relationships/customXml" Target="../ink/ink2273.xml"/><Relationship Id="rId66" Type="http://schemas.openxmlformats.org/officeDocument/2006/relationships/image" Target="../media/image1820.png"/><Relationship Id="rId87" Type="http://schemas.openxmlformats.org/officeDocument/2006/relationships/customXml" Target="../ink/ink2294.xml"/><Relationship Id="rId110" Type="http://schemas.openxmlformats.org/officeDocument/2006/relationships/image" Target="../media/image1841.png"/><Relationship Id="rId115" Type="http://schemas.openxmlformats.org/officeDocument/2006/relationships/customXml" Target="../ink/ink2308.xml"/><Relationship Id="rId61" Type="http://schemas.openxmlformats.org/officeDocument/2006/relationships/customXml" Target="../ink/ink2281.xml"/><Relationship Id="rId82" Type="http://schemas.openxmlformats.org/officeDocument/2006/relationships/image" Target="../media/image1828.png"/><Relationship Id="rId19" Type="http://schemas.openxmlformats.org/officeDocument/2006/relationships/customXml" Target="../ink/ink2260.xml"/><Relationship Id="rId14" Type="http://schemas.openxmlformats.org/officeDocument/2006/relationships/image" Target="../media/image1794.png"/><Relationship Id="rId30" Type="http://schemas.openxmlformats.org/officeDocument/2006/relationships/image" Target="../media/image1802.png"/><Relationship Id="rId35" Type="http://schemas.openxmlformats.org/officeDocument/2006/relationships/customXml" Target="../ink/ink2268.xml"/><Relationship Id="rId56" Type="http://schemas.openxmlformats.org/officeDocument/2006/relationships/image" Target="../media/image1815.png"/><Relationship Id="rId77" Type="http://schemas.openxmlformats.org/officeDocument/2006/relationships/customXml" Target="../ink/ink2289.xml"/><Relationship Id="rId100" Type="http://schemas.openxmlformats.org/officeDocument/2006/relationships/image" Target="../media/image1836.png"/><Relationship Id="rId105" Type="http://schemas.openxmlformats.org/officeDocument/2006/relationships/customXml" Target="../ink/ink2303.xml"/><Relationship Id="rId8" Type="http://schemas.openxmlformats.org/officeDocument/2006/relationships/image" Target="../media/image1791.png"/><Relationship Id="rId51" Type="http://schemas.openxmlformats.org/officeDocument/2006/relationships/customXml" Target="../ink/ink2276.xml"/><Relationship Id="rId72" Type="http://schemas.openxmlformats.org/officeDocument/2006/relationships/image" Target="../media/image1823.png"/><Relationship Id="rId93" Type="http://schemas.openxmlformats.org/officeDocument/2006/relationships/customXml" Target="../ink/ink2297.xml"/><Relationship Id="rId98" Type="http://schemas.openxmlformats.org/officeDocument/2006/relationships/image" Target="../media/image1835.png"/><Relationship Id="rId3" Type="http://schemas.openxmlformats.org/officeDocument/2006/relationships/customXml" Target="../ink/ink2252.xml"/><Relationship Id="rId25" Type="http://schemas.openxmlformats.org/officeDocument/2006/relationships/customXml" Target="../ink/ink2263.xml"/><Relationship Id="rId46" Type="http://schemas.openxmlformats.org/officeDocument/2006/relationships/image" Target="../media/image1810.png"/><Relationship Id="rId67" Type="http://schemas.openxmlformats.org/officeDocument/2006/relationships/customXml" Target="../ink/ink2284.xml"/><Relationship Id="rId116" Type="http://schemas.openxmlformats.org/officeDocument/2006/relationships/image" Target="../media/image1844.png"/><Relationship Id="rId20" Type="http://schemas.openxmlformats.org/officeDocument/2006/relationships/image" Target="../media/image1797.png"/><Relationship Id="rId41" Type="http://schemas.openxmlformats.org/officeDocument/2006/relationships/customXml" Target="../ink/ink2271.xml"/><Relationship Id="rId62" Type="http://schemas.openxmlformats.org/officeDocument/2006/relationships/image" Target="../media/image1818.png"/><Relationship Id="rId83" Type="http://schemas.openxmlformats.org/officeDocument/2006/relationships/customXml" Target="../ink/ink2292.xml"/><Relationship Id="rId88" Type="http://schemas.openxmlformats.org/officeDocument/2006/relationships/image" Target="../media/image1830.png"/><Relationship Id="rId111" Type="http://schemas.openxmlformats.org/officeDocument/2006/relationships/customXml" Target="../ink/ink2306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66.xml"/><Relationship Id="rId21" Type="http://schemas.openxmlformats.org/officeDocument/2006/relationships/customXml" Target="../ink/ink2318.xml"/><Relationship Id="rId42" Type="http://schemas.openxmlformats.org/officeDocument/2006/relationships/image" Target="../media/image1864.png"/><Relationship Id="rId63" Type="http://schemas.openxmlformats.org/officeDocument/2006/relationships/customXml" Target="../ink/ink2339.xml"/><Relationship Id="rId84" Type="http://schemas.openxmlformats.org/officeDocument/2006/relationships/image" Target="../media/image1885.png"/><Relationship Id="rId138" Type="http://schemas.openxmlformats.org/officeDocument/2006/relationships/image" Target="../media/image1912.png"/><Relationship Id="rId159" Type="http://schemas.openxmlformats.org/officeDocument/2006/relationships/customXml" Target="../ink/ink2387.xml"/><Relationship Id="rId170" Type="http://schemas.openxmlformats.org/officeDocument/2006/relationships/image" Target="../media/image1928.png"/><Relationship Id="rId107" Type="http://schemas.openxmlformats.org/officeDocument/2006/relationships/customXml" Target="../ink/ink2361.xml"/><Relationship Id="rId11" Type="http://schemas.openxmlformats.org/officeDocument/2006/relationships/customXml" Target="../ink/ink2313.xml"/><Relationship Id="rId32" Type="http://schemas.openxmlformats.org/officeDocument/2006/relationships/image" Target="../media/image1859.png"/><Relationship Id="rId53" Type="http://schemas.openxmlformats.org/officeDocument/2006/relationships/customXml" Target="../ink/ink2334.xml"/><Relationship Id="rId74" Type="http://schemas.openxmlformats.org/officeDocument/2006/relationships/image" Target="../media/image1880.png"/><Relationship Id="rId128" Type="http://schemas.openxmlformats.org/officeDocument/2006/relationships/image" Target="../media/image1907.png"/><Relationship Id="rId149" Type="http://schemas.openxmlformats.org/officeDocument/2006/relationships/customXml" Target="../ink/ink2382.xml"/><Relationship Id="rId5" Type="http://schemas.openxmlformats.org/officeDocument/2006/relationships/customXml" Target="../ink/ink2310.xml"/><Relationship Id="rId95" Type="http://schemas.openxmlformats.org/officeDocument/2006/relationships/customXml" Target="../ink/ink2355.xml"/><Relationship Id="rId160" Type="http://schemas.openxmlformats.org/officeDocument/2006/relationships/image" Target="../media/image1923.png"/><Relationship Id="rId22" Type="http://schemas.openxmlformats.org/officeDocument/2006/relationships/image" Target="../media/image1854.png"/><Relationship Id="rId43" Type="http://schemas.openxmlformats.org/officeDocument/2006/relationships/customXml" Target="../ink/ink2329.xml"/><Relationship Id="rId64" Type="http://schemas.openxmlformats.org/officeDocument/2006/relationships/image" Target="../media/image1875.png"/><Relationship Id="rId118" Type="http://schemas.openxmlformats.org/officeDocument/2006/relationships/image" Target="../media/image1902.png"/><Relationship Id="rId139" Type="http://schemas.openxmlformats.org/officeDocument/2006/relationships/customXml" Target="../ink/ink2377.xml"/><Relationship Id="rId85" Type="http://schemas.openxmlformats.org/officeDocument/2006/relationships/customXml" Target="../ink/ink2350.xml"/><Relationship Id="rId150" Type="http://schemas.openxmlformats.org/officeDocument/2006/relationships/image" Target="../media/image1918.png"/><Relationship Id="rId171" Type="http://schemas.openxmlformats.org/officeDocument/2006/relationships/customXml" Target="../ink/ink2393.xml"/><Relationship Id="rId12" Type="http://schemas.openxmlformats.org/officeDocument/2006/relationships/image" Target="../media/image1849.png"/><Relationship Id="rId33" Type="http://schemas.openxmlformats.org/officeDocument/2006/relationships/customXml" Target="../ink/ink2324.xml"/><Relationship Id="rId108" Type="http://schemas.openxmlformats.org/officeDocument/2006/relationships/image" Target="../media/image1897.png"/><Relationship Id="rId129" Type="http://schemas.openxmlformats.org/officeDocument/2006/relationships/customXml" Target="../ink/ink2372.xml"/><Relationship Id="rId54" Type="http://schemas.openxmlformats.org/officeDocument/2006/relationships/image" Target="../media/image1870.png"/><Relationship Id="rId75" Type="http://schemas.openxmlformats.org/officeDocument/2006/relationships/customXml" Target="../ink/ink2345.xml"/><Relationship Id="rId96" Type="http://schemas.openxmlformats.org/officeDocument/2006/relationships/image" Target="../media/image1891.png"/><Relationship Id="rId140" Type="http://schemas.openxmlformats.org/officeDocument/2006/relationships/image" Target="../media/image1913.png"/><Relationship Id="rId161" Type="http://schemas.openxmlformats.org/officeDocument/2006/relationships/customXml" Target="../ink/ink23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6.png"/><Relationship Id="rId23" Type="http://schemas.openxmlformats.org/officeDocument/2006/relationships/customXml" Target="../ink/ink2319.xml"/><Relationship Id="rId28" Type="http://schemas.openxmlformats.org/officeDocument/2006/relationships/image" Target="../media/image1857.png"/><Relationship Id="rId49" Type="http://schemas.openxmlformats.org/officeDocument/2006/relationships/customXml" Target="../ink/ink2332.xml"/><Relationship Id="rId114" Type="http://schemas.openxmlformats.org/officeDocument/2006/relationships/image" Target="../media/image1900.png"/><Relationship Id="rId119" Type="http://schemas.openxmlformats.org/officeDocument/2006/relationships/customXml" Target="../ink/ink2367.xml"/><Relationship Id="rId44" Type="http://schemas.openxmlformats.org/officeDocument/2006/relationships/image" Target="../media/image1865.png"/><Relationship Id="rId60" Type="http://schemas.openxmlformats.org/officeDocument/2006/relationships/image" Target="../media/image1873.png"/><Relationship Id="rId65" Type="http://schemas.openxmlformats.org/officeDocument/2006/relationships/customXml" Target="../ink/ink2340.xml"/><Relationship Id="rId81" Type="http://schemas.openxmlformats.org/officeDocument/2006/relationships/customXml" Target="../ink/ink2348.xml"/><Relationship Id="rId86" Type="http://schemas.openxmlformats.org/officeDocument/2006/relationships/image" Target="../media/image1886.png"/><Relationship Id="rId130" Type="http://schemas.openxmlformats.org/officeDocument/2006/relationships/image" Target="../media/image1908.png"/><Relationship Id="rId135" Type="http://schemas.openxmlformats.org/officeDocument/2006/relationships/customXml" Target="../ink/ink2375.xml"/><Relationship Id="rId151" Type="http://schemas.openxmlformats.org/officeDocument/2006/relationships/customXml" Target="../ink/ink2383.xml"/><Relationship Id="rId156" Type="http://schemas.openxmlformats.org/officeDocument/2006/relationships/image" Target="../media/image1921.png"/><Relationship Id="rId172" Type="http://schemas.openxmlformats.org/officeDocument/2006/relationships/image" Target="../media/image1929.png"/><Relationship Id="rId13" Type="http://schemas.openxmlformats.org/officeDocument/2006/relationships/customXml" Target="../ink/ink2314.xml"/><Relationship Id="rId18" Type="http://schemas.openxmlformats.org/officeDocument/2006/relationships/image" Target="../media/image1852.png"/><Relationship Id="rId39" Type="http://schemas.openxmlformats.org/officeDocument/2006/relationships/customXml" Target="../ink/ink2327.xml"/><Relationship Id="rId109" Type="http://schemas.openxmlformats.org/officeDocument/2006/relationships/customXml" Target="../ink/ink2362.xml"/><Relationship Id="rId34" Type="http://schemas.openxmlformats.org/officeDocument/2006/relationships/image" Target="../media/image1860.png"/><Relationship Id="rId50" Type="http://schemas.openxmlformats.org/officeDocument/2006/relationships/image" Target="../media/image1868.png"/><Relationship Id="rId55" Type="http://schemas.openxmlformats.org/officeDocument/2006/relationships/customXml" Target="../ink/ink2335.xml"/><Relationship Id="rId76" Type="http://schemas.openxmlformats.org/officeDocument/2006/relationships/image" Target="../media/image1881.png"/><Relationship Id="rId97" Type="http://schemas.openxmlformats.org/officeDocument/2006/relationships/customXml" Target="../ink/ink2356.xml"/><Relationship Id="rId104" Type="http://schemas.openxmlformats.org/officeDocument/2006/relationships/image" Target="../media/image1895.png"/><Relationship Id="rId120" Type="http://schemas.openxmlformats.org/officeDocument/2006/relationships/image" Target="../media/image1903.png"/><Relationship Id="rId125" Type="http://schemas.openxmlformats.org/officeDocument/2006/relationships/customXml" Target="../ink/ink2370.xml"/><Relationship Id="rId141" Type="http://schemas.openxmlformats.org/officeDocument/2006/relationships/customXml" Target="../ink/ink2378.xml"/><Relationship Id="rId146" Type="http://schemas.openxmlformats.org/officeDocument/2006/relationships/image" Target="../media/image1916.png"/><Relationship Id="rId167" Type="http://schemas.openxmlformats.org/officeDocument/2006/relationships/customXml" Target="../ink/ink2391.xml"/><Relationship Id="rId7" Type="http://schemas.openxmlformats.org/officeDocument/2006/relationships/customXml" Target="../ink/ink2311.xml"/><Relationship Id="rId71" Type="http://schemas.openxmlformats.org/officeDocument/2006/relationships/customXml" Target="../ink/ink2343.xml"/><Relationship Id="rId92" Type="http://schemas.openxmlformats.org/officeDocument/2006/relationships/image" Target="../media/image1889.png"/><Relationship Id="rId162" Type="http://schemas.openxmlformats.org/officeDocument/2006/relationships/image" Target="../media/image1924.png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2322.xml"/><Relationship Id="rId24" Type="http://schemas.openxmlformats.org/officeDocument/2006/relationships/image" Target="../media/image1855.png"/><Relationship Id="rId40" Type="http://schemas.openxmlformats.org/officeDocument/2006/relationships/image" Target="../media/image1863.png"/><Relationship Id="rId45" Type="http://schemas.openxmlformats.org/officeDocument/2006/relationships/customXml" Target="../ink/ink2330.xml"/><Relationship Id="rId66" Type="http://schemas.openxmlformats.org/officeDocument/2006/relationships/image" Target="../media/image1876.png"/><Relationship Id="rId87" Type="http://schemas.openxmlformats.org/officeDocument/2006/relationships/customXml" Target="../ink/ink2351.xml"/><Relationship Id="rId110" Type="http://schemas.openxmlformats.org/officeDocument/2006/relationships/image" Target="../media/image1898.png"/><Relationship Id="rId115" Type="http://schemas.openxmlformats.org/officeDocument/2006/relationships/customXml" Target="../ink/ink2365.xml"/><Relationship Id="rId131" Type="http://schemas.openxmlformats.org/officeDocument/2006/relationships/customXml" Target="../ink/ink2373.xml"/><Relationship Id="rId136" Type="http://schemas.openxmlformats.org/officeDocument/2006/relationships/image" Target="../media/image1911.png"/><Relationship Id="rId157" Type="http://schemas.openxmlformats.org/officeDocument/2006/relationships/customXml" Target="../ink/ink2386.xml"/><Relationship Id="rId61" Type="http://schemas.openxmlformats.org/officeDocument/2006/relationships/customXml" Target="../ink/ink2338.xml"/><Relationship Id="rId82" Type="http://schemas.openxmlformats.org/officeDocument/2006/relationships/image" Target="../media/image1884.png"/><Relationship Id="rId152" Type="http://schemas.openxmlformats.org/officeDocument/2006/relationships/image" Target="../media/image1919.png"/><Relationship Id="rId173" Type="http://schemas.openxmlformats.org/officeDocument/2006/relationships/customXml" Target="../ink/ink2394.xml"/><Relationship Id="rId19" Type="http://schemas.openxmlformats.org/officeDocument/2006/relationships/customXml" Target="../ink/ink2317.xml"/><Relationship Id="rId14" Type="http://schemas.openxmlformats.org/officeDocument/2006/relationships/image" Target="../media/image1850.png"/><Relationship Id="rId30" Type="http://schemas.openxmlformats.org/officeDocument/2006/relationships/image" Target="../media/image1858.png"/><Relationship Id="rId35" Type="http://schemas.openxmlformats.org/officeDocument/2006/relationships/customXml" Target="../ink/ink2325.xml"/><Relationship Id="rId56" Type="http://schemas.openxmlformats.org/officeDocument/2006/relationships/image" Target="../media/image1871.png"/><Relationship Id="rId77" Type="http://schemas.openxmlformats.org/officeDocument/2006/relationships/customXml" Target="../ink/ink2346.xml"/><Relationship Id="rId100" Type="http://schemas.openxmlformats.org/officeDocument/2006/relationships/image" Target="../media/image1893.png"/><Relationship Id="rId105" Type="http://schemas.openxmlformats.org/officeDocument/2006/relationships/customXml" Target="../ink/ink2360.xml"/><Relationship Id="rId126" Type="http://schemas.openxmlformats.org/officeDocument/2006/relationships/image" Target="../media/image1906.png"/><Relationship Id="rId147" Type="http://schemas.openxmlformats.org/officeDocument/2006/relationships/customXml" Target="../ink/ink2381.xml"/><Relationship Id="rId168" Type="http://schemas.openxmlformats.org/officeDocument/2006/relationships/image" Target="../media/image1927.png"/><Relationship Id="rId8" Type="http://schemas.openxmlformats.org/officeDocument/2006/relationships/image" Target="../media/image1847.png"/><Relationship Id="rId51" Type="http://schemas.openxmlformats.org/officeDocument/2006/relationships/customXml" Target="../ink/ink2333.xml"/><Relationship Id="rId72" Type="http://schemas.openxmlformats.org/officeDocument/2006/relationships/image" Target="../media/image1879.png"/><Relationship Id="rId93" Type="http://schemas.openxmlformats.org/officeDocument/2006/relationships/customXml" Target="../ink/ink2354.xml"/><Relationship Id="rId98" Type="http://schemas.openxmlformats.org/officeDocument/2006/relationships/image" Target="../media/image1892.png"/><Relationship Id="rId121" Type="http://schemas.openxmlformats.org/officeDocument/2006/relationships/customXml" Target="../ink/ink2368.xml"/><Relationship Id="rId142" Type="http://schemas.openxmlformats.org/officeDocument/2006/relationships/image" Target="../media/image1914.png"/><Relationship Id="rId163" Type="http://schemas.openxmlformats.org/officeDocument/2006/relationships/customXml" Target="../ink/ink2389.xml"/><Relationship Id="rId3" Type="http://schemas.openxmlformats.org/officeDocument/2006/relationships/customXml" Target="../ink/ink2309.xml"/><Relationship Id="rId25" Type="http://schemas.openxmlformats.org/officeDocument/2006/relationships/customXml" Target="../ink/ink2320.xml"/><Relationship Id="rId46" Type="http://schemas.openxmlformats.org/officeDocument/2006/relationships/image" Target="../media/image1866.png"/><Relationship Id="rId67" Type="http://schemas.openxmlformats.org/officeDocument/2006/relationships/customXml" Target="../ink/ink2341.xml"/><Relationship Id="rId116" Type="http://schemas.openxmlformats.org/officeDocument/2006/relationships/image" Target="../media/image1901.png"/><Relationship Id="rId137" Type="http://schemas.openxmlformats.org/officeDocument/2006/relationships/customXml" Target="../ink/ink2376.xml"/><Relationship Id="rId158" Type="http://schemas.openxmlformats.org/officeDocument/2006/relationships/image" Target="../media/image1922.png"/><Relationship Id="rId20" Type="http://schemas.openxmlformats.org/officeDocument/2006/relationships/image" Target="../media/image1853.png"/><Relationship Id="rId41" Type="http://schemas.openxmlformats.org/officeDocument/2006/relationships/customXml" Target="../ink/ink2328.xml"/><Relationship Id="rId62" Type="http://schemas.openxmlformats.org/officeDocument/2006/relationships/image" Target="../media/image1874.png"/><Relationship Id="rId83" Type="http://schemas.openxmlformats.org/officeDocument/2006/relationships/customXml" Target="../ink/ink2349.xml"/><Relationship Id="rId88" Type="http://schemas.openxmlformats.org/officeDocument/2006/relationships/image" Target="../media/image1887.png"/><Relationship Id="rId111" Type="http://schemas.openxmlformats.org/officeDocument/2006/relationships/customXml" Target="../ink/ink2363.xml"/><Relationship Id="rId132" Type="http://schemas.openxmlformats.org/officeDocument/2006/relationships/image" Target="../media/image1909.png"/><Relationship Id="rId153" Type="http://schemas.openxmlformats.org/officeDocument/2006/relationships/customXml" Target="../ink/ink2384.xml"/><Relationship Id="rId174" Type="http://schemas.openxmlformats.org/officeDocument/2006/relationships/image" Target="../media/image1930.png"/><Relationship Id="rId15" Type="http://schemas.openxmlformats.org/officeDocument/2006/relationships/customXml" Target="../ink/ink2315.xml"/><Relationship Id="rId36" Type="http://schemas.openxmlformats.org/officeDocument/2006/relationships/image" Target="../media/image1861.png"/><Relationship Id="rId57" Type="http://schemas.openxmlformats.org/officeDocument/2006/relationships/customXml" Target="../ink/ink2336.xml"/><Relationship Id="rId106" Type="http://schemas.openxmlformats.org/officeDocument/2006/relationships/image" Target="../media/image1896.png"/><Relationship Id="rId127" Type="http://schemas.openxmlformats.org/officeDocument/2006/relationships/customXml" Target="../ink/ink2371.xml"/><Relationship Id="rId10" Type="http://schemas.openxmlformats.org/officeDocument/2006/relationships/image" Target="../media/image1848.png"/><Relationship Id="rId31" Type="http://schemas.openxmlformats.org/officeDocument/2006/relationships/customXml" Target="../ink/ink2323.xml"/><Relationship Id="rId52" Type="http://schemas.openxmlformats.org/officeDocument/2006/relationships/image" Target="../media/image1869.png"/><Relationship Id="rId73" Type="http://schemas.openxmlformats.org/officeDocument/2006/relationships/customXml" Target="../ink/ink2344.xml"/><Relationship Id="rId78" Type="http://schemas.openxmlformats.org/officeDocument/2006/relationships/image" Target="../media/image1882.png"/><Relationship Id="rId94" Type="http://schemas.openxmlformats.org/officeDocument/2006/relationships/image" Target="../media/image1890.png"/><Relationship Id="rId99" Type="http://schemas.openxmlformats.org/officeDocument/2006/relationships/customXml" Target="../ink/ink2357.xml"/><Relationship Id="rId101" Type="http://schemas.openxmlformats.org/officeDocument/2006/relationships/customXml" Target="../ink/ink2358.xml"/><Relationship Id="rId122" Type="http://schemas.openxmlformats.org/officeDocument/2006/relationships/image" Target="../media/image1904.png"/><Relationship Id="rId143" Type="http://schemas.openxmlformats.org/officeDocument/2006/relationships/customXml" Target="../ink/ink2379.xml"/><Relationship Id="rId148" Type="http://schemas.openxmlformats.org/officeDocument/2006/relationships/image" Target="../media/image1917.png"/><Relationship Id="rId164" Type="http://schemas.openxmlformats.org/officeDocument/2006/relationships/image" Target="../media/image1925.png"/><Relationship Id="rId169" Type="http://schemas.openxmlformats.org/officeDocument/2006/relationships/customXml" Target="../ink/ink2392.xml"/><Relationship Id="rId4" Type="http://schemas.openxmlformats.org/officeDocument/2006/relationships/image" Target="../media/image1845.png"/><Relationship Id="rId9" Type="http://schemas.openxmlformats.org/officeDocument/2006/relationships/customXml" Target="../ink/ink2312.xml"/><Relationship Id="rId26" Type="http://schemas.openxmlformats.org/officeDocument/2006/relationships/image" Target="../media/image1856.png"/><Relationship Id="rId47" Type="http://schemas.openxmlformats.org/officeDocument/2006/relationships/customXml" Target="../ink/ink2331.xml"/><Relationship Id="rId68" Type="http://schemas.openxmlformats.org/officeDocument/2006/relationships/image" Target="../media/image1877.png"/><Relationship Id="rId89" Type="http://schemas.openxmlformats.org/officeDocument/2006/relationships/customXml" Target="../ink/ink2352.xml"/><Relationship Id="rId112" Type="http://schemas.openxmlformats.org/officeDocument/2006/relationships/image" Target="../media/image1899.png"/><Relationship Id="rId133" Type="http://schemas.openxmlformats.org/officeDocument/2006/relationships/customXml" Target="../ink/ink2374.xml"/><Relationship Id="rId154" Type="http://schemas.openxmlformats.org/officeDocument/2006/relationships/image" Target="../media/image1920.png"/><Relationship Id="rId175" Type="http://schemas.openxmlformats.org/officeDocument/2006/relationships/customXml" Target="../ink/ink2395.xml"/><Relationship Id="rId16" Type="http://schemas.openxmlformats.org/officeDocument/2006/relationships/image" Target="../media/image1851.png"/><Relationship Id="rId37" Type="http://schemas.openxmlformats.org/officeDocument/2006/relationships/customXml" Target="../ink/ink2326.xml"/><Relationship Id="rId58" Type="http://schemas.openxmlformats.org/officeDocument/2006/relationships/image" Target="../media/image1872.png"/><Relationship Id="rId79" Type="http://schemas.openxmlformats.org/officeDocument/2006/relationships/customXml" Target="../ink/ink2347.xml"/><Relationship Id="rId102" Type="http://schemas.openxmlformats.org/officeDocument/2006/relationships/image" Target="../media/image1894.png"/><Relationship Id="rId123" Type="http://schemas.openxmlformats.org/officeDocument/2006/relationships/customXml" Target="../ink/ink2369.xml"/><Relationship Id="rId144" Type="http://schemas.openxmlformats.org/officeDocument/2006/relationships/image" Target="../media/image1915.png"/><Relationship Id="rId90" Type="http://schemas.openxmlformats.org/officeDocument/2006/relationships/image" Target="../media/image1888.png"/><Relationship Id="rId165" Type="http://schemas.openxmlformats.org/officeDocument/2006/relationships/customXml" Target="../ink/ink2390.xml"/><Relationship Id="rId27" Type="http://schemas.openxmlformats.org/officeDocument/2006/relationships/customXml" Target="../ink/ink2321.xml"/><Relationship Id="rId48" Type="http://schemas.openxmlformats.org/officeDocument/2006/relationships/image" Target="../media/image1867.png"/><Relationship Id="rId69" Type="http://schemas.openxmlformats.org/officeDocument/2006/relationships/customXml" Target="../ink/ink2342.xml"/><Relationship Id="rId113" Type="http://schemas.openxmlformats.org/officeDocument/2006/relationships/customXml" Target="../ink/ink2364.xml"/><Relationship Id="rId134" Type="http://schemas.openxmlformats.org/officeDocument/2006/relationships/image" Target="../media/image1910.png"/><Relationship Id="rId80" Type="http://schemas.openxmlformats.org/officeDocument/2006/relationships/image" Target="../media/image1883.png"/><Relationship Id="rId155" Type="http://schemas.openxmlformats.org/officeDocument/2006/relationships/customXml" Target="../ink/ink2385.xml"/><Relationship Id="rId176" Type="http://schemas.openxmlformats.org/officeDocument/2006/relationships/image" Target="../media/image1931.png"/><Relationship Id="rId17" Type="http://schemas.openxmlformats.org/officeDocument/2006/relationships/customXml" Target="../ink/ink2316.xml"/><Relationship Id="rId38" Type="http://schemas.openxmlformats.org/officeDocument/2006/relationships/image" Target="../media/image1862.png"/><Relationship Id="rId59" Type="http://schemas.openxmlformats.org/officeDocument/2006/relationships/customXml" Target="../ink/ink2337.xml"/><Relationship Id="rId103" Type="http://schemas.openxmlformats.org/officeDocument/2006/relationships/customXml" Target="../ink/ink2359.xml"/><Relationship Id="rId124" Type="http://schemas.openxmlformats.org/officeDocument/2006/relationships/image" Target="../media/image1905.png"/><Relationship Id="rId70" Type="http://schemas.openxmlformats.org/officeDocument/2006/relationships/image" Target="../media/image1878.png"/><Relationship Id="rId91" Type="http://schemas.openxmlformats.org/officeDocument/2006/relationships/customXml" Target="../ink/ink2353.xml"/><Relationship Id="rId145" Type="http://schemas.openxmlformats.org/officeDocument/2006/relationships/customXml" Target="../ink/ink2380.xml"/><Relationship Id="rId166" Type="http://schemas.openxmlformats.org/officeDocument/2006/relationships/image" Target="../media/image1926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52.xml"/><Relationship Id="rId671" Type="http://schemas.openxmlformats.org/officeDocument/2006/relationships/customXml" Target="../ink/ink2734.xml"/><Relationship Id="rId769" Type="http://schemas.openxmlformats.org/officeDocument/2006/relationships/image" Target="../media/image2304.png"/><Relationship Id="rId21" Type="http://schemas.openxmlformats.org/officeDocument/2006/relationships/customXml" Target="../ink/ink2404.xml"/><Relationship Id="rId324" Type="http://schemas.openxmlformats.org/officeDocument/2006/relationships/image" Target="../media/image2086.png"/><Relationship Id="rId531" Type="http://schemas.openxmlformats.org/officeDocument/2006/relationships/customXml" Target="../ink/ink2663.xml"/><Relationship Id="rId629" Type="http://schemas.openxmlformats.org/officeDocument/2006/relationships/image" Target="../media/image2236.png"/><Relationship Id="rId170" Type="http://schemas.openxmlformats.org/officeDocument/2006/relationships/customXml" Target="../ink/ink2479.xml"/><Relationship Id="rId836" Type="http://schemas.openxmlformats.org/officeDocument/2006/relationships/customXml" Target="../ink/ink2817.xml"/><Relationship Id="rId268" Type="http://schemas.openxmlformats.org/officeDocument/2006/relationships/image" Target="../media/image2059.png"/><Relationship Id="rId475" Type="http://schemas.openxmlformats.org/officeDocument/2006/relationships/customXml" Target="../ink/ink2635.xml"/><Relationship Id="rId682" Type="http://schemas.openxmlformats.org/officeDocument/2006/relationships/image" Target="../media/image2262.png"/><Relationship Id="rId32" Type="http://schemas.openxmlformats.org/officeDocument/2006/relationships/image" Target="../media/image1944.png"/><Relationship Id="rId128" Type="http://schemas.openxmlformats.org/officeDocument/2006/relationships/image" Target="../media/image1992.png"/><Relationship Id="rId335" Type="http://schemas.openxmlformats.org/officeDocument/2006/relationships/customXml" Target="../ink/ink2565.xml"/><Relationship Id="rId542" Type="http://schemas.openxmlformats.org/officeDocument/2006/relationships/image" Target="../media/image2194.png"/><Relationship Id="rId181" Type="http://schemas.openxmlformats.org/officeDocument/2006/relationships/image" Target="../media/image2018.png"/><Relationship Id="rId402" Type="http://schemas.openxmlformats.org/officeDocument/2006/relationships/image" Target="../media/image2125.png"/><Relationship Id="rId847" Type="http://schemas.openxmlformats.org/officeDocument/2006/relationships/image" Target="../media/image2343.png"/><Relationship Id="rId279" Type="http://schemas.openxmlformats.org/officeDocument/2006/relationships/customXml" Target="../ink/ink2536.xml"/><Relationship Id="rId486" Type="http://schemas.openxmlformats.org/officeDocument/2006/relationships/image" Target="../media/image2166.png"/><Relationship Id="rId693" Type="http://schemas.openxmlformats.org/officeDocument/2006/relationships/customXml" Target="../ink/ink2745.xml"/><Relationship Id="rId707" Type="http://schemas.openxmlformats.org/officeDocument/2006/relationships/customXml" Target="../ink/ink2752.xml"/><Relationship Id="rId43" Type="http://schemas.openxmlformats.org/officeDocument/2006/relationships/customXml" Target="../ink/ink2415.xml"/><Relationship Id="rId139" Type="http://schemas.openxmlformats.org/officeDocument/2006/relationships/customXml" Target="../ink/ink2463.xml"/><Relationship Id="rId346" Type="http://schemas.openxmlformats.org/officeDocument/2006/relationships/image" Target="../media/image2097.png"/><Relationship Id="rId553" Type="http://schemas.openxmlformats.org/officeDocument/2006/relationships/customXml" Target="../ink/ink2674.xml"/><Relationship Id="rId760" Type="http://schemas.openxmlformats.org/officeDocument/2006/relationships/customXml" Target="../ink/ink2779.xml"/><Relationship Id="rId192" Type="http://schemas.openxmlformats.org/officeDocument/2006/relationships/customXml" Target="../ink/ink2490.xml"/><Relationship Id="rId206" Type="http://schemas.openxmlformats.org/officeDocument/2006/relationships/customXml" Target="../ink/ink2497.xml"/><Relationship Id="rId413" Type="http://schemas.openxmlformats.org/officeDocument/2006/relationships/customXml" Target="../ink/ink2604.xml"/><Relationship Id="rId497" Type="http://schemas.openxmlformats.org/officeDocument/2006/relationships/customXml" Target="../ink/ink2646.xml"/><Relationship Id="rId620" Type="http://schemas.openxmlformats.org/officeDocument/2006/relationships/customXml" Target="../ink/ink2708.xml"/><Relationship Id="rId718" Type="http://schemas.openxmlformats.org/officeDocument/2006/relationships/customXml" Target="../ink/ink2758.xml"/><Relationship Id="rId357" Type="http://schemas.openxmlformats.org/officeDocument/2006/relationships/customXml" Target="../ink/ink2576.xml"/><Relationship Id="rId54" Type="http://schemas.openxmlformats.org/officeDocument/2006/relationships/image" Target="../media/image1955.png"/><Relationship Id="rId217" Type="http://schemas.openxmlformats.org/officeDocument/2006/relationships/image" Target="../media/image2036.png"/><Relationship Id="rId564" Type="http://schemas.openxmlformats.org/officeDocument/2006/relationships/image" Target="../media/image2205.png"/><Relationship Id="rId771" Type="http://schemas.openxmlformats.org/officeDocument/2006/relationships/image" Target="../media/image2305.png"/><Relationship Id="rId424" Type="http://schemas.openxmlformats.org/officeDocument/2006/relationships/image" Target="../media/image2136.png"/><Relationship Id="rId631" Type="http://schemas.openxmlformats.org/officeDocument/2006/relationships/image" Target="../media/image2237.png"/><Relationship Id="rId729" Type="http://schemas.openxmlformats.org/officeDocument/2006/relationships/image" Target="../media/image2284.png"/><Relationship Id="rId270" Type="http://schemas.openxmlformats.org/officeDocument/2006/relationships/image" Target="../media/image2060.png"/><Relationship Id="rId65" Type="http://schemas.openxmlformats.org/officeDocument/2006/relationships/customXml" Target="../ink/ink2426.xml"/><Relationship Id="rId130" Type="http://schemas.openxmlformats.org/officeDocument/2006/relationships/image" Target="../media/image1993.png"/><Relationship Id="rId368" Type="http://schemas.openxmlformats.org/officeDocument/2006/relationships/image" Target="../media/image2108.png"/><Relationship Id="rId575" Type="http://schemas.openxmlformats.org/officeDocument/2006/relationships/customXml" Target="../ink/ink2685.xml"/><Relationship Id="rId782" Type="http://schemas.openxmlformats.org/officeDocument/2006/relationships/customXml" Target="../ink/ink2790.xml"/><Relationship Id="rId228" Type="http://schemas.openxmlformats.org/officeDocument/2006/relationships/image" Target="../media/image2041.png"/><Relationship Id="rId435" Type="http://schemas.openxmlformats.org/officeDocument/2006/relationships/customXml" Target="../ink/ink2615.xml"/><Relationship Id="rId642" Type="http://schemas.openxmlformats.org/officeDocument/2006/relationships/image" Target="../media/image2242.png"/><Relationship Id="rId281" Type="http://schemas.openxmlformats.org/officeDocument/2006/relationships/customXml" Target="../ink/ink2537.xml"/><Relationship Id="rId502" Type="http://schemas.openxmlformats.org/officeDocument/2006/relationships/image" Target="../media/image2174.png"/><Relationship Id="rId76" Type="http://schemas.openxmlformats.org/officeDocument/2006/relationships/image" Target="../media/image1966.png"/><Relationship Id="rId141" Type="http://schemas.openxmlformats.org/officeDocument/2006/relationships/customXml" Target="../ink/ink2464.xml"/><Relationship Id="rId379" Type="http://schemas.openxmlformats.org/officeDocument/2006/relationships/customXml" Target="../ink/ink2587.xml"/><Relationship Id="rId586" Type="http://schemas.openxmlformats.org/officeDocument/2006/relationships/image" Target="../media/image2216.png"/><Relationship Id="rId793" Type="http://schemas.openxmlformats.org/officeDocument/2006/relationships/image" Target="../media/image2316.png"/><Relationship Id="rId807" Type="http://schemas.openxmlformats.org/officeDocument/2006/relationships/image" Target="../media/image2323.png"/><Relationship Id="rId7" Type="http://schemas.openxmlformats.org/officeDocument/2006/relationships/customXml" Target="../ink/ink2397.xml"/><Relationship Id="rId239" Type="http://schemas.openxmlformats.org/officeDocument/2006/relationships/image" Target="../media/image2046.png"/><Relationship Id="rId446" Type="http://schemas.openxmlformats.org/officeDocument/2006/relationships/image" Target="../media/image2147.png"/><Relationship Id="rId653" Type="http://schemas.openxmlformats.org/officeDocument/2006/relationships/customXml" Target="../ink/ink2725.xml"/><Relationship Id="rId292" Type="http://schemas.openxmlformats.org/officeDocument/2006/relationships/image" Target="../media/image2071.png"/><Relationship Id="rId306" Type="http://schemas.openxmlformats.org/officeDocument/2006/relationships/customXml" Target="../ink/ink2550.xml"/><Relationship Id="rId87" Type="http://schemas.openxmlformats.org/officeDocument/2006/relationships/customXml" Target="../ink/ink2437.xml"/><Relationship Id="rId513" Type="http://schemas.openxmlformats.org/officeDocument/2006/relationships/customXml" Target="../ink/ink2654.xml"/><Relationship Id="rId597" Type="http://schemas.openxmlformats.org/officeDocument/2006/relationships/image" Target="../media/image2221.png"/><Relationship Id="rId720" Type="http://schemas.openxmlformats.org/officeDocument/2006/relationships/customXml" Target="../ink/ink2759.xml"/><Relationship Id="rId818" Type="http://schemas.openxmlformats.org/officeDocument/2006/relationships/customXml" Target="../ink/ink2808.xml"/><Relationship Id="rId152" Type="http://schemas.openxmlformats.org/officeDocument/2006/relationships/image" Target="../media/image2004.png"/><Relationship Id="rId457" Type="http://schemas.openxmlformats.org/officeDocument/2006/relationships/customXml" Target="../ink/ink2626.xml"/><Relationship Id="rId664" Type="http://schemas.openxmlformats.org/officeDocument/2006/relationships/image" Target="../media/image2253.png"/><Relationship Id="rId14" Type="http://schemas.openxmlformats.org/officeDocument/2006/relationships/image" Target="../media/image1936.png"/><Relationship Id="rId317" Type="http://schemas.openxmlformats.org/officeDocument/2006/relationships/customXml" Target="../ink/ink2556.xml"/><Relationship Id="rId524" Type="http://schemas.openxmlformats.org/officeDocument/2006/relationships/image" Target="../media/image2185.png"/><Relationship Id="rId731" Type="http://schemas.openxmlformats.org/officeDocument/2006/relationships/image" Target="../media/image2285.png"/><Relationship Id="rId98" Type="http://schemas.openxmlformats.org/officeDocument/2006/relationships/image" Target="../media/image1977.png"/><Relationship Id="rId163" Type="http://schemas.openxmlformats.org/officeDocument/2006/relationships/customXml" Target="../ink/ink2475.xml"/><Relationship Id="rId370" Type="http://schemas.openxmlformats.org/officeDocument/2006/relationships/image" Target="../media/image2109.png"/><Relationship Id="rId829" Type="http://schemas.openxmlformats.org/officeDocument/2006/relationships/image" Target="../media/image2334.png"/><Relationship Id="rId230" Type="http://schemas.openxmlformats.org/officeDocument/2006/relationships/customXml" Target="../ink/ink2510.xml"/><Relationship Id="rId468" Type="http://schemas.openxmlformats.org/officeDocument/2006/relationships/image" Target="../media/image2158.png"/><Relationship Id="rId675" Type="http://schemas.openxmlformats.org/officeDocument/2006/relationships/customXml" Target="../ink/ink2736.xml"/><Relationship Id="rId25" Type="http://schemas.openxmlformats.org/officeDocument/2006/relationships/customXml" Target="../ink/ink2406.xml"/><Relationship Id="rId328" Type="http://schemas.openxmlformats.org/officeDocument/2006/relationships/image" Target="../media/image2088.png"/><Relationship Id="rId535" Type="http://schemas.openxmlformats.org/officeDocument/2006/relationships/customXml" Target="../ink/ink2665.xml"/><Relationship Id="rId742" Type="http://schemas.openxmlformats.org/officeDocument/2006/relationships/customXml" Target="../ink/ink2770.xml"/><Relationship Id="rId174" Type="http://schemas.openxmlformats.org/officeDocument/2006/relationships/customXml" Target="../ink/ink2481.xml"/><Relationship Id="rId381" Type="http://schemas.openxmlformats.org/officeDocument/2006/relationships/customXml" Target="../ink/ink2588.xml"/><Relationship Id="rId602" Type="http://schemas.openxmlformats.org/officeDocument/2006/relationships/customXml" Target="../ink/ink2699.xml"/><Relationship Id="rId241" Type="http://schemas.openxmlformats.org/officeDocument/2006/relationships/image" Target="../media/image2047.png"/><Relationship Id="rId479" Type="http://schemas.openxmlformats.org/officeDocument/2006/relationships/customXml" Target="../ink/ink2637.xml"/><Relationship Id="rId686" Type="http://schemas.openxmlformats.org/officeDocument/2006/relationships/image" Target="../media/image2264.png"/><Relationship Id="rId36" Type="http://schemas.openxmlformats.org/officeDocument/2006/relationships/image" Target="../media/image1946.png"/><Relationship Id="rId339" Type="http://schemas.openxmlformats.org/officeDocument/2006/relationships/customXml" Target="../ink/ink2567.xml"/><Relationship Id="rId546" Type="http://schemas.openxmlformats.org/officeDocument/2006/relationships/image" Target="../media/image2196.png"/><Relationship Id="rId753" Type="http://schemas.openxmlformats.org/officeDocument/2006/relationships/image" Target="../media/image2296.png"/><Relationship Id="rId101" Type="http://schemas.openxmlformats.org/officeDocument/2006/relationships/customXml" Target="../ink/ink2444.xml"/><Relationship Id="rId185" Type="http://schemas.openxmlformats.org/officeDocument/2006/relationships/image" Target="../media/image2020.png"/><Relationship Id="rId406" Type="http://schemas.openxmlformats.org/officeDocument/2006/relationships/image" Target="../media/image2127.png"/><Relationship Id="rId392" Type="http://schemas.openxmlformats.org/officeDocument/2006/relationships/image" Target="../media/image2120.png"/><Relationship Id="rId613" Type="http://schemas.openxmlformats.org/officeDocument/2006/relationships/image" Target="../media/image252.png"/><Relationship Id="rId697" Type="http://schemas.openxmlformats.org/officeDocument/2006/relationships/customXml" Target="../ink/ink2747.xml"/><Relationship Id="rId820" Type="http://schemas.openxmlformats.org/officeDocument/2006/relationships/customXml" Target="../ink/ink2809.xml"/><Relationship Id="rId252" Type="http://schemas.openxmlformats.org/officeDocument/2006/relationships/image" Target="../media/image2052.png"/><Relationship Id="rId47" Type="http://schemas.openxmlformats.org/officeDocument/2006/relationships/customXml" Target="../ink/ink2417.xml"/><Relationship Id="rId112" Type="http://schemas.openxmlformats.org/officeDocument/2006/relationships/image" Target="../media/image1984.png"/><Relationship Id="rId557" Type="http://schemas.openxmlformats.org/officeDocument/2006/relationships/customXml" Target="../ink/ink2676.xml"/><Relationship Id="rId764" Type="http://schemas.openxmlformats.org/officeDocument/2006/relationships/customXml" Target="../ink/ink2781.xml"/><Relationship Id="rId196" Type="http://schemas.openxmlformats.org/officeDocument/2006/relationships/customXml" Target="../ink/ink2492.xml"/><Relationship Id="rId417" Type="http://schemas.openxmlformats.org/officeDocument/2006/relationships/customXml" Target="../ink/ink2606.xml"/><Relationship Id="rId624" Type="http://schemas.openxmlformats.org/officeDocument/2006/relationships/customXml" Target="../ink/ink2710.xml"/><Relationship Id="rId831" Type="http://schemas.openxmlformats.org/officeDocument/2006/relationships/image" Target="../media/image2335.png"/><Relationship Id="rId263" Type="http://schemas.openxmlformats.org/officeDocument/2006/relationships/customXml" Target="../ink/ink2528.xml"/><Relationship Id="rId470" Type="http://schemas.openxmlformats.org/officeDocument/2006/relationships/image" Target="../media/image2159.png"/><Relationship Id="rId58" Type="http://schemas.openxmlformats.org/officeDocument/2006/relationships/image" Target="../media/image1957.png"/><Relationship Id="rId123" Type="http://schemas.openxmlformats.org/officeDocument/2006/relationships/customXml" Target="../ink/ink2455.xml"/><Relationship Id="rId330" Type="http://schemas.openxmlformats.org/officeDocument/2006/relationships/image" Target="../media/image2089.png"/><Relationship Id="rId568" Type="http://schemas.openxmlformats.org/officeDocument/2006/relationships/image" Target="../media/image2207.png"/><Relationship Id="rId775" Type="http://schemas.openxmlformats.org/officeDocument/2006/relationships/image" Target="../media/image2307.png"/><Relationship Id="rId428" Type="http://schemas.openxmlformats.org/officeDocument/2006/relationships/image" Target="../media/image2138.png"/><Relationship Id="rId635" Type="http://schemas.openxmlformats.org/officeDocument/2006/relationships/customXml" Target="../ink/ink2716.xml"/><Relationship Id="rId842" Type="http://schemas.openxmlformats.org/officeDocument/2006/relationships/customXml" Target="../ink/ink2820.xml"/><Relationship Id="rId274" Type="http://schemas.openxmlformats.org/officeDocument/2006/relationships/image" Target="../media/image2062.png"/><Relationship Id="rId481" Type="http://schemas.openxmlformats.org/officeDocument/2006/relationships/customXml" Target="../ink/ink2638.xml"/><Relationship Id="rId702" Type="http://schemas.openxmlformats.org/officeDocument/2006/relationships/image" Target="../media/image2271.png"/><Relationship Id="rId69" Type="http://schemas.openxmlformats.org/officeDocument/2006/relationships/customXml" Target="../ink/ink2428.xml"/><Relationship Id="rId134" Type="http://schemas.openxmlformats.org/officeDocument/2006/relationships/image" Target="../media/image1995.png"/><Relationship Id="rId579" Type="http://schemas.openxmlformats.org/officeDocument/2006/relationships/customXml" Target="../ink/ink2687.xml"/><Relationship Id="rId786" Type="http://schemas.openxmlformats.org/officeDocument/2006/relationships/customXml" Target="../ink/ink2792.xml"/><Relationship Id="rId341" Type="http://schemas.openxmlformats.org/officeDocument/2006/relationships/customXml" Target="../ink/ink2568.xml"/><Relationship Id="rId439" Type="http://schemas.openxmlformats.org/officeDocument/2006/relationships/customXml" Target="../ink/ink2617.xml"/><Relationship Id="rId646" Type="http://schemas.openxmlformats.org/officeDocument/2006/relationships/image" Target="../media/image2244.png"/><Relationship Id="rId201" Type="http://schemas.openxmlformats.org/officeDocument/2006/relationships/image" Target="../media/image2028.png"/><Relationship Id="rId285" Type="http://schemas.openxmlformats.org/officeDocument/2006/relationships/customXml" Target="../ink/ink2539.xml"/><Relationship Id="rId506" Type="http://schemas.openxmlformats.org/officeDocument/2006/relationships/image" Target="../media/image2176.png"/><Relationship Id="rId853" Type="http://schemas.openxmlformats.org/officeDocument/2006/relationships/image" Target="../media/image2346.png"/><Relationship Id="rId492" Type="http://schemas.openxmlformats.org/officeDocument/2006/relationships/image" Target="../media/image2169.png"/><Relationship Id="rId713" Type="http://schemas.openxmlformats.org/officeDocument/2006/relationships/customXml" Target="../ink/ink2755.xml"/><Relationship Id="rId797" Type="http://schemas.openxmlformats.org/officeDocument/2006/relationships/image" Target="../media/image2318.png"/><Relationship Id="rId145" Type="http://schemas.openxmlformats.org/officeDocument/2006/relationships/customXml" Target="../ink/ink2466.xml"/><Relationship Id="rId352" Type="http://schemas.openxmlformats.org/officeDocument/2006/relationships/image" Target="../media/image2100.png"/><Relationship Id="rId212" Type="http://schemas.openxmlformats.org/officeDocument/2006/relationships/customXml" Target="../ink/ink2500.xml"/><Relationship Id="rId657" Type="http://schemas.openxmlformats.org/officeDocument/2006/relationships/customXml" Target="../ink/ink2727.xml"/><Relationship Id="rId296" Type="http://schemas.openxmlformats.org/officeDocument/2006/relationships/image" Target="../media/image2073.png"/><Relationship Id="rId517" Type="http://schemas.openxmlformats.org/officeDocument/2006/relationships/customXml" Target="../ink/ink2656.xml"/><Relationship Id="rId724" Type="http://schemas.openxmlformats.org/officeDocument/2006/relationships/customXml" Target="../ink/ink2761.xml"/><Relationship Id="rId60" Type="http://schemas.openxmlformats.org/officeDocument/2006/relationships/image" Target="../media/image1958.png"/><Relationship Id="rId156" Type="http://schemas.openxmlformats.org/officeDocument/2006/relationships/image" Target="../media/image2006.png"/><Relationship Id="rId363" Type="http://schemas.openxmlformats.org/officeDocument/2006/relationships/customXml" Target="../ink/ink2579.xml"/><Relationship Id="rId570" Type="http://schemas.openxmlformats.org/officeDocument/2006/relationships/image" Target="../media/image2208.png"/><Relationship Id="rId223" Type="http://schemas.openxmlformats.org/officeDocument/2006/relationships/customXml" Target="../ink/ink2506.xml"/><Relationship Id="rId430" Type="http://schemas.openxmlformats.org/officeDocument/2006/relationships/image" Target="../media/image2139.png"/><Relationship Id="rId668" Type="http://schemas.openxmlformats.org/officeDocument/2006/relationships/image" Target="../media/image2255.png"/><Relationship Id="rId18" Type="http://schemas.openxmlformats.org/officeDocument/2006/relationships/image" Target="../media/image1938.png"/><Relationship Id="rId528" Type="http://schemas.openxmlformats.org/officeDocument/2006/relationships/image" Target="../media/image2187.png"/><Relationship Id="rId735" Type="http://schemas.openxmlformats.org/officeDocument/2006/relationships/image" Target="../media/image2287.png"/><Relationship Id="rId167" Type="http://schemas.openxmlformats.org/officeDocument/2006/relationships/image" Target="../media/image2011.png"/><Relationship Id="rId374" Type="http://schemas.openxmlformats.org/officeDocument/2006/relationships/image" Target="../media/image2111.png"/><Relationship Id="rId581" Type="http://schemas.openxmlformats.org/officeDocument/2006/relationships/customXml" Target="../ink/ink2688.xml"/><Relationship Id="rId71" Type="http://schemas.openxmlformats.org/officeDocument/2006/relationships/customXml" Target="../ink/ink2429.xml"/><Relationship Id="rId234" Type="http://schemas.openxmlformats.org/officeDocument/2006/relationships/customXml" Target="../ink/ink2512.xml"/><Relationship Id="rId679" Type="http://schemas.openxmlformats.org/officeDocument/2006/relationships/customXml" Target="../ink/ink2738.xml"/><Relationship Id="rId802" Type="http://schemas.openxmlformats.org/officeDocument/2006/relationships/customXml" Target="../ink/ink2800.xml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2408.xml"/><Relationship Id="rId441" Type="http://schemas.openxmlformats.org/officeDocument/2006/relationships/customXml" Target="../ink/ink2618.xml"/><Relationship Id="rId539" Type="http://schemas.openxmlformats.org/officeDocument/2006/relationships/customXml" Target="../ink/ink2667.xml"/><Relationship Id="rId746" Type="http://schemas.openxmlformats.org/officeDocument/2006/relationships/customXml" Target="../ink/ink2772.xml"/><Relationship Id="rId178" Type="http://schemas.openxmlformats.org/officeDocument/2006/relationships/customXml" Target="../ink/ink2483.xml"/><Relationship Id="rId301" Type="http://schemas.openxmlformats.org/officeDocument/2006/relationships/customXml" Target="../ink/ink2547.xml"/><Relationship Id="rId82" Type="http://schemas.openxmlformats.org/officeDocument/2006/relationships/image" Target="../media/image1969.png"/><Relationship Id="rId385" Type="http://schemas.openxmlformats.org/officeDocument/2006/relationships/customXml" Target="../ink/ink2590.xml"/><Relationship Id="rId592" Type="http://schemas.openxmlformats.org/officeDocument/2006/relationships/customXml" Target="../ink/ink2694.xml"/><Relationship Id="rId606" Type="http://schemas.openxmlformats.org/officeDocument/2006/relationships/customXml" Target="../ink/ink2701.xml"/><Relationship Id="rId813" Type="http://schemas.openxmlformats.org/officeDocument/2006/relationships/image" Target="../media/image2326.png"/><Relationship Id="rId245" Type="http://schemas.openxmlformats.org/officeDocument/2006/relationships/image" Target="../media/image2049.png"/><Relationship Id="rId452" Type="http://schemas.openxmlformats.org/officeDocument/2006/relationships/image" Target="../media/image2150.png"/><Relationship Id="rId105" Type="http://schemas.openxmlformats.org/officeDocument/2006/relationships/customXml" Target="../ink/ink2446.xml"/><Relationship Id="rId312" Type="http://schemas.openxmlformats.org/officeDocument/2006/relationships/image" Target="../media/image2080.png"/><Relationship Id="rId757" Type="http://schemas.openxmlformats.org/officeDocument/2006/relationships/image" Target="../media/image2298.png"/><Relationship Id="rId93" Type="http://schemas.openxmlformats.org/officeDocument/2006/relationships/customXml" Target="../ink/ink2440.xml"/><Relationship Id="rId189" Type="http://schemas.openxmlformats.org/officeDocument/2006/relationships/image" Target="../media/image2022.png"/><Relationship Id="rId396" Type="http://schemas.openxmlformats.org/officeDocument/2006/relationships/image" Target="../media/image2122.png"/><Relationship Id="rId617" Type="http://schemas.openxmlformats.org/officeDocument/2006/relationships/image" Target="../media/image2230.png"/><Relationship Id="rId824" Type="http://schemas.openxmlformats.org/officeDocument/2006/relationships/customXml" Target="../ink/ink2811.xml"/><Relationship Id="rId256" Type="http://schemas.openxmlformats.org/officeDocument/2006/relationships/image" Target="../media/image2054.png"/><Relationship Id="rId463" Type="http://schemas.openxmlformats.org/officeDocument/2006/relationships/customXml" Target="../ink/ink2629.xml"/><Relationship Id="rId670" Type="http://schemas.openxmlformats.org/officeDocument/2006/relationships/image" Target="../media/image2256.png"/><Relationship Id="rId116" Type="http://schemas.openxmlformats.org/officeDocument/2006/relationships/image" Target="../media/image1986.png"/><Relationship Id="rId323" Type="http://schemas.openxmlformats.org/officeDocument/2006/relationships/customXml" Target="../ink/ink2559.xml"/><Relationship Id="rId530" Type="http://schemas.openxmlformats.org/officeDocument/2006/relationships/image" Target="../media/image2188.png"/><Relationship Id="rId768" Type="http://schemas.openxmlformats.org/officeDocument/2006/relationships/customXml" Target="../ink/ink2783.xml"/><Relationship Id="rId20" Type="http://schemas.openxmlformats.org/officeDocument/2006/relationships/image" Target="../media/image1939.png"/><Relationship Id="rId628" Type="http://schemas.openxmlformats.org/officeDocument/2006/relationships/customXml" Target="../ink/ink2712.xml"/><Relationship Id="rId835" Type="http://schemas.openxmlformats.org/officeDocument/2006/relationships/image" Target="../media/image2337.png"/><Relationship Id="rId267" Type="http://schemas.openxmlformats.org/officeDocument/2006/relationships/customXml" Target="../ink/ink2530.xml"/><Relationship Id="rId474" Type="http://schemas.openxmlformats.org/officeDocument/2006/relationships/image" Target="../media/image2161.png"/><Relationship Id="rId127" Type="http://schemas.openxmlformats.org/officeDocument/2006/relationships/customXml" Target="../ink/ink2457.xml"/><Relationship Id="rId681" Type="http://schemas.openxmlformats.org/officeDocument/2006/relationships/customXml" Target="../ink/ink2739.xml"/><Relationship Id="rId779" Type="http://schemas.openxmlformats.org/officeDocument/2006/relationships/image" Target="../media/image2309.png"/><Relationship Id="rId31" Type="http://schemas.openxmlformats.org/officeDocument/2006/relationships/customXml" Target="../ink/ink2409.xml"/><Relationship Id="rId334" Type="http://schemas.openxmlformats.org/officeDocument/2006/relationships/image" Target="../media/image2091.png"/><Relationship Id="rId541" Type="http://schemas.openxmlformats.org/officeDocument/2006/relationships/customXml" Target="../ink/ink2668.xml"/><Relationship Id="rId639" Type="http://schemas.openxmlformats.org/officeDocument/2006/relationships/customXml" Target="../ink/ink2718.xml"/><Relationship Id="rId180" Type="http://schemas.openxmlformats.org/officeDocument/2006/relationships/customXml" Target="../ink/ink2484.xml"/><Relationship Id="rId278" Type="http://schemas.openxmlformats.org/officeDocument/2006/relationships/image" Target="../media/image2064.png"/><Relationship Id="rId401" Type="http://schemas.openxmlformats.org/officeDocument/2006/relationships/customXml" Target="../ink/ink2598.xml"/><Relationship Id="rId846" Type="http://schemas.openxmlformats.org/officeDocument/2006/relationships/customXml" Target="../ink/ink2822.xml"/><Relationship Id="rId485" Type="http://schemas.openxmlformats.org/officeDocument/2006/relationships/customXml" Target="../ink/ink2640.xml"/><Relationship Id="rId692" Type="http://schemas.openxmlformats.org/officeDocument/2006/relationships/image" Target="../media/image2266.png"/><Relationship Id="rId706" Type="http://schemas.openxmlformats.org/officeDocument/2006/relationships/image" Target="../media/image2273.png"/><Relationship Id="rId42" Type="http://schemas.openxmlformats.org/officeDocument/2006/relationships/image" Target="../media/image1949.png"/><Relationship Id="rId138" Type="http://schemas.openxmlformats.org/officeDocument/2006/relationships/image" Target="../media/image1997.png"/><Relationship Id="rId345" Type="http://schemas.openxmlformats.org/officeDocument/2006/relationships/customXml" Target="../ink/ink2570.xml"/><Relationship Id="rId552" Type="http://schemas.openxmlformats.org/officeDocument/2006/relationships/image" Target="../media/image2199.png"/><Relationship Id="rId191" Type="http://schemas.openxmlformats.org/officeDocument/2006/relationships/image" Target="../media/image2023.png"/><Relationship Id="rId205" Type="http://schemas.openxmlformats.org/officeDocument/2006/relationships/image" Target="../media/image2030.png"/><Relationship Id="rId412" Type="http://schemas.openxmlformats.org/officeDocument/2006/relationships/image" Target="../media/image2130.png"/><Relationship Id="rId289" Type="http://schemas.openxmlformats.org/officeDocument/2006/relationships/customXml" Target="../ink/ink2541.xml"/><Relationship Id="rId496" Type="http://schemas.openxmlformats.org/officeDocument/2006/relationships/image" Target="../media/image2171.png"/><Relationship Id="rId717" Type="http://schemas.openxmlformats.org/officeDocument/2006/relationships/customXml" Target="../ink/ink2757.xml"/><Relationship Id="rId53" Type="http://schemas.openxmlformats.org/officeDocument/2006/relationships/customXml" Target="../ink/ink2420.xml"/><Relationship Id="rId149" Type="http://schemas.openxmlformats.org/officeDocument/2006/relationships/customXml" Target="../ink/ink2468.xml"/><Relationship Id="rId356" Type="http://schemas.openxmlformats.org/officeDocument/2006/relationships/image" Target="../media/image2102.png"/><Relationship Id="rId563" Type="http://schemas.openxmlformats.org/officeDocument/2006/relationships/customXml" Target="../ink/ink2679.xml"/><Relationship Id="rId770" Type="http://schemas.openxmlformats.org/officeDocument/2006/relationships/customXml" Target="../ink/ink2784.xml"/><Relationship Id="rId216" Type="http://schemas.openxmlformats.org/officeDocument/2006/relationships/customXml" Target="../ink/ink2502.xml"/><Relationship Id="rId423" Type="http://schemas.openxmlformats.org/officeDocument/2006/relationships/customXml" Target="../ink/ink2609.xml"/><Relationship Id="rId630" Type="http://schemas.openxmlformats.org/officeDocument/2006/relationships/customXml" Target="../ink/ink2713.xml"/><Relationship Id="rId728" Type="http://schemas.openxmlformats.org/officeDocument/2006/relationships/customXml" Target="../ink/ink2763.xml"/><Relationship Id="rId64" Type="http://schemas.openxmlformats.org/officeDocument/2006/relationships/image" Target="../media/image1960.png"/><Relationship Id="rId367" Type="http://schemas.openxmlformats.org/officeDocument/2006/relationships/customXml" Target="../ink/ink2581.xml"/><Relationship Id="rId574" Type="http://schemas.openxmlformats.org/officeDocument/2006/relationships/image" Target="../media/image2210.png"/><Relationship Id="rId227" Type="http://schemas.openxmlformats.org/officeDocument/2006/relationships/customXml" Target="../ink/ink2508.xml"/><Relationship Id="rId781" Type="http://schemas.openxmlformats.org/officeDocument/2006/relationships/image" Target="../media/image2310.png"/><Relationship Id="rId434" Type="http://schemas.openxmlformats.org/officeDocument/2006/relationships/image" Target="../media/image2141.png"/><Relationship Id="rId641" Type="http://schemas.openxmlformats.org/officeDocument/2006/relationships/customXml" Target="../ink/ink2719.xml"/><Relationship Id="rId739" Type="http://schemas.openxmlformats.org/officeDocument/2006/relationships/image" Target="../media/image2289.png"/><Relationship Id="rId280" Type="http://schemas.openxmlformats.org/officeDocument/2006/relationships/image" Target="../media/image2065.png"/><Relationship Id="rId501" Type="http://schemas.openxmlformats.org/officeDocument/2006/relationships/customXml" Target="../ink/ink2648.xml"/><Relationship Id="rId75" Type="http://schemas.openxmlformats.org/officeDocument/2006/relationships/customXml" Target="../ink/ink2431.xml"/><Relationship Id="rId140" Type="http://schemas.openxmlformats.org/officeDocument/2006/relationships/image" Target="../media/image1998.png"/><Relationship Id="rId378" Type="http://schemas.openxmlformats.org/officeDocument/2006/relationships/image" Target="../media/image2113.png"/><Relationship Id="rId585" Type="http://schemas.openxmlformats.org/officeDocument/2006/relationships/customXml" Target="../ink/ink2690.xml"/><Relationship Id="rId792" Type="http://schemas.openxmlformats.org/officeDocument/2006/relationships/customXml" Target="../ink/ink2795.xml"/><Relationship Id="rId806" Type="http://schemas.openxmlformats.org/officeDocument/2006/relationships/customXml" Target="../ink/ink2802.xml"/><Relationship Id="rId6" Type="http://schemas.openxmlformats.org/officeDocument/2006/relationships/image" Target="../media/image1932.png"/><Relationship Id="rId238" Type="http://schemas.openxmlformats.org/officeDocument/2006/relationships/customXml" Target="../ink/ink2514.xml"/><Relationship Id="rId445" Type="http://schemas.openxmlformats.org/officeDocument/2006/relationships/customXml" Target="../ink/ink2620.xml"/><Relationship Id="rId652" Type="http://schemas.openxmlformats.org/officeDocument/2006/relationships/image" Target="../media/image2247.png"/><Relationship Id="rId291" Type="http://schemas.openxmlformats.org/officeDocument/2006/relationships/customXml" Target="../ink/ink2542.xml"/><Relationship Id="rId305" Type="http://schemas.openxmlformats.org/officeDocument/2006/relationships/image" Target="../media/image2077.png"/><Relationship Id="rId512" Type="http://schemas.openxmlformats.org/officeDocument/2006/relationships/image" Target="../media/image2179.png"/><Relationship Id="rId86" Type="http://schemas.openxmlformats.org/officeDocument/2006/relationships/image" Target="../media/image1971.png"/><Relationship Id="rId151" Type="http://schemas.openxmlformats.org/officeDocument/2006/relationships/customXml" Target="../ink/ink2469.xml"/><Relationship Id="rId389" Type="http://schemas.openxmlformats.org/officeDocument/2006/relationships/customXml" Target="../ink/ink2592.xml"/><Relationship Id="rId596" Type="http://schemas.openxmlformats.org/officeDocument/2006/relationships/customXml" Target="../ink/ink2696.xml"/><Relationship Id="rId817" Type="http://schemas.openxmlformats.org/officeDocument/2006/relationships/image" Target="../media/image2328.png"/><Relationship Id="rId249" Type="http://schemas.openxmlformats.org/officeDocument/2006/relationships/image" Target="../media/image2051.png"/><Relationship Id="rId456" Type="http://schemas.openxmlformats.org/officeDocument/2006/relationships/image" Target="../media/image2152.png"/><Relationship Id="rId663" Type="http://schemas.openxmlformats.org/officeDocument/2006/relationships/customXml" Target="../ink/ink2730.xml"/><Relationship Id="rId13" Type="http://schemas.openxmlformats.org/officeDocument/2006/relationships/customXml" Target="../ink/ink2400.xml"/><Relationship Id="rId109" Type="http://schemas.openxmlformats.org/officeDocument/2006/relationships/customXml" Target="../ink/ink2448.xml"/><Relationship Id="rId316" Type="http://schemas.openxmlformats.org/officeDocument/2006/relationships/image" Target="../media/image2082.png"/><Relationship Id="rId523" Type="http://schemas.openxmlformats.org/officeDocument/2006/relationships/customXml" Target="../ink/ink2659.xml"/><Relationship Id="rId97" Type="http://schemas.openxmlformats.org/officeDocument/2006/relationships/customXml" Target="../ink/ink2442.xml"/><Relationship Id="rId730" Type="http://schemas.openxmlformats.org/officeDocument/2006/relationships/customXml" Target="../ink/ink2764.xml"/><Relationship Id="rId828" Type="http://schemas.openxmlformats.org/officeDocument/2006/relationships/customXml" Target="../ink/ink2813.xml"/><Relationship Id="rId162" Type="http://schemas.openxmlformats.org/officeDocument/2006/relationships/image" Target="../media/image2009.png"/><Relationship Id="rId467" Type="http://schemas.openxmlformats.org/officeDocument/2006/relationships/customXml" Target="../ink/ink2631.xml"/><Relationship Id="rId674" Type="http://schemas.openxmlformats.org/officeDocument/2006/relationships/image" Target="../media/image2258.png"/><Relationship Id="rId24" Type="http://schemas.openxmlformats.org/officeDocument/2006/relationships/image" Target="../media/image1940.png"/><Relationship Id="rId327" Type="http://schemas.openxmlformats.org/officeDocument/2006/relationships/customXml" Target="../ink/ink2561.xml"/><Relationship Id="rId534" Type="http://schemas.openxmlformats.org/officeDocument/2006/relationships/image" Target="../media/image2190.png"/><Relationship Id="rId741" Type="http://schemas.openxmlformats.org/officeDocument/2006/relationships/image" Target="../media/image2290.png"/><Relationship Id="rId839" Type="http://schemas.openxmlformats.org/officeDocument/2006/relationships/image" Target="../media/image2339.png"/><Relationship Id="rId173" Type="http://schemas.openxmlformats.org/officeDocument/2006/relationships/image" Target="../media/image2014.png"/><Relationship Id="rId229" Type="http://schemas.openxmlformats.org/officeDocument/2006/relationships/customXml" Target="../ink/ink2509.xml"/><Relationship Id="rId380" Type="http://schemas.openxmlformats.org/officeDocument/2006/relationships/image" Target="../media/image2114.png"/><Relationship Id="rId436" Type="http://schemas.openxmlformats.org/officeDocument/2006/relationships/image" Target="../media/image2142.png"/><Relationship Id="rId601" Type="http://schemas.openxmlformats.org/officeDocument/2006/relationships/image" Target="../media/image2223.png"/><Relationship Id="rId643" Type="http://schemas.openxmlformats.org/officeDocument/2006/relationships/customXml" Target="../ink/ink2720.xml"/><Relationship Id="rId240" Type="http://schemas.openxmlformats.org/officeDocument/2006/relationships/customXml" Target="../ink/ink2515.xml"/><Relationship Id="rId478" Type="http://schemas.openxmlformats.org/officeDocument/2006/relationships/image" Target="../media/image2162.png"/><Relationship Id="rId685" Type="http://schemas.openxmlformats.org/officeDocument/2006/relationships/customXml" Target="../ink/ink2741.xml"/><Relationship Id="rId850" Type="http://schemas.openxmlformats.org/officeDocument/2006/relationships/customXml" Target="../ink/ink2824.xml"/><Relationship Id="rId35" Type="http://schemas.openxmlformats.org/officeDocument/2006/relationships/customXml" Target="../ink/ink2411.xml"/><Relationship Id="rId77" Type="http://schemas.openxmlformats.org/officeDocument/2006/relationships/customXml" Target="../ink/ink2432.xml"/><Relationship Id="rId100" Type="http://schemas.openxmlformats.org/officeDocument/2006/relationships/image" Target="../media/image1978.png"/><Relationship Id="rId282" Type="http://schemas.openxmlformats.org/officeDocument/2006/relationships/image" Target="../media/image2066.png"/><Relationship Id="rId338" Type="http://schemas.openxmlformats.org/officeDocument/2006/relationships/image" Target="../media/image2093.png"/><Relationship Id="rId503" Type="http://schemas.openxmlformats.org/officeDocument/2006/relationships/customXml" Target="../ink/ink2649.xml"/><Relationship Id="rId545" Type="http://schemas.openxmlformats.org/officeDocument/2006/relationships/customXml" Target="../ink/ink2670.xml"/><Relationship Id="rId587" Type="http://schemas.openxmlformats.org/officeDocument/2006/relationships/customXml" Target="../ink/ink2691.xml"/><Relationship Id="rId710" Type="http://schemas.openxmlformats.org/officeDocument/2006/relationships/image" Target="../media/image2275.png"/><Relationship Id="rId752" Type="http://schemas.openxmlformats.org/officeDocument/2006/relationships/customXml" Target="../ink/ink2775.xml"/><Relationship Id="rId808" Type="http://schemas.openxmlformats.org/officeDocument/2006/relationships/customXml" Target="../ink/ink2803.xml"/><Relationship Id="rId8" Type="http://schemas.openxmlformats.org/officeDocument/2006/relationships/image" Target="../media/image1933.png"/><Relationship Id="rId142" Type="http://schemas.openxmlformats.org/officeDocument/2006/relationships/image" Target="../media/image1999.png"/><Relationship Id="rId184" Type="http://schemas.openxmlformats.org/officeDocument/2006/relationships/customXml" Target="../ink/ink2486.xml"/><Relationship Id="rId391" Type="http://schemas.openxmlformats.org/officeDocument/2006/relationships/customXml" Target="../ink/ink2593.xml"/><Relationship Id="rId405" Type="http://schemas.openxmlformats.org/officeDocument/2006/relationships/customXml" Target="../ink/ink2600.xml"/><Relationship Id="rId447" Type="http://schemas.openxmlformats.org/officeDocument/2006/relationships/customXml" Target="../ink/ink2621.xml"/><Relationship Id="rId612" Type="http://schemas.openxmlformats.org/officeDocument/2006/relationships/customXml" Target="../ink/ink2704.xml"/><Relationship Id="rId794" Type="http://schemas.openxmlformats.org/officeDocument/2006/relationships/customXml" Target="../ink/ink2796.xml"/><Relationship Id="rId251" Type="http://schemas.openxmlformats.org/officeDocument/2006/relationships/customXml" Target="../ink/ink2521.xml"/><Relationship Id="rId489" Type="http://schemas.openxmlformats.org/officeDocument/2006/relationships/customXml" Target="../ink/ink2642.xml"/><Relationship Id="rId654" Type="http://schemas.openxmlformats.org/officeDocument/2006/relationships/image" Target="../media/image2248.png"/><Relationship Id="rId696" Type="http://schemas.openxmlformats.org/officeDocument/2006/relationships/image" Target="../media/image2268.png"/><Relationship Id="rId46" Type="http://schemas.openxmlformats.org/officeDocument/2006/relationships/image" Target="../media/image1951.png"/><Relationship Id="rId293" Type="http://schemas.openxmlformats.org/officeDocument/2006/relationships/customXml" Target="../ink/ink2543.xml"/><Relationship Id="rId307" Type="http://schemas.openxmlformats.org/officeDocument/2006/relationships/image" Target="../media/image2078.png"/><Relationship Id="rId349" Type="http://schemas.openxmlformats.org/officeDocument/2006/relationships/customXml" Target="../ink/ink2572.xml"/><Relationship Id="rId514" Type="http://schemas.openxmlformats.org/officeDocument/2006/relationships/image" Target="../media/image2180.png"/><Relationship Id="rId556" Type="http://schemas.openxmlformats.org/officeDocument/2006/relationships/image" Target="../media/image2201.png"/><Relationship Id="rId721" Type="http://schemas.openxmlformats.org/officeDocument/2006/relationships/image" Target="../media/image2280.png"/><Relationship Id="rId763" Type="http://schemas.openxmlformats.org/officeDocument/2006/relationships/image" Target="../media/image2301.png"/><Relationship Id="rId88" Type="http://schemas.openxmlformats.org/officeDocument/2006/relationships/image" Target="../media/image1972.png"/><Relationship Id="rId111" Type="http://schemas.openxmlformats.org/officeDocument/2006/relationships/customXml" Target="../ink/ink2449.xml"/><Relationship Id="rId153" Type="http://schemas.openxmlformats.org/officeDocument/2006/relationships/customXml" Target="../ink/ink2470.xml"/><Relationship Id="rId195" Type="http://schemas.openxmlformats.org/officeDocument/2006/relationships/image" Target="../media/image2025.png"/><Relationship Id="rId209" Type="http://schemas.openxmlformats.org/officeDocument/2006/relationships/image" Target="../media/image2032.png"/><Relationship Id="rId360" Type="http://schemas.openxmlformats.org/officeDocument/2006/relationships/image" Target="../media/image2104.png"/><Relationship Id="rId416" Type="http://schemas.openxmlformats.org/officeDocument/2006/relationships/image" Target="../media/image2132.png"/><Relationship Id="rId598" Type="http://schemas.openxmlformats.org/officeDocument/2006/relationships/customXml" Target="../ink/ink2697.xml"/><Relationship Id="rId819" Type="http://schemas.openxmlformats.org/officeDocument/2006/relationships/image" Target="../media/image2329.png"/><Relationship Id="rId220" Type="http://schemas.openxmlformats.org/officeDocument/2006/relationships/customXml" Target="../ink/ink2504.xml"/><Relationship Id="rId458" Type="http://schemas.openxmlformats.org/officeDocument/2006/relationships/image" Target="../media/image2153.png"/><Relationship Id="rId623" Type="http://schemas.openxmlformats.org/officeDocument/2006/relationships/image" Target="../media/image2233.png"/><Relationship Id="rId665" Type="http://schemas.openxmlformats.org/officeDocument/2006/relationships/customXml" Target="../ink/ink2731.xml"/><Relationship Id="rId830" Type="http://schemas.openxmlformats.org/officeDocument/2006/relationships/customXml" Target="../ink/ink2814.xml"/><Relationship Id="rId15" Type="http://schemas.openxmlformats.org/officeDocument/2006/relationships/customXml" Target="../ink/ink2401.xml"/><Relationship Id="rId57" Type="http://schemas.openxmlformats.org/officeDocument/2006/relationships/customXml" Target="../ink/ink2422.xml"/><Relationship Id="rId262" Type="http://schemas.openxmlformats.org/officeDocument/2006/relationships/customXml" Target="../ink/ink2527.xml"/><Relationship Id="rId318" Type="http://schemas.openxmlformats.org/officeDocument/2006/relationships/image" Target="../media/image2083.png"/><Relationship Id="rId525" Type="http://schemas.openxmlformats.org/officeDocument/2006/relationships/customXml" Target="../ink/ink2660.xml"/><Relationship Id="rId567" Type="http://schemas.openxmlformats.org/officeDocument/2006/relationships/customXml" Target="../ink/ink2681.xml"/><Relationship Id="rId732" Type="http://schemas.openxmlformats.org/officeDocument/2006/relationships/customXml" Target="../ink/ink2765.xml"/><Relationship Id="rId99" Type="http://schemas.openxmlformats.org/officeDocument/2006/relationships/customXml" Target="../ink/ink2443.xml"/><Relationship Id="rId122" Type="http://schemas.openxmlformats.org/officeDocument/2006/relationships/image" Target="../media/image1989.png"/><Relationship Id="rId164" Type="http://schemas.openxmlformats.org/officeDocument/2006/relationships/customXml" Target="../ink/ink2476.xml"/><Relationship Id="rId371" Type="http://schemas.openxmlformats.org/officeDocument/2006/relationships/customXml" Target="../ink/ink2583.xml"/><Relationship Id="rId774" Type="http://schemas.openxmlformats.org/officeDocument/2006/relationships/customXml" Target="../ink/ink2786.xml"/><Relationship Id="rId427" Type="http://schemas.openxmlformats.org/officeDocument/2006/relationships/customXml" Target="../ink/ink2611.xml"/><Relationship Id="rId469" Type="http://schemas.openxmlformats.org/officeDocument/2006/relationships/customXml" Target="../ink/ink2632.xml"/><Relationship Id="rId634" Type="http://schemas.openxmlformats.org/officeDocument/2006/relationships/image" Target="../media/image2238.png"/><Relationship Id="rId676" Type="http://schemas.openxmlformats.org/officeDocument/2006/relationships/image" Target="../media/image2259.png"/><Relationship Id="rId841" Type="http://schemas.openxmlformats.org/officeDocument/2006/relationships/image" Target="../media/image2340.png"/><Relationship Id="rId26" Type="http://schemas.openxmlformats.org/officeDocument/2006/relationships/image" Target="../media/image1941.png"/><Relationship Id="rId231" Type="http://schemas.openxmlformats.org/officeDocument/2006/relationships/image" Target="../media/image2042.png"/><Relationship Id="rId273" Type="http://schemas.openxmlformats.org/officeDocument/2006/relationships/customXml" Target="../ink/ink2533.xml"/><Relationship Id="rId329" Type="http://schemas.openxmlformats.org/officeDocument/2006/relationships/customXml" Target="../ink/ink2562.xml"/><Relationship Id="rId480" Type="http://schemas.openxmlformats.org/officeDocument/2006/relationships/image" Target="../media/image2163.png"/><Relationship Id="rId536" Type="http://schemas.openxmlformats.org/officeDocument/2006/relationships/image" Target="../media/image2191.png"/><Relationship Id="rId701" Type="http://schemas.openxmlformats.org/officeDocument/2006/relationships/customXml" Target="../ink/ink2749.xml"/><Relationship Id="rId68" Type="http://schemas.openxmlformats.org/officeDocument/2006/relationships/image" Target="../media/image1962.png"/><Relationship Id="rId133" Type="http://schemas.openxmlformats.org/officeDocument/2006/relationships/customXml" Target="../ink/ink2460.xml"/><Relationship Id="rId175" Type="http://schemas.openxmlformats.org/officeDocument/2006/relationships/image" Target="../media/image2015.png"/><Relationship Id="rId340" Type="http://schemas.openxmlformats.org/officeDocument/2006/relationships/image" Target="../media/image2094.png"/><Relationship Id="rId578" Type="http://schemas.openxmlformats.org/officeDocument/2006/relationships/image" Target="../media/image2212.png"/><Relationship Id="rId743" Type="http://schemas.openxmlformats.org/officeDocument/2006/relationships/image" Target="../media/image2291.png"/><Relationship Id="rId785" Type="http://schemas.openxmlformats.org/officeDocument/2006/relationships/image" Target="../media/image2312.png"/><Relationship Id="rId200" Type="http://schemas.openxmlformats.org/officeDocument/2006/relationships/customXml" Target="../ink/ink2494.xml"/><Relationship Id="rId382" Type="http://schemas.openxmlformats.org/officeDocument/2006/relationships/image" Target="../media/image2115.png"/><Relationship Id="rId438" Type="http://schemas.openxmlformats.org/officeDocument/2006/relationships/image" Target="../media/image2143.png"/><Relationship Id="rId603" Type="http://schemas.openxmlformats.org/officeDocument/2006/relationships/image" Target="../media/image2224.png"/><Relationship Id="rId645" Type="http://schemas.openxmlformats.org/officeDocument/2006/relationships/customXml" Target="../ink/ink2721.xml"/><Relationship Id="rId687" Type="http://schemas.openxmlformats.org/officeDocument/2006/relationships/customXml" Target="../ink/ink2742.xml"/><Relationship Id="rId810" Type="http://schemas.openxmlformats.org/officeDocument/2006/relationships/customXml" Target="../ink/ink2804.xml"/><Relationship Id="rId852" Type="http://schemas.openxmlformats.org/officeDocument/2006/relationships/customXml" Target="../ink/ink2825.xml"/><Relationship Id="rId242" Type="http://schemas.openxmlformats.org/officeDocument/2006/relationships/customXml" Target="../ink/ink2516.xml"/><Relationship Id="rId284" Type="http://schemas.openxmlformats.org/officeDocument/2006/relationships/image" Target="../media/image2067.png"/><Relationship Id="rId491" Type="http://schemas.openxmlformats.org/officeDocument/2006/relationships/customXml" Target="../ink/ink2643.xml"/><Relationship Id="rId505" Type="http://schemas.openxmlformats.org/officeDocument/2006/relationships/customXml" Target="../ink/ink2650.xml"/><Relationship Id="rId712" Type="http://schemas.openxmlformats.org/officeDocument/2006/relationships/image" Target="../media/image2276.png"/><Relationship Id="rId37" Type="http://schemas.openxmlformats.org/officeDocument/2006/relationships/customXml" Target="../ink/ink2412.xml"/><Relationship Id="rId79" Type="http://schemas.openxmlformats.org/officeDocument/2006/relationships/customXml" Target="../ink/ink2433.xml"/><Relationship Id="rId102" Type="http://schemas.openxmlformats.org/officeDocument/2006/relationships/image" Target="../media/image1979.png"/><Relationship Id="rId144" Type="http://schemas.openxmlformats.org/officeDocument/2006/relationships/image" Target="../media/image2000.png"/><Relationship Id="rId547" Type="http://schemas.openxmlformats.org/officeDocument/2006/relationships/customXml" Target="../ink/ink2671.xml"/><Relationship Id="rId589" Type="http://schemas.openxmlformats.org/officeDocument/2006/relationships/customXml" Target="../ink/ink2692.xml"/><Relationship Id="rId754" Type="http://schemas.openxmlformats.org/officeDocument/2006/relationships/customXml" Target="../ink/ink2776.xml"/><Relationship Id="rId796" Type="http://schemas.openxmlformats.org/officeDocument/2006/relationships/customXml" Target="../ink/ink2797.xml"/><Relationship Id="rId90" Type="http://schemas.openxmlformats.org/officeDocument/2006/relationships/image" Target="../media/image1973.png"/><Relationship Id="rId186" Type="http://schemas.openxmlformats.org/officeDocument/2006/relationships/customXml" Target="../ink/ink2487.xml"/><Relationship Id="rId351" Type="http://schemas.openxmlformats.org/officeDocument/2006/relationships/customXml" Target="../ink/ink2573.xml"/><Relationship Id="rId393" Type="http://schemas.openxmlformats.org/officeDocument/2006/relationships/customXml" Target="../ink/ink2594.xml"/><Relationship Id="rId407" Type="http://schemas.openxmlformats.org/officeDocument/2006/relationships/customXml" Target="../ink/ink2601.xml"/><Relationship Id="rId449" Type="http://schemas.openxmlformats.org/officeDocument/2006/relationships/customXml" Target="../ink/ink2622.xml"/><Relationship Id="rId614" Type="http://schemas.openxmlformats.org/officeDocument/2006/relationships/customXml" Target="../ink/ink2705.xml"/><Relationship Id="rId656" Type="http://schemas.openxmlformats.org/officeDocument/2006/relationships/image" Target="../media/image2249.png"/><Relationship Id="rId821" Type="http://schemas.openxmlformats.org/officeDocument/2006/relationships/image" Target="../media/image2330.png"/><Relationship Id="rId211" Type="http://schemas.openxmlformats.org/officeDocument/2006/relationships/image" Target="../media/image2033.png"/><Relationship Id="rId253" Type="http://schemas.openxmlformats.org/officeDocument/2006/relationships/customXml" Target="../ink/ink2522.xml"/><Relationship Id="rId295" Type="http://schemas.openxmlformats.org/officeDocument/2006/relationships/customXml" Target="../ink/ink2544.xml"/><Relationship Id="rId309" Type="http://schemas.openxmlformats.org/officeDocument/2006/relationships/image" Target="../media/image2079.png"/><Relationship Id="rId460" Type="http://schemas.openxmlformats.org/officeDocument/2006/relationships/image" Target="../media/image2154.png"/><Relationship Id="rId516" Type="http://schemas.openxmlformats.org/officeDocument/2006/relationships/image" Target="../media/image2181.png"/><Relationship Id="rId698" Type="http://schemas.openxmlformats.org/officeDocument/2006/relationships/image" Target="../media/image2269.png"/><Relationship Id="rId48" Type="http://schemas.openxmlformats.org/officeDocument/2006/relationships/image" Target="../media/image1952.png"/><Relationship Id="rId113" Type="http://schemas.openxmlformats.org/officeDocument/2006/relationships/customXml" Target="../ink/ink2450.xml"/><Relationship Id="rId320" Type="http://schemas.openxmlformats.org/officeDocument/2006/relationships/image" Target="../media/image2084.png"/><Relationship Id="rId558" Type="http://schemas.openxmlformats.org/officeDocument/2006/relationships/image" Target="../media/image2202.png"/><Relationship Id="rId723" Type="http://schemas.openxmlformats.org/officeDocument/2006/relationships/image" Target="../media/image2281.png"/><Relationship Id="rId765" Type="http://schemas.openxmlformats.org/officeDocument/2006/relationships/image" Target="../media/image2302.png"/><Relationship Id="rId155" Type="http://schemas.openxmlformats.org/officeDocument/2006/relationships/customXml" Target="../ink/ink2471.xml"/><Relationship Id="rId197" Type="http://schemas.openxmlformats.org/officeDocument/2006/relationships/image" Target="../media/image2026.png"/><Relationship Id="rId362" Type="http://schemas.openxmlformats.org/officeDocument/2006/relationships/image" Target="../media/image2105.png"/><Relationship Id="rId418" Type="http://schemas.openxmlformats.org/officeDocument/2006/relationships/image" Target="../media/image2133.png"/><Relationship Id="rId625" Type="http://schemas.openxmlformats.org/officeDocument/2006/relationships/image" Target="../media/image2234.png"/><Relationship Id="rId832" Type="http://schemas.openxmlformats.org/officeDocument/2006/relationships/customXml" Target="../ink/ink2815.xml"/><Relationship Id="rId222" Type="http://schemas.openxmlformats.org/officeDocument/2006/relationships/customXml" Target="../ink/ink2505.xml"/><Relationship Id="rId264" Type="http://schemas.openxmlformats.org/officeDocument/2006/relationships/image" Target="../media/image2057.png"/><Relationship Id="rId471" Type="http://schemas.openxmlformats.org/officeDocument/2006/relationships/customXml" Target="../ink/ink2633.xml"/><Relationship Id="rId667" Type="http://schemas.openxmlformats.org/officeDocument/2006/relationships/customXml" Target="../ink/ink2732.xml"/><Relationship Id="rId17" Type="http://schemas.openxmlformats.org/officeDocument/2006/relationships/customXml" Target="../ink/ink2402.xml"/><Relationship Id="rId59" Type="http://schemas.openxmlformats.org/officeDocument/2006/relationships/customXml" Target="../ink/ink2423.xml"/><Relationship Id="rId124" Type="http://schemas.openxmlformats.org/officeDocument/2006/relationships/image" Target="../media/image1990.png"/><Relationship Id="rId527" Type="http://schemas.openxmlformats.org/officeDocument/2006/relationships/customXml" Target="../ink/ink2661.xml"/><Relationship Id="rId569" Type="http://schemas.openxmlformats.org/officeDocument/2006/relationships/customXml" Target="../ink/ink2682.xml"/><Relationship Id="rId734" Type="http://schemas.openxmlformats.org/officeDocument/2006/relationships/customXml" Target="../ink/ink2766.xml"/><Relationship Id="rId776" Type="http://schemas.openxmlformats.org/officeDocument/2006/relationships/customXml" Target="../ink/ink2787.xml"/><Relationship Id="rId70" Type="http://schemas.openxmlformats.org/officeDocument/2006/relationships/image" Target="../media/image1963.png"/><Relationship Id="rId166" Type="http://schemas.openxmlformats.org/officeDocument/2006/relationships/customXml" Target="../ink/ink2477.xml"/><Relationship Id="rId331" Type="http://schemas.openxmlformats.org/officeDocument/2006/relationships/customXml" Target="../ink/ink2563.xml"/><Relationship Id="rId373" Type="http://schemas.openxmlformats.org/officeDocument/2006/relationships/customXml" Target="../ink/ink2584.xml"/><Relationship Id="rId429" Type="http://schemas.openxmlformats.org/officeDocument/2006/relationships/customXml" Target="../ink/ink2612.xml"/><Relationship Id="rId580" Type="http://schemas.openxmlformats.org/officeDocument/2006/relationships/image" Target="../media/image2213.png"/><Relationship Id="rId636" Type="http://schemas.openxmlformats.org/officeDocument/2006/relationships/image" Target="../media/image2239.png"/><Relationship Id="rId801" Type="http://schemas.openxmlformats.org/officeDocument/2006/relationships/image" Target="../media/image232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43.png"/><Relationship Id="rId440" Type="http://schemas.openxmlformats.org/officeDocument/2006/relationships/image" Target="../media/image2144.png"/><Relationship Id="rId678" Type="http://schemas.openxmlformats.org/officeDocument/2006/relationships/image" Target="../media/image2260.png"/><Relationship Id="rId843" Type="http://schemas.openxmlformats.org/officeDocument/2006/relationships/image" Target="../media/image2341.png"/><Relationship Id="rId28" Type="http://schemas.openxmlformats.org/officeDocument/2006/relationships/image" Target="../media/image1942.png"/><Relationship Id="rId275" Type="http://schemas.openxmlformats.org/officeDocument/2006/relationships/customXml" Target="../ink/ink2534.xml"/><Relationship Id="rId300" Type="http://schemas.openxmlformats.org/officeDocument/2006/relationships/image" Target="../media/image2075.png"/><Relationship Id="rId482" Type="http://schemas.openxmlformats.org/officeDocument/2006/relationships/image" Target="../media/image2164.png"/><Relationship Id="rId538" Type="http://schemas.openxmlformats.org/officeDocument/2006/relationships/image" Target="../media/image2192.png"/><Relationship Id="rId703" Type="http://schemas.openxmlformats.org/officeDocument/2006/relationships/customXml" Target="../ink/ink2750.xml"/><Relationship Id="rId745" Type="http://schemas.openxmlformats.org/officeDocument/2006/relationships/image" Target="../media/image2292.png"/><Relationship Id="rId81" Type="http://schemas.openxmlformats.org/officeDocument/2006/relationships/customXml" Target="../ink/ink2434.xml"/><Relationship Id="rId135" Type="http://schemas.openxmlformats.org/officeDocument/2006/relationships/customXml" Target="../ink/ink2461.xml"/><Relationship Id="rId177" Type="http://schemas.openxmlformats.org/officeDocument/2006/relationships/image" Target="../media/image2016.png"/><Relationship Id="rId342" Type="http://schemas.openxmlformats.org/officeDocument/2006/relationships/image" Target="../media/image2095.png"/><Relationship Id="rId384" Type="http://schemas.openxmlformats.org/officeDocument/2006/relationships/image" Target="../media/image2116.png"/><Relationship Id="rId591" Type="http://schemas.openxmlformats.org/officeDocument/2006/relationships/customXml" Target="../ink/ink2693.xml"/><Relationship Id="rId605" Type="http://schemas.openxmlformats.org/officeDocument/2006/relationships/image" Target="../media/image2225.png"/><Relationship Id="rId787" Type="http://schemas.openxmlformats.org/officeDocument/2006/relationships/image" Target="../media/image2313.png"/><Relationship Id="rId812" Type="http://schemas.openxmlformats.org/officeDocument/2006/relationships/customXml" Target="../ink/ink2805.xml"/><Relationship Id="rId202" Type="http://schemas.openxmlformats.org/officeDocument/2006/relationships/customXml" Target="../ink/ink2495.xml"/><Relationship Id="rId244" Type="http://schemas.openxmlformats.org/officeDocument/2006/relationships/customXml" Target="../ink/ink2517.xml"/><Relationship Id="rId647" Type="http://schemas.openxmlformats.org/officeDocument/2006/relationships/customXml" Target="../ink/ink2722.xml"/><Relationship Id="rId689" Type="http://schemas.openxmlformats.org/officeDocument/2006/relationships/customXml" Target="../ink/ink2743.xml"/><Relationship Id="rId39" Type="http://schemas.openxmlformats.org/officeDocument/2006/relationships/customXml" Target="../ink/ink2413.xml"/><Relationship Id="rId286" Type="http://schemas.openxmlformats.org/officeDocument/2006/relationships/image" Target="../media/image2068.png"/><Relationship Id="rId451" Type="http://schemas.openxmlformats.org/officeDocument/2006/relationships/customXml" Target="../ink/ink2623.xml"/><Relationship Id="rId493" Type="http://schemas.openxmlformats.org/officeDocument/2006/relationships/customXml" Target="../ink/ink2644.xml"/><Relationship Id="rId507" Type="http://schemas.openxmlformats.org/officeDocument/2006/relationships/customXml" Target="../ink/ink2651.xml"/><Relationship Id="rId549" Type="http://schemas.openxmlformats.org/officeDocument/2006/relationships/customXml" Target="../ink/ink2672.xml"/><Relationship Id="rId714" Type="http://schemas.openxmlformats.org/officeDocument/2006/relationships/image" Target="../media/image2277.png"/><Relationship Id="rId756" Type="http://schemas.openxmlformats.org/officeDocument/2006/relationships/customXml" Target="../ink/ink2777.xml"/><Relationship Id="rId50" Type="http://schemas.openxmlformats.org/officeDocument/2006/relationships/image" Target="../media/image1953.png"/><Relationship Id="rId104" Type="http://schemas.openxmlformats.org/officeDocument/2006/relationships/image" Target="../media/image1980.png"/><Relationship Id="rId146" Type="http://schemas.openxmlformats.org/officeDocument/2006/relationships/image" Target="../media/image2001.png"/><Relationship Id="rId188" Type="http://schemas.openxmlformats.org/officeDocument/2006/relationships/customXml" Target="../ink/ink2488.xml"/><Relationship Id="rId311" Type="http://schemas.openxmlformats.org/officeDocument/2006/relationships/customXml" Target="../ink/ink2553.xml"/><Relationship Id="rId353" Type="http://schemas.openxmlformats.org/officeDocument/2006/relationships/customXml" Target="../ink/ink2574.xml"/><Relationship Id="rId395" Type="http://schemas.openxmlformats.org/officeDocument/2006/relationships/customXml" Target="../ink/ink2595.xml"/><Relationship Id="rId409" Type="http://schemas.openxmlformats.org/officeDocument/2006/relationships/customXml" Target="../ink/ink2602.xml"/><Relationship Id="rId560" Type="http://schemas.openxmlformats.org/officeDocument/2006/relationships/image" Target="../media/image2203.png"/><Relationship Id="rId798" Type="http://schemas.openxmlformats.org/officeDocument/2006/relationships/customXml" Target="../ink/ink2798.xml"/><Relationship Id="rId92" Type="http://schemas.openxmlformats.org/officeDocument/2006/relationships/image" Target="../media/image1974.png"/><Relationship Id="rId213" Type="http://schemas.openxmlformats.org/officeDocument/2006/relationships/image" Target="../media/image2034.png"/><Relationship Id="rId420" Type="http://schemas.openxmlformats.org/officeDocument/2006/relationships/image" Target="../media/image2134.png"/><Relationship Id="rId616" Type="http://schemas.openxmlformats.org/officeDocument/2006/relationships/customXml" Target="../ink/ink2706.xml"/><Relationship Id="rId658" Type="http://schemas.openxmlformats.org/officeDocument/2006/relationships/image" Target="../media/image2250.png"/><Relationship Id="rId823" Type="http://schemas.openxmlformats.org/officeDocument/2006/relationships/image" Target="../media/image2331.png"/><Relationship Id="rId255" Type="http://schemas.openxmlformats.org/officeDocument/2006/relationships/customXml" Target="../ink/ink2523.xml"/><Relationship Id="rId297" Type="http://schemas.openxmlformats.org/officeDocument/2006/relationships/customXml" Target="../ink/ink2545.xml"/><Relationship Id="rId462" Type="http://schemas.openxmlformats.org/officeDocument/2006/relationships/image" Target="../media/image2155.png"/><Relationship Id="rId518" Type="http://schemas.openxmlformats.org/officeDocument/2006/relationships/image" Target="../media/image2182.png"/><Relationship Id="rId725" Type="http://schemas.openxmlformats.org/officeDocument/2006/relationships/image" Target="../media/image2282.png"/><Relationship Id="rId115" Type="http://schemas.openxmlformats.org/officeDocument/2006/relationships/customXml" Target="../ink/ink2451.xml"/><Relationship Id="rId157" Type="http://schemas.openxmlformats.org/officeDocument/2006/relationships/customXml" Target="../ink/ink2472.xml"/><Relationship Id="rId322" Type="http://schemas.openxmlformats.org/officeDocument/2006/relationships/image" Target="../media/image2085.png"/><Relationship Id="rId364" Type="http://schemas.openxmlformats.org/officeDocument/2006/relationships/image" Target="../media/image2106.png"/><Relationship Id="rId767" Type="http://schemas.openxmlformats.org/officeDocument/2006/relationships/image" Target="../media/image2303.png"/><Relationship Id="rId61" Type="http://schemas.openxmlformats.org/officeDocument/2006/relationships/customXml" Target="../ink/ink2424.xml"/><Relationship Id="rId199" Type="http://schemas.openxmlformats.org/officeDocument/2006/relationships/image" Target="../media/image2027.png"/><Relationship Id="rId571" Type="http://schemas.openxmlformats.org/officeDocument/2006/relationships/customXml" Target="../ink/ink2683.xml"/><Relationship Id="rId627" Type="http://schemas.openxmlformats.org/officeDocument/2006/relationships/image" Target="../media/image2235.png"/><Relationship Id="rId669" Type="http://schemas.openxmlformats.org/officeDocument/2006/relationships/customXml" Target="../ink/ink2733.xml"/><Relationship Id="rId834" Type="http://schemas.openxmlformats.org/officeDocument/2006/relationships/customXml" Target="../ink/ink2816.xml"/><Relationship Id="rId19" Type="http://schemas.openxmlformats.org/officeDocument/2006/relationships/customXml" Target="../ink/ink2403.xml"/><Relationship Id="rId224" Type="http://schemas.openxmlformats.org/officeDocument/2006/relationships/image" Target="../media/image2039.png"/><Relationship Id="rId266" Type="http://schemas.openxmlformats.org/officeDocument/2006/relationships/image" Target="../media/image2058.png"/><Relationship Id="rId431" Type="http://schemas.openxmlformats.org/officeDocument/2006/relationships/customXml" Target="../ink/ink2613.xml"/><Relationship Id="rId473" Type="http://schemas.openxmlformats.org/officeDocument/2006/relationships/customXml" Target="../ink/ink2634.xml"/><Relationship Id="rId529" Type="http://schemas.openxmlformats.org/officeDocument/2006/relationships/customXml" Target="../ink/ink2662.xml"/><Relationship Id="rId680" Type="http://schemas.openxmlformats.org/officeDocument/2006/relationships/image" Target="../media/image2261.png"/><Relationship Id="rId736" Type="http://schemas.openxmlformats.org/officeDocument/2006/relationships/customXml" Target="../ink/ink2767.xml"/><Relationship Id="rId30" Type="http://schemas.openxmlformats.org/officeDocument/2006/relationships/image" Target="../media/image1943.png"/><Relationship Id="rId126" Type="http://schemas.openxmlformats.org/officeDocument/2006/relationships/image" Target="../media/image1991.png"/><Relationship Id="rId168" Type="http://schemas.openxmlformats.org/officeDocument/2006/relationships/customXml" Target="../ink/ink2478.xml"/><Relationship Id="rId333" Type="http://schemas.openxmlformats.org/officeDocument/2006/relationships/customXml" Target="../ink/ink2564.xml"/><Relationship Id="rId540" Type="http://schemas.openxmlformats.org/officeDocument/2006/relationships/image" Target="../media/image2193.png"/><Relationship Id="rId778" Type="http://schemas.openxmlformats.org/officeDocument/2006/relationships/customXml" Target="../ink/ink2788.xml"/><Relationship Id="rId72" Type="http://schemas.openxmlformats.org/officeDocument/2006/relationships/image" Target="../media/image1964.png"/><Relationship Id="rId375" Type="http://schemas.openxmlformats.org/officeDocument/2006/relationships/customXml" Target="../ink/ink2585.xml"/><Relationship Id="rId582" Type="http://schemas.openxmlformats.org/officeDocument/2006/relationships/image" Target="../media/image2214.png"/><Relationship Id="rId638" Type="http://schemas.openxmlformats.org/officeDocument/2006/relationships/image" Target="../media/image2240.png"/><Relationship Id="rId803" Type="http://schemas.openxmlformats.org/officeDocument/2006/relationships/image" Target="../media/image2321.png"/><Relationship Id="rId845" Type="http://schemas.openxmlformats.org/officeDocument/2006/relationships/image" Target="../media/image2342.png"/><Relationship Id="rId235" Type="http://schemas.openxmlformats.org/officeDocument/2006/relationships/image" Target="../media/image2044.png"/><Relationship Id="rId277" Type="http://schemas.openxmlformats.org/officeDocument/2006/relationships/customXml" Target="../ink/ink2535.xml"/><Relationship Id="rId400" Type="http://schemas.openxmlformats.org/officeDocument/2006/relationships/image" Target="../media/image2124.png"/><Relationship Id="rId442" Type="http://schemas.openxmlformats.org/officeDocument/2006/relationships/image" Target="../media/image2145.png"/><Relationship Id="rId484" Type="http://schemas.openxmlformats.org/officeDocument/2006/relationships/image" Target="../media/image2165.png"/><Relationship Id="rId705" Type="http://schemas.openxmlformats.org/officeDocument/2006/relationships/customXml" Target="../ink/ink2751.xml"/><Relationship Id="rId137" Type="http://schemas.openxmlformats.org/officeDocument/2006/relationships/customXml" Target="../ink/ink2462.xml"/><Relationship Id="rId302" Type="http://schemas.openxmlformats.org/officeDocument/2006/relationships/customXml" Target="../ink/ink2548.xml"/><Relationship Id="rId344" Type="http://schemas.openxmlformats.org/officeDocument/2006/relationships/image" Target="../media/image2096.png"/><Relationship Id="rId691" Type="http://schemas.openxmlformats.org/officeDocument/2006/relationships/customXml" Target="../ink/ink2744.xml"/><Relationship Id="rId747" Type="http://schemas.openxmlformats.org/officeDocument/2006/relationships/image" Target="../media/image2293.png"/><Relationship Id="rId789" Type="http://schemas.openxmlformats.org/officeDocument/2006/relationships/image" Target="../media/image2314.png"/><Relationship Id="rId41" Type="http://schemas.openxmlformats.org/officeDocument/2006/relationships/customXml" Target="../ink/ink2414.xml"/><Relationship Id="rId83" Type="http://schemas.openxmlformats.org/officeDocument/2006/relationships/customXml" Target="../ink/ink2435.xml"/><Relationship Id="rId179" Type="http://schemas.openxmlformats.org/officeDocument/2006/relationships/image" Target="../media/image2017.png"/><Relationship Id="rId386" Type="http://schemas.openxmlformats.org/officeDocument/2006/relationships/image" Target="../media/image2117.png"/><Relationship Id="rId551" Type="http://schemas.openxmlformats.org/officeDocument/2006/relationships/customXml" Target="../ink/ink2673.xml"/><Relationship Id="rId593" Type="http://schemas.openxmlformats.org/officeDocument/2006/relationships/image" Target="../media/image2219.png"/><Relationship Id="rId607" Type="http://schemas.openxmlformats.org/officeDocument/2006/relationships/image" Target="../media/image2226.png"/><Relationship Id="rId649" Type="http://schemas.openxmlformats.org/officeDocument/2006/relationships/customXml" Target="../ink/ink2723.xml"/><Relationship Id="rId814" Type="http://schemas.openxmlformats.org/officeDocument/2006/relationships/customXml" Target="../ink/ink2806.xml"/><Relationship Id="rId190" Type="http://schemas.openxmlformats.org/officeDocument/2006/relationships/customXml" Target="../ink/ink2489.xml"/><Relationship Id="rId204" Type="http://schemas.openxmlformats.org/officeDocument/2006/relationships/customXml" Target="../ink/ink2496.xml"/><Relationship Id="rId246" Type="http://schemas.openxmlformats.org/officeDocument/2006/relationships/customXml" Target="../ink/ink2518.xml"/><Relationship Id="rId288" Type="http://schemas.openxmlformats.org/officeDocument/2006/relationships/image" Target="../media/image2069.png"/><Relationship Id="rId411" Type="http://schemas.openxmlformats.org/officeDocument/2006/relationships/customXml" Target="../ink/ink2603.xml"/><Relationship Id="rId453" Type="http://schemas.openxmlformats.org/officeDocument/2006/relationships/customXml" Target="../ink/ink2624.xml"/><Relationship Id="rId509" Type="http://schemas.openxmlformats.org/officeDocument/2006/relationships/customXml" Target="../ink/ink2652.xml"/><Relationship Id="rId660" Type="http://schemas.openxmlformats.org/officeDocument/2006/relationships/image" Target="../media/image2251.png"/><Relationship Id="rId106" Type="http://schemas.openxmlformats.org/officeDocument/2006/relationships/image" Target="../media/image1981.png"/><Relationship Id="rId313" Type="http://schemas.openxmlformats.org/officeDocument/2006/relationships/customXml" Target="../ink/ink2554.xml"/><Relationship Id="rId495" Type="http://schemas.openxmlformats.org/officeDocument/2006/relationships/customXml" Target="../ink/ink2645.xml"/><Relationship Id="rId716" Type="http://schemas.openxmlformats.org/officeDocument/2006/relationships/image" Target="../media/image2278.png"/><Relationship Id="rId758" Type="http://schemas.openxmlformats.org/officeDocument/2006/relationships/customXml" Target="../ink/ink2778.xml"/><Relationship Id="rId10" Type="http://schemas.openxmlformats.org/officeDocument/2006/relationships/image" Target="../media/image1934.png"/><Relationship Id="rId52" Type="http://schemas.openxmlformats.org/officeDocument/2006/relationships/image" Target="../media/image1954.png"/><Relationship Id="rId94" Type="http://schemas.openxmlformats.org/officeDocument/2006/relationships/image" Target="../media/image1975.png"/><Relationship Id="rId148" Type="http://schemas.openxmlformats.org/officeDocument/2006/relationships/image" Target="../media/image2002.png"/><Relationship Id="rId355" Type="http://schemas.openxmlformats.org/officeDocument/2006/relationships/customXml" Target="../ink/ink2575.xml"/><Relationship Id="rId397" Type="http://schemas.openxmlformats.org/officeDocument/2006/relationships/customXml" Target="../ink/ink2596.xml"/><Relationship Id="rId520" Type="http://schemas.openxmlformats.org/officeDocument/2006/relationships/image" Target="../media/image2183.png"/><Relationship Id="rId562" Type="http://schemas.openxmlformats.org/officeDocument/2006/relationships/image" Target="../media/image2204.png"/><Relationship Id="rId618" Type="http://schemas.openxmlformats.org/officeDocument/2006/relationships/customXml" Target="../ink/ink2707.xml"/><Relationship Id="rId825" Type="http://schemas.openxmlformats.org/officeDocument/2006/relationships/image" Target="../media/image2332.png"/><Relationship Id="rId215" Type="http://schemas.openxmlformats.org/officeDocument/2006/relationships/image" Target="../media/image2035.png"/><Relationship Id="rId257" Type="http://schemas.openxmlformats.org/officeDocument/2006/relationships/customXml" Target="../ink/ink2524.xml"/><Relationship Id="rId422" Type="http://schemas.openxmlformats.org/officeDocument/2006/relationships/image" Target="../media/image2135.png"/><Relationship Id="rId464" Type="http://schemas.openxmlformats.org/officeDocument/2006/relationships/image" Target="../media/image2156.png"/><Relationship Id="rId299" Type="http://schemas.openxmlformats.org/officeDocument/2006/relationships/customXml" Target="../ink/ink2546.xml"/><Relationship Id="rId727" Type="http://schemas.openxmlformats.org/officeDocument/2006/relationships/image" Target="../media/image2283.png"/><Relationship Id="rId63" Type="http://schemas.openxmlformats.org/officeDocument/2006/relationships/customXml" Target="../ink/ink2425.xml"/><Relationship Id="rId159" Type="http://schemas.openxmlformats.org/officeDocument/2006/relationships/customXml" Target="../ink/ink2473.xml"/><Relationship Id="rId366" Type="http://schemas.openxmlformats.org/officeDocument/2006/relationships/image" Target="../media/image2107.png"/><Relationship Id="rId573" Type="http://schemas.openxmlformats.org/officeDocument/2006/relationships/customXml" Target="../ink/ink2684.xml"/><Relationship Id="rId780" Type="http://schemas.openxmlformats.org/officeDocument/2006/relationships/customXml" Target="../ink/ink2789.xml"/><Relationship Id="rId226" Type="http://schemas.openxmlformats.org/officeDocument/2006/relationships/image" Target="../media/image2040.png"/><Relationship Id="rId433" Type="http://schemas.openxmlformats.org/officeDocument/2006/relationships/customXml" Target="../ink/ink2614.xml"/><Relationship Id="rId640" Type="http://schemas.openxmlformats.org/officeDocument/2006/relationships/image" Target="../media/image2241.png"/><Relationship Id="rId738" Type="http://schemas.openxmlformats.org/officeDocument/2006/relationships/customXml" Target="../ink/ink2768.xml"/><Relationship Id="rId74" Type="http://schemas.openxmlformats.org/officeDocument/2006/relationships/image" Target="../media/image1965.png"/><Relationship Id="rId377" Type="http://schemas.openxmlformats.org/officeDocument/2006/relationships/customXml" Target="../ink/ink2586.xml"/><Relationship Id="rId500" Type="http://schemas.openxmlformats.org/officeDocument/2006/relationships/image" Target="../media/image2173.png"/><Relationship Id="rId584" Type="http://schemas.openxmlformats.org/officeDocument/2006/relationships/image" Target="../media/image2215.png"/><Relationship Id="rId805" Type="http://schemas.openxmlformats.org/officeDocument/2006/relationships/image" Target="../media/image2322.png"/><Relationship Id="rId5" Type="http://schemas.openxmlformats.org/officeDocument/2006/relationships/customXml" Target="../ink/ink2396.xml"/><Relationship Id="rId237" Type="http://schemas.openxmlformats.org/officeDocument/2006/relationships/image" Target="../media/image2045.png"/><Relationship Id="rId791" Type="http://schemas.openxmlformats.org/officeDocument/2006/relationships/image" Target="../media/image2315.png"/><Relationship Id="rId444" Type="http://schemas.openxmlformats.org/officeDocument/2006/relationships/image" Target="../media/image2146.png"/><Relationship Id="rId651" Type="http://schemas.openxmlformats.org/officeDocument/2006/relationships/customXml" Target="../ink/ink2724.xml"/><Relationship Id="rId749" Type="http://schemas.openxmlformats.org/officeDocument/2006/relationships/image" Target="../media/image2294.png"/><Relationship Id="rId290" Type="http://schemas.openxmlformats.org/officeDocument/2006/relationships/image" Target="../media/image2070.png"/><Relationship Id="rId304" Type="http://schemas.openxmlformats.org/officeDocument/2006/relationships/customXml" Target="../ink/ink2549.xml"/><Relationship Id="rId388" Type="http://schemas.openxmlformats.org/officeDocument/2006/relationships/image" Target="../media/image2118.png"/><Relationship Id="rId511" Type="http://schemas.openxmlformats.org/officeDocument/2006/relationships/customXml" Target="../ink/ink2653.xml"/><Relationship Id="rId609" Type="http://schemas.openxmlformats.org/officeDocument/2006/relationships/image" Target="../media/image2227.png"/><Relationship Id="rId85" Type="http://schemas.openxmlformats.org/officeDocument/2006/relationships/customXml" Target="../ink/ink2436.xml"/><Relationship Id="rId150" Type="http://schemas.openxmlformats.org/officeDocument/2006/relationships/image" Target="../media/image2003.png"/><Relationship Id="rId595" Type="http://schemas.openxmlformats.org/officeDocument/2006/relationships/image" Target="../media/image2220.png"/><Relationship Id="rId816" Type="http://schemas.openxmlformats.org/officeDocument/2006/relationships/customXml" Target="../ink/ink2807.xml"/><Relationship Id="rId248" Type="http://schemas.openxmlformats.org/officeDocument/2006/relationships/customXml" Target="../ink/ink2519.xml"/><Relationship Id="rId455" Type="http://schemas.openxmlformats.org/officeDocument/2006/relationships/customXml" Target="../ink/ink2625.xml"/><Relationship Id="rId662" Type="http://schemas.openxmlformats.org/officeDocument/2006/relationships/image" Target="../media/image2252.png"/><Relationship Id="rId12" Type="http://schemas.openxmlformats.org/officeDocument/2006/relationships/image" Target="../media/image1935.png"/><Relationship Id="rId108" Type="http://schemas.openxmlformats.org/officeDocument/2006/relationships/image" Target="../media/image1982.png"/><Relationship Id="rId315" Type="http://schemas.openxmlformats.org/officeDocument/2006/relationships/customXml" Target="../ink/ink2555.xml"/><Relationship Id="rId522" Type="http://schemas.openxmlformats.org/officeDocument/2006/relationships/image" Target="../media/image2184.png"/><Relationship Id="rId96" Type="http://schemas.openxmlformats.org/officeDocument/2006/relationships/image" Target="../media/image1976.png"/><Relationship Id="rId161" Type="http://schemas.openxmlformats.org/officeDocument/2006/relationships/customXml" Target="../ink/ink2474.xml"/><Relationship Id="rId399" Type="http://schemas.openxmlformats.org/officeDocument/2006/relationships/customXml" Target="../ink/ink2597.xml"/><Relationship Id="rId827" Type="http://schemas.openxmlformats.org/officeDocument/2006/relationships/image" Target="../media/image2333.png"/><Relationship Id="rId259" Type="http://schemas.openxmlformats.org/officeDocument/2006/relationships/customXml" Target="../ink/ink2525.xml"/><Relationship Id="rId466" Type="http://schemas.openxmlformats.org/officeDocument/2006/relationships/image" Target="../media/image2157.png"/><Relationship Id="rId673" Type="http://schemas.openxmlformats.org/officeDocument/2006/relationships/customXml" Target="../ink/ink2735.xml"/><Relationship Id="rId23" Type="http://schemas.openxmlformats.org/officeDocument/2006/relationships/customXml" Target="../ink/ink2405.xml"/><Relationship Id="rId119" Type="http://schemas.openxmlformats.org/officeDocument/2006/relationships/customXml" Target="../ink/ink2453.xml"/><Relationship Id="rId326" Type="http://schemas.openxmlformats.org/officeDocument/2006/relationships/image" Target="../media/image2087.png"/><Relationship Id="rId533" Type="http://schemas.openxmlformats.org/officeDocument/2006/relationships/customXml" Target="../ink/ink2664.xml"/><Relationship Id="rId740" Type="http://schemas.openxmlformats.org/officeDocument/2006/relationships/customXml" Target="../ink/ink2769.xml"/><Relationship Id="rId838" Type="http://schemas.openxmlformats.org/officeDocument/2006/relationships/customXml" Target="../ink/ink2818.xml"/><Relationship Id="rId172" Type="http://schemas.openxmlformats.org/officeDocument/2006/relationships/customXml" Target="../ink/ink2480.xml"/><Relationship Id="rId477" Type="http://schemas.openxmlformats.org/officeDocument/2006/relationships/customXml" Target="../ink/ink2636.xml"/><Relationship Id="rId600" Type="http://schemas.openxmlformats.org/officeDocument/2006/relationships/customXml" Target="../ink/ink2698.xml"/><Relationship Id="rId684" Type="http://schemas.openxmlformats.org/officeDocument/2006/relationships/image" Target="../media/image2263.png"/><Relationship Id="rId337" Type="http://schemas.openxmlformats.org/officeDocument/2006/relationships/customXml" Target="../ink/ink2566.xml"/><Relationship Id="rId34" Type="http://schemas.openxmlformats.org/officeDocument/2006/relationships/image" Target="../media/image1945.png"/><Relationship Id="rId544" Type="http://schemas.openxmlformats.org/officeDocument/2006/relationships/image" Target="../media/image2195.png"/><Relationship Id="rId751" Type="http://schemas.openxmlformats.org/officeDocument/2006/relationships/image" Target="../media/image2295.png"/><Relationship Id="rId849" Type="http://schemas.openxmlformats.org/officeDocument/2006/relationships/image" Target="../media/image2344.png"/><Relationship Id="rId183" Type="http://schemas.openxmlformats.org/officeDocument/2006/relationships/image" Target="../media/image2019.png"/><Relationship Id="rId390" Type="http://schemas.openxmlformats.org/officeDocument/2006/relationships/image" Target="../media/image2119.png"/><Relationship Id="rId404" Type="http://schemas.openxmlformats.org/officeDocument/2006/relationships/image" Target="../media/image2126.png"/><Relationship Id="rId611" Type="http://schemas.openxmlformats.org/officeDocument/2006/relationships/image" Target="../media/image2228.png"/><Relationship Id="rId250" Type="http://schemas.openxmlformats.org/officeDocument/2006/relationships/customXml" Target="../ink/ink2520.xml"/><Relationship Id="rId488" Type="http://schemas.openxmlformats.org/officeDocument/2006/relationships/image" Target="../media/image2167.png"/><Relationship Id="rId695" Type="http://schemas.openxmlformats.org/officeDocument/2006/relationships/customXml" Target="../ink/ink2746.xml"/><Relationship Id="rId709" Type="http://schemas.openxmlformats.org/officeDocument/2006/relationships/customXml" Target="../ink/ink2753.xml"/><Relationship Id="rId45" Type="http://schemas.openxmlformats.org/officeDocument/2006/relationships/customXml" Target="../ink/ink2416.xml"/><Relationship Id="rId110" Type="http://schemas.openxmlformats.org/officeDocument/2006/relationships/image" Target="../media/image1983.png"/><Relationship Id="rId348" Type="http://schemas.openxmlformats.org/officeDocument/2006/relationships/image" Target="../media/image2098.png"/><Relationship Id="rId555" Type="http://schemas.openxmlformats.org/officeDocument/2006/relationships/customXml" Target="../ink/ink2675.xml"/><Relationship Id="rId762" Type="http://schemas.openxmlformats.org/officeDocument/2006/relationships/customXml" Target="../ink/ink2780.xml"/><Relationship Id="rId194" Type="http://schemas.openxmlformats.org/officeDocument/2006/relationships/customXml" Target="../ink/ink2491.xml"/><Relationship Id="rId208" Type="http://schemas.openxmlformats.org/officeDocument/2006/relationships/customXml" Target="../ink/ink2498.xml"/><Relationship Id="rId415" Type="http://schemas.openxmlformats.org/officeDocument/2006/relationships/customXml" Target="../ink/ink2605.xml"/><Relationship Id="rId622" Type="http://schemas.openxmlformats.org/officeDocument/2006/relationships/customXml" Target="../ink/ink2709.xml"/><Relationship Id="rId261" Type="http://schemas.openxmlformats.org/officeDocument/2006/relationships/image" Target="../media/image2056.png"/><Relationship Id="rId499" Type="http://schemas.openxmlformats.org/officeDocument/2006/relationships/customXml" Target="../ink/ink2647.xml"/><Relationship Id="rId56" Type="http://schemas.openxmlformats.org/officeDocument/2006/relationships/image" Target="../media/image1956.png"/><Relationship Id="rId359" Type="http://schemas.openxmlformats.org/officeDocument/2006/relationships/customXml" Target="../ink/ink2577.xml"/><Relationship Id="rId566" Type="http://schemas.openxmlformats.org/officeDocument/2006/relationships/image" Target="../media/image2206.png"/><Relationship Id="rId773" Type="http://schemas.openxmlformats.org/officeDocument/2006/relationships/image" Target="../media/image2306.png"/><Relationship Id="rId121" Type="http://schemas.openxmlformats.org/officeDocument/2006/relationships/customXml" Target="../ink/ink2454.xml"/><Relationship Id="rId219" Type="http://schemas.openxmlformats.org/officeDocument/2006/relationships/image" Target="../media/image2037.png"/><Relationship Id="rId426" Type="http://schemas.openxmlformats.org/officeDocument/2006/relationships/image" Target="../media/image2137.png"/><Relationship Id="rId633" Type="http://schemas.openxmlformats.org/officeDocument/2006/relationships/customXml" Target="../ink/ink2715.xml"/><Relationship Id="rId840" Type="http://schemas.openxmlformats.org/officeDocument/2006/relationships/customXml" Target="../ink/ink2819.xml"/><Relationship Id="rId67" Type="http://schemas.openxmlformats.org/officeDocument/2006/relationships/customXml" Target="../ink/ink2427.xml"/><Relationship Id="rId272" Type="http://schemas.openxmlformats.org/officeDocument/2006/relationships/image" Target="../media/image2061.png"/><Relationship Id="rId577" Type="http://schemas.openxmlformats.org/officeDocument/2006/relationships/customXml" Target="../ink/ink2686.xml"/><Relationship Id="rId700" Type="http://schemas.openxmlformats.org/officeDocument/2006/relationships/image" Target="../media/image2270.png"/><Relationship Id="rId132" Type="http://schemas.openxmlformats.org/officeDocument/2006/relationships/image" Target="../media/image1994.png"/><Relationship Id="rId784" Type="http://schemas.openxmlformats.org/officeDocument/2006/relationships/customXml" Target="../ink/ink2791.xml"/><Relationship Id="rId437" Type="http://schemas.openxmlformats.org/officeDocument/2006/relationships/customXml" Target="../ink/ink2616.xml"/><Relationship Id="rId644" Type="http://schemas.openxmlformats.org/officeDocument/2006/relationships/image" Target="../media/image2243.png"/><Relationship Id="rId851" Type="http://schemas.openxmlformats.org/officeDocument/2006/relationships/image" Target="../media/image2345.png"/><Relationship Id="rId283" Type="http://schemas.openxmlformats.org/officeDocument/2006/relationships/customXml" Target="../ink/ink2538.xml"/><Relationship Id="rId490" Type="http://schemas.openxmlformats.org/officeDocument/2006/relationships/image" Target="../media/image2168.png"/><Relationship Id="rId504" Type="http://schemas.openxmlformats.org/officeDocument/2006/relationships/image" Target="../media/image2175.png"/><Relationship Id="rId711" Type="http://schemas.openxmlformats.org/officeDocument/2006/relationships/customXml" Target="../ink/ink2754.xml"/><Relationship Id="rId78" Type="http://schemas.openxmlformats.org/officeDocument/2006/relationships/image" Target="../media/image1967.png"/><Relationship Id="rId143" Type="http://schemas.openxmlformats.org/officeDocument/2006/relationships/customXml" Target="../ink/ink2465.xml"/><Relationship Id="rId350" Type="http://schemas.openxmlformats.org/officeDocument/2006/relationships/image" Target="../media/image2099.png"/><Relationship Id="rId588" Type="http://schemas.openxmlformats.org/officeDocument/2006/relationships/image" Target="../media/image2217.png"/><Relationship Id="rId795" Type="http://schemas.openxmlformats.org/officeDocument/2006/relationships/image" Target="../media/image2317.png"/><Relationship Id="rId809" Type="http://schemas.openxmlformats.org/officeDocument/2006/relationships/image" Target="../media/image2324.png"/><Relationship Id="rId9" Type="http://schemas.openxmlformats.org/officeDocument/2006/relationships/customXml" Target="../ink/ink2398.xml"/><Relationship Id="rId210" Type="http://schemas.openxmlformats.org/officeDocument/2006/relationships/customXml" Target="../ink/ink2499.xml"/><Relationship Id="rId448" Type="http://schemas.openxmlformats.org/officeDocument/2006/relationships/image" Target="../media/image2148.png"/><Relationship Id="rId655" Type="http://schemas.openxmlformats.org/officeDocument/2006/relationships/customXml" Target="../ink/ink2726.xml"/><Relationship Id="rId294" Type="http://schemas.openxmlformats.org/officeDocument/2006/relationships/image" Target="../media/image2072.png"/><Relationship Id="rId308" Type="http://schemas.openxmlformats.org/officeDocument/2006/relationships/customXml" Target="../ink/ink2551.xml"/><Relationship Id="rId515" Type="http://schemas.openxmlformats.org/officeDocument/2006/relationships/customXml" Target="../ink/ink2655.xml"/><Relationship Id="rId722" Type="http://schemas.openxmlformats.org/officeDocument/2006/relationships/customXml" Target="../ink/ink2760.xml"/><Relationship Id="rId89" Type="http://schemas.openxmlformats.org/officeDocument/2006/relationships/customXml" Target="../ink/ink2438.xml"/><Relationship Id="rId154" Type="http://schemas.openxmlformats.org/officeDocument/2006/relationships/image" Target="../media/image2005.png"/><Relationship Id="rId361" Type="http://schemas.openxmlformats.org/officeDocument/2006/relationships/customXml" Target="../ink/ink2578.xml"/><Relationship Id="rId599" Type="http://schemas.openxmlformats.org/officeDocument/2006/relationships/image" Target="../media/image2222.png"/><Relationship Id="rId459" Type="http://schemas.openxmlformats.org/officeDocument/2006/relationships/customXml" Target="../ink/ink2627.xml"/><Relationship Id="rId666" Type="http://schemas.openxmlformats.org/officeDocument/2006/relationships/image" Target="../media/image2254.png"/><Relationship Id="rId16" Type="http://schemas.openxmlformats.org/officeDocument/2006/relationships/image" Target="../media/image1937.png"/><Relationship Id="rId221" Type="http://schemas.openxmlformats.org/officeDocument/2006/relationships/image" Target="../media/image2038.png"/><Relationship Id="rId319" Type="http://schemas.openxmlformats.org/officeDocument/2006/relationships/customXml" Target="../ink/ink2557.xml"/><Relationship Id="rId526" Type="http://schemas.openxmlformats.org/officeDocument/2006/relationships/image" Target="../media/image2186.png"/><Relationship Id="rId733" Type="http://schemas.openxmlformats.org/officeDocument/2006/relationships/image" Target="../media/image2286.png"/><Relationship Id="rId165" Type="http://schemas.openxmlformats.org/officeDocument/2006/relationships/image" Target="../media/image2010.png"/><Relationship Id="rId372" Type="http://schemas.openxmlformats.org/officeDocument/2006/relationships/image" Target="../media/image2110.png"/><Relationship Id="rId677" Type="http://schemas.openxmlformats.org/officeDocument/2006/relationships/customXml" Target="../ink/ink2737.xml"/><Relationship Id="rId800" Type="http://schemas.openxmlformats.org/officeDocument/2006/relationships/customXml" Target="../ink/ink2799.xml"/><Relationship Id="rId232" Type="http://schemas.openxmlformats.org/officeDocument/2006/relationships/customXml" Target="../ink/ink2511.xml"/><Relationship Id="rId27" Type="http://schemas.openxmlformats.org/officeDocument/2006/relationships/customXml" Target="../ink/ink2407.xml"/><Relationship Id="rId537" Type="http://schemas.openxmlformats.org/officeDocument/2006/relationships/customXml" Target="../ink/ink2666.xml"/><Relationship Id="rId744" Type="http://schemas.openxmlformats.org/officeDocument/2006/relationships/customXml" Target="../ink/ink2771.xml"/><Relationship Id="rId80" Type="http://schemas.openxmlformats.org/officeDocument/2006/relationships/image" Target="../media/image1968.png"/><Relationship Id="rId176" Type="http://schemas.openxmlformats.org/officeDocument/2006/relationships/customXml" Target="../ink/ink2482.xml"/><Relationship Id="rId383" Type="http://schemas.openxmlformats.org/officeDocument/2006/relationships/customXml" Target="../ink/ink2589.xml"/><Relationship Id="rId590" Type="http://schemas.openxmlformats.org/officeDocument/2006/relationships/image" Target="../media/image2218.png"/><Relationship Id="rId604" Type="http://schemas.openxmlformats.org/officeDocument/2006/relationships/customXml" Target="../ink/ink2700.xml"/><Relationship Id="rId811" Type="http://schemas.openxmlformats.org/officeDocument/2006/relationships/image" Target="../media/image2325.png"/><Relationship Id="rId243" Type="http://schemas.openxmlformats.org/officeDocument/2006/relationships/image" Target="../media/image2048.png"/><Relationship Id="rId450" Type="http://schemas.openxmlformats.org/officeDocument/2006/relationships/image" Target="../media/image2149.png"/><Relationship Id="rId688" Type="http://schemas.openxmlformats.org/officeDocument/2006/relationships/image" Target="../media/image2265.png"/><Relationship Id="rId38" Type="http://schemas.openxmlformats.org/officeDocument/2006/relationships/image" Target="../media/image1947.png"/><Relationship Id="rId103" Type="http://schemas.openxmlformats.org/officeDocument/2006/relationships/customXml" Target="../ink/ink2445.xml"/><Relationship Id="rId310" Type="http://schemas.openxmlformats.org/officeDocument/2006/relationships/customXml" Target="../ink/ink2552.xml"/><Relationship Id="rId548" Type="http://schemas.openxmlformats.org/officeDocument/2006/relationships/image" Target="../media/image2197.png"/><Relationship Id="rId755" Type="http://schemas.openxmlformats.org/officeDocument/2006/relationships/image" Target="../media/image2297.png"/><Relationship Id="rId91" Type="http://schemas.openxmlformats.org/officeDocument/2006/relationships/customXml" Target="../ink/ink2439.xml"/><Relationship Id="rId187" Type="http://schemas.openxmlformats.org/officeDocument/2006/relationships/image" Target="../media/image2021.png"/><Relationship Id="rId394" Type="http://schemas.openxmlformats.org/officeDocument/2006/relationships/image" Target="../media/image2121.png"/><Relationship Id="rId408" Type="http://schemas.openxmlformats.org/officeDocument/2006/relationships/image" Target="../media/image2128.png"/><Relationship Id="rId615" Type="http://schemas.openxmlformats.org/officeDocument/2006/relationships/image" Target="../media/image2229.png"/><Relationship Id="rId822" Type="http://schemas.openxmlformats.org/officeDocument/2006/relationships/customXml" Target="../ink/ink2810.xml"/><Relationship Id="rId254" Type="http://schemas.openxmlformats.org/officeDocument/2006/relationships/image" Target="../media/image2053.png"/><Relationship Id="rId699" Type="http://schemas.openxmlformats.org/officeDocument/2006/relationships/customXml" Target="../ink/ink2748.xml"/><Relationship Id="rId49" Type="http://schemas.openxmlformats.org/officeDocument/2006/relationships/customXml" Target="../ink/ink2418.xml"/><Relationship Id="rId114" Type="http://schemas.openxmlformats.org/officeDocument/2006/relationships/image" Target="../media/image1985.png"/><Relationship Id="rId461" Type="http://schemas.openxmlformats.org/officeDocument/2006/relationships/customXml" Target="../ink/ink2628.xml"/><Relationship Id="rId559" Type="http://schemas.openxmlformats.org/officeDocument/2006/relationships/customXml" Target="../ink/ink2677.xml"/><Relationship Id="rId766" Type="http://schemas.openxmlformats.org/officeDocument/2006/relationships/customXml" Target="../ink/ink2782.xml"/><Relationship Id="rId198" Type="http://schemas.openxmlformats.org/officeDocument/2006/relationships/customXml" Target="../ink/ink2493.xml"/><Relationship Id="rId321" Type="http://schemas.openxmlformats.org/officeDocument/2006/relationships/customXml" Target="../ink/ink2558.xml"/><Relationship Id="rId419" Type="http://schemas.openxmlformats.org/officeDocument/2006/relationships/customXml" Target="../ink/ink2607.xml"/><Relationship Id="rId626" Type="http://schemas.openxmlformats.org/officeDocument/2006/relationships/customXml" Target="../ink/ink2711.xml"/><Relationship Id="rId833" Type="http://schemas.openxmlformats.org/officeDocument/2006/relationships/image" Target="../media/image2336.png"/><Relationship Id="rId265" Type="http://schemas.openxmlformats.org/officeDocument/2006/relationships/customXml" Target="../ink/ink2529.xml"/><Relationship Id="rId472" Type="http://schemas.openxmlformats.org/officeDocument/2006/relationships/image" Target="../media/image2160.png"/><Relationship Id="rId125" Type="http://schemas.openxmlformats.org/officeDocument/2006/relationships/customXml" Target="../ink/ink2456.xml"/><Relationship Id="rId332" Type="http://schemas.openxmlformats.org/officeDocument/2006/relationships/image" Target="../media/image2090.png"/><Relationship Id="rId777" Type="http://schemas.openxmlformats.org/officeDocument/2006/relationships/image" Target="../media/image2308.png"/><Relationship Id="rId637" Type="http://schemas.openxmlformats.org/officeDocument/2006/relationships/customXml" Target="../ink/ink2717.xml"/><Relationship Id="rId844" Type="http://schemas.openxmlformats.org/officeDocument/2006/relationships/customXml" Target="../ink/ink2821.xml"/><Relationship Id="rId276" Type="http://schemas.openxmlformats.org/officeDocument/2006/relationships/image" Target="../media/image2063.png"/><Relationship Id="rId483" Type="http://schemas.openxmlformats.org/officeDocument/2006/relationships/customXml" Target="../ink/ink2639.xml"/><Relationship Id="rId690" Type="http://schemas.openxmlformats.org/officeDocument/2006/relationships/image" Target="../media/image1297.png"/><Relationship Id="rId704" Type="http://schemas.openxmlformats.org/officeDocument/2006/relationships/image" Target="../media/image2272.png"/><Relationship Id="rId40" Type="http://schemas.openxmlformats.org/officeDocument/2006/relationships/image" Target="../media/image1948.png"/><Relationship Id="rId136" Type="http://schemas.openxmlformats.org/officeDocument/2006/relationships/image" Target="../media/image1996.png"/><Relationship Id="rId343" Type="http://schemas.openxmlformats.org/officeDocument/2006/relationships/customXml" Target="../ink/ink2569.xml"/><Relationship Id="rId550" Type="http://schemas.openxmlformats.org/officeDocument/2006/relationships/image" Target="../media/image2198.png"/><Relationship Id="rId788" Type="http://schemas.openxmlformats.org/officeDocument/2006/relationships/customXml" Target="../ink/ink2793.xml"/><Relationship Id="rId203" Type="http://schemas.openxmlformats.org/officeDocument/2006/relationships/image" Target="../media/image2029.png"/><Relationship Id="rId648" Type="http://schemas.openxmlformats.org/officeDocument/2006/relationships/image" Target="../media/image2245.png"/><Relationship Id="rId287" Type="http://schemas.openxmlformats.org/officeDocument/2006/relationships/customXml" Target="../ink/ink2540.xml"/><Relationship Id="rId410" Type="http://schemas.openxmlformats.org/officeDocument/2006/relationships/image" Target="../media/image2129.png"/><Relationship Id="rId494" Type="http://schemas.openxmlformats.org/officeDocument/2006/relationships/image" Target="../media/image2170.png"/><Relationship Id="rId508" Type="http://schemas.openxmlformats.org/officeDocument/2006/relationships/image" Target="../media/image2177.png"/><Relationship Id="rId715" Type="http://schemas.openxmlformats.org/officeDocument/2006/relationships/customXml" Target="../ink/ink2756.xml"/><Relationship Id="rId147" Type="http://schemas.openxmlformats.org/officeDocument/2006/relationships/customXml" Target="../ink/ink2467.xml"/><Relationship Id="rId354" Type="http://schemas.openxmlformats.org/officeDocument/2006/relationships/image" Target="../media/image2101.png"/><Relationship Id="rId799" Type="http://schemas.openxmlformats.org/officeDocument/2006/relationships/image" Target="../media/image2319.png"/><Relationship Id="rId51" Type="http://schemas.openxmlformats.org/officeDocument/2006/relationships/customXml" Target="../ink/ink2419.xml"/><Relationship Id="rId561" Type="http://schemas.openxmlformats.org/officeDocument/2006/relationships/customXml" Target="../ink/ink2678.xml"/><Relationship Id="rId659" Type="http://schemas.openxmlformats.org/officeDocument/2006/relationships/customXml" Target="../ink/ink2728.xml"/><Relationship Id="rId214" Type="http://schemas.openxmlformats.org/officeDocument/2006/relationships/customXml" Target="../ink/ink2501.xml"/><Relationship Id="rId298" Type="http://schemas.openxmlformats.org/officeDocument/2006/relationships/image" Target="../media/image2074.png"/><Relationship Id="rId421" Type="http://schemas.openxmlformats.org/officeDocument/2006/relationships/customXml" Target="../ink/ink2608.xml"/><Relationship Id="rId519" Type="http://schemas.openxmlformats.org/officeDocument/2006/relationships/customXml" Target="../ink/ink2657.xml"/><Relationship Id="rId158" Type="http://schemas.openxmlformats.org/officeDocument/2006/relationships/image" Target="../media/image2007.png"/><Relationship Id="rId726" Type="http://schemas.openxmlformats.org/officeDocument/2006/relationships/customXml" Target="../ink/ink2762.xml"/><Relationship Id="rId62" Type="http://schemas.openxmlformats.org/officeDocument/2006/relationships/image" Target="../media/image1959.png"/><Relationship Id="rId365" Type="http://schemas.openxmlformats.org/officeDocument/2006/relationships/customXml" Target="../ink/ink2580.xml"/><Relationship Id="rId572" Type="http://schemas.openxmlformats.org/officeDocument/2006/relationships/image" Target="../media/image2209.png"/><Relationship Id="rId225" Type="http://schemas.openxmlformats.org/officeDocument/2006/relationships/customXml" Target="../ink/ink2507.xml"/><Relationship Id="rId432" Type="http://schemas.openxmlformats.org/officeDocument/2006/relationships/image" Target="../media/image2140.png"/><Relationship Id="rId737" Type="http://schemas.openxmlformats.org/officeDocument/2006/relationships/image" Target="../media/image2288.png"/><Relationship Id="rId73" Type="http://schemas.openxmlformats.org/officeDocument/2006/relationships/customXml" Target="../ink/ink2430.xml"/><Relationship Id="rId169" Type="http://schemas.openxmlformats.org/officeDocument/2006/relationships/image" Target="../media/image2012.png"/><Relationship Id="rId376" Type="http://schemas.openxmlformats.org/officeDocument/2006/relationships/image" Target="../media/image2112.png"/><Relationship Id="rId583" Type="http://schemas.openxmlformats.org/officeDocument/2006/relationships/customXml" Target="../ink/ink2689.xml"/><Relationship Id="rId790" Type="http://schemas.openxmlformats.org/officeDocument/2006/relationships/customXml" Target="../ink/ink2794.xml"/><Relationship Id="rId804" Type="http://schemas.openxmlformats.org/officeDocument/2006/relationships/customXml" Target="../ink/ink2801.xml"/><Relationship Id="rId4" Type="http://schemas.openxmlformats.org/officeDocument/2006/relationships/image" Target="NULL"/><Relationship Id="rId236" Type="http://schemas.openxmlformats.org/officeDocument/2006/relationships/customXml" Target="../ink/ink2513.xml"/><Relationship Id="rId443" Type="http://schemas.openxmlformats.org/officeDocument/2006/relationships/customXml" Target="../ink/ink2619.xml"/><Relationship Id="rId650" Type="http://schemas.openxmlformats.org/officeDocument/2006/relationships/image" Target="../media/image2246.png"/><Relationship Id="rId303" Type="http://schemas.openxmlformats.org/officeDocument/2006/relationships/image" Target="../media/image2076.png"/><Relationship Id="rId748" Type="http://schemas.openxmlformats.org/officeDocument/2006/relationships/customXml" Target="../ink/ink2773.xml"/><Relationship Id="rId84" Type="http://schemas.openxmlformats.org/officeDocument/2006/relationships/image" Target="../media/image1970.png"/><Relationship Id="rId387" Type="http://schemas.openxmlformats.org/officeDocument/2006/relationships/customXml" Target="../ink/ink2591.xml"/><Relationship Id="rId510" Type="http://schemas.openxmlformats.org/officeDocument/2006/relationships/image" Target="../media/image2178.png"/><Relationship Id="rId594" Type="http://schemas.openxmlformats.org/officeDocument/2006/relationships/customXml" Target="../ink/ink2695.xml"/><Relationship Id="rId608" Type="http://schemas.openxmlformats.org/officeDocument/2006/relationships/customXml" Target="../ink/ink2702.xml"/><Relationship Id="rId815" Type="http://schemas.openxmlformats.org/officeDocument/2006/relationships/image" Target="../media/image2327.png"/><Relationship Id="rId247" Type="http://schemas.openxmlformats.org/officeDocument/2006/relationships/image" Target="../media/image2050.png"/><Relationship Id="rId107" Type="http://schemas.openxmlformats.org/officeDocument/2006/relationships/customXml" Target="../ink/ink2447.xml"/><Relationship Id="rId454" Type="http://schemas.openxmlformats.org/officeDocument/2006/relationships/image" Target="../media/image2151.png"/><Relationship Id="rId661" Type="http://schemas.openxmlformats.org/officeDocument/2006/relationships/customXml" Target="../ink/ink2729.xml"/><Relationship Id="rId759" Type="http://schemas.openxmlformats.org/officeDocument/2006/relationships/image" Target="../media/image2299.png"/><Relationship Id="rId11" Type="http://schemas.openxmlformats.org/officeDocument/2006/relationships/customXml" Target="../ink/ink2399.xml"/><Relationship Id="rId314" Type="http://schemas.openxmlformats.org/officeDocument/2006/relationships/image" Target="../media/image2081.png"/><Relationship Id="rId398" Type="http://schemas.openxmlformats.org/officeDocument/2006/relationships/image" Target="../media/image2123.png"/><Relationship Id="rId521" Type="http://schemas.openxmlformats.org/officeDocument/2006/relationships/customXml" Target="../ink/ink2658.xml"/><Relationship Id="rId619" Type="http://schemas.openxmlformats.org/officeDocument/2006/relationships/image" Target="../media/image2231.png"/><Relationship Id="rId95" Type="http://schemas.openxmlformats.org/officeDocument/2006/relationships/customXml" Target="../ink/ink2441.xml"/><Relationship Id="rId160" Type="http://schemas.openxmlformats.org/officeDocument/2006/relationships/image" Target="../media/image2008.png"/><Relationship Id="rId826" Type="http://schemas.openxmlformats.org/officeDocument/2006/relationships/customXml" Target="../ink/ink2812.xml"/><Relationship Id="rId258" Type="http://schemas.openxmlformats.org/officeDocument/2006/relationships/image" Target="../media/image2055.png"/><Relationship Id="rId465" Type="http://schemas.openxmlformats.org/officeDocument/2006/relationships/customXml" Target="../ink/ink2630.xml"/><Relationship Id="rId672" Type="http://schemas.openxmlformats.org/officeDocument/2006/relationships/image" Target="../media/image2257.png"/><Relationship Id="rId22" Type="http://schemas.openxmlformats.org/officeDocument/2006/relationships/image" Target="../media/image151.png"/><Relationship Id="rId118" Type="http://schemas.openxmlformats.org/officeDocument/2006/relationships/image" Target="../media/image1987.png"/><Relationship Id="rId325" Type="http://schemas.openxmlformats.org/officeDocument/2006/relationships/customXml" Target="../ink/ink2560.xml"/><Relationship Id="rId532" Type="http://schemas.openxmlformats.org/officeDocument/2006/relationships/image" Target="../media/image2189.png"/><Relationship Id="rId171" Type="http://schemas.openxmlformats.org/officeDocument/2006/relationships/image" Target="../media/image2013.png"/><Relationship Id="rId837" Type="http://schemas.openxmlformats.org/officeDocument/2006/relationships/image" Target="../media/image2338.png"/><Relationship Id="rId269" Type="http://schemas.openxmlformats.org/officeDocument/2006/relationships/customXml" Target="../ink/ink2531.xml"/><Relationship Id="rId476" Type="http://schemas.openxmlformats.org/officeDocument/2006/relationships/image" Target="../media/image1282.png"/><Relationship Id="rId683" Type="http://schemas.openxmlformats.org/officeDocument/2006/relationships/customXml" Target="../ink/ink2740.xml"/><Relationship Id="rId33" Type="http://schemas.openxmlformats.org/officeDocument/2006/relationships/customXml" Target="../ink/ink2410.xml"/><Relationship Id="rId129" Type="http://schemas.openxmlformats.org/officeDocument/2006/relationships/customXml" Target="../ink/ink2458.xml"/><Relationship Id="rId336" Type="http://schemas.openxmlformats.org/officeDocument/2006/relationships/image" Target="../media/image2092.png"/><Relationship Id="rId543" Type="http://schemas.openxmlformats.org/officeDocument/2006/relationships/customXml" Target="../ink/ink2669.xml"/><Relationship Id="rId182" Type="http://schemas.openxmlformats.org/officeDocument/2006/relationships/customXml" Target="../ink/ink2485.xml"/><Relationship Id="rId403" Type="http://schemas.openxmlformats.org/officeDocument/2006/relationships/customXml" Target="../ink/ink2599.xml"/><Relationship Id="rId750" Type="http://schemas.openxmlformats.org/officeDocument/2006/relationships/customXml" Target="../ink/ink2774.xml"/><Relationship Id="rId848" Type="http://schemas.openxmlformats.org/officeDocument/2006/relationships/customXml" Target="../ink/ink2823.xml"/><Relationship Id="rId487" Type="http://schemas.openxmlformats.org/officeDocument/2006/relationships/customXml" Target="../ink/ink2641.xml"/><Relationship Id="rId610" Type="http://schemas.openxmlformats.org/officeDocument/2006/relationships/customXml" Target="../ink/ink2703.xml"/><Relationship Id="rId694" Type="http://schemas.openxmlformats.org/officeDocument/2006/relationships/image" Target="../media/image2267.png"/><Relationship Id="rId708" Type="http://schemas.openxmlformats.org/officeDocument/2006/relationships/image" Target="../media/image2274.png"/><Relationship Id="rId347" Type="http://schemas.openxmlformats.org/officeDocument/2006/relationships/customXml" Target="../ink/ink2571.xml"/><Relationship Id="rId44" Type="http://schemas.openxmlformats.org/officeDocument/2006/relationships/image" Target="../media/image1950.png"/><Relationship Id="rId554" Type="http://schemas.openxmlformats.org/officeDocument/2006/relationships/image" Target="../media/image2200.png"/><Relationship Id="rId761" Type="http://schemas.openxmlformats.org/officeDocument/2006/relationships/image" Target="../media/image2300.png"/><Relationship Id="rId193" Type="http://schemas.openxmlformats.org/officeDocument/2006/relationships/image" Target="../media/image2024.png"/><Relationship Id="rId207" Type="http://schemas.openxmlformats.org/officeDocument/2006/relationships/image" Target="../media/image2031.png"/><Relationship Id="rId414" Type="http://schemas.openxmlformats.org/officeDocument/2006/relationships/image" Target="../media/image2131.png"/><Relationship Id="rId498" Type="http://schemas.openxmlformats.org/officeDocument/2006/relationships/image" Target="../media/image2172.png"/><Relationship Id="rId621" Type="http://schemas.openxmlformats.org/officeDocument/2006/relationships/image" Target="../media/image2232.png"/><Relationship Id="rId260" Type="http://schemas.openxmlformats.org/officeDocument/2006/relationships/customXml" Target="../ink/ink2526.xml"/><Relationship Id="rId719" Type="http://schemas.openxmlformats.org/officeDocument/2006/relationships/image" Target="../media/image2279.png"/><Relationship Id="rId55" Type="http://schemas.openxmlformats.org/officeDocument/2006/relationships/customXml" Target="../ink/ink2421.xml"/><Relationship Id="rId120" Type="http://schemas.openxmlformats.org/officeDocument/2006/relationships/image" Target="../media/image1988.png"/><Relationship Id="rId358" Type="http://schemas.openxmlformats.org/officeDocument/2006/relationships/image" Target="../media/image2103.png"/><Relationship Id="rId565" Type="http://schemas.openxmlformats.org/officeDocument/2006/relationships/customXml" Target="../ink/ink2680.xml"/><Relationship Id="rId772" Type="http://schemas.openxmlformats.org/officeDocument/2006/relationships/customXml" Target="../ink/ink2785.xml"/><Relationship Id="rId218" Type="http://schemas.openxmlformats.org/officeDocument/2006/relationships/customXml" Target="../ink/ink2503.xml"/><Relationship Id="rId425" Type="http://schemas.openxmlformats.org/officeDocument/2006/relationships/customXml" Target="../ink/ink2610.xml"/><Relationship Id="rId632" Type="http://schemas.openxmlformats.org/officeDocument/2006/relationships/customXml" Target="../ink/ink2714.xml"/><Relationship Id="rId271" Type="http://schemas.openxmlformats.org/officeDocument/2006/relationships/customXml" Target="../ink/ink2532.xml"/><Relationship Id="rId66" Type="http://schemas.openxmlformats.org/officeDocument/2006/relationships/image" Target="../media/image1961.png"/><Relationship Id="rId131" Type="http://schemas.openxmlformats.org/officeDocument/2006/relationships/customXml" Target="../ink/ink2459.xml"/><Relationship Id="rId369" Type="http://schemas.openxmlformats.org/officeDocument/2006/relationships/customXml" Target="../ink/ink2582.xml"/><Relationship Id="rId576" Type="http://schemas.openxmlformats.org/officeDocument/2006/relationships/image" Target="../media/image2211.png"/><Relationship Id="rId783" Type="http://schemas.openxmlformats.org/officeDocument/2006/relationships/image" Target="../media/image2311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01.png"/><Relationship Id="rId21" Type="http://schemas.openxmlformats.org/officeDocument/2006/relationships/image" Target="../media/image2354.png"/><Relationship Id="rId42" Type="http://schemas.openxmlformats.org/officeDocument/2006/relationships/customXml" Target="../ink/ink2846.xml"/><Relationship Id="rId63" Type="http://schemas.openxmlformats.org/officeDocument/2006/relationships/image" Target="../media/image2375.png"/><Relationship Id="rId84" Type="http://schemas.openxmlformats.org/officeDocument/2006/relationships/customXml" Target="../ink/ink2867.xml"/><Relationship Id="rId138" Type="http://schemas.openxmlformats.org/officeDocument/2006/relationships/customXml" Target="../ink/ink2894.xml"/><Relationship Id="rId107" Type="http://schemas.openxmlformats.org/officeDocument/2006/relationships/image" Target="../media/image2396.png"/><Relationship Id="rId11" Type="http://schemas.openxmlformats.org/officeDocument/2006/relationships/customXml" Target="../ink/ink2830.xml"/><Relationship Id="rId32" Type="http://schemas.openxmlformats.org/officeDocument/2006/relationships/customXml" Target="../ink/ink2841.xml"/><Relationship Id="rId53" Type="http://schemas.openxmlformats.org/officeDocument/2006/relationships/image" Target="../media/image2370.png"/><Relationship Id="rId74" Type="http://schemas.openxmlformats.org/officeDocument/2006/relationships/customXml" Target="../ink/ink2862.xml"/><Relationship Id="rId128" Type="http://schemas.openxmlformats.org/officeDocument/2006/relationships/customXml" Target="../ink/ink2889.xml"/><Relationship Id="rId5" Type="http://schemas.openxmlformats.org/officeDocument/2006/relationships/customXml" Target="../ink/ink2827.xml"/><Relationship Id="rId90" Type="http://schemas.openxmlformats.org/officeDocument/2006/relationships/customXml" Target="../ink/ink2870.xml"/><Relationship Id="rId95" Type="http://schemas.openxmlformats.org/officeDocument/2006/relationships/image" Target="../media/image2391.png"/><Relationship Id="rId22" Type="http://schemas.openxmlformats.org/officeDocument/2006/relationships/customXml" Target="../ink/ink2836.xml"/><Relationship Id="rId27" Type="http://schemas.openxmlformats.org/officeDocument/2006/relationships/image" Target="../media/image2357.png"/><Relationship Id="rId43" Type="http://schemas.openxmlformats.org/officeDocument/2006/relationships/image" Target="../media/image2365.png"/><Relationship Id="rId48" Type="http://schemas.openxmlformats.org/officeDocument/2006/relationships/customXml" Target="../ink/ink2849.xml"/><Relationship Id="rId64" Type="http://schemas.openxmlformats.org/officeDocument/2006/relationships/customXml" Target="../ink/ink2857.xml"/><Relationship Id="rId69" Type="http://schemas.openxmlformats.org/officeDocument/2006/relationships/image" Target="../media/image2378.png"/><Relationship Id="rId113" Type="http://schemas.openxmlformats.org/officeDocument/2006/relationships/image" Target="../media/image2399.png"/><Relationship Id="rId118" Type="http://schemas.openxmlformats.org/officeDocument/2006/relationships/customXml" Target="../ink/ink2884.xml"/><Relationship Id="rId134" Type="http://schemas.openxmlformats.org/officeDocument/2006/relationships/customXml" Target="../ink/ink2892.xml"/><Relationship Id="rId139" Type="http://schemas.openxmlformats.org/officeDocument/2006/relationships/image" Target="../media/image2411.png"/><Relationship Id="rId80" Type="http://schemas.openxmlformats.org/officeDocument/2006/relationships/customXml" Target="../ink/ink2865.xml"/><Relationship Id="rId85" Type="http://schemas.openxmlformats.org/officeDocument/2006/relationships/image" Target="../media/image2386.png"/><Relationship Id="rId12" Type="http://schemas.openxmlformats.org/officeDocument/2006/relationships/image" Target="../media/image2350.png"/><Relationship Id="rId17" Type="http://schemas.openxmlformats.org/officeDocument/2006/relationships/customXml" Target="../ink/ink2833.xml"/><Relationship Id="rId33" Type="http://schemas.openxmlformats.org/officeDocument/2006/relationships/image" Target="../media/image2360.png"/><Relationship Id="rId38" Type="http://schemas.openxmlformats.org/officeDocument/2006/relationships/customXml" Target="../ink/ink2844.xml"/><Relationship Id="rId59" Type="http://schemas.openxmlformats.org/officeDocument/2006/relationships/image" Target="../media/image2373.png"/><Relationship Id="rId103" Type="http://schemas.openxmlformats.org/officeDocument/2006/relationships/image" Target="../media/image868.png"/><Relationship Id="rId108" Type="http://schemas.openxmlformats.org/officeDocument/2006/relationships/customXml" Target="../ink/ink2879.xml"/><Relationship Id="rId124" Type="http://schemas.openxmlformats.org/officeDocument/2006/relationships/customXml" Target="../ink/ink2887.xml"/><Relationship Id="rId129" Type="http://schemas.openxmlformats.org/officeDocument/2006/relationships/image" Target="../media/image1504.png"/><Relationship Id="rId54" Type="http://schemas.openxmlformats.org/officeDocument/2006/relationships/customXml" Target="../ink/ink2852.xml"/><Relationship Id="rId70" Type="http://schemas.openxmlformats.org/officeDocument/2006/relationships/customXml" Target="../ink/ink2860.xml"/><Relationship Id="rId75" Type="http://schemas.openxmlformats.org/officeDocument/2006/relationships/image" Target="../media/image2381.png"/><Relationship Id="rId91" Type="http://schemas.openxmlformats.org/officeDocument/2006/relationships/image" Target="../media/image2389.png"/><Relationship Id="rId96" Type="http://schemas.openxmlformats.org/officeDocument/2006/relationships/customXml" Target="../ink/ink2873.xml"/><Relationship Id="rId140" Type="http://schemas.openxmlformats.org/officeDocument/2006/relationships/customXml" Target="../ink/ink2895.xml"/><Relationship Id="rId145" Type="http://schemas.openxmlformats.org/officeDocument/2006/relationships/image" Target="../media/image24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8.png"/><Relationship Id="rId23" Type="http://schemas.openxmlformats.org/officeDocument/2006/relationships/image" Target="../media/image2355.png"/><Relationship Id="rId28" Type="http://schemas.openxmlformats.org/officeDocument/2006/relationships/customXml" Target="../ink/ink2839.xml"/><Relationship Id="rId49" Type="http://schemas.openxmlformats.org/officeDocument/2006/relationships/image" Target="../media/image2368.png"/><Relationship Id="rId114" Type="http://schemas.openxmlformats.org/officeDocument/2006/relationships/customXml" Target="../ink/ink2882.xml"/><Relationship Id="rId119" Type="http://schemas.openxmlformats.org/officeDocument/2006/relationships/image" Target="../media/image2402.png"/><Relationship Id="rId44" Type="http://schemas.openxmlformats.org/officeDocument/2006/relationships/customXml" Target="../ink/ink2847.xml"/><Relationship Id="rId60" Type="http://schemas.openxmlformats.org/officeDocument/2006/relationships/customXml" Target="../ink/ink2855.xml"/><Relationship Id="rId65" Type="http://schemas.openxmlformats.org/officeDocument/2006/relationships/image" Target="../media/image2376.png"/><Relationship Id="rId81" Type="http://schemas.openxmlformats.org/officeDocument/2006/relationships/image" Target="../media/image2384.png"/><Relationship Id="rId86" Type="http://schemas.openxmlformats.org/officeDocument/2006/relationships/customXml" Target="../ink/ink2868.xml"/><Relationship Id="rId130" Type="http://schemas.openxmlformats.org/officeDocument/2006/relationships/customXml" Target="../ink/ink2890.xml"/><Relationship Id="rId135" Type="http://schemas.openxmlformats.org/officeDocument/2006/relationships/image" Target="../media/image2409.png"/><Relationship Id="rId13" Type="http://schemas.openxmlformats.org/officeDocument/2006/relationships/customXml" Target="../ink/ink2831.xml"/><Relationship Id="rId18" Type="http://schemas.openxmlformats.org/officeDocument/2006/relationships/customXml" Target="../ink/ink2834.xml"/><Relationship Id="rId39" Type="http://schemas.openxmlformats.org/officeDocument/2006/relationships/image" Target="../media/image2363.png"/><Relationship Id="rId109" Type="http://schemas.openxmlformats.org/officeDocument/2006/relationships/image" Target="../media/image2397.png"/><Relationship Id="rId34" Type="http://schemas.openxmlformats.org/officeDocument/2006/relationships/customXml" Target="../ink/ink2842.xml"/><Relationship Id="rId50" Type="http://schemas.openxmlformats.org/officeDocument/2006/relationships/customXml" Target="../ink/ink2850.xml"/><Relationship Id="rId55" Type="http://schemas.openxmlformats.org/officeDocument/2006/relationships/image" Target="../media/image2371.png"/><Relationship Id="rId76" Type="http://schemas.openxmlformats.org/officeDocument/2006/relationships/customXml" Target="../ink/ink2863.xml"/><Relationship Id="rId97" Type="http://schemas.openxmlformats.org/officeDocument/2006/relationships/image" Target="../media/image2392.png"/><Relationship Id="rId104" Type="http://schemas.openxmlformats.org/officeDocument/2006/relationships/customXml" Target="../ink/ink2877.xml"/><Relationship Id="rId120" Type="http://schemas.openxmlformats.org/officeDocument/2006/relationships/customXml" Target="../ink/ink2885.xml"/><Relationship Id="rId125" Type="http://schemas.openxmlformats.org/officeDocument/2006/relationships/image" Target="../media/image2405.png"/><Relationship Id="rId141" Type="http://schemas.openxmlformats.org/officeDocument/2006/relationships/image" Target="../media/image2412.png"/><Relationship Id="rId146" Type="http://schemas.openxmlformats.org/officeDocument/2006/relationships/customXml" Target="../ink/ink2898.xml"/><Relationship Id="rId7" Type="http://schemas.openxmlformats.org/officeDocument/2006/relationships/customXml" Target="../ink/ink2828.xml"/><Relationship Id="rId71" Type="http://schemas.openxmlformats.org/officeDocument/2006/relationships/image" Target="../media/image2379.png"/><Relationship Id="rId92" Type="http://schemas.openxmlformats.org/officeDocument/2006/relationships/customXml" Target="../ink/ink2871.xml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2358.png"/><Relationship Id="rId24" Type="http://schemas.openxmlformats.org/officeDocument/2006/relationships/customXml" Target="../ink/ink2837.xml"/><Relationship Id="rId40" Type="http://schemas.openxmlformats.org/officeDocument/2006/relationships/customXml" Target="../ink/ink2845.xml"/><Relationship Id="rId45" Type="http://schemas.openxmlformats.org/officeDocument/2006/relationships/image" Target="../media/image2366.png"/><Relationship Id="rId66" Type="http://schemas.openxmlformats.org/officeDocument/2006/relationships/customXml" Target="../ink/ink2858.xml"/><Relationship Id="rId87" Type="http://schemas.openxmlformats.org/officeDocument/2006/relationships/image" Target="../media/image2387.png"/><Relationship Id="rId110" Type="http://schemas.openxmlformats.org/officeDocument/2006/relationships/customXml" Target="../ink/ink2880.xml"/><Relationship Id="rId115" Type="http://schemas.openxmlformats.org/officeDocument/2006/relationships/image" Target="../media/image2400.png"/><Relationship Id="rId131" Type="http://schemas.openxmlformats.org/officeDocument/2006/relationships/image" Target="../media/image2407.png"/><Relationship Id="rId136" Type="http://schemas.openxmlformats.org/officeDocument/2006/relationships/customXml" Target="../ink/ink2893.xml"/><Relationship Id="rId61" Type="http://schemas.openxmlformats.org/officeDocument/2006/relationships/image" Target="../media/image2374.png"/><Relationship Id="rId82" Type="http://schemas.openxmlformats.org/officeDocument/2006/relationships/customXml" Target="../ink/ink2866.xml"/><Relationship Id="rId19" Type="http://schemas.openxmlformats.org/officeDocument/2006/relationships/image" Target="../media/image2353.png"/><Relationship Id="rId14" Type="http://schemas.openxmlformats.org/officeDocument/2006/relationships/image" Target="../media/image2351.png"/><Relationship Id="rId30" Type="http://schemas.openxmlformats.org/officeDocument/2006/relationships/customXml" Target="../ink/ink2840.xml"/><Relationship Id="rId35" Type="http://schemas.openxmlformats.org/officeDocument/2006/relationships/image" Target="../media/image2361.png"/><Relationship Id="rId56" Type="http://schemas.openxmlformats.org/officeDocument/2006/relationships/customXml" Target="../ink/ink2853.xml"/><Relationship Id="rId77" Type="http://schemas.openxmlformats.org/officeDocument/2006/relationships/image" Target="../media/image2382.png"/><Relationship Id="rId100" Type="http://schemas.openxmlformats.org/officeDocument/2006/relationships/customXml" Target="../ink/ink2875.xml"/><Relationship Id="rId105" Type="http://schemas.openxmlformats.org/officeDocument/2006/relationships/image" Target="../media/image2395.png"/><Relationship Id="rId126" Type="http://schemas.openxmlformats.org/officeDocument/2006/relationships/customXml" Target="../ink/ink2888.xml"/><Relationship Id="rId147" Type="http://schemas.openxmlformats.org/officeDocument/2006/relationships/image" Target="../media/image2415.png"/><Relationship Id="rId8" Type="http://schemas.openxmlformats.org/officeDocument/2006/relationships/image" Target="../media/image2349.png"/><Relationship Id="rId51" Type="http://schemas.openxmlformats.org/officeDocument/2006/relationships/image" Target="../media/image2369.png"/><Relationship Id="rId72" Type="http://schemas.openxmlformats.org/officeDocument/2006/relationships/customXml" Target="../ink/ink2861.xml"/><Relationship Id="rId93" Type="http://schemas.openxmlformats.org/officeDocument/2006/relationships/image" Target="../media/image2390.png"/><Relationship Id="rId98" Type="http://schemas.openxmlformats.org/officeDocument/2006/relationships/customXml" Target="../ink/ink2874.xml"/><Relationship Id="rId121" Type="http://schemas.openxmlformats.org/officeDocument/2006/relationships/image" Target="../media/image2403.png"/><Relationship Id="rId142" Type="http://schemas.openxmlformats.org/officeDocument/2006/relationships/customXml" Target="../ink/ink2896.xml"/><Relationship Id="rId3" Type="http://schemas.openxmlformats.org/officeDocument/2006/relationships/customXml" Target="../ink/ink2826.xml"/><Relationship Id="rId25" Type="http://schemas.openxmlformats.org/officeDocument/2006/relationships/image" Target="../media/image2356.png"/><Relationship Id="rId46" Type="http://schemas.openxmlformats.org/officeDocument/2006/relationships/customXml" Target="../ink/ink2848.xml"/><Relationship Id="rId67" Type="http://schemas.openxmlformats.org/officeDocument/2006/relationships/image" Target="../media/image2377.png"/><Relationship Id="rId116" Type="http://schemas.openxmlformats.org/officeDocument/2006/relationships/customXml" Target="../ink/ink2883.xml"/><Relationship Id="rId137" Type="http://schemas.openxmlformats.org/officeDocument/2006/relationships/image" Target="../media/image2410.png"/><Relationship Id="rId20" Type="http://schemas.openxmlformats.org/officeDocument/2006/relationships/customXml" Target="../ink/ink2835.xml"/><Relationship Id="rId41" Type="http://schemas.openxmlformats.org/officeDocument/2006/relationships/image" Target="../media/image2364.png"/><Relationship Id="rId62" Type="http://schemas.openxmlformats.org/officeDocument/2006/relationships/customXml" Target="../ink/ink2856.xml"/><Relationship Id="rId83" Type="http://schemas.openxmlformats.org/officeDocument/2006/relationships/image" Target="../media/image2385.png"/><Relationship Id="rId88" Type="http://schemas.openxmlformats.org/officeDocument/2006/relationships/customXml" Target="../ink/ink2869.xml"/><Relationship Id="rId111" Type="http://schemas.openxmlformats.org/officeDocument/2006/relationships/image" Target="../media/image2398.png"/><Relationship Id="rId132" Type="http://schemas.openxmlformats.org/officeDocument/2006/relationships/customXml" Target="../ink/ink2891.xml"/><Relationship Id="rId15" Type="http://schemas.openxmlformats.org/officeDocument/2006/relationships/customXml" Target="../ink/ink2832.xml"/><Relationship Id="rId36" Type="http://schemas.openxmlformats.org/officeDocument/2006/relationships/customXml" Target="../ink/ink2843.xml"/><Relationship Id="rId57" Type="http://schemas.openxmlformats.org/officeDocument/2006/relationships/image" Target="../media/image2372.png"/><Relationship Id="rId106" Type="http://schemas.openxmlformats.org/officeDocument/2006/relationships/customXml" Target="../ink/ink2878.xml"/><Relationship Id="rId127" Type="http://schemas.openxmlformats.org/officeDocument/2006/relationships/image" Target="../media/image2406.png"/><Relationship Id="rId10" Type="http://schemas.openxmlformats.org/officeDocument/2006/relationships/image" Target="../media/image151.png"/><Relationship Id="rId31" Type="http://schemas.openxmlformats.org/officeDocument/2006/relationships/image" Target="../media/image2359.png"/><Relationship Id="rId52" Type="http://schemas.openxmlformats.org/officeDocument/2006/relationships/customXml" Target="../ink/ink2851.xml"/><Relationship Id="rId73" Type="http://schemas.openxmlformats.org/officeDocument/2006/relationships/image" Target="../media/image2380.png"/><Relationship Id="rId78" Type="http://schemas.openxmlformats.org/officeDocument/2006/relationships/customXml" Target="../ink/ink2864.xml"/><Relationship Id="rId94" Type="http://schemas.openxmlformats.org/officeDocument/2006/relationships/customXml" Target="../ink/ink2872.xml"/><Relationship Id="rId99" Type="http://schemas.openxmlformats.org/officeDocument/2006/relationships/image" Target="../media/image2393.png"/><Relationship Id="rId101" Type="http://schemas.openxmlformats.org/officeDocument/2006/relationships/image" Target="../media/image2394.png"/><Relationship Id="rId122" Type="http://schemas.openxmlformats.org/officeDocument/2006/relationships/customXml" Target="../ink/ink2886.xml"/><Relationship Id="rId143" Type="http://schemas.openxmlformats.org/officeDocument/2006/relationships/image" Target="../media/image2413.png"/><Relationship Id="rId4" Type="http://schemas.openxmlformats.org/officeDocument/2006/relationships/image" Target="../media/image2347.png"/><Relationship Id="rId9" Type="http://schemas.openxmlformats.org/officeDocument/2006/relationships/customXml" Target="../ink/ink2829.xml"/><Relationship Id="rId26" Type="http://schemas.openxmlformats.org/officeDocument/2006/relationships/customXml" Target="../ink/ink2838.xml"/><Relationship Id="rId47" Type="http://schemas.openxmlformats.org/officeDocument/2006/relationships/image" Target="../media/image2367.png"/><Relationship Id="rId68" Type="http://schemas.openxmlformats.org/officeDocument/2006/relationships/customXml" Target="../ink/ink2859.xml"/><Relationship Id="rId89" Type="http://schemas.openxmlformats.org/officeDocument/2006/relationships/image" Target="../media/image2388.png"/><Relationship Id="rId112" Type="http://schemas.openxmlformats.org/officeDocument/2006/relationships/customXml" Target="../ink/ink2881.xml"/><Relationship Id="rId133" Type="http://schemas.openxmlformats.org/officeDocument/2006/relationships/image" Target="../media/image2408.png"/><Relationship Id="rId16" Type="http://schemas.openxmlformats.org/officeDocument/2006/relationships/image" Target="../media/image2352.png"/><Relationship Id="rId37" Type="http://schemas.openxmlformats.org/officeDocument/2006/relationships/image" Target="../media/image2362.png"/><Relationship Id="rId58" Type="http://schemas.openxmlformats.org/officeDocument/2006/relationships/customXml" Target="../ink/ink2854.xml"/><Relationship Id="rId79" Type="http://schemas.openxmlformats.org/officeDocument/2006/relationships/image" Target="../media/image2383.png"/><Relationship Id="rId102" Type="http://schemas.openxmlformats.org/officeDocument/2006/relationships/customXml" Target="../ink/ink2876.xml"/><Relationship Id="rId123" Type="http://schemas.openxmlformats.org/officeDocument/2006/relationships/image" Target="../media/image2404.png"/><Relationship Id="rId144" Type="http://schemas.openxmlformats.org/officeDocument/2006/relationships/customXml" Target="../ink/ink289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1" Type="http://schemas.openxmlformats.org/officeDocument/2006/relationships/customXml" Target="../ink/ink12.xml"/><Relationship Id="rId63" Type="http://schemas.openxmlformats.org/officeDocument/2006/relationships/customXml" Target="../ink/ink33.xml"/><Relationship Id="rId159" Type="http://schemas.openxmlformats.org/officeDocument/2006/relationships/customXml" Target="../ink/ink81.xml"/><Relationship Id="rId170" Type="http://schemas.openxmlformats.org/officeDocument/2006/relationships/image" Target="../media/image2507.png"/><Relationship Id="rId226" Type="http://schemas.openxmlformats.org/officeDocument/2006/relationships/image" Target="../media/image2535.png"/><Relationship Id="rId268" Type="http://schemas.openxmlformats.org/officeDocument/2006/relationships/image" Target="../media/image13.png"/><Relationship Id="rId32" Type="http://schemas.openxmlformats.org/officeDocument/2006/relationships/image" Target="../media/image2438.png"/><Relationship Id="rId74" Type="http://schemas.openxmlformats.org/officeDocument/2006/relationships/image" Target="../media/image2459.png"/><Relationship Id="rId128" Type="http://schemas.openxmlformats.org/officeDocument/2006/relationships/image" Target="../media/image2486.png"/><Relationship Id="rId5" Type="http://schemas.openxmlformats.org/officeDocument/2006/relationships/customXml" Target="../ink/ink4.xml"/><Relationship Id="rId181" Type="http://schemas.openxmlformats.org/officeDocument/2006/relationships/customXml" Target="../ink/ink92.xml"/><Relationship Id="rId237" Type="http://schemas.openxmlformats.org/officeDocument/2006/relationships/customXml" Target="../ink/ink120.xml"/><Relationship Id="rId279" Type="http://schemas.openxmlformats.org/officeDocument/2006/relationships/customXml" Target="../ink/ink141.xml"/><Relationship Id="rId43" Type="http://schemas.openxmlformats.org/officeDocument/2006/relationships/customXml" Target="../ink/ink23.xml"/><Relationship Id="rId139" Type="http://schemas.openxmlformats.org/officeDocument/2006/relationships/customXml" Target="../ink/ink71.xml"/><Relationship Id="rId290" Type="http://schemas.openxmlformats.org/officeDocument/2006/relationships/image" Target="../media/image24.png"/><Relationship Id="rId85" Type="http://schemas.openxmlformats.org/officeDocument/2006/relationships/customXml" Target="../ink/ink44.xml"/><Relationship Id="rId150" Type="http://schemas.openxmlformats.org/officeDocument/2006/relationships/image" Target="../media/image2497.png"/><Relationship Id="rId192" Type="http://schemas.openxmlformats.org/officeDocument/2006/relationships/image" Target="../media/image2518.png"/><Relationship Id="rId206" Type="http://schemas.openxmlformats.org/officeDocument/2006/relationships/image" Target="../media/image2524.png"/><Relationship Id="rId248" Type="http://schemas.openxmlformats.org/officeDocument/2006/relationships/image" Target="../media/image2546.png"/><Relationship Id="rId12" Type="http://schemas.openxmlformats.org/officeDocument/2006/relationships/image" Target="../media/image2428.png"/><Relationship Id="rId108" Type="http://schemas.openxmlformats.org/officeDocument/2006/relationships/image" Target="../media/image2476.png"/><Relationship Id="rId54" Type="http://schemas.openxmlformats.org/officeDocument/2006/relationships/image" Target="../media/image2449.png"/><Relationship Id="rId75" Type="http://schemas.openxmlformats.org/officeDocument/2006/relationships/customXml" Target="../ink/ink39.xml"/><Relationship Id="rId96" Type="http://schemas.openxmlformats.org/officeDocument/2006/relationships/image" Target="../media/image2470.png"/><Relationship Id="rId140" Type="http://schemas.openxmlformats.org/officeDocument/2006/relationships/image" Target="../media/image2492.png"/><Relationship Id="rId161" Type="http://schemas.openxmlformats.org/officeDocument/2006/relationships/customXml" Target="../ink/ink82.xml"/><Relationship Id="rId182" Type="http://schemas.openxmlformats.org/officeDocument/2006/relationships/image" Target="../media/image2513.png"/><Relationship Id="rId217" Type="http://schemas.openxmlformats.org/officeDocument/2006/relationships/customXml" Target="../ink/ink110.xml"/><Relationship Id="rId6" Type="http://schemas.openxmlformats.org/officeDocument/2006/relationships/image" Target="../media/image1225.png"/><Relationship Id="rId238" Type="http://schemas.openxmlformats.org/officeDocument/2006/relationships/image" Target="../media/image2541.png"/><Relationship Id="rId259" Type="http://schemas.openxmlformats.org/officeDocument/2006/relationships/customXml" Target="../ink/ink131.xml"/><Relationship Id="rId23" Type="http://schemas.openxmlformats.org/officeDocument/2006/relationships/customXml" Target="../ink/ink13.xml"/><Relationship Id="rId119" Type="http://schemas.openxmlformats.org/officeDocument/2006/relationships/customXml" Target="../ink/ink61.xml"/><Relationship Id="rId270" Type="http://schemas.openxmlformats.org/officeDocument/2006/relationships/image" Target="../media/image14.png"/><Relationship Id="rId291" Type="http://schemas.openxmlformats.org/officeDocument/2006/relationships/customXml" Target="../ink/ink147.xml"/><Relationship Id="rId44" Type="http://schemas.openxmlformats.org/officeDocument/2006/relationships/image" Target="../media/image2444.png"/><Relationship Id="rId65" Type="http://schemas.openxmlformats.org/officeDocument/2006/relationships/customXml" Target="../ink/ink34.xml"/><Relationship Id="rId86" Type="http://schemas.openxmlformats.org/officeDocument/2006/relationships/image" Target="../media/image2465.png"/><Relationship Id="rId130" Type="http://schemas.openxmlformats.org/officeDocument/2006/relationships/image" Target="../media/image2487.png"/><Relationship Id="rId151" Type="http://schemas.openxmlformats.org/officeDocument/2006/relationships/customXml" Target="../ink/ink77.xml"/><Relationship Id="rId172" Type="http://schemas.openxmlformats.org/officeDocument/2006/relationships/image" Target="../media/image2508.png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28" Type="http://schemas.openxmlformats.org/officeDocument/2006/relationships/image" Target="../media/image2536.png"/><Relationship Id="rId249" Type="http://schemas.openxmlformats.org/officeDocument/2006/relationships/customXml" Target="../ink/ink126.xml"/><Relationship Id="rId13" Type="http://schemas.openxmlformats.org/officeDocument/2006/relationships/customXml" Target="../ink/ink8.xml"/><Relationship Id="rId109" Type="http://schemas.openxmlformats.org/officeDocument/2006/relationships/customXml" Target="../ink/ink56.xml"/><Relationship Id="rId260" Type="http://schemas.openxmlformats.org/officeDocument/2006/relationships/image" Target="../media/image9.png"/><Relationship Id="rId281" Type="http://schemas.openxmlformats.org/officeDocument/2006/relationships/customXml" Target="../ink/ink142.xml"/><Relationship Id="rId34" Type="http://schemas.openxmlformats.org/officeDocument/2006/relationships/image" Target="../media/image2439.png"/><Relationship Id="rId55" Type="http://schemas.openxmlformats.org/officeDocument/2006/relationships/customXml" Target="../ink/ink29.xml"/><Relationship Id="rId76" Type="http://schemas.openxmlformats.org/officeDocument/2006/relationships/image" Target="../media/image2460.png"/><Relationship Id="rId97" Type="http://schemas.openxmlformats.org/officeDocument/2006/relationships/customXml" Target="../ink/ink50.xml"/><Relationship Id="rId120" Type="http://schemas.openxmlformats.org/officeDocument/2006/relationships/image" Target="../media/image2482.png"/><Relationship Id="rId141" Type="http://schemas.openxmlformats.org/officeDocument/2006/relationships/customXml" Target="../ink/ink72.xml"/><Relationship Id="rId7" Type="http://schemas.openxmlformats.org/officeDocument/2006/relationships/customXml" Target="../ink/ink5.xml"/><Relationship Id="rId162" Type="http://schemas.openxmlformats.org/officeDocument/2006/relationships/image" Target="../media/image2503.png"/><Relationship Id="rId183" Type="http://schemas.openxmlformats.org/officeDocument/2006/relationships/customXml" Target="../ink/ink93.xml"/><Relationship Id="rId218" Type="http://schemas.openxmlformats.org/officeDocument/2006/relationships/image" Target="../media/image2531.png"/><Relationship Id="rId239" Type="http://schemas.openxmlformats.org/officeDocument/2006/relationships/customXml" Target="../ink/ink121.xml"/><Relationship Id="rId250" Type="http://schemas.openxmlformats.org/officeDocument/2006/relationships/image" Target="../media/image4.png"/><Relationship Id="rId271" Type="http://schemas.openxmlformats.org/officeDocument/2006/relationships/customXml" Target="../ink/ink137.xml"/><Relationship Id="rId292" Type="http://schemas.openxmlformats.org/officeDocument/2006/relationships/image" Target="../media/image25.png"/><Relationship Id="rId24" Type="http://schemas.openxmlformats.org/officeDocument/2006/relationships/image" Target="../media/image2434.png"/><Relationship Id="rId45" Type="http://schemas.openxmlformats.org/officeDocument/2006/relationships/customXml" Target="../ink/ink24.xml"/><Relationship Id="rId66" Type="http://schemas.openxmlformats.org/officeDocument/2006/relationships/image" Target="../media/image2455.png"/><Relationship Id="rId87" Type="http://schemas.openxmlformats.org/officeDocument/2006/relationships/customXml" Target="../ink/ink45.xml"/><Relationship Id="rId110" Type="http://schemas.openxmlformats.org/officeDocument/2006/relationships/image" Target="../media/image2477.png"/><Relationship Id="rId131" Type="http://schemas.openxmlformats.org/officeDocument/2006/relationships/customXml" Target="../ink/ink67.xml"/><Relationship Id="rId152" Type="http://schemas.openxmlformats.org/officeDocument/2006/relationships/image" Target="../media/image2498.png"/><Relationship Id="rId173" Type="http://schemas.openxmlformats.org/officeDocument/2006/relationships/customXml" Target="../ink/ink88.xml"/><Relationship Id="rId194" Type="http://schemas.openxmlformats.org/officeDocument/2006/relationships/image" Target="../media/image2519.png"/><Relationship Id="rId208" Type="http://schemas.openxmlformats.org/officeDocument/2006/relationships/image" Target="../media/image2525.png"/><Relationship Id="rId229" Type="http://schemas.openxmlformats.org/officeDocument/2006/relationships/customXml" Target="../ink/ink116.xml"/><Relationship Id="rId240" Type="http://schemas.openxmlformats.org/officeDocument/2006/relationships/image" Target="../media/image2542.png"/><Relationship Id="rId261" Type="http://schemas.openxmlformats.org/officeDocument/2006/relationships/customXml" Target="../ink/ink132.xml"/><Relationship Id="rId14" Type="http://schemas.openxmlformats.org/officeDocument/2006/relationships/image" Target="../media/image2429.png"/><Relationship Id="rId35" Type="http://schemas.openxmlformats.org/officeDocument/2006/relationships/customXml" Target="../ink/ink19.xml"/><Relationship Id="rId56" Type="http://schemas.openxmlformats.org/officeDocument/2006/relationships/image" Target="../media/image2450.png"/><Relationship Id="rId77" Type="http://schemas.openxmlformats.org/officeDocument/2006/relationships/customXml" Target="../ink/ink40.xml"/><Relationship Id="rId100" Type="http://schemas.openxmlformats.org/officeDocument/2006/relationships/image" Target="../media/image2472.png"/><Relationship Id="rId282" Type="http://schemas.openxmlformats.org/officeDocument/2006/relationships/image" Target="../media/image20.png"/><Relationship Id="rId8" Type="http://schemas.openxmlformats.org/officeDocument/2006/relationships/image" Target="../media/image2426.png"/><Relationship Id="rId98" Type="http://schemas.openxmlformats.org/officeDocument/2006/relationships/image" Target="../media/image2471.png"/><Relationship Id="rId121" Type="http://schemas.openxmlformats.org/officeDocument/2006/relationships/customXml" Target="../ink/ink62.xml"/><Relationship Id="rId142" Type="http://schemas.openxmlformats.org/officeDocument/2006/relationships/image" Target="../media/image2493.png"/><Relationship Id="rId163" Type="http://schemas.openxmlformats.org/officeDocument/2006/relationships/customXml" Target="../ink/ink83.xml"/><Relationship Id="rId184" Type="http://schemas.openxmlformats.org/officeDocument/2006/relationships/image" Target="../media/image2514.png"/><Relationship Id="rId219" Type="http://schemas.openxmlformats.org/officeDocument/2006/relationships/customXml" Target="../ink/ink111.xml"/><Relationship Id="rId230" Type="http://schemas.openxmlformats.org/officeDocument/2006/relationships/image" Target="../media/image2537.png"/><Relationship Id="rId251" Type="http://schemas.openxmlformats.org/officeDocument/2006/relationships/customXml" Target="../ink/ink127.xml"/><Relationship Id="rId25" Type="http://schemas.openxmlformats.org/officeDocument/2006/relationships/customXml" Target="../ink/ink14.xml"/><Relationship Id="rId46" Type="http://schemas.openxmlformats.org/officeDocument/2006/relationships/image" Target="../media/image2445.png"/><Relationship Id="rId67" Type="http://schemas.openxmlformats.org/officeDocument/2006/relationships/customXml" Target="../ink/ink35.xml"/><Relationship Id="rId272" Type="http://schemas.openxmlformats.org/officeDocument/2006/relationships/image" Target="../media/image15.png"/><Relationship Id="rId293" Type="http://schemas.openxmlformats.org/officeDocument/2006/relationships/customXml" Target="../ink/ink148.xml"/><Relationship Id="rId88" Type="http://schemas.openxmlformats.org/officeDocument/2006/relationships/image" Target="../media/image2466.png"/><Relationship Id="rId111" Type="http://schemas.openxmlformats.org/officeDocument/2006/relationships/customXml" Target="../ink/ink57.xml"/><Relationship Id="rId132" Type="http://schemas.openxmlformats.org/officeDocument/2006/relationships/image" Target="../media/image2488.png"/><Relationship Id="rId153" Type="http://schemas.openxmlformats.org/officeDocument/2006/relationships/customXml" Target="../ink/ink78.xml"/><Relationship Id="rId174" Type="http://schemas.openxmlformats.org/officeDocument/2006/relationships/image" Target="../media/image2509.png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220" Type="http://schemas.openxmlformats.org/officeDocument/2006/relationships/image" Target="../media/image2532.png"/><Relationship Id="rId241" Type="http://schemas.openxmlformats.org/officeDocument/2006/relationships/customXml" Target="../ink/ink122.xml"/><Relationship Id="rId15" Type="http://schemas.openxmlformats.org/officeDocument/2006/relationships/customXml" Target="../ink/ink9.xml"/><Relationship Id="rId36" Type="http://schemas.openxmlformats.org/officeDocument/2006/relationships/image" Target="../media/image2440.png"/><Relationship Id="rId57" Type="http://schemas.openxmlformats.org/officeDocument/2006/relationships/customXml" Target="../ink/ink30.xml"/><Relationship Id="rId262" Type="http://schemas.openxmlformats.org/officeDocument/2006/relationships/image" Target="../media/image10.png"/><Relationship Id="rId283" Type="http://schemas.openxmlformats.org/officeDocument/2006/relationships/customXml" Target="../ink/ink143.xml"/><Relationship Id="rId78" Type="http://schemas.openxmlformats.org/officeDocument/2006/relationships/image" Target="../media/image2461.png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122" Type="http://schemas.openxmlformats.org/officeDocument/2006/relationships/image" Target="../media/image2483.png"/><Relationship Id="rId143" Type="http://schemas.openxmlformats.org/officeDocument/2006/relationships/customXml" Target="../ink/ink73.xml"/><Relationship Id="rId164" Type="http://schemas.openxmlformats.org/officeDocument/2006/relationships/image" Target="../media/image2504.png"/><Relationship Id="rId185" Type="http://schemas.openxmlformats.org/officeDocument/2006/relationships/customXml" Target="../ink/ink94.xml"/><Relationship Id="rId9" Type="http://schemas.openxmlformats.org/officeDocument/2006/relationships/customXml" Target="../ink/ink6.xml"/><Relationship Id="rId210" Type="http://schemas.openxmlformats.org/officeDocument/2006/relationships/image" Target="../media/image2526.png"/><Relationship Id="rId26" Type="http://schemas.openxmlformats.org/officeDocument/2006/relationships/image" Target="../media/image2435.png"/><Relationship Id="rId231" Type="http://schemas.openxmlformats.org/officeDocument/2006/relationships/customXml" Target="../ink/ink117.xml"/><Relationship Id="rId252" Type="http://schemas.openxmlformats.org/officeDocument/2006/relationships/image" Target="../media/image5.png"/><Relationship Id="rId273" Type="http://schemas.openxmlformats.org/officeDocument/2006/relationships/customXml" Target="../ink/ink138.xml"/><Relationship Id="rId294" Type="http://schemas.openxmlformats.org/officeDocument/2006/relationships/image" Target="../media/image26.png"/><Relationship Id="rId47" Type="http://schemas.openxmlformats.org/officeDocument/2006/relationships/customXml" Target="../ink/ink25.xml"/><Relationship Id="rId68" Type="http://schemas.openxmlformats.org/officeDocument/2006/relationships/image" Target="../media/image2456.png"/><Relationship Id="rId89" Type="http://schemas.openxmlformats.org/officeDocument/2006/relationships/customXml" Target="../ink/ink46.xml"/><Relationship Id="rId112" Type="http://schemas.openxmlformats.org/officeDocument/2006/relationships/image" Target="../media/image2478.png"/><Relationship Id="rId133" Type="http://schemas.openxmlformats.org/officeDocument/2006/relationships/customXml" Target="../ink/ink68.xml"/><Relationship Id="rId154" Type="http://schemas.openxmlformats.org/officeDocument/2006/relationships/image" Target="../media/image2499.png"/><Relationship Id="rId175" Type="http://schemas.openxmlformats.org/officeDocument/2006/relationships/customXml" Target="../ink/ink89.xml"/><Relationship Id="rId196" Type="http://schemas.openxmlformats.org/officeDocument/2006/relationships/image" Target="../media/image2520.png"/><Relationship Id="rId200" Type="http://schemas.openxmlformats.org/officeDocument/2006/relationships/image" Target="../media/image2522.png"/><Relationship Id="rId16" Type="http://schemas.openxmlformats.org/officeDocument/2006/relationships/image" Target="../media/image2430.png"/><Relationship Id="rId221" Type="http://schemas.openxmlformats.org/officeDocument/2006/relationships/customXml" Target="../ink/ink112.xml"/><Relationship Id="rId242" Type="http://schemas.openxmlformats.org/officeDocument/2006/relationships/image" Target="../media/image2543.png"/><Relationship Id="rId263" Type="http://schemas.openxmlformats.org/officeDocument/2006/relationships/customXml" Target="../ink/ink133.xml"/><Relationship Id="rId284" Type="http://schemas.openxmlformats.org/officeDocument/2006/relationships/image" Target="../media/image21.png"/><Relationship Id="rId37" Type="http://schemas.openxmlformats.org/officeDocument/2006/relationships/customXml" Target="../ink/ink20.xml"/><Relationship Id="rId58" Type="http://schemas.openxmlformats.org/officeDocument/2006/relationships/image" Target="../media/image2451.png"/><Relationship Id="rId79" Type="http://schemas.openxmlformats.org/officeDocument/2006/relationships/customXml" Target="../ink/ink41.xml"/><Relationship Id="rId102" Type="http://schemas.openxmlformats.org/officeDocument/2006/relationships/image" Target="../media/image2473.png"/><Relationship Id="rId123" Type="http://schemas.openxmlformats.org/officeDocument/2006/relationships/customXml" Target="../ink/ink63.xml"/><Relationship Id="rId144" Type="http://schemas.openxmlformats.org/officeDocument/2006/relationships/image" Target="../media/image2494.png"/><Relationship Id="rId90" Type="http://schemas.openxmlformats.org/officeDocument/2006/relationships/image" Target="../media/image2467.png"/><Relationship Id="rId165" Type="http://schemas.openxmlformats.org/officeDocument/2006/relationships/customXml" Target="../ink/ink84.xml"/><Relationship Id="rId186" Type="http://schemas.openxmlformats.org/officeDocument/2006/relationships/image" Target="../media/image2515.png"/><Relationship Id="rId211" Type="http://schemas.openxmlformats.org/officeDocument/2006/relationships/customXml" Target="../ink/ink107.xml"/><Relationship Id="rId232" Type="http://schemas.openxmlformats.org/officeDocument/2006/relationships/image" Target="../media/image2538.png"/><Relationship Id="rId253" Type="http://schemas.openxmlformats.org/officeDocument/2006/relationships/customXml" Target="../ink/ink128.xml"/><Relationship Id="rId274" Type="http://schemas.openxmlformats.org/officeDocument/2006/relationships/image" Target="../media/image16.png"/><Relationship Id="rId295" Type="http://schemas.openxmlformats.org/officeDocument/2006/relationships/customXml" Target="../ink/ink149.xml"/><Relationship Id="rId27" Type="http://schemas.openxmlformats.org/officeDocument/2006/relationships/customXml" Target="../ink/ink15.xml"/><Relationship Id="rId48" Type="http://schemas.openxmlformats.org/officeDocument/2006/relationships/image" Target="../media/image2446.png"/><Relationship Id="rId69" Type="http://schemas.openxmlformats.org/officeDocument/2006/relationships/customXml" Target="../ink/ink36.xml"/><Relationship Id="rId113" Type="http://schemas.openxmlformats.org/officeDocument/2006/relationships/customXml" Target="../ink/ink58.xml"/><Relationship Id="rId134" Type="http://schemas.openxmlformats.org/officeDocument/2006/relationships/image" Target="../media/image2489.png"/><Relationship Id="rId80" Type="http://schemas.openxmlformats.org/officeDocument/2006/relationships/image" Target="../media/image2462.png"/><Relationship Id="rId155" Type="http://schemas.openxmlformats.org/officeDocument/2006/relationships/customXml" Target="../ink/ink79.xml"/><Relationship Id="rId176" Type="http://schemas.openxmlformats.org/officeDocument/2006/relationships/image" Target="../media/image2510.png"/><Relationship Id="rId197" Type="http://schemas.openxmlformats.org/officeDocument/2006/relationships/customXml" Target="../ink/ink100.xml"/><Relationship Id="rId201" Type="http://schemas.openxmlformats.org/officeDocument/2006/relationships/customXml" Target="../ink/ink102.xml"/><Relationship Id="rId222" Type="http://schemas.openxmlformats.org/officeDocument/2006/relationships/image" Target="../media/image2533.png"/><Relationship Id="rId243" Type="http://schemas.openxmlformats.org/officeDocument/2006/relationships/customXml" Target="../ink/ink123.xml"/><Relationship Id="rId264" Type="http://schemas.openxmlformats.org/officeDocument/2006/relationships/image" Target="../media/image11.png"/><Relationship Id="rId285" Type="http://schemas.openxmlformats.org/officeDocument/2006/relationships/customXml" Target="../ink/ink144.xml"/><Relationship Id="rId17" Type="http://schemas.openxmlformats.org/officeDocument/2006/relationships/customXml" Target="../ink/ink10.xml"/><Relationship Id="rId38" Type="http://schemas.openxmlformats.org/officeDocument/2006/relationships/image" Target="../media/image2441.png"/><Relationship Id="rId59" Type="http://schemas.openxmlformats.org/officeDocument/2006/relationships/customXml" Target="../ink/ink31.xml"/><Relationship Id="rId103" Type="http://schemas.openxmlformats.org/officeDocument/2006/relationships/customXml" Target="../ink/ink53.xml"/><Relationship Id="rId124" Type="http://schemas.openxmlformats.org/officeDocument/2006/relationships/image" Target="../media/image2484.png"/><Relationship Id="rId70" Type="http://schemas.openxmlformats.org/officeDocument/2006/relationships/image" Target="../media/image2457.png"/><Relationship Id="rId91" Type="http://schemas.openxmlformats.org/officeDocument/2006/relationships/customXml" Target="../ink/ink47.xml"/><Relationship Id="rId145" Type="http://schemas.openxmlformats.org/officeDocument/2006/relationships/customXml" Target="../ink/ink74.xml"/><Relationship Id="rId166" Type="http://schemas.openxmlformats.org/officeDocument/2006/relationships/image" Target="../media/image2505.png"/><Relationship Id="rId187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27.png"/><Relationship Id="rId233" Type="http://schemas.openxmlformats.org/officeDocument/2006/relationships/customXml" Target="../ink/ink118.xml"/><Relationship Id="rId254" Type="http://schemas.openxmlformats.org/officeDocument/2006/relationships/image" Target="../media/image6.png"/><Relationship Id="rId28" Type="http://schemas.openxmlformats.org/officeDocument/2006/relationships/image" Target="../media/image2436.png"/><Relationship Id="rId49" Type="http://schemas.openxmlformats.org/officeDocument/2006/relationships/customXml" Target="../ink/ink26.xml"/><Relationship Id="rId114" Type="http://schemas.openxmlformats.org/officeDocument/2006/relationships/image" Target="../media/image2479.png"/><Relationship Id="rId275" Type="http://schemas.openxmlformats.org/officeDocument/2006/relationships/customXml" Target="../ink/ink139.xml"/><Relationship Id="rId296" Type="http://schemas.openxmlformats.org/officeDocument/2006/relationships/image" Target="../media/image27.png"/><Relationship Id="rId60" Type="http://schemas.openxmlformats.org/officeDocument/2006/relationships/image" Target="../media/image2452.png"/><Relationship Id="rId81" Type="http://schemas.openxmlformats.org/officeDocument/2006/relationships/customXml" Target="../ink/ink42.xml"/><Relationship Id="rId135" Type="http://schemas.openxmlformats.org/officeDocument/2006/relationships/customXml" Target="../ink/ink69.xml"/><Relationship Id="rId156" Type="http://schemas.openxmlformats.org/officeDocument/2006/relationships/image" Target="../media/image2500.png"/><Relationship Id="rId177" Type="http://schemas.openxmlformats.org/officeDocument/2006/relationships/customXml" Target="../ink/ink90.xml"/><Relationship Id="rId198" Type="http://schemas.openxmlformats.org/officeDocument/2006/relationships/image" Target="../media/image2521.png"/><Relationship Id="rId202" Type="http://schemas.openxmlformats.org/officeDocument/2006/relationships/image" Target="../media/image2523.png"/><Relationship Id="rId223" Type="http://schemas.openxmlformats.org/officeDocument/2006/relationships/customXml" Target="../ink/ink113.xml"/><Relationship Id="rId244" Type="http://schemas.openxmlformats.org/officeDocument/2006/relationships/image" Target="../media/image2544.png"/><Relationship Id="rId18" Type="http://schemas.openxmlformats.org/officeDocument/2006/relationships/image" Target="../media/image2431.png"/><Relationship Id="rId39" Type="http://schemas.openxmlformats.org/officeDocument/2006/relationships/customXml" Target="../ink/ink21.xml"/><Relationship Id="rId265" Type="http://schemas.openxmlformats.org/officeDocument/2006/relationships/customXml" Target="../ink/ink134.xml"/><Relationship Id="rId286" Type="http://schemas.openxmlformats.org/officeDocument/2006/relationships/image" Target="../media/image22.png"/><Relationship Id="rId50" Type="http://schemas.openxmlformats.org/officeDocument/2006/relationships/image" Target="../media/image2447.png"/><Relationship Id="rId104" Type="http://schemas.openxmlformats.org/officeDocument/2006/relationships/image" Target="../media/image2474.png"/><Relationship Id="rId125" Type="http://schemas.openxmlformats.org/officeDocument/2006/relationships/customXml" Target="../ink/ink64.xml"/><Relationship Id="rId146" Type="http://schemas.openxmlformats.org/officeDocument/2006/relationships/image" Target="../media/image2495.png"/><Relationship Id="rId167" Type="http://schemas.openxmlformats.org/officeDocument/2006/relationships/customXml" Target="../ink/ink85.xml"/><Relationship Id="rId188" Type="http://schemas.openxmlformats.org/officeDocument/2006/relationships/image" Target="../media/image2516.png"/><Relationship Id="rId71" Type="http://schemas.openxmlformats.org/officeDocument/2006/relationships/customXml" Target="../ink/ink37.xml"/><Relationship Id="rId92" Type="http://schemas.openxmlformats.org/officeDocument/2006/relationships/image" Target="../media/image2468.png"/><Relationship Id="rId213" Type="http://schemas.openxmlformats.org/officeDocument/2006/relationships/customXml" Target="../ink/ink108.xml"/><Relationship Id="rId234" Type="http://schemas.openxmlformats.org/officeDocument/2006/relationships/image" Target="../media/image2539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6.xml"/><Relationship Id="rId255" Type="http://schemas.openxmlformats.org/officeDocument/2006/relationships/customXml" Target="../ink/ink129.xml"/><Relationship Id="rId276" Type="http://schemas.openxmlformats.org/officeDocument/2006/relationships/image" Target="../media/image17.png"/><Relationship Id="rId297" Type="http://schemas.openxmlformats.org/officeDocument/2006/relationships/customXml" Target="../ink/ink150.xml"/><Relationship Id="rId40" Type="http://schemas.openxmlformats.org/officeDocument/2006/relationships/image" Target="../media/image2442.png"/><Relationship Id="rId115" Type="http://schemas.openxmlformats.org/officeDocument/2006/relationships/customXml" Target="../ink/ink59.xml"/><Relationship Id="rId136" Type="http://schemas.openxmlformats.org/officeDocument/2006/relationships/image" Target="../media/image2490.png"/><Relationship Id="rId157" Type="http://schemas.openxmlformats.org/officeDocument/2006/relationships/customXml" Target="../ink/ink80.xml"/><Relationship Id="rId178" Type="http://schemas.openxmlformats.org/officeDocument/2006/relationships/image" Target="../media/image2511.png"/><Relationship Id="rId61" Type="http://schemas.openxmlformats.org/officeDocument/2006/relationships/customXml" Target="../ink/ink32.xml"/><Relationship Id="rId82" Type="http://schemas.openxmlformats.org/officeDocument/2006/relationships/image" Target="../media/image2463.png"/><Relationship Id="rId199" Type="http://schemas.openxmlformats.org/officeDocument/2006/relationships/customXml" Target="../ink/ink101.xml"/><Relationship Id="rId203" Type="http://schemas.openxmlformats.org/officeDocument/2006/relationships/customXml" Target="../ink/ink103.xml"/><Relationship Id="rId19" Type="http://schemas.openxmlformats.org/officeDocument/2006/relationships/customXml" Target="../ink/ink11.xml"/><Relationship Id="rId224" Type="http://schemas.openxmlformats.org/officeDocument/2006/relationships/image" Target="../media/image2534.png"/><Relationship Id="rId245" Type="http://schemas.openxmlformats.org/officeDocument/2006/relationships/customXml" Target="../ink/ink124.xml"/><Relationship Id="rId266" Type="http://schemas.openxmlformats.org/officeDocument/2006/relationships/image" Target="../media/image12.png"/><Relationship Id="rId287" Type="http://schemas.openxmlformats.org/officeDocument/2006/relationships/customXml" Target="../ink/ink145.xml"/><Relationship Id="rId30" Type="http://schemas.openxmlformats.org/officeDocument/2006/relationships/image" Target="../media/image2437.png"/><Relationship Id="rId105" Type="http://schemas.openxmlformats.org/officeDocument/2006/relationships/customXml" Target="../ink/ink54.xml"/><Relationship Id="rId126" Type="http://schemas.openxmlformats.org/officeDocument/2006/relationships/image" Target="../media/image2485.png"/><Relationship Id="rId147" Type="http://schemas.openxmlformats.org/officeDocument/2006/relationships/customXml" Target="../ink/ink75.xml"/><Relationship Id="rId168" Type="http://schemas.openxmlformats.org/officeDocument/2006/relationships/image" Target="../media/image2506.png"/><Relationship Id="rId51" Type="http://schemas.openxmlformats.org/officeDocument/2006/relationships/customXml" Target="../ink/ink27.xml"/><Relationship Id="rId72" Type="http://schemas.openxmlformats.org/officeDocument/2006/relationships/image" Target="../media/image2458.png"/><Relationship Id="rId93" Type="http://schemas.openxmlformats.org/officeDocument/2006/relationships/customXml" Target="../ink/ink48.xml"/><Relationship Id="rId189" Type="http://schemas.openxmlformats.org/officeDocument/2006/relationships/customXml" Target="../ink/ink96.xml"/><Relationship Id="rId3" Type="http://schemas.openxmlformats.org/officeDocument/2006/relationships/customXml" Target="../ink/ink3.xml"/><Relationship Id="rId214" Type="http://schemas.openxmlformats.org/officeDocument/2006/relationships/image" Target="../media/image2528.png"/><Relationship Id="rId235" Type="http://schemas.openxmlformats.org/officeDocument/2006/relationships/customXml" Target="../ink/ink119.xml"/><Relationship Id="rId256" Type="http://schemas.openxmlformats.org/officeDocument/2006/relationships/image" Target="../media/image7.png"/><Relationship Id="rId277" Type="http://schemas.openxmlformats.org/officeDocument/2006/relationships/customXml" Target="../ink/ink140.xml"/><Relationship Id="rId298" Type="http://schemas.openxmlformats.org/officeDocument/2006/relationships/image" Target="../media/image28.png"/><Relationship Id="rId116" Type="http://schemas.openxmlformats.org/officeDocument/2006/relationships/image" Target="../media/image2480.png"/><Relationship Id="rId137" Type="http://schemas.openxmlformats.org/officeDocument/2006/relationships/customXml" Target="../ink/ink70.xml"/><Relationship Id="rId158" Type="http://schemas.openxmlformats.org/officeDocument/2006/relationships/image" Target="../media/image2501.png"/><Relationship Id="rId20" Type="http://schemas.openxmlformats.org/officeDocument/2006/relationships/image" Target="../media/image2432.png"/><Relationship Id="rId41" Type="http://schemas.openxmlformats.org/officeDocument/2006/relationships/customXml" Target="../ink/ink22.xml"/><Relationship Id="rId62" Type="http://schemas.openxmlformats.org/officeDocument/2006/relationships/image" Target="../media/image2453.png"/><Relationship Id="rId83" Type="http://schemas.openxmlformats.org/officeDocument/2006/relationships/customXml" Target="../ink/ink43.xml"/><Relationship Id="rId179" Type="http://schemas.openxmlformats.org/officeDocument/2006/relationships/customXml" Target="../ink/ink91.xml"/><Relationship Id="rId190" Type="http://schemas.openxmlformats.org/officeDocument/2006/relationships/image" Target="../media/image2517.png"/><Relationship Id="rId204" Type="http://schemas.openxmlformats.org/officeDocument/2006/relationships/image" Target="../media/image1046.png"/><Relationship Id="rId225" Type="http://schemas.openxmlformats.org/officeDocument/2006/relationships/customXml" Target="../ink/ink114.xml"/><Relationship Id="rId246" Type="http://schemas.openxmlformats.org/officeDocument/2006/relationships/image" Target="../media/image2545.png"/><Relationship Id="rId267" Type="http://schemas.openxmlformats.org/officeDocument/2006/relationships/customXml" Target="../ink/ink135.xml"/><Relationship Id="rId288" Type="http://schemas.openxmlformats.org/officeDocument/2006/relationships/image" Target="../media/image23.png"/><Relationship Id="rId106" Type="http://schemas.openxmlformats.org/officeDocument/2006/relationships/image" Target="../media/image2475.png"/><Relationship Id="rId127" Type="http://schemas.openxmlformats.org/officeDocument/2006/relationships/customXml" Target="../ink/ink65.xml"/><Relationship Id="rId10" Type="http://schemas.openxmlformats.org/officeDocument/2006/relationships/image" Target="../media/image2427.png"/><Relationship Id="rId31" Type="http://schemas.openxmlformats.org/officeDocument/2006/relationships/customXml" Target="../ink/ink17.xml"/><Relationship Id="rId52" Type="http://schemas.openxmlformats.org/officeDocument/2006/relationships/image" Target="../media/image2448.png"/><Relationship Id="rId73" Type="http://schemas.openxmlformats.org/officeDocument/2006/relationships/customXml" Target="../ink/ink38.xml"/><Relationship Id="rId94" Type="http://schemas.openxmlformats.org/officeDocument/2006/relationships/image" Target="../media/image2469.png"/><Relationship Id="rId148" Type="http://schemas.openxmlformats.org/officeDocument/2006/relationships/image" Target="../media/image2496.png"/><Relationship Id="rId169" Type="http://schemas.openxmlformats.org/officeDocument/2006/relationships/customXml" Target="../ink/ink86.xml"/><Relationship Id="rId4" Type="http://schemas.openxmlformats.org/officeDocument/2006/relationships/image" Target="../media/image2425.png"/><Relationship Id="rId180" Type="http://schemas.openxmlformats.org/officeDocument/2006/relationships/image" Target="../media/image2512.png"/><Relationship Id="rId215" Type="http://schemas.openxmlformats.org/officeDocument/2006/relationships/customXml" Target="../ink/ink109.xml"/><Relationship Id="rId236" Type="http://schemas.openxmlformats.org/officeDocument/2006/relationships/image" Target="../media/image2540.png"/><Relationship Id="rId257" Type="http://schemas.openxmlformats.org/officeDocument/2006/relationships/customXml" Target="../ink/ink130.xml"/><Relationship Id="rId278" Type="http://schemas.openxmlformats.org/officeDocument/2006/relationships/image" Target="../media/image18.png"/><Relationship Id="rId42" Type="http://schemas.openxmlformats.org/officeDocument/2006/relationships/image" Target="../media/image2443.png"/><Relationship Id="rId84" Type="http://schemas.openxmlformats.org/officeDocument/2006/relationships/image" Target="../media/image2464.png"/><Relationship Id="rId138" Type="http://schemas.openxmlformats.org/officeDocument/2006/relationships/image" Target="../media/image2491.png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47" Type="http://schemas.openxmlformats.org/officeDocument/2006/relationships/customXml" Target="../ink/ink125.xml"/><Relationship Id="rId107" Type="http://schemas.openxmlformats.org/officeDocument/2006/relationships/customXml" Target="../ink/ink55.xml"/><Relationship Id="rId289" Type="http://schemas.openxmlformats.org/officeDocument/2006/relationships/customXml" Target="../ink/ink146.xml"/><Relationship Id="rId11" Type="http://schemas.openxmlformats.org/officeDocument/2006/relationships/customXml" Target="../ink/ink7.xml"/><Relationship Id="rId53" Type="http://schemas.openxmlformats.org/officeDocument/2006/relationships/customXml" Target="../ink/ink28.xml"/><Relationship Id="rId149" Type="http://schemas.openxmlformats.org/officeDocument/2006/relationships/customXml" Target="../ink/ink76.xml"/><Relationship Id="rId95" Type="http://schemas.openxmlformats.org/officeDocument/2006/relationships/customXml" Target="../ink/ink49.xml"/><Relationship Id="rId160" Type="http://schemas.openxmlformats.org/officeDocument/2006/relationships/image" Target="../media/image2502.png"/><Relationship Id="rId216" Type="http://schemas.openxmlformats.org/officeDocument/2006/relationships/image" Target="../media/image2530.png"/><Relationship Id="rId258" Type="http://schemas.openxmlformats.org/officeDocument/2006/relationships/image" Target="../media/image8.png"/><Relationship Id="rId22" Type="http://schemas.openxmlformats.org/officeDocument/2006/relationships/image" Target="../media/image2433.png"/><Relationship Id="rId64" Type="http://schemas.openxmlformats.org/officeDocument/2006/relationships/image" Target="../media/image2454.png"/><Relationship Id="rId118" Type="http://schemas.openxmlformats.org/officeDocument/2006/relationships/image" Target="../media/image2481.png"/><Relationship Id="rId171" Type="http://schemas.openxmlformats.org/officeDocument/2006/relationships/customXml" Target="../ink/ink87.xml"/><Relationship Id="rId227" Type="http://schemas.openxmlformats.org/officeDocument/2006/relationships/customXml" Target="../ink/ink115.xml"/><Relationship Id="rId269" Type="http://schemas.openxmlformats.org/officeDocument/2006/relationships/customXml" Target="../ink/ink136.xml"/><Relationship Id="rId33" Type="http://schemas.openxmlformats.org/officeDocument/2006/relationships/customXml" Target="../ink/ink18.xml"/><Relationship Id="rId129" Type="http://schemas.openxmlformats.org/officeDocument/2006/relationships/customXml" Target="../ink/ink66.xml"/><Relationship Id="rId280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BmYhP91Vs&amp;feature=youtu.b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.xml"/><Relationship Id="rId671" Type="http://schemas.openxmlformats.org/officeDocument/2006/relationships/image" Target="../media/image46.png"/><Relationship Id="rId769" Type="http://schemas.openxmlformats.org/officeDocument/2006/relationships/image" Target="../media/image95.png"/><Relationship Id="rId21" Type="http://schemas.openxmlformats.org/officeDocument/2006/relationships/customXml" Target="../ink/ink160.xml"/><Relationship Id="rId324" Type="http://schemas.openxmlformats.org/officeDocument/2006/relationships/customXml" Target="../ink/ink313.xml"/><Relationship Id="rId531" Type="http://schemas.openxmlformats.org/officeDocument/2006/relationships/customXml" Target="../ink/ink417.xml"/><Relationship Id="rId629" Type="http://schemas.openxmlformats.org/officeDocument/2006/relationships/image" Target="../media/image3045.png"/><Relationship Id="rId170" Type="http://schemas.openxmlformats.org/officeDocument/2006/relationships/image" Target="../media/image2630.png"/><Relationship Id="rId836" Type="http://schemas.openxmlformats.org/officeDocument/2006/relationships/customXml" Target="../ink/ink570.xml"/><Relationship Id="rId268" Type="http://schemas.openxmlformats.org/officeDocument/2006/relationships/customXml" Target="../ink/ink285.xml"/><Relationship Id="rId475" Type="http://schemas.openxmlformats.org/officeDocument/2006/relationships/customXml" Target="../ink/ink389.xml"/><Relationship Id="rId682" Type="http://schemas.openxmlformats.org/officeDocument/2006/relationships/customXml" Target="../ink/ink493.xml"/><Relationship Id="rId32" Type="http://schemas.openxmlformats.org/officeDocument/2006/relationships/image" Target="../media/image2561.png"/><Relationship Id="rId128" Type="http://schemas.openxmlformats.org/officeDocument/2006/relationships/image" Target="../media/image2609.png"/><Relationship Id="rId335" Type="http://schemas.openxmlformats.org/officeDocument/2006/relationships/image" Target="../media/image2710.png"/><Relationship Id="rId542" Type="http://schemas.openxmlformats.org/officeDocument/2006/relationships/image" Target="../media/image3002.png"/><Relationship Id="rId181" Type="http://schemas.openxmlformats.org/officeDocument/2006/relationships/customXml" Target="../ink/ink240.xml"/><Relationship Id="rId402" Type="http://schemas.openxmlformats.org/officeDocument/2006/relationships/image" Target="../media/image2742.png"/><Relationship Id="rId847" Type="http://schemas.openxmlformats.org/officeDocument/2006/relationships/image" Target="../media/image134.png"/><Relationship Id="rId279" Type="http://schemas.openxmlformats.org/officeDocument/2006/relationships/image" Target="../media/image2682.png"/><Relationship Id="rId486" Type="http://schemas.openxmlformats.org/officeDocument/2006/relationships/image" Target="../media/image2784.png"/><Relationship Id="rId693" Type="http://schemas.openxmlformats.org/officeDocument/2006/relationships/image" Target="../media/image57.png"/><Relationship Id="rId707" Type="http://schemas.openxmlformats.org/officeDocument/2006/relationships/image" Target="../media/image64.png"/><Relationship Id="rId43" Type="http://schemas.openxmlformats.org/officeDocument/2006/relationships/customXml" Target="../ink/ink171.xml"/><Relationship Id="rId139" Type="http://schemas.openxmlformats.org/officeDocument/2006/relationships/customXml" Target="../ink/ink219.xml"/><Relationship Id="rId346" Type="http://schemas.openxmlformats.org/officeDocument/2006/relationships/customXml" Target="../ink/ink324.xml"/><Relationship Id="rId553" Type="http://schemas.openxmlformats.org/officeDocument/2006/relationships/customXml" Target="../ink/ink428.xml"/><Relationship Id="rId760" Type="http://schemas.openxmlformats.org/officeDocument/2006/relationships/customXml" Target="../ink/ink532.xml"/><Relationship Id="rId192" Type="http://schemas.openxmlformats.org/officeDocument/2006/relationships/image" Target="../media/image2641.png"/><Relationship Id="rId206" Type="http://schemas.openxmlformats.org/officeDocument/2006/relationships/image" Target="../media/image2648.png"/><Relationship Id="rId413" Type="http://schemas.openxmlformats.org/officeDocument/2006/relationships/customXml" Target="../ink/ink358.xml"/><Relationship Id="rId858" Type="http://schemas.openxmlformats.org/officeDocument/2006/relationships/customXml" Target="../ink/ink581.xml"/><Relationship Id="rId497" Type="http://schemas.openxmlformats.org/officeDocument/2006/relationships/customXml" Target="../ink/ink400.xml"/><Relationship Id="rId620" Type="http://schemas.openxmlformats.org/officeDocument/2006/relationships/customXml" Target="../ink/ink462.xml"/><Relationship Id="rId718" Type="http://schemas.openxmlformats.org/officeDocument/2006/relationships/customXml" Target="../ink/ink511.xml"/><Relationship Id="rId357" Type="http://schemas.openxmlformats.org/officeDocument/2006/relationships/customXml" Target="../ink/ink330.xml"/><Relationship Id="rId54" Type="http://schemas.openxmlformats.org/officeDocument/2006/relationships/image" Target="../media/image2572.png"/><Relationship Id="rId217" Type="http://schemas.openxmlformats.org/officeDocument/2006/relationships/customXml" Target="../ink/ink258.xml"/><Relationship Id="rId564" Type="http://schemas.openxmlformats.org/officeDocument/2006/relationships/image" Target="../media/image3013.png"/><Relationship Id="rId771" Type="http://schemas.openxmlformats.org/officeDocument/2006/relationships/image" Target="../media/image96.png"/><Relationship Id="rId424" Type="http://schemas.openxmlformats.org/officeDocument/2006/relationships/image" Target="../media/image2753.png"/><Relationship Id="rId631" Type="http://schemas.openxmlformats.org/officeDocument/2006/relationships/image" Target="../media/image3046.png"/><Relationship Id="rId729" Type="http://schemas.openxmlformats.org/officeDocument/2006/relationships/image" Target="../media/image75.png"/><Relationship Id="rId270" Type="http://schemas.openxmlformats.org/officeDocument/2006/relationships/customXml" Target="../ink/ink286.xml"/><Relationship Id="rId65" Type="http://schemas.openxmlformats.org/officeDocument/2006/relationships/customXml" Target="../ink/ink182.xml"/><Relationship Id="rId130" Type="http://schemas.openxmlformats.org/officeDocument/2006/relationships/image" Target="../media/image2610.png"/><Relationship Id="rId368" Type="http://schemas.openxmlformats.org/officeDocument/2006/relationships/image" Target="../media/image2725.png"/><Relationship Id="rId575" Type="http://schemas.openxmlformats.org/officeDocument/2006/relationships/customXml" Target="../ink/ink439.xml"/><Relationship Id="rId782" Type="http://schemas.openxmlformats.org/officeDocument/2006/relationships/customXml" Target="../ink/ink543.xml"/><Relationship Id="rId228" Type="http://schemas.openxmlformats.org/officeDocument/2006/relationships/image" Target="../media/image2659.png"/><Relationship Id="rId435" Type="http://schemas.openxmlformats.org/officeDocument/2006/relationships/customXml" Target="../ink/ink369.xml"/><Relationship Id="rId642" Type="http://schemas.openxmlformats.org/officeDocument/2006/relationships/customXml" Target="../ink/ink473.xml"/><Relationship Id="rId281" Type="http://schemas.openxmlformats.org/officeDocument/2006/relationships/image" Target="../media/image2683.png"/><Relationship Id="rId502" Type="http://schemas.openxmlformats.org/officeDocument/2006/relationships/image" Target="../media/image2792.png"/><Relationship Id="rId76" Type="http://schemas.openxmlformats.org/officeDocument/2006/relationships/image" Target="../media/image2583.png"/><Relationship Id="rId141" Type="http://schemas.openxmlformats.org/officeDocument/2006/relationships/customXml" Target="../ink/ink220.xml"/><Relationship Id="rId379" Type="http://schemas.openxmlformats.org/officeDocument/2006/relationships/customXml" Target="../ink/ink341.xml"/><Relationship Id="rId586" Type="http://schemas.openxmlformats.org/officeDocument/2006/relationships/image" Target="../media/image3024.png"/><Relationship Id="rId793" Type="http://schemas.openxmlformats.org/officeDocument/2006/relationships/image" Target="../media/image107.png"/><Relationship Id="rId807" Type="http://schemas.openxmlformats.org/officeDocument/2006/relationships/image" Target="../media/image114.png"/><Relationship Id="rId7" Type="http://schemas.openxmlformats.org/officeDocument/2006/relationships/customXml" Target="../ink/ink153.xml"/><Relationship Id="rId239" Type="http://schemas.openxmlformats.org/officeDocument/2006/relationships/customXml" Target="../ink/ink269.xml"/><Relationship Id="rId446" Type="http://schemas.openxmlformats.org/officeDocument/2006/relationships/image" Target="../media/image2764.png"/><Relationship Id="rId653" Type="http://schemas.openxmlformats.org/officeDocument/2006/relationships/image" Target="../media/image37.png"/><Relationship Id="rId292" Type="http://schemas.openxmlformats.org/officeDocument/2006/relationships/customXml" Target="../ink/ink297.xml"/><Relationship Id="rId306" Type="http://schemas.openxmlformats.org/officeDocument/2006/relationships/customXml" Target="../ink/ink304.xml"/><Relationship Id="rId860" Type="http://schemas.openxmlformats.org/officeDocument/2006/relationships/customXml" Target="../ink/ink582.xml"/><Relationship Id="rId87" Type="http://schemas.openxmlformats.org/officeDocument/2006/relationships/customXml" Target="../ink/ink193.xml"/><Relationship Id="rId513" Type="http://schemas.openxmlformats.org/officeDocument/2006/relationships/customXml" Target="../ink/ink408.xml"/><Relationship Id="rId597" Type="http://schemas.openxmlformats.org/officeDocument/2006/relationships/image" Target="../media/image3029.png"/><Relationship Id="rId720" Type="http://schemas.openxmlformats.org/officeDocument/2006/relationships/customXml" Target="../ink/ink512.xml"/><Relationship Id="rId818" Type="http://schemas.openxmlformats.org/officeDocument/2006/relationships/customXml" Target="../ink/ink561.xml"/><Relationship Id="rId152" Type="http://schemas.openxmlformats.org/officeDocument/2006/relationships/image" Target="../media/image2621.png"/><Relationship Id="rId457" Type="http://schemas.openxmlformats.org/officeDocument/2006/relationships/customXml" Target="../ink/ink380.xml"/><Relationship Id="rId664" Type="http://schemas.openxmlformats.org/officeDocument/2006/relationships/customXml" Target="../ink/ink484.xml"/><Relationship Id="rId14" Type="http://schemas.openxmlformats.org/officeDocument/2006/relationships/image" Target="../media/image2552.png"/><Relationship Id="rId317" Type="http://schemas.openxmlformats.org/officeDocument/2006/relationships/image" Target="../media/image2701.png"/><Relationship Id="rId524" Type="http://schemas.openxmlformats.org/officeDocument/2006/relationships/image" Target="../media/image2993.png"/><Relationship Id="rId731" Type="http://schemas.openxmlformats.org/officeDocument/2006/relationships/image" Target="../media/image76.png"/><Relationship Id="rId98" Type="http://schemas.openxmlformats.org/officeDocument/2006/relationships/image" Target="../media/image2594.png"/><Relationship Id="rId163" Type="http://schemas.openxmlformats.org/officeDocument/2006/relationships/customXml" Target="../ink/ink231.xml"/><Relationship Id="rId370" Type="http://schemas.openxmlformats.org/officeDocument/2006/relationships/image" Target="../media/image2726.png"/><Relationship Id="rId829" Type="http://schemas.openxmlformats.org/officeDocument/2006/relationships/image" Target="../media/image125.png"/><Relationship Id="rId230" Type="http://schemas.openxmlformats.org/officeDocument/2006/relationships/image" Target="../media/image2660.png"/><Relationship Id="rId468" Type="http://schemas.openxmlformats.org/officeDocument/2006/relationships/image" Target="../media/image2775.png"/><Relationship Id="rId675" Type="http://schemas.openxmlformats.org/officeDocument/2006/relationships/image" Target="../media/image48.png"/><Relationship Id="rId25" Type="http://schemas.openxmlformats.org/officeDocument/2006/relationships/customXml" Target="../ink/ink162.xml"/><Relationship Id="rId328" Type="http://schemas.openxmlformats.org/officeDocument/2006/relationships/customXml" Target="../ink/ink315.xml"/><Relationship Id="rId535" Type="http://schemas.openxmlformats.org/officeDocument/2006/relationships/customXml" Target="../ink/ink419.xml"/><Relationship Id="rId742" Type="http://schemas.openxmlformats.org/officeDocument/2006/relationships/customXml" Target="../ink/ink523.xml"/><Relationship Id="rId174" Type="http://schemas.openxmlformats.org/officeDocument/2006/relationships/image" Target="../media/image2632.png"/><Relationship Id="rId381" Type="http://schemas.openxmlformats.org/officeDocument/2006/relationships/customXml" Target="../ink/ink342.xml"/><Relationship Id="rId602" Type="http://schemas.openxmlformats.org/officeDocument/2006/relationships/customXml" Target="../ink/ink453.xml"/><Relationship Id="rId241" Type="http://schemas.openxmlformats.org/officeDocument/2006/relationships/customXml" Target="../ink/ink270.xml"/><Relationship Id="rId479" Type="http://schemas.openxmlformats.org/officeDocument/2006/relationships/customXml" Target="../ink/ink391.xml"/><Relationship Id="rId686" Type="http://schemas.openxmlformats.org/officeDocument/2006/relationships/customXml" Target="../ink/ink495.xml"/><Relationship Id="rId36" Type="http://schemas.openxmlformats.org/officeDocument/2006/relationships/image" Target="../media/image2563.png"/><Relationship Id="rId339" Type="http://schemas.openxmlformats.org/officeDocument/2006/relationships/image" Target="../media/image2712.png"/><Relationship Id="rId546" Type="http://schemas.openxmlformats.org/officeDocument/2006/relationships/image" Target="../media/image3004.png"/><Relationship Id="rId753" Type="http://schemas.openxmlformats.org/officeDocument/2006/relationships/image" Target="../media/image87.png"/><Relationship Id="rId101" Type="http://schemas.openxmlformats.org/officeDocument/2006/relationships/customXml" Target="../ink/ink200.xml"/><Relationship Id="rId185" Type="http://schemas.openxmlformats.org/officeDocument/2006/relationships/customXml" Target="../ink/ink242.xml"/><Relationship Id="rId406" Type="http://schemas.openxmlformats.org/officeDocument/2006/relationships/image" Target="../media/image2744.png"/><Relationship Id="rId392" Type="http://schemas.openxmlformats.org/officeDocument/2006/relationships/image" Target="../media/image2737.png"/><Relationship Id="rId613" Type="http://schemas.openxmlformats.org/officeDocument/2006/relationships/image" Target="../media/image3037.png"/><Relationship Id="rId697" Type="http://schemas.openxmlformats.org/officeDocument/2006/relationships/image" Target="../media/image59.png"/><Relationship Id="rId820" Type="http://schemas.openxmlformats.org/officeDocument/2006/relationships/customXml" Target="../ink/ink562.xml"/><Relationship Id="rId252" Type="http://schemas.openxmlformats.org/officeDocument/2006/relationships/image" Target="../media/image2669.png"/><Relationship Id="rId47" Type="http://schemas.openxmlformats.org/officeDocument/2006/relationships/customXml" Target="../ink/ink173.xml"/><Relationship Id="rId112" Type="http://schemas.openxmlformats.org/officeDocument/2006/relationships/image" Target="../media/image2601.png"/><Relationship Id="rId557" Type="http://schemas.openxmlformats.org/officeDocument/2006/relationships/customXml" Target="../ink/ink430.xml"/><Relationship Id="rId764" Type="http://schemas.openxmlformats.org/officeDocument/2006/relationships/customXml" Target="../ink/ink534.xml"/><Relationship Id="rId196" Type="http://schemas.openxmlformats.org/officeDocument/2006/relationships/image" Target="../media/image2643.png"/><Relationship Id="rId417" Type="http://schemas.openxmlformats.org/officeDocument/2006/relationships/customXml" Target="../ink/ink360.xml"/><Relationship Id="rId624" Type="http://schemas.openxmlformats.org/officeDocument/2006/relationships/customXml" Target="../ink/ink464.xml"/><Relationship Id="rId831" Type="http://schemas.openxmlformats.org/officeDocument/2006/relationships/image" Target="../media/image126.png"/><Relationship Id="rId263" Type="http://schemas.openxmlformats.org/officeDocument/2006/relationships/image" Target="../media/image2674.png"/><Relationship Id="rId470" Type="http://schemas.openxmlformats.org/officeDocument/2006/relationships/image" Target="../media/image2776.png"/><Relationship Id="rId58" Type="http://schemas.openxmlformats.org/officeDocument/2006/relationships/image" Target="../media/image2574.png"/><Relationship Id="rId123" Type="http://schemas.openxmlformats.org/officeDocument/2006/relationships/customXml" Target="../ink/ink211.xml"/><Relationship Id="rId330" Type="http://schemas.openxmlformats.org/officeDocument/2006/relationships/customXml" Target="../ink/ink316.xml"/><Relationship Id="rId568" Type="http://schemas.openxmlformats.org/officeDocument/2006/relationships/image" Target="../media/image3015.png"/><Relationship Id="rId775" Type="http://schemas.openxmlformats.org/officeDocument/2006/relationships/image" Target="../media/image98.png"/><Relationship Id="rId428" Type="http://schemas.openxmlformats.org/officeDocument/2006/relationships/image" Target="../media/image2755.png"/><Relationship Id="rId635" Type="http://schemas.openxmlformats.org/officeDocument/2006/relationships/image" Target="../media/image3048.png"/><Relationship Id="rId842" Type="http://schemas.openxmlformats.org/officeDocument/2006/relationships/customXml" Target="../ink/ink573.xml"/><Relationship Id="rId274" Type="http://schemas.openxmlformats.org/officeDocument/2006/relationships/customXml" Target="../ink/ink288.xml"/><Relationship Id="rId481" Type="http://schemas.openxmlformats.org/officeDocument/2006/relationships/customXml" Target="../ink/ink392.xml"/><Relationship Id="rId702" Type="http://schemas.openxmlformats.org/officeDocument/2006/relationships/customXml" Target="../ink/ink503.xml"/><Relationship Id="rId69" Type="http://schemas.openxmlformats.org/officeDocument/2006/relationships/customXml" Target="../ink/ink184.xml"/><Relationship Id="rId134" Type="http://schemas.openxmlformats.org/officeDocument/2006/relationships/image" Target="../media/image2612.png"/><Relationship Id="rId579" Type="http://schemas.openxmlformats.org/officeDocument/2006/relationships/customXml" Target="../ink/ink441.xml"/><Relationship Id="rId786" Type="http://schemas.openxmlformats.org/officeDocument/2006/relationships/customXml" Target="../ink/ink545.xml"/><Relationship Id="rId341" Type="http://schemas.openxmlformats.org/officeDocument/2006/relationships/image" Target="../media/image2713.png"/><Relationship Id="rId439" Type="http://schemas.openxmlformats.org/officeDocument/2006/relationships/customXml" Target="../ink/ink371.xml"/><Relationship Id="rId646" Type="http://schemas.openxmlformats.org/officeDocument/2006/relationships/customXml" Target="../ink/ink475.xml"/><Relationship Id="rId201" Type="http://schemas.openxmlformats.org/officeDocument/2006/relationships/customXml" Target="../ink/ink250.xml"/><Relationship Id="rId285" Type="http://schemas.openxmlformats.org/officeDocument/2006/relationships/image" Target="../media/image2685.png"/><Relationship Id="rId506" Type="http://schemas.openxmlformats.org/officeDocument/2006/relationships/image" Target="../media/image2794.png"/><Relationship Id="rId853" Type="http://schemas.openxmlformats.org/officeDocument/2006/relationships/image" Target="../media/image137.png"/><Relationship Id="rId492" Type="http://schemas.openxmlformats.org/officeDocument/2006/relationships/image" Target="../media/image2787.png"/><Relationship Id="rId713" Type="http://schemas.openxmlformats.org/officeDocument/2006/relationships/image" Target="../media/image67.png"/><Relationship Id="rId797" Type="http://schemas.openxmlformats.org/officeDocument/2006/relationships/image" Target="../media/image109.png"/><Relationship Id="rId145" Type="http://schemas.openxmlformats.org/officeDocument/2006/relationships/customXml" Target="../ink/ink222.xml"/><Relationship Id="rId352" Type="http://schemas.openxmlformats.org/officeDocument/2006/relationships/image" Target="../media/image2718.png"/><Relationship Id="rId212" Type="http://schemas.openxmlformats.org/officeDocument/2006/relationships/image" Target="../media/image2651.png"/><Relationship Id="rId657" Type="http://schemas.openxmlformats.org/officeDocument/2006/relationships/image" Target="../media/image39.png"/><Relationship Id="rId864" Type="http://schemas.openxmlformats.org/officeDocument/2006/relationships/customXml" Target="../ink/ink584.xml"/><Relationship Id="rId296" Type="http://schemas.openxmlformats.org/officeDocument/2006/relationships/customXml" Target="../ink/ink299.xml"/><Relationship Id="rId517" Type="http://schemas.openxmlformats.org/officeDocument/2006/relationships/customXml" Target="../ink/ink410.xml"/><Relationship Id="rId724" Type="http://schemas.openxmlformats.org/officeDocument/2006/relationships/customXml" Target="../ink/ink514.xml"/><Relationship Id="rId60" Type="http://schemas.openxmlformats.org/officeDocument/2006/relationships/image" Target="../media/image2575.png"/><Relationship Id="rId156" Type="http://schemas.openxmlformats.org/officeDocument/2006/relationships/image" Target="../media/image2623.png"/><Relationship Id="rId363" Type="http://schemas.openxmlformats.org/officeDocument/2006/relationships/customXml" Target="../ink/ink333.xml"/><Relationship Id="rId570" Type="http://schemas.openxmlformats.org/officeDocument/2006/relationships/image" Target="../media/image3016.png"/><Relationship Id="rId223" Type="http://schemas.openxmlformats.org/officeDocument/2006/relationships/customXml" Target="../ink/ink261.xml"/><Relationship Id="rId430" Type="http://schemas.openxmlformats.org/officeDocument/2006/relationships/image" Target="../media/image2756.png"/><Relationship Id="rId668" Type="http://schemas.openxmlformats.org/officeDocument/2006/relationships/customXml" Target="../ink/ink486.xml"/><Relationship Id="rId18" Type="http://schemas.openxmlformats.org/officeDocument/2006/relationships/image" Target="../media/image2554.png"/><Relationship Id="rId528" Type="http://schemas.openxmlformats.org/officeDocument/2006/relationships/image" Target="../media/image2995.png"/><Relationship Id="rId735" Type="http://schemas.openxmlformats.org/officeDocument/2006/relationships/image" Target="../media/image78.png"/><Relationship Id="rId167" Type="http://schemas.openxmlformats.org/officeDocument/2006/relationships/customXml" Target="../ink/ink233.xml"/><Relationship Id="rId374" Type="http://schemas.openxmlformats.org/officeDocument/2006/relationships/image" Target="../media/image2728.png"/><Relationship Id="rId581" Type="http://schemas.openxmlformats.org/officeDocument/2006/relationships/customXml" Target="../ink/ink442.xml"/><Relationship Id="rId71" Type="http://schemas.openxmlformats.org/officeDocument/2006/relationships/customXml" Target="../ink/ink185.xml"/><Relationship Id="rId234" Type="http://schemas.openxmlformats.org/officeDocument/2006/relationships/image" Target="../media/image2662.png"/><Relationship Id="rId679" Type="http://schemas.openxmlformats.org/officeDocument/2006/relationships/image" Target="../media/image50.png"/><Relationship Id="rId802" Type="http://schemas.openxmlformats.org/officeDocument/2006/relationships/customXml" Target="../ink/ink553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64.xml"/><Relationship Id="rId441" Type="http://schemas.openxmlformats.org/officeDocument/2006/relationships/customXml" Target="../ink/ink372.xml"/><Relationship Id="rId539" Type="http://schemas.openxmlformats.org/officeDocument/2006/relationships/customXml" Target="../ink/ink421.xml"/><Relationship Id="rId746" Type="http://schemas.openxmlformats.org/officeDocument/2006/relationships/customXml" Target="../ink/ink525.xml"/><Relationship Id="rId178" Type="http://schemas.openxmlformats.org/officeDocument/2006/relationships/image" Target="../media/image2634.png"/><Relationship Id="rId301" Type="http://schemas.openxmlformats.org/officeDocument/2006/relationships/image" Target="../media/image2693.png"/><Relationship Id="rId82" Type="http://schemas.openxmlformats.org/officeDocument/2006/relationships/image" Target="../media/image2586.png"/><Relationship Id="rId385" Type="http://schemas.openxmlformats.org/officeDocument/2006/relationships/customXml" Target="../ink/ink344.xml"/><Relationship Id="rId592" Type="http://schemas.openxmlformats.org/officeDocument/2006/relationships/customXml" Target="../ink/ink448.xml"/><Relationship Id="rId606" Type="http://schemas.openxmlformats.org/officeDocument/2006/relationships/customXml" Target="../ink/ink455.xml"/><Relationship Id="rId813" Type="http://schemas.openxmlformats.org/officeDocument/2006/relationships/image" Target="../media/image117.png"/><Relationship Id="rId245" Type="http://schemas.openxmlformats.org/officeDocument/2006/relationships/image" Target="../media/image2666.png"/><Relationship Id="rId452" Type="http://schemas.openxmlformats.org/officeDocument/2006/relationships/image" Target="../media/image2767.png"/><Relationship Id="rId105" Type="http://schemas.openxmlformats.org/officeDocument/2006/relationships/customXml" Target="../ink/ink202.xml"/><Relationship Id="rId312" Type="http://schemas.openxmlformats.org/officeDocument/2006/relationships/customXml" Target="../ink/ink307.xml"/><Relationship Id="rId757" Type="http://schemas.openxmlformats.org/officeDocument/2006/relationships/image" Target="../media/image89.png"/><Relationship Id="rId93" Type="http://schemas.openxmlformats.org/officeDocument/2006/relationships/customXml" Target="../ink/ink196.xml"/><Relationship Id="rId189" Type="http://schemas.openxmlformats.org/officeDocument/2006/relationships/customXml" Target="../ink/ink244.xml"/><Relationship Id="rId396" Type="http://schemas.openxmlformats.org/officeDocument/2006/relationships/image" Target="../media/image2739.png"/><Relationship Id="rId617" Type="http://schemas.openxmlformats.org/officeDocument/2006/relationships/image" Target="../media/image3039.png"/><Relationship Id="rId824" Type="http://schemas.openxmlformats.org/officeDocument/2006/relationships/customXml" Target="../ink/ink564.xml"/><Relationship Id="rId256" Type="http://schemas.openxmlformats.org/officeDocument/2006/relationships/image" Target="../media/image2671.png"/><Relationship Id="rId463" Type="http://schemas.openxmlformats.org/officeDocument/2006/relationships/customXml" Target="../ink/ink383.xml"/><Relationship Id="rId670" Type="http://schemas.openxmlformats.org/officeDocument/2006/relationships/customXml" Target="../ink/ink487.xml"/><Relationship Id="rId116" Type="http://schemas.openxmlformats.org/officeDocument/2006/relationships/image" Target="../media/image2603.png"/><Relationship Id="rId323" Type="http://schemas.openxmlformats.org/officeDocument/2006/relationships/image" Target="../media/image2704.png"/><Relationship Id="rId530" Type="http://schemas.openxmlformats.org/officeDocument/2006/relationships/image" Target="../media/image2996.png"/><Relationship Id="rId768" Type="http://schemas.openxmlformats.org/officeDocument/2006/relationships/customXml" Target="../ink/ink536.xml"/><Relationship Id="rId20" Type="http://schemas.openxmlformats.org/officeDocument/2006/relationships/image" Target="../media/image2555.png"/><Relationship Id="rId628" Type="http://schemas.openxmlformats.org/officeDocument/2006/relationships/customXml" Target="../ink/ink466.xml"/><Relationship Id="rId835" Type="http://schemas.openxmlformats.org/officeDocument/2006/relationships/image" Target="../media/image128.png"/><Relationship Id="rId267" Type="http://schemas.openxmlformats.org/officeDocument/2006/relationships/image" Target="../media/image2676.png"/><Relationship Id="rId474" Type="http://schemas.openxmlformats.org/officeDocument/2006/relationships/image" Target="../media/image2778.png"/><Relationship Id="rId127" Type="http://schemas.openxmlformats.org/officeDocument/2006/relationships/customXml" Target="../ink/ink213.xml"/><Relationship Id="rId681" Type="http://schemas.openxmlformats.org/officeDocument/2006/relationships/image" Target="../media/image51.png"/><Relationship Id="rId779" Type="http://schemas.openxmlformats.org/officeDocument/2006/relationships/image" Target="../media/image100.png"/><Relationship Id="rId31" Type="http://schemas.openxmlformats.org/officeDocument/2006/relationships/customXml" Target="../ink/ink165.xml"/><Relationship Id="rId334" Type="http://schemas.openxmlformats.org/officeDocument/2006/relationships/customXml" Target="../ink/ink318.xml"/><Relationship Id="rId541" Type="http://schemas.openxmlformats.org/officeDocument/2006/relationships/customXml" Target="../ink/ink422.xml"/><Relationship Id="rId639" Type="http://schemas.openxmlformats.org/officeDocument/2006/relationships/image" Target="../media/image30.png"/><Relationship Id="rId180" Type="http://schemas.openxmlformats.org/officeDocument/2006/relationships/image" Target="../media/image2635.png"/><Relationship Id="rId278" Type="http://schemas.openxmlformats.org/officeDocument/2006/relationships/customXml" Target="../ink/ink290.xml"/><Relationship Id="rId401" Type="http://schemas.openxmlformats.org/officeDocument/2006/relationships/customXml" Target="../ink/ink352.xml"/><Relationship Id="rId846" Type="http://schemas.openxmlformats.org/officeDocument/2006/relationships/customXml" Target="../ink/ink575.xml"/><Relationship Id="rId485" Type="http://schemas.openxmlformats.org/officeDocument/2006/relationships/customXml" Target="../ink/ink394.xml"/><Relationship Id="rId692" Type="http://schemas.openxmlformats.org/officeDocument/2006/relationships/customXml" Target="../ink/ink498.xml"/><Relationship Id="rId706" Type="http://schemas.openxmlformats.org/officeDocument/2006/relationships/customXml" Target="../ink/ink505.xml"/><Relationship Id="rId42" Type="http://schemas.openxmlformats.org/officeDocument/2006/relationships/image" Target="../media/image2566.png"/><Relationship Id="rId138" Type="http://schemas.openxmlformats.org/officeDocument/2006/relationships/image" Target="../media/image2614.png"/><Relationship Id="rId345" Type="http://schemas.openxmlformats.org/officeDocument/2006/relationships/image" Target="../media/image2715.png"/><Relationship Id="rId552" Type="http://schemas.openxmlformats.org/officeDocument/2006/relationships/image" Target="../media/image3007.png"/><Relationship Id="rId191" Type="http://schemas.openxmlformats.org/officeDocument/2006/relationships/customXml" Target="../ink/ink245.xml"/><Relationship Id="rId205" Type="http://schemas.openxmlformats.org/officeDocument/2006/relationships/customXml" Target="../ink/ink252.xml"/><Relationship Id="rId412" Type="http://schemas.openxmlformats.org/officeDocument/2006/relationships/image" Target="../media/image2747.png"/><Relationship Id="rId857" Type="http://schemas.openxmlformats.org/officeDocument/2006/relationships/image" Target="../media/image139.png"/><Relationship Id="rId289" Type="http://schemas.openxmlformats.org/officeDocument/2006/relationships/image" Target="../media/image2687.png"/><Relationship Id="rId496" Type="http://schemas.openxmlformats.org/officeDocument/2006/relationships/image" Target="../media/image2789.png"/><Relationship Id="rId717" Type="http://schemas.openxmlformats.org/officeDocument/2006/relationships/image" Target="../media/image69.png"/><Relationship Id="rId53" Type="http://schemas.openxmlformats.org/officeDocument/2006/relationships/customXml" Target="../ink/ink176.xml"/><Relationship Id="rId149" Type="http://schemas.openxmlformats.org/officeDocument/2006/relationships/customXml" Target="../ink/ink224.xml"/><Relationship Id="rId356" Type="http://schemas.openxmlformats.org/officeDocument/2006/relationships/image" Target="../media/image2720.png"/><Relationship Id="rId563" Type="http://schemas.openxmlformats.org/officeDocument/2006/relationships/customXml" Target="../ink/ink433.xml"/><Relationship Id="rId770" Type="http://schemas.openxmlformats.org/officeDocument/2006/relationships/customXml" Target="../ink/ink537.xml"/><Relationship Id="rId216" Type="http://schemas.openxmlformats.org/officeDocument/2006/relationships/image" Target="../media/image2653.png"/><Relationship Id="rId423" Type="http://schemas.openxmlformats.org/officeDocument/2006/relationships/customXml" Target="../ink/ink363.xml"/><Relationship Id="rId630" Type="http://schemas.openxmlformats.org/officeDocument/2006/relationships/customXml" Target="../ink/ink467.xml"/><Relationship Id="rId728" Type="http://schemas.openxmlformats.org/officeDocument/2006/relationships/customXml" Target="../ink/ink516.xml"/><Relationship Id="rId64" Type="http://schemas.openxmlformats.org/officeDocument/2006/relationships/image" Target="../media/image2577.png"/><Relationship Id="rId367" Type="http://schemas.openxmlformats.org/officeDocument/2006/relationships/customXml" Target="../ink/ink335.xml"/><Relationship Id="rId574" Type="http://schemas.openxmlformats.org/officeDocument/2006/relationships/image" Target="../media/image3018.png"/><Relationship Id="rId227" Type="http://schemas.openxmlformats.org/officeDocument/2006/relationships/customXml" Target="../ink/ink263.xml"/><Relationship Id="rId781" Type="http://schemas.openxmlformats.org/officeDocument/2006/relationships/image" Target="../media/image101.png"/><Relationship Id="rId434" Type="http://schemas.openxmlformats.org/officeDocument/2006/relationships/image" Target="../media/image2758.png"/><Relationship Id="rId641" Type="http://schemas.openxmlformats.org/officeDocument/2006/relationships/image" Target="../media/image31.png"/><Relationship Id="rId739" Type="http://schemas.openxmlformats.org/officeDocument/2006/relationships/image" Target="../media/image80.png"/><Relationship Id="rId280" Type="http://schemas.openxmlformats.org/officeDocument/2006/relationships/customXml" Target="../ink/ink291.xml"/><Relationship Id="rId501" Type="http://schemas.openxmlformats.org/officeDocument/2006/relationships/customXml" Target="../ink/ink402.xml"/><Relationship Id="rId75" Type="http://schemas.openxmlformats.org/officeDocument/2006/relationships/customXml" Target="../ink/ink187.xml"/><Relationship Id="rId140" Type="http://schemas.openxmlformats.org/officeDocument/2006/relationships/image" Target="../media/image2615.png"/><Relationship Id="rId378" Type="http://schemas.openxmlformats.org/officeDocument/2006/relationships/image" Target="../media/image2730.png"/><Relationship Id="rId585" Type="http://schemas.openxmlformats.org/officeDocument/2006/relationships/customXml" Target="../ink/ink444.xml"/><Relationship Id="rId792" Type="http://schemas.openxmlformats.org/officeDocument/2006/relationships/customXml" Target="../ink/ink548.xml"/><Relationship Id="rId806" Type="http://schemas.openxmlformats.org/officeDocument/2006/relationships/customXml" Target="../ink/ink555.xml"/><Relationship Id="rId6" Type="http://schemas.openxmlformats.org/officeDocument/2006/relationships/image" Target="../media/image2548.png"/><Relationship Id="rId238" Type="http://schemas.openxmlformats.org/officeDocument/2006/relationships/image" Target="../media/image1046.png"/><Relationship Id="rId445" Type="http://schemas.openxmlformats.org/officeDocument/2006/relationships/customXml" Target="../ink/ink374.xml"/><Relationship Id="rId652" Type="http://schemas.openxmlformats.org/officeDocument/2006/relationships/customXml" Target="../ink/ink478.xml"/><Relationship Id="rId291" Type="http://schemas.openxmlformats.org/officeDocument/2006/relationships/image" Target="../media/image2688.png"/><Relationship Id="rId305" Type="http://schemas.openxmlformats.org/officeDocument/2006/relationships/image" Target="../media/image2695.png"/><Relationship Id="rId512" Type="http://schemas.openxmlformats.org/officeDocument/2006/relationships/image" Target="../media/image2797.png"/><Relationship Id="rId86" Type="http://schemas.openxmlformats.org/officeDocument/2006/relationships/image" Target="../media/image2588.png"/><Relationship Id="rId151" Type="http://schemas.openxmlformats.org/officeDocument/2006/relationships/customXml" Target="../ink/ink225.xml"/><Relationship Id="rId389" Type="http://schemas.openxmlformats.org/officeDocument/2006/relationships/customXml" Target="../ink/ink346.xml"/><Relationship Id="rId596" Type="http://schemas.openxmlformats.org/officeDocument/2006/relationships/customXml" Target="../ink/ink450.xml"/><Relationship Id="rId817" Type="http://schemas.openxmlformats.org/officeDocument/2006/relationships/image" Target="../media/image119.png"/><Relationship Id="rId249" Type="http://schemas.openxmlformats.org/officeDocument/2006/relationships/customXml" Target="../ink/ink275.xml"/><Relationship Id="rId456" Type="http://schemas.openxmlformats.org/officeDocument/2006/relationships/image" Target="../media/image2769.png"/><Relationship Id="rId663" Type="http://schemas.openxmlformats.org/officeDocument/2006/relationships/image" Target="../media/image42.png"/><Relationship Id="rId13" Type="http://schemas.openxmlformats.org/officeDocument/2006/relationships/customXml" Target="../ink/ink156.xml"/><Relationship Id="rId109" Type="http://schemas.openxmlformats.org/officeDocument/2006/relationships/customXml" Target="../ink/ink204.xml"/><Relationship Id="rId316" Type="http://schemas.openxmlformats.org/officeDocument/2006/relationships/customXml" Target="../ink/ink309.xml"/><Relationship Id="rId523" Type="http://schemas.openxmlformats.org/officeDocument/2006/relationships/customXml" Target="../ink/ink413.xml"/><Relationship Id="rId97" Type="http://schemas.openxmlformats.org/officeDocument/2006/relationships/customXml" Target="../ink/ink198.xml"/><Relationship Id="rId730" Type="http://schemas.openxmlformats.org/officeDocument/2006/relationships/customXml" Target="../ink/ink517.xml"/><Relationship Id="rId828" Type="http://schemas.openxmlformats.org/officeDocument/2006/relationships/customXml" Target="../ink/ink566.xml"/><Relationship Id="rId162" Type="http://schemas.openxmlformats.org/officeDocument/2006/relationships/image" Target="../media/image2626.png"/><Relationship Id="rId467" Type="http://schemas.openxmlformats.org/officeDocument/2006/relationships/customXml" Target="../ink/ink385.xml"/><Relationship Id="rId674" Type="http://schemas.openxmlformats.org/officeDocument/2006/relationships/customXml" Target="../ink/ink489.xml"/><Relationship Id="rId24" Type="http://schemas.openxmlformats.org/officeDocument/2006/relationships/image" Target="../media/image2557.png"/><Relationship Id="rId327" Type="http://schemas.openxmlformats.org/officeDocument/2006/relationships/image" Target="../media/image2706.png"/><Relationship Id="rId534" Type="http://schemas.openxmlformats.org/officeDocument/2006/relationships/image" Target="../media/image2998.png"/><Relationship Id="rId741" Type="http://schemas.openxmlformats.org/officeDocument/2006/relationships/image" Target="../media/image81.png"/><Relationship Id="rId839" Type="http://schemas.openxmlformats.org/officeDocument/2006/relationships/image" Target="../media/image130.png"/><Relationship Id="rId173" Type="http://schemas.openxmlformats.org/officeDocument/2006/relationships/customXml" Target="../ink/ink236.xml"/><Relationship Id="rId380" Type="http://schemas.openxmlformats.org/officeDocument/2006/relationships/image" Target="../media/image2731.png"/><Relationship Id="rId601" Type="http://schemas.openxmlformats.org/officeDocument/2006/relationships/image" Target="../media/image3031.png"/><Relationship Id="rId240" Type="http://schemas.openxmlformats.org/officeDocument/2006/relationships/image" Target="../media/image2664.png"/><Relationship Id="rId478" Type="http://schemas.openxmlformats.org/officeDocument/2006/relationships/image" Target="../media/image2780.png"/><Relationship Id="rId685" Type="http://schemas.openxmlformats.org/officeDocument/2006/relationships/image" Target="../media/image53.png"/><Relationship Id="rId35" Type="http://schemas.openxmlformats.org/officeDocument/2006/relationships/customXml" Target="../ink/ink167.xml"/><Relationship Id="rId100" Type="http://schemas.openxmlformats.org/officeDocument/2006/relationships/image" Target="../media/image2595.png"/><Relationship Id="rId338" Type="http://schemas.openxmlformats.org/officeDocument/2006/relationships/customXml" Target="../ink/ink320.xml"/><Relationship Id="rId545" Type="http://schemas.openxmlformats.org/officeDocument/2006/relationships/customXml" Target="../ink/ink424.xml"/><Relationship Id="rId752" Type="http://schemas.openxmlformats.org/officeDocument/2006/relationships/customXml" Target="../ink/ink528.xml"/><Relationship Id="rId184" Type="http://schemas.openxmlformats.org/officeDocument/2006/relationships/image" Target="../media/image2637.png"/><Relationship Id="rId391" Type="http://schemas.openxmlformats.org/officeDocument/2006/relationships/customXml" Target="../ink/ink347.xml"/><Relationship Id="rId405" Type="http://schemas.openxmlformats.org/officeDocument/2006/relationships/customXml" Target="../ink/ink354.xml"/><Relationship Id="rId612" Type="http://schemas.openxmlformats.org/officeDocument/2006/relationships/customXml" Target="../ink/ink458.xml"/><Relationship Id="rId251" Type="http://schemas.openxmlformats.org/officeDocument/2006/relationships/customXml" Target="../ink/ink276.xml"/><Relationship Id="rId489" Type="http://schemas.openxmlformats.org/officeDocument/2006/relationships/customXml" Target="../ink/ink396.xml"/><Relationship Id="rId654" Type="http://schemas.openxmlformats.org/officeDocument/2006/relationships/customXml" Target="../ink/ink479.xml"/><Relationship Id="rId696" Type="http://schemas.openxmlformats.org/officeDocument/2006/relationships/customXml" Target="../ink/ink500.xml"/><Relationship Id="rId861" Type="http://schemas.openxmlformats.org/officeDocument/2006/relationships/image" Target="../media/image141.png"/><Relationship Id="rId46" Type="http://schemas.openxmlformats.org/officeDocument/2006/relationships/image" Target="../media/image2568.png"/><Relationship Id="rId293" Type="http://schemas.openxmlformats.org/officeDocument/2006/relationships/image" Target="../media/image2689.png"/><Relationship Id="rId307" Type="http://schemas.openxmlformats.org/officeDocument/2006/relationships/image" Target="../media/image2696.png"/><Relationship Id="rId349" Type="http://schemas.openxmlformats.org/officeDocument/2006/relationships/customXml" Target="../ink/ink326.xml"/><Relationship Id="rId514" Type="http://schemas.openxmlformats.org/officeDocument/2006/relationships/image" Target="../media/image2798.png"/><Relationship Id="rId556" Type="http://schemas.openxmlformats.org/officeDocument/2006/relationships/image" Target="../media/image3009.png"/><Relationship Id="rId721" Type="http://schemas.openxmlformats.org/officeDocument/2006/relationships/image" Target="../media/image71.png"/><Relationship Id="rId763" Type="http://schemas.openxmlformats.org/officeDocument/2006/relationships/image" Target="../media/image92.png"/><Relationship Id="rId88" Type="http://schemas.openxmlformats.org/officeDocument/2006/relationships/image" Target="../media/image2589.png"/><Relationship Id="rId111" Type="http://schemas.openxmlformats.org/officeDocument/2006/relationships/customXml" Target="../ink/ink205.xml"/><Relationship Id="rId153" Type="http://schemas.openxmlformats.org/officeDocument/2006/relationships/customXml" Target="../ink/ink226.xml"/><Relationship Id="rId195" Type="http://schemas.openxmlformats.org/officeDocument/2006/relationships/customXml" Target="../ink/ink247.xml"/><Relationship Id="rId209" Type="http://schemas.openxmlformats.org/officeDocument/2006/relationships/customXml" Target="../ink/ink254.xml"/><Relationship Id="rId360" Type="http://schemas.openxmlformats.org/officeDocument/2006/relationships/image" Target="../media/image1172.png"/><Relationship Id="rId416" Type="http://schemas.openxmlformats.org/officeDocument/2006/relationships/image" Target="../media/image2749.png"/><Relationship Id="rId598" Type="http://schemas.openxmlformats.org/officeDocument/2006/relationships/customXml" Target="../ink/ink451.xml"/><Relationship Id="rId819" Type="http://schemas.openxmlformats.org/officeDocument/2006/relationships/image" Target="../media/image120.png"/><Relationship Id="rId220" Type="http://schemas.openxmlformats.org/officeDocument/2006/relationships/image" Target="../media/image2655.png"/><Relationship Id="rId458" Type="http://schemas.openxmlformats.org/officeDocument/2006/relationships/image" Target="../media/image2770.png"/><Relationship Id="rId623" Type="http://schemas.openxmlformats.org/officeDocument/2006/relationships/image" Target="../media/image3042.png"/><Relationship Id="rId665" Type="http://schemas.openxmlformats.org/officeDocument/2006/relationships/image" Target="../media/image43.png"/><Relationship Id="rId830" Type="http://schemas.openxmlformats.org/officeDocument/2006/relationships/customXml" Target="../ink/ink567.xml"/><Relationship Id="rId15" Type="http://schemas.openxmlformats.org/officeDocument/2006/relationships/customXml" Target="../ink/ink157.xml"/><Relationship Id="rId57" Type="http://schemas.openxmlformats.org/officeDocument/2006/relationships/customXml" Target="../ink/ink178.xml"/><Relationship Id="rId262" Type="http://schemas.openxmlformats.org/officeDocument/2006/relationships/customXml" Target="../ink/ink282.xml"/><Relationship Id="rId318" Type="http://schemas.openxmlformats.org/officeDocument/2006/relationships/customXml" Target="../ink/ink310.xml"/><Relationship Id="rId525" Type="http://schemas.openxmlformats.org/officeDocument/2006/relationships/customXml" Target="../ink/ink414.xml"/><Relationship Id="rId567" Type="http://schemas.openxmlformats.org/officeDocument/2006/relationships/customXml" Target="../ink/ink435.xml"/><Relationship Id="rId732" Type="http://schemas.openxmlformats.org/officeDocument/2006/relationships/customXml" Target="../ink/ink518.xml"/><Relationship Id="rId99" Type="http://schemas.openxmlformats.org/officeDocument/2006/relationships/customXml" Target="../ink/ink199.xml"/><Relationship Id="rId122" Type="http://schemas.openxmlformats.org/officeDocument/2006/relationships/image" Target="../media/image2606.png"/><Relationship Id="rId164" Type="http://schemas.openxmlformats.org/officeDocument/2006/relationships/image" Target="../media/image2627.png"/><Relationship Id="rId371" Type="http://schemas.openxmlformats.org/officeDocument/2006/relationships/customXml" Target="../ink/ink337.xml"/><Relationship Id="rId774" Type="http://schemas.openxmlformats.org/officeDocument/2006/relationships/customXml" Target="../ink/ink539.xml"/><Relationship Id="rId427" Type="http://schemas.openxmlformats.org/officeDocument/2006/relationships/customXml" Target="../ink/ink365.xml"/><Relationship Id="rId469" Type="http://schemas.openxmlformats.org/officeDocument/2006/relationships/customXml" Target="../ink/ink386.xml"/><Relationship Id="rId634" Type="http://schemas.openxmlformats.org/officeDocument/2006/relationships/customXml" Target="../ink/ink469.xml"/><Relationship Id="rId676" Type="http://schemas.openxmlformats.org/officeDocument/2006/relationships/customXml" Target="../ink/ink490.xml"/><Relationship Id="rId841" Type="http://schemas.openxmlformats.org/officeDocument/2006/relationships/image" Target="../media/image131.png"/><Relationship Id="rId26" Type="http://schemas.openxmlformats.org/officeDocument/2006/relationships/image" Target="../media/image2558.png"/><Relationship Id="rId231" Type="http://schemas.openxmlformats.org/officeDocument/2006/relationships/customXml" Target="../ink/ink265.xml"/><Relationship Id="rId273" Type="http://schemas.openxmlformats.org/officeDocument/2006/relationships/image" Target="../media/image2679.png"/><Relationship Id="rId329" Type="http://schemas.openxmlformats.org/officeDocument/2006/relationships/image" Target="../media/image2707.png"/><Relationship Id="rId480" Type="http://schemas.openxmlformats.org/officeDocument/2006/relationships/image" Target="../media/image2781.png"/><Relationship Id="rId536" Type="http://schemas.openxmlformats.org/officeDocument/2006/relationships/image" Target="../media/image2999.png"/><Relationship Id="rId701" Type="http://schemas.openxmlformats.org/officeDocument/2006/relationships/image" Target="../media/image61.png"/><Relationship Id="rId68" Type="http://schemas.openxmlformats.org/officeDocument/2006/relationships/image" Target="../media/image2579.png"/><Relationship Id="rId133" Type="http://schemas.openxmlformats.org/officeDocument/2006/relationships/customXml" Target="../ink/ink216.xml"/><Relationship Id="rId175" Type="http://schemas.openxmlformats.org/officeDocument/2006/relationships/customXml" Target="../ink/ink237.xml"/><Relationship Id="rId340" Type="http://schemas.openxmlformats.org/officeDocument/2006/relationships/customXml" Target="../ink/ink321.xml"/><Relationship Id="rId578" Type="http://schemas.openxmlformats.org/officeDocument/2006/relationships/image" Target="../media/image3020.png"/><Relationship Id="rId743" Type="http://schemas.openxmlformats.org/officeDocument/2006/relationships/image" Target="../media/image82.png"/><Relationship Id="rId785" Type="http://schemas.openxmlformats.org/officeDocument/2006/relationships/image" Target="../media/image103.png"/><Relationship Id="rId200" Type="http://schemas.openxmlformats.org/officeDocument/2006/relationships/image" Target="../media/image2645.png"/><Relationship Id="rId382" Type="http://schemas.openxmlformats.org/officeDocument/2006/relationships/image" Target="../media/image2732.png"/><Relationship Id="rId438" Type="http://schemas.openxmlformats.org/officeDocument/2006/relationships/image" Target="../media/image2760.png"/><Relationship Id="rId603" Type="http://schemas.openxmlformats.org/officeDocument/2006/relationships/image" Target="../media/image3032.png"/><Relationship Id="rId645" Type="http://schemas.openxmlformats.org/officeDocument/2006/relationships/image" Target="../media/image33.png"/><Relationship Id="rId687" Type="http://schemas.openxmlformats.org/officeDocument/2006/relationships/image" Target="../media/image54.png"/><Relationship Id="rId810" Type="http://schemas.openxmlformats.org/officeDocument/2006/relationships/customXml" Target="../ink/ink557.xml"/><Relationship Id="rId852" Type="http://schemas.openxmlformats.org/officeDocument/2006/relationships/customXml" Target="../ink/ink578.xml"/><Relationship Id="rId242" Type="http://schemas.openxmlformats.org/officeDocument/2006/relationships/customXml" Target="../ink/ink271.xml"/><Relationship Id="rId284" Type="http://schemas.openxmlformats.org/officeDocument/2006/relationships/customXml" Target="../ink/ink293.xml"/><Relationship Id="rId491" Type="http://schemas.openxmlformats.org/officeDocument/2006/relationships/customXml" Target="../ink/ink397.xml"/><Relationship Id="rId505" Type="http://schemas.openxmlformats.org/officeDocument/2006/relationships/customXml" Target="../ink/ink404.xml"/><Relationship Id="rId712" Type="http://schemas.openxmlformats.org/officeDocument/2006/relationships/customXml" Target="../ink/ink508.xml"/><Relationship Id="rId37" Type="http://schemas.openxmlformats.org/officeDocument/2006/relationships/customXml" Target="../ink/ink168.xml"/><Relationship Id="rId79" Type="http://schemas.openxmlformats.org/officeDocument/2006/relationships/customXml" Target="../ink/ink189.xml"/><Relationship Id="rId102" Type="http://schemas.openxmlformats.org/officeDocument/2006/relationships/image" Target="../media/image2596.png"/><Relationship Id="rId144" Type="http://schemas.openxmlformats.org/officeDocument/2006/relationships/image" Target="../media/image2617.png"/><Relationship Id="rId547" Type="http://schemas.openxmlformats.org/officeDocument/2006/relationships/customXml" Target="../ink/ink425.xml"/><Relationship Id="rId589" Type="http://schemas.openxmlformats.org/officeDocument/2006/relationships/customXml" Target="../ink/ink446.xml"/><Relationship Id="rId754" Type="http://schemas.openxmlformats.org/officeDocument/2006/relationships/customXml" Target="../ink/ink529.xml"/><Relationship Id="rId796" Type="http://schemas.openxmlformats.org/officeDocument/2006/relationships/customXml" Target="../ink/ink550.xml"/><Relationship Id="rId90" Type="http://schemas.openxmlformats.org/officeDocument/2006/relationships/image" Target="../media/image2590.png"/><Relationship Id="rId186" Type="http://schemas.openxmlformats.org/officeDocument/2006/relationships/image" Target="../media/image2638.png"/><Relationship Id="rId351" Type="http://schemas.openxmlformats.org/officeDocument/2006/relationships/customXml" Target="../ink/ink327.xml"/><Relationship Id="rId393" Type="http://schemas.openxmlformats.org/officeDocument/2006/relationships/customXml" Target="../ink/ink348.xml"/><Relationship Id="rId407" Type="http://schemas.openxmlformats.org/officeDocument/2006/relationships/customXml" Target="../ink/ink355.xml"/><Relationship Id="rId449" Type="http://schemas.openxmlformats.org/officeDocument/2006/relationships/customXml" Target="../ink/ink376.xml"/><Relationship Id="rId614" Type="http://schemas.openxmlformats.org/officeDocument/2006/relationships/customXml" Target="../ink/ink459.xml"/><Relationship Id="rId656" Type="http://schemas.openxmlformats.org/officeDocument/2006/relationships/customXml" Target="../ink/ink480.xml"/><Relationship Id="rId821" Type="http://schemas.openxmlformats.org/officeDocument/2006/relationships/image" Target="../media/image121.png"/><Relationship Id="rId863" Type="http://schemas.openxmlformats.org/officeDocument/2006/relationships/image" Target="../media/image142.png"/><Relationship Id="rId211" Type="http://schemas.openxmlformats.org/officeDocument/2006/relationships/customXml" Target="../ink/ink255.xml"/><Relationship Id="rId253" Type="http://schemas.openxmlformats.org/officeDocument/2006/relationships/customXml" Target="../ink/ink277.xml"/><Relationship Id="rId295" Type="http://schemas.openxmlformats.org/officeDocument/2006/relationships/image" Target="../media/image2690.png"/><Relationship Id="rId309" Type="http://schemas.openxmlformats.org/officeDocument/2006/relationships/image" Target="../media/image2697.png"/><Relationship Id="rId460" Type="http://schemas.openxmlformats.org/officeDocument/2006/relationships/image" Target="../media/image2771.png"/><Relationship Id="rId516" Type="http://schemas.openxmlformats.org/officeDocument/2006/relationships/image" Target="../media/image2799.png"/><Relationship Id="rId698" Type="http://schemas.openxmlformats.org/officeDocument/2006/relationships/customXml" Target="../ink/ink501.xml"/><Relationship Id="rId48" Type="http://schemas.openxmlformats.org/officeDocument/2006/relationships/image" Target="../media/image2569.png"/><Relationship Id="rId113" Type="http://schemas.openxmlformats.org/officeDocument/2006/relationships/customXml" Target="../ink/ink206.xml"/><Relationship Id="rId320" Type="http://schemas.openxmlformats.org/officeDocument/2006/relationships/customXml" Target="../ink/ink311.xml"/><Relationship Id="rId558" Type="http://schemas.openxmlformats.org/officeDocument/2006/relationships/image" Target="../media/image3010.png"/><Relationship Id="rId723" Type="http://schemas.openxmlformats.org/officeDocument/2006/relationships/image" Target="../media/image72.png"/><Relationship Id="rId765" Type="http://schemas.openxmlformats.org/officeDocument/2006/relationships/image" Target="../media/image93.png"/><Relationship Id="rId155" Type="http://schemas.openxmlformats.org/officeDocument/2006/relationships/customXml" Target="../ink/ink227.xml"/><Relationship Id="rId197" Type="http://schemas.openxmlformats.org/officeDocument/2006/relationships/customXml" Target="../ink/ink248.xml"/><Relationship Id="rId362" Type="http://schemas.openxmlformats.org/officeDocument/2006/relationships/image" Target="../media/image2722.png"/><Relationship Id="rId418" Type="http://schemas.openxmlformats.org/officeDocument/2006/relationships/image" Target="../media/image2750.png"/><Relationship Id="rId625" Type="http://schemas.openxmlformats.org/officeDocument/2006/relationships/image" Target="../media/image3043.png"/><Relationship Id="rId832" Type="http://schemas.openxmlformats.org/officeDocument/2006/relationships/customXml" Target="../ink/ink568.xml"/><Relationship Id="rId222" Type="http://schemas.openxmlformats.org/officeDocument/2006/relationships/image" Target="../media/image2656.png"/><Relationship Id="rId264" Type="http://schemas.openxmlformats.org/officeDocument/2006/relationships/customXml" Target="../ink/ink283.xml"/><Relationship Id="rId471" Type="http://schemas.openxmlformats.org/officeDocument/2006/relationships/customXml" Target="../ink/ink387.xml"/><Relationship Id="rId667" Type="http://schemas.openxmlformats.org/officeDocument/2006/relationships/image" Target="../media/image44.png"/><Relationship Id="rId17" Type="http://schemas.openxmlformats.org/officeDocument/2006/relationships/customXml" Target="../ink/ink158.xml"/><Relationship Id="rId59" Type="http://schemas.openxmlformats.org/officeDocument/2006/relationships/customXml" Target="../ink/ink179.xml"/><Relationship Id="rId124" Type="http://schemas.openxmlformats.org/officeDocument/2006/relationships/image" Target="../media/image2607.png"/><Relationship Id="rId527" Type="http://schemas.openxmlformats.org/officeDocument/2006/relationships/customXml" Target="../ink/ink415.xml"/><Relationship Id="rId569" Type="http://schemas.openxmlformats.org/officeDocument/2006/relationships/customXml" Target="../ink/ink436.xml"/><Relationship Id="rId734" Type="http://schemas.openxmlformats.org/officeDocument/2006/relationships/customXml" Target="../ink/ink519.xml"/><Relationship Id="rId776" Type="http://schemas.openxmlformats.org/officeDocument/2006/relationships/customXml" Target="../ink/ink540.xml"/><Relationship Id="rId70" Type="http://schemas.openxmlformats.org/officeDocument/2006/relationships/image" Target="../media/image2580.png"/><Relationship Id="rId166" Type="http://schemas.openxmlformats.org/officeDocument/2006/relationships/image" Target="../media/image2628.png"/><Relationship Id="rId331" Type="http://schemas.openxmlformats.org/officeDocument/2006/relationships/image" Target="../media/image2708.png"/><Relationship Id="rId373" Type="http://schemas.openxmlformats.org/officeDocument/2006/relationships/customXml" Target="../ink/ink338.xml"/><Relationship Id="rId429" Type="http://schemas.openxmlformats.org/officeDocument/2006/relationships/customXml" Target="../ink/ink366.xml"/><Relationship Id="rId580" Type="http://schemas.openxmlformats.org/officeDocument/2006/relationships/image" Target="../media/image3021.png"/><Relationship Id="rId636" Type="http://schemas.openxmlformats.org/officeDocument/2006/relationships/customXml" Target="../ink/ink470.xml"/><Relationship Id="rId801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66.xml"/><Relationship Id="rId440" Type="http://schemas.openxmlformats.org/officeDocument/2006/relationships/image" Target="../media/image2761.png"/><Relationship Id="rId678" Type="http://schemas.openxmlformats.org/officeDocument/2006/relationships/customXml" Target="../ink/ink491.xml"/><Relationship Id="rId843" Type="http://schemas.openxmlformats.org/officeDocument/2006/relationships/image" Target="../media/image132.png"/><Relationship Id="rId28" Type="http://schemas.openxmlformats.org/officeDocument/2006/relationships/image" Target="../media/image2559.png"/><Relationship Id="rId275" Type="http://schemas.openxmlformats.org/officeDocument/2006/relationships/image" Target="../media/image2680.png"/><Relationship Id="rId300" Type="http://schemas.openxmlformats.org/officeDocument/2006/relationships/customXml" Target="../ink/ink301.xml"/><Relationship Id="rId482" Type="http://schemas.openxmlformats.org/officeDocument/2006/relationships/image" Target="../media/image2782.png"/><Relationship Id="rId538" Type="http://schemas.openxmlformats.org/officeDocument/2006/relationships/image" Target="../media/image3000.png"/><Relationship Id="rId703" Type="http://schemas.openxmlformats.org/officeDocument/2006/relationships/image" Target="../media/image62.png"/><Relationship Id="rId745" Type="http://schemas.openxmlformats.org/officeDocument/2006/relationships/image" Target="../media/image83.png"/><Relationship Id="rId81" Type="http://schemas.openxmlformats.org/officeDocument/2006/relationships/customXml" Target="../ink/ink190.xml"/><Relationship Id="rId135" Type="http://schemas.openxmlformats.org/officeDocument/2006/relationships/customXml" Target="../ink/ink217.xml"/><Relationship Id="rId177" Type="http://schemas.openxmlformats.org/officeDocument/2006/relationships/customXml" Target="../ink/ink238.xml"/><Relationship Id="rId342" Type="http://schemas.openxmlformats.org/officeDocument/2006/relationships/customXml" Target="../ink/ink322.xml"/><Relationship Id="rId384" Type="http://schemas.openxmlformats.org/officeDocument/2006/relationships/image" Target="../media/image2733.png"/><Relationship Id="rId591" Type="http://schemas.openxmlformats.org/officeDocument/2006/relationships/image" Target="../media/image3026.png"/><Relationship Id="rId605" Type="http://schemas.openxmlformats.org/officeDocument/2006/relationships/image" Target="../media/image3033.png"/><Relationship Id="rId787" Type="http://schemas.openxmlformats.org/officeDocument/2006/relationships/image" Target="../media/image104.png"/><Relationship Id="rId812" Type="http://schemas.openxmlformats.org/officeDocument/2006/relationships/customXml" Target="../ink/ink558.xml"/><Relationship Id="rId202" Type="http://schemas.openxmlformats.org/officeDocument/2006/relationships/image" Target="../media/image2646.png"/><Relationship Id="rId244" Type="http://schemas.openxmlformats.org/officeDocument/2006/relationships/customXml" Target="../ink/ink272.xml"/><Relationship Id="rId647" Type="http://schemas.openxmlformats.org/officeDocument/2006/relationships/image" Target="../media/image34.png"/><Relationship Id="rId689" Type="http://schemas.openxmlformats.org/officeDocument/2006/relationships/image" Target="../media/image55.png"/><Relationship Id="rId854" Type="http://schemas.openxmlformats.org/officeDocument/2006/relationships/customXml" Target="../ink/ink579.xml"/><Relationship Id="rId39" Type="http://schemas.openxmlformats.org/officeDocument/2006/relationships/customXml" Target="../ink/ink169.xml"/><Relationship Id="rId286" Type="http://schemas.openxmlformats.org/officeDocument/2006/relationships/customXml" Target="../ink/ink294.xml"/><Relationship Id="rId451" Type="http://schemas.openxmlformats.org/officeDocument/2006/relationships/customXml" Target="../ink/ink377.xml"/><Relationship Id="rId493" Type="http://schemas.openxmlformats.org/officeDocument/2006/relationships/customXml" Target="../ink/ink398.xml"/><Relationship Id="rId507" Type="http://schemas.openxmlformats.org/officeDocument/2006/relationships/customXml" Target="../ink/ink405.xml"/><Relationship Id="rId549" Type="http://schemas.openxmlformats.org/officeDocument/2006/relationships/customXml" Target="../ink/ink426.xml"/><Relationship Id="rId714" Type="http://schemas.openxmlformats.org/officeDocument/2006/relationships/customXml" Target="../ink/ink509.xml"/><Relationship Id="rId756" Type="http://schemas.openxmlformats.org/officeDocument/2006/relationships/customXml" Target="../ink/ink530.xml"/><Relationship Id="rId50" Type="http://schemas.openxmlformats.org/officeDocument/2006/relationships/image" Target="../media/image2570.png"/><Relationship Id="rId104" Type="http://schemas.openxmlformats.org/officeDocument/2006/relationships/image" Target="../media/image2597.png"/><Relationship Id="rId146" Type="http://schemas.openxmlformats.org/officeDocument/2006/relationships/image" Target="../media/image2618.png"/><Relationship Id="rId188" Type="http://schemas.openxmlformats.org/officeDocument/2006/relationships/image" Target="../media/image2639.png"/><Relationship Id="rId311" Type="http://schemas.openxmlformats.org/officeDocument/2006/relationships/image" Target="../media/image2698.png"/><Relationship Id="rId353" Type="http://schemas.openxmlformats.org/officeDocument/2006/relationships/customXml" Target="../ink/ink328.xml"/><Relationship Id="rId395" Type="http://schemas.openxmlformats.org/officeDocument/2006/relationships/customXml" Target="../ink/ink349.xml"/><Relationship Id="rId409" Type="http://schemas.openxmlformats.org/officeDocument/2006/relationships/customXml" Target="../ink/ink356.xml"/><Relationship Id="rId560" Type="http://schemas.openxmlformats.org/officeDocument/2006/relationships/image" Target="../media/image3011.png"/><Relationship Id="rId798" Type="http://schemas.openxmlformats.org/officeDocument/2006/relationships/customXml" Target="../ink/ink551.xml"/><Relationship Id="rId92" Type="http://schemas.openxmlformats.org/officeDocument/2006/relationships/image" Target="../media/image2591.png"/><Relationship Id="rId213" Type="http://schemas.openxmlformats.org/officeDocument/2006/relationships/customXml" Target="../ink/ink256.xml"/><Relationship Id="rId420" Type="http://schemas.openxmlformats.org/officeDocument/2006/relationships/image" Target="../media/image2751.png"/><Relationship Id="rId616" Type="http://schemas.openxmlformats.org/officeDocument/2006/relationships/customXml" Target="../ink/ink460.xml"/><Relationship Id="rId658" Type="http://schemas.openxmlformats.org/officeDocument/2006/relationships/customXml" Target="../ink/ink481.xml"/><Relationship Id="rId823" Type="http://schemas.openxmlformats.org/officeDocument/2006/relationships/image" Target="../media/image122.png"/><Relationship Id="rId865" Type="http://schemas.openxmlformats.org/officeDocument/2006/relationships/image" Target="../media/image143.png"/><Relationship Id="rId255" Type="http://schemas.openxmlformats.org/officeDocument/2006/relationships/customXml" Target="../ink/ink278.xml"/><Relationship Id="rId297" Type="http://schemas.openxmlformats.org/officeDocument/2006/relationships/image" Target="../media/image2691.png"/><Relationship Id="rId462" Type="http://schemas.openxmlformats.org/officeDocument/2006/relationships/image" Target="../media/image2772.png"/><Relationship Id="rId518" Type="http://schemas.openxmlformats.org/officeDocument/2006/relationships/image" Target="../media/image2800.png"/><Relationship Id="rId725" Type="http://schemas.openxmlformats.org/officeDocument/2006/relationships/image" Target="../media/image73.png"/><Relationship Id="rId115" Type="http://schemas.openxmlformats.org/officeDocument/2006/relationships/customXml" Target="../ink/ink207.xml"/><Relationship Id="rId157" Type="http://schemas.openxmlformats.org/officeDocument/2006/relationships/customXml" Target="../ink/ink228.xml"/><Relationship Id="rId322" Type="http://schemas.openxmlformats.org/officeDocument/2006/relationships/customXml" Target="../ink/ink312.xml"/><Relationship Id="rId364" Type="http://schemas.openxmlformats.org/officeDocument/2006/relationships/image" Target="../media/image2723.png"/><Relationship Id="rId767" Type="http://schemas.openxmlformats.org/officeDocument/2006/relationships/image" Target="../media/image94.png"/><Relationship Id="rId61" Type="http://schemas.openxmlformats.org/officeDocument/2006/relationships/customXml" Target="../ink/ink180.xml"/><Relationship Id="rId199" Type="http://schemas.openxmlformats.org/officeDocument/2006/relationships/customXml" Target="../ink/ink249.xml"/><Relationship Id="rId571" Type="http://schemas.openxmlformats.org/officeDocument/2006/relationships/customXml" Target="../ink/ink437.xml"/><Relationship Id="rId627" Type="http://schemas.openxmlformats.org/officeDocument/2006/relationships/image" Target="../media/image3044.png"/><Relationship Id="rId669" Type="http://schemas.openxmlformats.org/officeDocument/2006/relationships/image" Target="../media/image45.png"/><Relationship Id="rId834" Type="http://schemas.openxmlformats.org/officeDocument/2006/relationships/customXml" Target="../ink/ink569.xml"/><Relationship Id="rId19" Type="http://schemas.openxmlformats.org/officeDocument/2006/relationships/customXml" Target="../ink/ink159.xml"/><Relationship Id="rId224" Type="http://schemas.openxmlformats.org/officeDocument/2006/relationships/image" Target="../media/image2657.png"/><Relationship Id="rId266" Type="http://schemas.openxmlformats.org/officeDocument/2006/relationships/customXml" Target="../ink/ink284.xml"/><Relationship Id="rId431" Type="http://schemas.openxmlformats.org/officeDocument/2006/relationships/customXml" Target="../ink/ink367.xml"/><Relationship Id="rId473" Type="http://schemas.openxmlformats.org/officeDocument/2006/relationships/customXml" Target="../ink/ink388.xml"/><Relationship Id="rId529" Type="http://schemas.openxmlformats.org/officeDocument/2006/relationships/customXml" Target="../ink/ink416.xml"/><Relationship Id="rId680" Type="http://schemas.openxmlformats.org/officeDocument/2006/relationships/customXml" Target="../ink/ink492.xml"/><Relationship Id="rId736" Type="http://schemas.openxmlformats.org/officeDocument/2006/relationships/customXml" Target="../ink/ink520.xml"/><Relationship Id="rId30" Type="http://schemas.openxmlformats.org/officeDocument/2006/relationships/image" Target="../media/image2560.png"/><Relationship Id="rId126" Type="http://schemas.openxmlformats.org/officeDocument/2006/relationships/image" Target="../media/image2608.png"/><Relationship Id="rId168" Type="http://schemas.openxmlformats.org/officeDocument/2006/relationships/image" Target="../media/image2629.png"/><Relationship Id="rId333" Type="http://schemas.openxmlformats.org/officeDocument/2006/relationships/image" Target="../media/image2709.png"/><Relationship Id="rId540" Type="http://schemas.openxmlformats.org/officeDocument/2006/relationships/image" Target="../media/image3001.png"/><Relationship Id="rId778" Type="http://schemas.openxmlformats.org/officeDocument/2006/relationships/customXml" Target="../ink/ink541.xml"/><Relationship Id="rId72" Type="http://schemas.openxmlformats.org/officeDocument/2006/relationships/image" Target="../media/image2581.png"/><Relationship Id="rId375" Type="http://schemas.openxmlformats.org/officeDocument/2006/relationships/customXml" Target="../ink/ink339.xml"/><Relationship Id="rId582" Type="http://schemas.openxmlformats.org/officeDocument/2006/relationships/image" Target="../media/image3022.png"/><Relationship Id="rId638" Type="http://schemas.openxmlformats.org/officeDocument/2006/relationships/customXml" Target="../ink/ink471.xml"/><Relationship Id="rId803" Type="http://schemas.openxmlformats.org/officeDocument/2006/relationships/image" Target="../media/image112.png"/><Relationship Id="rId845" Type="http://schemas.openxmlformats.org/officeDocument/2006/relationships/image" Target="../media/image133.png"/><Relationship Id="rId3" Type="http://schemas.openxmlformats.org/officeDocument/2006/relationships/customXml" Target="../ink/ink151.xml"/><Relationship Id="rId235" Type="http://schemas.openxmlformats.org/officeDocument/2006/relationships/customXml" Target="../ink/ink267.xml"/><Relationship Id="rId277" Type="http://schemas.openxmlformats.org/officeDocument/2006/relationships/image" Target="../media/image2681.png"/><Relationship Id="rId400" Type="http://schemas.openxmlformats.org/officeDocument/2006/relationships/image" Target="../media/image2741.png"/><Relationship Id="rId442" Type="http://schemas.openxmlformats.org/officeDocument/2006/relationships/image" Target="../media/image2762.png"/><Relationship Id="rId484" Type="http://schemas.openxmlformats.org/officeDocument/2006/relationships/image" Target="../media/image2783.png"/><Relationship Id="rId705" Type="http://schemas.openxmlformats.org/officeDocument/2006/relationships/image" Target="../media/image63.png"/><Relationship Id="rId137" Type="http://schemas.openxmlformats.org/officeDocument/2006/relationships/customXml" Target="../ink/ink218.xml"/><Relationship Id="rId302" Type="http://schemas.openxmlformats.org/officeDocument/2006/relationships/customXml" Target="../ink/ink302.xml"/><Relationship Id="rId344" Type="http://schemas.openxmlformats.org/officeDocument/2006/relationships/customXml" Target="../ink/ink323.xml"/><Relationship Id="rId691" Type="http://schemas.openxmlformats.org/officeDocument/2006/relationships/image" Target="../media/image56.png"/><Relationship Id="rId747" Type="http://schemas.openxmlformats.org/officeDocument/2006/relationships/image" Target="../media/image84.png"/><Relationship Id="rId789" Type="http://schemas.openxmlformats.org/officeDocument/2006/relationships/image" Target="../media/image105.png"/><Relationship Id="rId41" Type="http://schemas.openxmlformats.org/officeDocument/2006/relationships/customXml" Target="../ink/ink170.xml"/><Relationship Id="rId83" Type="http://schemas.openxmlformats.org/officeDocument/2006/relationships/customXml" Target="../ink/ink191.xml"/><Relationship Id="rId179" Type="http://schemas.openxmlformats.org/officeDocument/2006/relationships/customXml" Target="../ink/ink239.xml"/><Relationship Id="rId386" Type="http://schemas.openxmlformats.org/officeDocument/2006/relationships/image" Target="../media/image2734.png"/><Relationship Id="rId551" Type="http://schemas.openxmlformats.org/officeDocument/2006/relationships/customXml" Target="../ink/ink427.xml"/><Relationship Id="rId593" Type="http://schemas.openxmlformats.org/officeDocument/2006/relationships/image" Target="../media/image3027.png"/><Relationship Id="rId607" Type="http://schemas.openxmlformats.org/officeDocument/2006/relationships/image" Target="../media/image3034.png"/><Relationship Id="rId649" Type="http://schemas.openxmlformats.org/officeDocument/2006/relationships/image" Target="../media/image35.png"/><Relationship Id="rId814" Type="http://schemas.openxmlformats.org/officeDocument/2006/relationships/customXml" Target="../ink/ink559.xml"/><Relationship Id="rId856" Type="http://schemas.openxmlformats.org/officeDocument/2006/relationships/customXml" Target="../ink/ink580.xml"/><Relationship Id="rId190" Type="http://schemas.openxmlformats.org/officeDocument/2006/relationships/image" Target="../media/image2640.png"/><Relationship Id="rId204" Type="http://schemas.openxmlformats.org/officeDocument/2006/relationships/image" Target="../media/image2647.png"/><Relationship Id="rId246" Type="http://schemas.openxmlformats.org/officeDocument/2006/relationships/customXml" Target="../ink/ink273.xml"/><Relationship Id="rId288" Type="http://schemas.openxmlformats.org/officeDocument/2006/relationships/customXml" Target="../ink/ink295.xml"/><Relationship Id="rId411" Type="http://schemas.openxmlformats.org/officeDocument/2006/relationships/customXml" Target="../ink/ink357.xml"/><Relationship Id="rId453" Type="http://schemas.openxmlformats.org/officeDocument/2006/relationships/customXml" Target="../ink/ink378.xml"/><Relationship Id="rId509" Type="http://schemas.openxmlformats.org/officeDocument/2006/relationships/customXml" Target="../ink/ink406.xml"/><Relationship Id="rId660" Type="http://schemas.openxmlformats.org/officeDocument/2006/relationships/customXml" Target="../ink/ink482.xml"/><Relationship Id="rId106" Type="http://schemas.openxmlformats.org/officeDocument/2006/relationships/image" Target="../media/image2598.png"/><Relationship Id="rId313" Type="http://schemas.openxmlformats.org/officeDocument/2006/relationships/image" Target="../media/image2699.png"/><Relationship Id="rId495" Type="http://schemas.openxmlformats.org/officeDocument/2006/relationships/customXml" Target="../ink/ink399.xml"/><Relationship Id="rId716" Type="http://schemas.openxmlformats.org/officeDocument/2006/relationships/customXml" Target="../ink/ink510.xml"/><Relationship Id="rId758" Type="http://schemas.openxmlformats.org/officeDocument/2006/relationships/customXml" Target="../ink/ink531.xml"/><Relationship Id="rId10" Type="http://schemas.openxmlformats.org/officeDocument/2006/relationships/image" Target="../media/image2550.png"/><Relationship Id="rId52" Type="http://schemas.openxmlformats.org/officeDocument/2006/relationships/image" Target="../media/image2571.png"/><Relationship Id="rId94" Type="http://schemas.openxmlformats.org/officeDocument/2006/relationships/image" Target="../media/image2592.png"/><Relationship Id="rId148" Type="http://schemas.openxmlformats.org/officeDocument/2006/relationships/image" Target="../media/image2619.png"/><Relationship Id="rId355" Type="http://schemas.openxmlformats.org/officeDocument/2006/relationships/customXml" Target="../ink/ink329.xml"/><Relationship Id="rId397" Type="http://schemas.openxmlformats.org/officeDocument/2006/relationships/customXml" Target="../ink/ink350.xml"/><Relationship Id="rId520" Type="http://schemas.openxmlformats.org/officeDocument/2006/relationships/image" Target="../media/image2834.png"/><Relationship Id="rId562" Type="http://schemas.openxmlformats.org/officeDocument/2006/relationships/image" Target="../media/image3012.png"/><Relationship Id="rId618" Type="http://schemas.openxmlformats.org/officeDocument/2006/relationships/customXml" Target="../ink/ink461.xml"/><Relationship Id="rId825" Type="http://schemas.openxmlformats.org/officeDocument/2006/relationships/image" Target="../media/image123.png"/><Relationship Id="rId215" Type="http://schemas.openxmlformats.org/officeDocument/2006/relationships/customXml" Target="../ink/ink257.xml"/><Relationship Id="rId257" Type="http://schemas.openxmlformats.org/officeDocument/2006/relationships/customXml" Target="../ink/ink279.xml"/><Relationship Id="rId422" Type="http://schemas.openxmlformats.org/officeDocument/2006/relationships/image" Target="../media/image2752.png"/><Relationship Id="rId464" Type="http://schemas.openxmlformats.org/officeDocument/2006/relationships/image" Target="../media/image2773.png"/><Relationship Id="rId299" Type="http://schemas.openxmlformats.org/officeDocument/2006/relationships/image" Target="../media/image2692.png"/><Relationship Id="rId727" Type="http://schemas.openxmlformats.org/officeDocument/2006/relationships/image" Target="../media/image74.png"/><Relationship Id="rId63" Type="http://schemas.openxmlformats.org/officeDocument/2006/relationships/customXml" Target="../ink/ink181.xml"/><Relationship Id="rId159" Type="http://schemas.openxmlformats.org/officeDocument/2006/relationships/customXml" Target="../ink/ink229.xml"/><Relationship Id="rId366" Type="http://schemas.openxmlformats.org/officeDocument/2006/relationships/image" Target="../media/image2724.png"/><Relationship Id="rId573" Type="http://schemas.openxmlformats.org/officeDocument/2006/relationships/customXml" Target="../ink/ink438.xml"/><Relationship Id="rId780" Type="http://schemas.openxmlformats.org/officeDocument/2006/relationships/customXml" Target="../ink/ink542.xml"/><Relationship Id="rId226" Type="http://schemas.openxmlformats.org/officeDocument/2006/relationships/image" Target="../media/image2658.png"/><Relationship Id="rId433" Type="http://schemas.openxmlformats.org/officeDocument/2006/relationships/customXml" Target="../ink/ink368.xml"/><Relationship Id="rId640" Type="http://schemas.openxmlformats.org/officeDocument/2006/relationships/customXml" Target="../ink/ink472.xml"/><Relationship Id="rId738" Type="http://schemas.openxmlformats.org/officeDocument/2006/relationships/customXml" Target="../ink/ink521.xml"/><Relationship Id="rId74" Type="http://schemas.openxmlformats.org/officeDocument/2006/relationships/image" Target="../media/image2582.png"/><Relationship Id="rId377" Type="http://schemas.openxmlformats.org/officeDocument/2006/relationships/customXml" Target="../ink/ink340.xml"/><Relationship Id="rId500" Type="http://schemas.openxmlformats.org/officeDocument/2006/relationships/image" Target="../media/image2791.png"/><Relationship Id="rId584" Type="http://schemas.openxmlformats.org/officeDocument/2006/relationships/image" Target="../media/image3023.png"/><Relationship Id="rId805" Type="http://schemas.openxmlformats.org/officeDocument/2006/relationships/image" Target="../media/image113.png"/><Relationship Id="rId5" Type="http://schemas.openxmlformats.org/officeDocument/2006/relationships/customXml" Target="../ink/ink152.xml"/><Relationship Id="rId237" Type="http://schemas.openxmlformats.org/officeDocument/2006/relationships/customXml" Target="../ink/ink268.xml"/><Relationship Id="rId791" Type="http://schemas.openxmlformats.org/officeDocument/2006/relationships/image" Target="../media/image106.png"/><Relationship Id="rId444" Type="http://schemas.openxmlformats.org/officeDocument/2006/relationships/image" Target="../media/image2763.png"/><Relationship Id="rId651" Type="http://schemas.openxmlformats.org/officeDocument/2006/relationships/image" Target="../media/image36.png"/><Relationship Id="rId749" Type="http://schemas.openxmlformats.org/officeDocument/2006/relationships/image" Target="../media/image85.png"/><Relationship Id="rId290" Type="http://schemas.openxmlformats.org/officeDocument/2006/relationships/customXml" Target="../ink/ink296.xml"/><Relationship Id="rId304" Type="http://schemas.openxmlformats.org/officeDocument/2006/relationships/customXml" Target="../ink/ink303.xml"/><Relationship Id="rId388" Type="http://schemas.openxmlformats.org/officeDocument/2006/relationships/image" Target="../media/image2735.png"/><Relationship Id="rId511" Type="http://schemas.openxmlformats.org/officeDocument/2006/relationships/customXml" Target="../ink/ink407.xml"/><Relationship Id="rId609" Type="http://schemas.openxmlformats.org/officeDocument/2006/relationships/image" Target="../media/image3035.png"/><Relationship Id="rId85" Type="http://schemas.openxmlformats.org/officeDocument/2006/relationships/customXml" Target="../ink/ink192.xml"/><Relationship Id="rId150" Type="http://schemas.openxmlformats.org/officeDocument/2006/relationships/image" Target="../media/image2620.png"/><Relationship Id="rId595" Type="http://schemas.openxmlformats.org/officeDocument/2006/relationships/image" Target="../media/image3028.png"/><Relationship Id="rId816" Type="http://schemas.openxmlformats.org/officeDocument/2006/relationships/customXml" Target="../ink/ink560.xml"/><Relationship Id="rId248" Type="http://schemas.openxmlformats.org/officeDocument/2006/relationships/image" Target="../media/image2667.png"/><Relationship Id="rId455" Type="http://schemas.openxmlformats.org/officeDocument/2006/relationships/customXml" Target="../ink/ink379.xml"/><Relationship Id="rId662" Type="http://schemas.openxmlformats.org/officeDocument/2006/relationships/customXml" Target="../ink/ink483.xml"/><Relationship Id="rId12" Type="http://schemas.openxmlformats.org/officeDocument/2006/relationships/image" Target="../media/image2551.png"/><Relationship Id="rId108" Type="http://schemas.openxmlformats.org/officeDocument/2006/relationships/image" Target="../media/image2599.png"/><Relationship Id="rId315" Type="http://schemas.openxmlformats.org/officeDocument/2006/relationships/image" Target="../media/image2700.png"/><Relationship Id="rId522" Type="http://schemas.openxmlformats.org/officeDocument/2006/relationships/image" Target="../media/image2992.png"/><Relationship Id="rId96" Type="http://schemas.openxmlformats.org/officeDocument/2006/relationships/image" Target="../media/image2593.png"/><Relationship Id="rId161" Type="http://schemas.openxmlformats.org/officeDocument/2006/relationships/customXml" Target="../ink/ink230.xml"/><Relationship Id="rId399" Type="http://schemas.openxmlformats.org/officeDocument/2006/relationships/customXml" Target="../ink/ink351.xml"/><Relationship Id="rId827" Type="http://schemas.openxmlformats.org/officeDocument/2006/relationships/image" Target="../media/image124.png"/><Relationship Id="rId259" Type="http://schemas.openxmlformats.org/officeDocument/2006/relationships/customXml" Target="../ink/ink280.xml"/><Relationship Id="rId466" Type="http://schemas.openxmlformats.org/officeDocument/2006/relationships/image" Target="../media/image2774.png"/><Relationship Id="rId673" Type="http://schemas.openxmlformats.org/officeDocument/2006/relationships/image" Target="../media/image47.png"/><Relationship Id="rId23" Type="http://schemas.openxmlformats.org/officeDocument/2006/relationships/customXml" Target="../ink/ink161.xml"/><Relationship Id="rId119" Type="http://schemas.openxmlformats.org/officeDocument/2006/relationships/customXml" Target="../ink/ink209.xml"/><Relationship Id="rId326" Type="http://schemas.openxmlformats.org/officeDocument/2006/relationships/customXml" Target="../ink/ink314.xml"/><Relationship Id="rId533" Type="http://schemas.openxmlformats.org/officeDocument/2006/relationships/customXml" Target="../ink/ink418.xml"/><Relationship Id="rId740" Type="http://schemas.openxmlformats.org/officeDocument/2006/relationships/customXml" Target="../ink/ink522.xml"/><Relationship Id="rId838" Type="http://schemas.openxmlformats.org/officeDocument/2006/relationships/customXml" Target="../ink/ink571.xml"/><Relationship Id="rId172" Type="http://schemas.openxmlformats.org/officeDocument/2006/relationships/image" Target="../media/image2631.png"/><Relationship Id="rId477" Type="http://schemas.openxmlformats.org/officeDocument/2006/relationships/customXml" Target="../ink/ink390.xml"/><Relationship Id="rId600" Type="http://schemas.openxmlformats.org/officeDocument/2006/relationships/customXml" Target="../ink/ink452.xml"/><Relationship Id="rId684" Type="http://schemas.openxmlformats.org/officeDocument/2006/relationships/customXml" Target="../ink/ink494.xml"/><Relationship Id="rId337" Type="http://schemas.openxmlformats.org/officeDocument/2006/relationships/image" Target="../media/image2711.png"/><Relationship Id="rId34" Type="http://schemas.openxmlformats.org/officeDocument/2006/relationships/image" Target="../media/image2562.png"/><Relationship Id="rId544" Type="http://schemas.openxmlformats.org/officeDocument/2006/relationships/image" Target="../media/image3003.png"/><Relationship Id="rId751" Type="http://schemas.openxmlformats.org/officeDocument/2006/relationships/image" Target="../media/image86.png"/><Relationship Id="rId849" Type="http://schemas.openxmlformats.org/officeDocument/2006/relationships/image" Target="../media/image135.png"/><Relationship Id="rId183" Type="http://schemas.openxmlformats.org/officeDocument/2006/relationships/customXml" Target="../ink/ink241.xml"/><Relationship Id="rId390" Type="http://schemas.openxmlformats.org/officeDocument/2006/relationships/image" Target="../media/image2736.png"/><Relationship Id="rId404" Type="http://schemas.openxmlformats.org/officeDocument/2006/relationships/image" Target="../media/image2743.png"/><Relationship Id="rId611" Type="http://schemas.openxmlformats.org/officeDocument/2006/relationships/image" Target="../media/image3036.png"/><Relationship Id="rId250" Type="http://schemas.openxmlformats.org/officeDocument/2006/relationships/image" Target="../media/image2668.png"/><Relationship Id="rId488" Type="http://schemas.openxmlformats.org/officeDocument/2006/relationships/image" Target="../media/image2785.png"/><Relationship Id="rId695" Type="http://schemas.openxmlformats.org/officeDocument/2006/relationships/image" Target="../media/image58.png"/><Relationship Id="rId709" Type="http://schemas.openxmlformats.org/officeDocument/2006/relationships/image" Target="../media/image65.png"/><Relationship Id="rId45" Type="http://schemas.openxmlformats.org/officeDocument/2006/relationships/customXml" Target="../ink/ink172.xml"/><Relationship Id="rId110" Type="http://schemas.openxmlformats.org/officeDocument/2006/relationships/image" Target="../media/image2600.png"/><Relationship Id="rId348" Type="http://schemas.openxmlformats.org/officeDocument/2006/relationships/customXml" Target="../ink/ink325.xml"/><Relationship Id="rId555" Type="http://schemas.openxmlformats.org/officeDocument/2006/relationships/customXml" Target="../ink/ink429.xml"/><Relationship Id="rId762" Type="http://schemas.openxmlformats.org/officeDocument/2006/relationships/customXml" Target="../ink/ink533.xml"/><Relationship Id="rId194" Type="http://schemas.openxmlformats.org/officeDocument/2006/relationships/image" Target="../media/image2642.png"/><Relationship Id="rId208" Type="http://schemas.openxmlformats.org/officeDocument/2006/relationships/image" Target="../media/image2649.png"/><Relationship Id="rId415" Type="http://schemas.openxmlformats.org/officeDocument/2006/relationships/customXml" Target="../ink/ink359.xml"/><Relationship Id="rId622" Type="http://schemas.openxmlformats.org/officeDocument/2006/relationships/customXml" Target="../ink/ink463.xml"/><Relationship Id="rId261" Type="http://schemas.openxmlformats.org/officeDocument/2006/relationships/customXml" Target="../ink/ink281.xml"/><Relationship Id="rId499" Type="http://schemas.openxmlformats.org/officeDocument/2006/relationships/customXml" Target="../ink/ink401.xml"/><Relationship Id="rId56" Type="http://schemas.openxmlformats.org/officeDocument/2006/relationships/image" Target="../media/image2573.png"/><Relationship Id="rId359" Type="http://schemas.openxmlformats.org/officeDocument/2006/relationships/customXml" Target="../ink/ink331.xml"/><Relationship Id="rId566" Type="http://schemas.openxmlformats.org/officeDocument/2006/relationships/image" Target="../media/image3014.png"/><Relationship Id="rId773" Type="http://schemas.openxmlformats.org/officeDocument/2006/relationships/image" Target="../media/image97.png"/><Relationship Id="rId121" Type="http://schemas.openxmlformats.org/officeDocument/2006/relationships/customXml" Target="../ink/ink210.xml"/><Relationship Id="rId219" Type="http://schemas.openxmlformats.org/officeDocument/2006/relationships/customXml" Target="../ink/ink259.xml"/><Relationship Id="rId426" Type="http://schemas.openxmlformats.org/officeDocument/2006/relationships/image" Target="../media/image2754.png"/><Relationship Id="rId633" Type="http://schemas.openxmlformats.org/officeDocument/2006/relationships/image" Target="../media/image3047.png"/><Relationship Id="rId840" Type="http://schemas.openxmlformats.org/officeDocument/2006/relationships/customXml" Target="../ink/ink572.xml"/><Relationship Id="rId67" Type="http://schemas.openxmlformats.org/officeDocument/2006/relationships/customXml" Target="../ink/ink183.xml"/><Relationship Id="rId272" Type="http://schemas.openxmlformats.org/officeDocument/2006/relationships/customXml" Target="../ink/ink287.xml"/><Relationship Id="rId577" Type="http://schemas.openxmlformats.org/officeDocument/2006/relationships/customXml" Target="../ink/ink440.xml"/><Relationship Id="rId700" Type="http://schemas.openxmlformats.org/officeDocument/2006/relationships/customXml" Target="../ink/ink502.xml"/><Relationship Id="rId132" Type="http://schemas.openxmlformats.org/officeDocument/2006/relationships/image" Target="../media/image2611.png"/><Relationship Id="rId784" Type="http://schemas.openxmlformats.org/officeDocument/2006/relationships/customXml" Target="../ink/ink544.xml"/><Relationship Id="rId437" Type="http://schemas.openxmlformats.org/officeDocument/2006/relationships/customXml" Target="../ink/ink370.xml"/><Relationship Id="rId644" Type="http://schemas.openxmlformats.org/officeDocument/2006/relationships/customXml" Target="../ink/ink474.xml"/><Relationship Id="rId851" Type="http://schemas.openxmlformats.org/officeDocument/2006/relationships/image" Target="../media/image136.png"/><Relationship Id="rId283" Type="http://schemas.openxmlformats.org/officeDocument/2006/relationships/image" Target="../media/image2684.png"/><Relationship Id="rId490" Type="http://schemas.openxmlformats.org/officeDocument/2006/relationships/image" Target="../media/image2786.png"/><Relationship Id="rId504" Type="http://schemas.openxmlformats.org/officeDocument/2006/relationships/image" Target="../media/image2793.png"/><Relationship Id="rId711" Type="http://schemas.openxmlformats.org/officeDocument/2006/relationships/image" Target="../media/image66.png"/><Relationship Id="rId78" Type="http://schemas.openxmlformats.org/officeDocument/2006/relationships/image" Target="../media/image2584.png"/><Relationship Id="rId143" Type="http://schemas.openxmlformats.org/officeDocument/2006/relationships/customXml" Target="../ink/ink221.xml"/><Relationship Id="rId350" Type="http://schemas.openxmlformats.org/officeDocument/2006/relationships/image" Target="../media/image2717.png"/><Relationship Id="rId588" Type="http://schemas.openxmlformats.org/officeDocument/2006/relationships/image" Target="../media/image3025.png"/><Relationship Id="rId795" Type="http://schemas.openxmlformats.org/officeDocument/2006/relationships/image" Target="../media/image108.png"/><Relationship Id="rId809" Type="http://schemas.openxmlformats.org/officeDocument/2006/relationships/image" Target="../media/image115.png"/><Relationship Id="rId9" Type="http://schemas.openxmlformats.org/officeDocument/2006/relationships/customXml" Target="../ink/ink154.xml"/><Relationship Id="rId210" Type="http://schemas.openxmlformats.org/officeDocument/2006/relationships/image" Target="../media/image2650.png"/><Relationship Id="rId448" Type="http://schemas.openxmlformats.org/officeDocument/2006/relationships/image" Target="../media/image2765.png"/><Relationship Id="rId655" Type="http://schemas.openxmlformats.org/officeDocument/2006/relationships/image" Target="../media/image38.png"/><Relationship Id="rId862" Type="http://schemas.openxmlformats.org/officeDocument/2006/relationships/customXml" Target="../ink/ink583.xml"/><Relationship Id="rId294" Type="http://schemas.openxmlformats.org/officeDocument/2006/relationships/customXml" Target="../ink/ink298.xml"/><Relationship Id="rId308" Type="http://schemas.openxmlformats.org/officeDocument/2006/relationships/customXml" Target="../ink/ink305.xml"/><Relationship Id="rId515" Type="http://schemas.openxmlformats.org/officeDocument/2006/relationships/customXml" Target="../ink/ink409.xml"/><Relationship Id="rId722" Type="http://schemas.openxmlformats.org/officeDocument/2006/relationships/customXml" Target="../ink/ink513.xml"/><Relationship Id="rId89" Type="http://schemas.openxmlformats.org/officeDocument/2006/relationships/customXml" Target="../ink/ink194.xml"/><Relationship Id="rId154" Type="http://schemas.openxmlformats.org/officeDocument/2006/relationships/image" Target="../media/image2622.png"/><Relationship Id="rId361" Type="http://schemas.openxmlformats.org/officeDocument/2006/relationships/customXml" Target="../ink/ink332.xml"/><Relationship Id="rId599" Type="http://schemas.openxmlformats.org/officeDocument/2006/relationships/image" Target="../media/image3030.png"/><Relationship Id="rId459" Type="http://schemas.openxmlformats.org/officeDocument/2006/relationships/customXml" Target="../ink/ink381.xml"/><Relationship Id="rId666" Type="http://schemas.openxmlformats.org/officeDocument/2006/relationships/customXml" Target="../ink/ink485.xml"/><Relationship Id="rId16" Type="http://schemas.openxmlformats.org/officeDocument/2006/relationships/image" Target="../media/image2553.png"/><Relationship Id="rId221" Type="http://schemas.openxmlformats.org/officeDocument/2006/relationships/customXml" Target="../ink/ink260.xml"/><Relationship Id="rId319" Type="http://schemas.openxmlformats.org/officeDocument/2006/relationships/image" Target="../media/image2702.png"/><Relationship Id="rId526" Type="http://schemas.openxmlformats.org/officeDocument/2006/relationships/image" Target="../media/image2994.png"/><Relationship Id="rId733" Type="http://schemas.openxmlformats.org/officeDocument/2006/relationships/image" Target="../media/image77.png"/><Relationship Id="rId165" Type="http://schemas.openxmlformats.org/officeDocument/2006/relationships/customXml" Target="../ink/ink232.xml"/><Relationship Id="rId372" Type="http://schemas.openxmlformats.org/officeDocument/2006/relationships/image" Target="../media/image2727.png"/><Relationship Id="rId677" Type="http://schemas.openxmlformats.org/officeDocument/2006/relationships/image" Target="../media/image49.png"/><Relationship Id="rId800" Type="http://schemas.openxmlformats.org/officeDocument/2006/relationships/customXml" Target="../ink/ink552.xml"/><Relationship Id="rId232" Type="http://schemas.openxmlformats.org/officeDocument/2006/relationships/image" Target="../media/image2661.png"/><Relationship Id="rId27" Type="http://schemas.openxmlformats.org/officeDocument/2006/relationships/customXml" Target="../ink/ink163.xml"/><Relationship Id="rId537" Type="http://schemas.openxmlformats.org/officeDocument/2006/relationships/customXml" Target="../ink/ink420.xml"/><Relationship Id="rId744" Type="http://schemas.openxmlformats.org/officeDocument/2006/relationships/customXml" Target="../ink/ink524.xml"/><Relationship Id="rId80" Type="http://schemas.openxmlformats.org/officeDocument/2006/relationships/image" Target="../media/image2585.png"/><Relationship Id="rId176" Type="http://schemas.openxmlformats.org/officeDocument/2006/relationships/image" Target="../media/image2633.png"/><Relationship Id="rId383" Type="http://schemas.openxmlformats.org/officeDocument/2006/relationships/customXml" Target="../ink/ink343.xml"/><Relationship Id="rId590" Type="http://schemas.openxmlformats.org/officeDocument/2006/relationships/customXml" Target="../ink/ink447.xml"/><Relationship Id="rId604" Type="http://schemas.openxmlformats.org/officeDocument/2006/relationships/customXml" Target="../ink/ink454.xml"/><Relationship Id="rId811" Type="http://schemas.openxmlformats.org/officeDocument/2006/relationships/image" Target="../media/image116.png"/><Relationship Id="rId243" Type="http://schemas.openxmlformats.org/officeDocument/2006/relationships/image" Target="../media/image2665.png"/><Relationship Id="rId450" Type="http://schemas.openxmlformats.org/officeDocument/2006/relationships/image" Target="../media/image2766.png"/><Relationship Id="rId688" Type="http://schemas.openxmlformats.org/officeDocument/2006/relationships/customXml" Target="../ink/ink496.xml"/><Relationship Id="rId38" Type="http://schemas.openxmlformats.org/officeDocument/2006/relationships/image" Target="../media/image2564.png"/><Relationship Id="rId103" Type="http://schemas.openxmlformats.org/officeDocument/2006/relationships/customXml" Target="../ink/ink201.xml"/><Relationship Id="rId310" Type="http://schemas.openxmlformats.org/officeDocument/2006/relationships/customXml" Target="../ink/ink306.xml"/><Relationship Id="rId548" Type="http://schemas.openxmlformats.org/officeDocument/2006/relationships/image" Target="../media/image3005.png"/><Relationship Id="rId755" Type="http://schemas.openxmlformats.org/officeDocument/2006/relationships/image" Target="../media/image88.png"/><Relationship Id="rId91" Type="http://schemas.openxmlformats.org/officeDocument/2006/relationships/customXml" Target="../ink/ink195.xml"/><Relationship Id="rId187" Type="http://schemas.openxmlformats.org/officeDocument/2006/relationships/customXml" Target="../ink/ink243.xml"/><Relationship Id="rId394" Type="http://schemas.openxmlformats.org/officeDocument/2006/relationships/image" Target="../media/image2738.png"/><Relationship Id="rId408" Type="http://schemas.openxmlformats.org/officeDocument/2006/relationships/image" Target="../media/image2745.png"/><Relationship Id="rId615" Type="http://schemas.openxmlformats.org/officeDocument/2006/relationships/image" Target="../media/image3038.png"/><Relationship Id="rId822" Type="http://schemas.openxmlformats.org/officeDocument/2006/relationships/customXml" Target="../ink/ink563.xml"/><Relationship Id="rId254" Type="http://schemas.openxmlformats.org/officeDocument/2006/relationships/image" Target="../media/image2670.png"/><Relationship Id="rId699" Type="http://schemas.openxmlformats.org/officeDocument/2006/relationships/image" Target="../media/image60.png"/><Relationship Id="rId49" Type="http://schemas.openxmlformats.org/officeDocument/2006/relationships/customXml" Target="../ink/ink174.xml"/><Relationship Id="rId114" Type="http://schemas.openxmlformats.org/officeDocument/2006/relationships/image" Target="../media/image2602.png"/><Relationship Id="rId461" Type="http://schemas.openxmlformats.org/officeDocument/2006/relationships/customXml" Target="../ink/ink382.xml"/><Relationship Id="rId559" Type="http://schemas.openxmlformats.org/officeDocument/2006/relationships/customXml" Target="../ink/ink431.xml"/><Relationship Id="rId766" Type="http://schemas.openxmlformats.org/officeDocument/2006/relationships/customXml" Target="../ink/ink535.xml"/><Relationship Id="rId198" Type="http://schemas.openxmlformats.org/officeDocument/2006/relationships/image" Target="../media/image2644.png"/><Relationship Id="rId321" Type="http://schemas.openxmlformats.org/officeDocument/2006/relationships/image" Target="../media/image2703.png"/><Relationship Id="rId419" Type="http://schemas.openxmlformats.org/officeDocument/2006/relationships/customXml" Target="../ink/ink361.xml"/><Relationship Id="rId626" Type="http://schemas.openxmlformats.org/officeDocument/2006/relationships/customXml" Target="../ink/ink465.xml"/><Relationship Id="rId833" Type="http://schemas.openxmlformats.org/officeDocument/2006/relationships/image" Target="../media/image127.png"/><Relationship Id="rId265" Type="http://schemas.openxmlformats.org/officeDocument/2006/relationships/image" Target="../media/image2675.png"/><Relationship Id="rId472" Type="http://schemas.openxmlformats.org/officeDocument/2006/relationships/image" Target="../media/image2777.png"/><Relationship Id="rId125" Type="http://schemas.openxmlformats.org/officeDocument/2006/relationships/customXml" Target="../ink/ink212.xml"/><Relationship Id="rId332" Type="http://schemas.openxmlformats.org/officeDocument/2006/relationships/customXml" Target="../ink/ink317.xml"/><Relationship Id="rId777" Type="http://schemas.openxmlformats.org/officeDocument/2006/relationships/image" Target="../media/image99.png"/><Relationship Id="rId637" Type="http://schemas.openxmlformats.org/officeDocument/2006/relationships/image" Target="../media/image29.png"/><Relationship Id="rId844" Type="http://schemas.openxmlformats.org/officeDocument/2006/relationships/customXml" Target="../ink/ink574.xml"/><Relationship Id="rId276" Type="http://schemas.openxmlformats.org/officeDocument/2006/relationships/customXml" Target="../ink/ink289.xml"/><Relationship Id="rId483" Type="http://schemas.openxmlformats.org/officeDocument/2006/relationships/customXml" Target="../ink/ink393.xml"/><Relationship Id="rId690" Type="http://schemas.openxmlformats.org/officeDocument/2006/relationships/customXml" Target="../ink/ink497.xml"/><Relationship Id="rId704" Type="http://schemas.openxmlformats.org/officeDocument/2006/relationships/customXml" Target="../ink/ink504.xml"/><Relationship Id="rId40" Type="http://schemas.openxmlformats.org/officeDocument/2006/relationships/image" Target="../media/image2565.png"/><Relationship Id="rId136" Type="http://schemas.openxmlformats.org/officeDocument/2006/relationships/image" Target="../media/image2613.png"/><Relationship Id="rId343" Type="http://schemas.openxmlformats.org/officeDocument/2006/relationships/image" Target="../media/image2714.png"/><Relationship Id="rId550" Type="http://schemas.openxmlformats.org/officeDocument/2006/relationships/image" Target="../media/image3006.png"/><Relationship Id="rId788" Type="http://schemas.openxmlformats.org/officeDocument/2006/relationships/customXml" Target="../ink/ink546.xml"/><Relationship Id="rId203" Type="http://schemas.openxmlformats.org/officeDocument/2006/relationships/customXml" Target="../ink/ink251.xml"/><Relationship Id="rId648" Type="http://schemas.openxmlformats.org/officeDocument/2006/relationships/customXml" Target="../ink/ink476.xml"/><Relationship Id="rId855" Type="http://schemas.openxmlformats.org/officeDocument/2006/relationships/image" Target="../media/image138.png"/><Relationship Id="rId287" Type="http://schemas.openxmlformats.org/officeDocument/2006/relationships/image" Target="../media/image2686.png"/><Relationship Id="rId410" Type="http://schemas.openxmlformats.org/officeDocument/2006/relationships/image" Target="../media/image2746.png"/><Relationship Id="rId494" Type="http://schemas.openxmlformats.org/officeDocument/2006/relationships/image" Target="../media/image2788.png"/><Relationship Id="rId508" Type="http://schemas.openxmlformats.org/officeDocument/2006/relationships/image" Target="../media/image2795.png"/><Relationship Id="rId715" Type="http://schemas.openxmlformats.org/officeDocument/2006/relationships/image" Target="../media/image68.png"/><Relationship Id="rId147" Type="http://schemas.openxmlformats.org/officeDocument/2006/relationships/customXml" Target="../ink/ink223.xml"/><Relationship Id="rId354" Type="http://schemas.openxmlformats.org/officeDocument/2006/relationships/image" Target="../media/image2719.png"/><Relationship Id="rId799" Type="http://schemas.openxmlformats.org/officeDocument/2006/relationships/image" Target="../media/image110.png"/><Relationship Id="rId51" Type="http://schemas.openxmlformats.org/officeDocument/2006/relationships/customXml" Target="../ink/ink175.xml"/><Relationship Id="rId561" Type="http://schemas.openxmlformats.org/officeDocument/2006/relationships/customXml" Target="../ink/ink432.xml"/><Relationship Id="rId659" Type="http://schemas.openxmlformats.org/officeDocument/2006/relationships/image" Target="../media/image40.png"/><Relationship Id="rId214" Type="http://schemas.openxmlformats.org/officeDocument/2006/relationships/image" Target="../media/image2652.png"/><Relationship Id="rId298" Type="http://schemas.openxmlformats.org/officeDocument/2006/relationships/customXml" Target="../ink/ink300.xml"/><Relationship Id="rId421" Type="http://schemas.openxmlformats.org/officeDocument/2006/relationships/customXml" Target="../ink/ink362.xml"/><Relationship Id="rId519" Type="http://schemas.openxmlformats.org/officeDocument/2006/relationships/customXml" Target="../ink/ink411.xml"/><Relationship Id="rId158" Type="http://schemas.openxmlformats.org/officeDocument/2006/relationships/image" Target="../media/image2624.png"/><Relationship Id="rId726" Type="http://schemas.openxmlformats.org/officeDocument/2006/relationships/customXml" Target="../ink/ink515.xml"/><Relationship Id="rId62" Type="http://schemas.openxmlformats.org/officeDocument/2006/relationships/image" Target="../media/image2576.png"/><Relationship Id="rId365" Type="http://schemas.openxmlformats.org/officeDocument/2006/relationships/customXml" Target="../ink/ink334.xml"/><Relationship Id="rId572" Type="http://schemas.openxmlformats.org/officeDocument/2006/relationships/image" Target="../media/image3017.png"/><Relationship Id="rId225" Type="http://schemas.openxmlformats.org/officeDocument/2006/relationships/customXml" Target="../ink/ink262.xml"/><Relationship Id="rId432" Type="http://schemas.openxmlformats.org/officeDocument/2006/relationships/image" Target="../media/image2757.png"/><Relationship Id="rId737" Type="http://schemas.openxmlformats.org/officeDocument/2006/relationships/image" Target="../media/image79.png"/><Relationship Id="rId73" Type="http://schemas.openxmlformats.org/officeDocument/2006/relationships/customXml" Target="../ink/ink186.xml"/><Relationship Id="rId169" Type="http://schemas.openxmlformats.org/officeDocument/2006/relationships/customXml" Target="../ink/ink234.xml"/><Relationship Id="rId376" Type="http://schemas.openxmlformats.org/officeDocument/2006/relationships/image" Target="../media/image2729.png"/><Relationship Id="rId583" Type="http://schemas.openxmlformats.org/officeDocument/2006/relationships/customXml" Target="../ink/ink443.xml"/><Relationship Id="rId790" Type="http://schemas.openxmlformats.org/officeDocument/2006/relationships/customXml" Target="../ink/ink547.xml"/><Relationship Id="rId804" Type="http://schemas.openxmlformats.org/officeDocument/2006/relationships/customXml" Target="../ink/ink554.xml"/><Relationship Id="rId4" Type="http://schemas.openxmlformats.org/officeDocument/2006/relationships/image" Target="../media/image2547.png"/><Relationship Id="rId236" Type="http://schemas.openxmlformats.org/officeDocument/2006/relationships/image" Target="../media/image2663.png"/><Relationship Id="rId443" Type="http://schemas.openxmlformats.org/officeDocument/2006/relationships/customXml" Target="../ink/ink373.xml"/><Relationship Id="rId650" Type="http://schemas.openxmlformats.org/officeDocument/2006/relationships/customXml" Target="../ink/ink477.xml"/><Relationship Id="rId303" Type="http://schemas.openxmlformats.org/officeDocument/2006/relationships/image" Target="../media/image2694.png"/><Relationship Id="rId748" Type="http://schemas.openxmlformats.org/officeDocument/2006/relationships/customXml" Target="../ink/ink526.xml"/><Relationship Id="rId84" Type="http://schemas.openxmlformats.org/officeDocument/2006/relationships/image" Target="../media/image2587.png"/><Relationship Id="rId387" Type="http://schemas.openxmlformats.org/officeDocument/2006/relationships/customXml" Target="../ink/ink345.xml"/><Relationship Id="rId510" Type="http://schemas.openxmlformats.org/officeDocument/2006/relationships/image" Target="../media/image2796.png"/><Relationship Id="rId594" Type="http://schemas.openxmlformats.org/officeDocument/2006/relationships/customXml" Target="../ink/ink449.xml"/><Relationship Id="rId608" Type="http://schemas.openxmlformats.org/officeDocument/2006/relationships/customXml" Target="../ink/ink456.xml"/><Relationship Id="rId815" Type="http://schemas.openxmlformats.org/officeDocument/2006/relationships/image" Target="../media/image118.png"/><Relationship Id="rId247" Type="http://schemas.openxmlformats.org/officeDocument/2006/relationships/customXml" Target="../ink/ink274.xml"/><Relationship Id="rId107" Type="http://schemas.openxmlformats.org/officeDocument/2006/relationships/customXml" Target="../ink/ink203.xml"/><Relationship Id="rId454" Type="http://schemas.openxmlformats.org/officeDocument/2006/relationships/image" Target="../media/image2768.png"/><Relationship Id="rId661" Type="http://schemas.openxmlformats.org/officeDocument/2006/relationships/image" Target="../media/image41.png"/><Relationship Id="rId759" Type="http://schemas.openxmlformats.org/officeDocument/2006/relationships/image" Target="../media/image90.png"/><Relationship Id="rId11" Type="http://schemas.openxmlformats.org/officeDocument/2006/relationships/customXml" Target="../ink/ink155.xml"/><Relationship Id="rId314" Type="http://schemas.openxmlformats.org/officeDocument/2006/relationships/customXml" Target="../ink/ink308.xml"/><Relationship Id="rId398" Type="http://schemas.openxmlformats.org/officeDocument/2006/relationships/image" Target="../media/image2740.png"/><Relationship Id="rId521" Type="http://schemas.openxmlformats.org/officeDocument/2006/relationships/customXml" Target="../ink/ink412.xml"/><Relationship Id="rId619" Type="http://schemas.openxmlformats.org/officeDocument/2006/relationships/image" Target="../media/image3040.png"/><Relationship Id="rId95" Type="http://schemas.openxmlformats.org/officeDocument/2006/relationships/customXml" Target="../ink/ink197.xml"/><Relationship Id="rId160" Type="http://schemas.openxmlformats.org/officeDocument/2006/relationships/image" Target="../media/image2625.png"/><Relationship Id="rId826" Type="http://schemas.openxmlformats.org/officeDocument/2006/relationships/customXml" Target="../ink/ink565.xml"/><Relationship Id="rId258" Type="http://schemas.openxmlformats.org/officeDocument/2006/relationships/image" Target="../media/image2672.png"/><Relationship Id="rId465" Type="http://schemas.openxmlformats.org/officeDocument/2006/relationships/customXml" Target="../ink/ink384.xml"/><Relationship Id="rId672" Type="http://schemas.openxmlformats.org/officeDocument/2006/relationships/customXml" Target="../ink/ink488.xml"/><Relationship Id="rId22" Type="http://schemas.openxmlformats.org/officeDocument/2006/relationships/image" Target="../media/image2556.png"/><Relationship Id="rId118" Type="http://schemas.openxmlformats.org/officeDocument/2006/relationships/image" Target="../media/image2604.png"/><Relationship Id="rId325" Type="http://schemas.openxmlformats.org/officeDocument/2006/relationships/image" Target="../media/image2705.png"/><Relationship Id="rId532" Type="http://schemas.openxmlformats.org/officeDocument/2006/relationships/image" Target="../media/image2997.png"/><Relationship Id="rId171" Type="http://schemas.openxmlformats.org/officeDocument/2006/relationships/customXml" Target="../ink/ink235.xml"/><Relationship Id="rId837" Type="http://schemas.openxmlformats.org/officeDocument/2006/relationships/image" Target="../media/image129.png"/><Relationship Id="rId269" Type="http://schemas.openxmlformats.org/officeDocument/2006/relationships/image" Target="../media/image2677.png"/><Relationship Id="rId476" Type="http://schemas.openxmlformats.org/officeDocument/2006/relationships/image" Target="../media/image2779.png"/><Relationship Id="rId683" Type="http://schemas.openxmlformats.org/officeDocument/2006/relationships/image" Target="../media/image52.png"/><Relationship Id="rId33" Type="http://schemas.openxmlformats.org/officeDocument/2006/relationships/customXml" Target="../ink/ink166.xml"/><Relationship Id="rId129" Type="http://schemas.openxmlformats.org/officeDocument/2006/relationships/customXml" Target="../ink/ink214.xml"/><Relationship Id="rId336" Type="http://schemas.openxmlformats.org/officeDocument/2006/relationships/customXml" Target="../ink/ink319.xml"/><Relationship Id="rId543" Type="http://schemas.openxmlformats.org/officeDocument/2006/relationships/customXml" Target="../ink/ink423.xml"/><Relationship Id="rId182" Type="http://schemas.openxmlformats.org/officeDocument/2006/relationships/image" Target="../media/image2636.png"/><Relationship Id="rId403" Type="http://schemas.openxmlformats.org/officeDocument/2006/relationships/customXml" Target="../ink/ink353.xml"/><Relationship Id="rId750" Type="http://schemas.openxmlformats.org/officeDocument/2006/relationships/customXml" Target="../ink/ink527.xml"/><Relationship Id="rId848" Type="http://schemas.openxmlformats.org/officeDocument/2006/relationships/customXml" Target="../ink/ink576.xml"/><Relationship Id="rId487" Type="http://schemas.openxmlformats.org/officeDocument/2006/relationships/customXml" Target="../ink/ink395.xml"/><Relationship Id="rId610" Type="http://schemas.openxmlformats.org/officeDocument/2006/relationships/customXml" Target="../ink/ink457.xml"/><Relationship Id="rId694" Type="http://schemas.openxmlformats.org/officeDocument/2006/relationships/customXml" Target="../ink/ink499.xml"/><Relationship Id="rId708" Type="http://schemas.openxmlformats.org/officeDocument/2006/relationships/customXml" Target="../ink/ink506.xml"/><Relationship Id="rId347" Type="http://schemas.openxmlformats.org/officeDocument/2006/relationships/image" Target="../media/image2716.png"/><Relationship Id="rId44" Type="http://schemas.openxmlformats.org/officeDocument/2006/relationships/image" Target="../media/image2567.png"/><Relationship Id="rId554" Type="http://schemas.openxmlformats.org/officeDocument/2006/relationships/image" Target="../media/image3008.png"/><Relationship Id="rId761" Type="http://schemas.openxmlformats.org/officeDocument/2006/relationships/image" Target="../media/image91.png"/><Relationship Id="rId859" Type="http://schemas.openxmlformats.org/officeDocument/2006/relationships/image" Target="../media/image140.png"/><Relationship Id="rId193" Type="http://schemas.openxmlformats.org/officeDocument/2006/relationships/customXml" Target="../ink/ink246.xml"/><Relationship Id="rId207" Type="http://schemas.openxmlformats.org/officeDocument/2006/relationships/customXml" Target="../ink/ink253.xml"/><Relationship Id="rId414" Type="http://schemas.openxmlformats.org/officeDocument/2006/relationships/image" Target="../media/image2748.png"/><Relationship Id="rId498" Type="http://schemas.openxmlformats.org/officeDocument/2006/relationships/image" Target="../media/image2790.png"/><Relationship Id="rId621" Type="http://schemas.openxmlformats.org/officeDocument/2006/relationships/image" Target="../media/image3041.png"/><Relationship Id="rId260" Type="http://schemas.openxmlformats.org/officeDocument/2006/relationships/image" Target="../media/image2673.png"/><Relationship Id="rId719" Type="http://schemas.openxmlformats.org/officeDocument/2006/relationships/image" Target="../media/image70.png"/><Relationship Id="rId55" Type="http://schemas.openxmlformats.org/officeDocument/2006/relationships/customXml" Target="../ink/ink177.xml"/><Relationship Id="rId120" Type="http://schemas.openxmlformats.org/officeDocument/2006/relationships/image" Target="../media/image2605.png"/><Relationship Id="rId358" Type="http://schemas.openxmlformats.org/officeDocument/2006/relationships/image" Target="../media/image2721.png"/><Relationship Id="rId565" Type="http://schemas.openxmlformats.org/officeDocument/2006/relationships/customXml" Target="../ink/ink434.xml"/><Relationship Id="rId772" Type="http://schemas.openxmlformats.org/officeDocument/2006/relationships/customXml" Target="../ink/ink538.xml"/><Relationship Id="rId218" Type="http://schemas.openxmlformats.org/officeDocument/2006/relationships/image" Target="../media/image2654.png"/><Relationship Id="rId425" Type="http://schemas.openxmlformats.org/officeDocument/2006/relationships/customXml" Target="../ink/ink364.xml"/><Relationship Id="rId632" Type="http://schemas.openxmlformats.org/officeDocument/2006/relationships/customXml" Target="../ink/ink468.xml"/><Relationship Id="rId271" Type="http://schemas.openxmlformats.org/officeDocument/2006/relationships/image" Target="../media/image2678.png"/><Relationship Id="rId66" Type="http://schemas.openxmlformats.org/officeDocument/2006/relationships/image" Target="../media/image2578.png"/><Relationship Id="rId131" Type="http://schemas.openxmlformats.org/officeDocument/2006/relationships/customXml" Target="../ink/ink215.xml"/><Relationship Id="rId369" Type="http://schemas.openxmlformats.org/officeDocument/2006/relationships/customXml" Target="../ink/ink336.xml"/><Relationship Id="rId576" Type="http://schemas.openxmlformats.org/officeDocument/2006/relationships/image" Target="../media/image3019.png"/><Relationship Id="rId783" Type="http://schemas.openxmlformats.org/officeDocument/2006/relationships/image" Target="../media/image102.png"/><Relationship Id="rId229" Type="http://schemas.openxmlformats.org/officeDocument/2006/relationships/customXml" Target="../ink/ink264.xml"/><Relationship Id="rId436" Type="http://schemas.openxmlformats.org/officeDocument/2006/relationships/image" Target="../media/image2759.png"/><Relationship Id="rId643" Type="http://schemas.openxmlformats.org/officeDocument/2006/relationships/image" Target="../media/image32.png"/><Relationship Id="rId850" Type="http://schemas.openxmlformats.org/officeDocument/2006/relationships/customXml" Target="../ink/ink577.xml"/><Relationship Id="rId77" Type="http://schemas.openxmlformats.org/officeDocument/2006/relationships/customXml" Target="../ink/ink188.xml"/><Relationship Id="rId282" Type="http://schemas.openxmlformats.org/officeDocument/2006/relationships/customXml" Target="../ink/ink292.xml"/><Relationship Id="rId503" Type="http://schemas.openxmlformats.org/officeDocument/2006/relationships/customXml" Target="../ink/ink403.xml"/><Relationship Id="rId587" Type="http://schemas.openxmlformats.org/officeDocument/2006/relationships/customXml" Target="../ink/ink445.xml"/><Relationship Id="rId710" Type="http://schemas.openxmlformats.org/officeDocument/2006/relationships/customXml" Target="../ink/ink507.xml"/><Relationship Id="rId808" Type="http://schemas.openxmlformats.org/officeDocument/2006/relationships/customXml" Target="../ink/ink556.xml"/><Relationship Id="rId8" Type="http://schemas.openxmlformats.org/officeDocument/2006/relationships/image" Target="../media/image2549.png"/><Relationship Id="rId142" Type="http://schemas.openxmlformats.org/officeDocument/2006/relationships/image" Target="../media/image2616.png"/><Relationship Id="rId447" Type="http://schemas.openxmlformats.org/officeDocument/2006/relationships/customXml" Target="../ink/ink375.xml"/><Relationship Id="rId794" Type="http://schemas.openxmlformats.org/officeDocument/2006/relationships/customXml" Target="../ink/ink5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5.png"/><Relationship Id="rId117" Type="http://schemas.openxmlformats.org/officeDocument/2006/relationships/image" Target="../media/image200.png"/><Relationship Id="rId21" Type="http://schemas.openxmlformats.org/officeDocument/2006/relationships/customXml" Target="../ink/ink594.xml"/><Relationship Id="rId42" Type="http://schemas.openxmlformats.org/officeDocument/2006/relationships/customXml" Target="../ink/ink605.xml"/><Relationship Id="rId47" Type="http://schemas.openxmlformats.org/officeDocument/2006/relationships/image" Target="../media/image165.png"/><Relationship Id="rId63" Type="http://schemas.openxmlformats.org/officeDocument/2006/relationships/image" Target="../media/image173.png"/><Relationship Id="rId68" Type="http://schemas.openxmlformats.org/officeDocument/2006/relationships/customXml" Target="../ink/ink618.xml"/><Relationship Id="rId84" Type="http://schemas.openxmlformats.org/officeDocument/2006/relationships/customXml" Target="../ink/ink626.xml"/><Relationship Id="rId89" Type="http://schemas.openxmlformats.org/officeDocument/2006/relationships/image" Target="../media/image186.png"/><Relationship Id="rId112" Type="http://schemas.openxmlformats.org/officeDocument/2006/relationships/customXml" Target="../ink/ink640.xml"/><Relationship Id="rId16" Type="http://schemas.openxmlformats.org/officeDocument/2006/relationships/image" Target="../media/image150.png"/><Relationship Id="rId107" Type="http://schemas.openxmlformats.org/officeDocument/2006/relationships/image" Target="../media/image195.png"/><Relationship Id="rId11" Type="http://schemas.openxmlformats.org/officeDocument/2006/relationships/customXml" Target="../ink/ink589.xml"/><Relationship Id="rId32" Type="http://schemas.openxmlformats.org/officeDocument/2006/relationships/customXml" Target="../ink/ink600.xml"/><Relationship Id="rId37" Type="http://schemas.openxmlformats.org/officeDocument/2006/relationships/image" Target="../media/image160.png"/><Relationship Id="rId53" Type="http://schemas.openxmlformats.org/officeDocument/2006/relationships/image" Target="../media/image168.png"/><Relationship Id="rId58" Type="http://schemas.openxmlformats.org/officeDocument/2006/relationships/customXml" Target="../ink/ink613.xml"/><Relationship Id="rId74" Type="http://schemas.openxmlformats.org/officeDocument/2006/relationships/customXml" Target="../ink/ink621.xml"/><Relationship Id="rId79" Type="http://schemas.openxmlformats.org/officeDocument/2006/relationships/image" Target="../media/image181.png"/><Relationship Id="rId102" Type="http://schemas.openxmlformats.org/officeDocument/2006/relationships/customXml" Target="../ink/ink635.xml"/><Relationship Id="rId5" Type="http://schemas.openxmlformats.org/officeDocument/2006/relationships/customXml" Target="../ink/ink586.xml"/><Relationship Id="rId90" Type="http://schemas.openxmlformats.org/officeDocument/2006/relationships/customXml" Target="../ink/ink629.xml"/><Relationship Id="rId95" Type="http://schemas.openxmlformats.org/officeDocument/2006/relationships/image" Target="../media/image189.png"/><Relationship Id="rId22" Type="http://schemas.openxmlformats.org/officeDocument/2006/relationships/image" Target="../media/image153.png"/><Relationship Id="rId27" Type="http://schemas.openxmlformats.org/officeDocument/2006/relationships/customXml" Target="../ink/ink597.xml"/><Relationship Id="rId43" Type="http://schemas.openxmlformats.org/officeDocument/2006/relationships/image" Target="../media/image163.png"/><Relationship Id="rId48" Type="http://schemas.openxmlformats.org/officeDocument/2006/relationships/customXml" Target="../ink/ink608.xml"/><Relationship Id="rId64" Type="http://schemas.openxmlformats.org/officeDocument/2006/relationships/customXml" Target="../ink/ink616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18" Type="http://schemas.openxmlformats.org/officeDocument/2006/relationships/customXml" Target="../ink/ink643.xml"/><Relationship Id="rId80" Type="http://schemas.openxmlformats.org/officeDocument/2006/relationships/customXml" Target="../ink/ink624.xml"/><Relationship Id="rId85" Type="http://schemas.openxmlformats.org/officeDocument/2006/relationships/image" Target="../media/image184.png"/><Relationship Id="rId12" Type="http://schemas.openxmlformats.org/officeDocument/2006/relationships/image" Target="../media/image148.png"/><Relationship Id="rId17" Type="http://schemas.openxmlformats.org/officeDocument/2006/relationships/customXml" Target="../ink/ink592.xml"/><Relationship Id="rId33" Type="http://schemas.openxmlformats.org/officeDocument/2006/relationships/image" Target="../media/image158.png"/><Relationship Id="rId38" Type="http://schemas.openxmlformats.org/officeDocument/2006/relationships/customXml" Target="../ink/ink603.xml"/><Relationship Id="rId59" Type="http://schemas.openxmlformats.org/officeDocument/2006/relationships/image" Target="../media/image171.png"/><Relationship Id="rId103" Type="http://schemas.openxmlformats.org/officeDocument/2006/relationships/image" Target="../media/image193.png"/><Relationship Id="rId108" Type="http://schemas.openxmlformats.org/officeDocument/2006/relationships/customXml" Target="../ink/ink638.xml"/><Relationship Id="rId54" Type="http://schemas.openxmlformats.org/officeDocument/2006/relationships/customXml" Target="../ink/ink611.xml"/><Relationship Id="rId70" Type="http://schemas.openxmlformats.org/officeDocument/2006/relationships/customXml" Target="../ink/ink619.xml"/><Relationship Id="rId75" Type="http://schemas.openxmlformats.org/officeDocument/2006/relationships/image" Target="../media/image179.png"/><Relationship Id="rId91" Type="http://schemas.openxmlformats.org/officeDocument/2006/relationships/image" Target="../media/image187.png"/><Relationship Id="rId96" Type="http://schemas.openxmlformats.org/officeDocument/2006/relationships/customXml" Target="../ink/ink6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23" Type="http://schemas.openxmlformats.org/officeDocument/2006/relationships/customXml" Target="../ink/ink595.xml"/><Relationship Id="rId28" Type="http://schemas.openxmlformats.org/officeDocument/2006/relationships/image" Target="../media/image156.png"/><Relationship Id="rId49" Type="http://schemas.openxmlformats.org/officeDocument/2006/relationships/image" Target="../media/image166.png"/><Relationship Id="rId114" Type="http://schemas.openxmlformats.org/officeDocument/2006/relationships/customXml" Target="../ink/ink641.xml"/><Relationship Id="rId119" Type="http://schemas.openxmlformats.org/officeDocument/2006/relationships/image" Target="../media/image201.png"/><Relationship Id="rId10" Type="http://schemas.openxmlformats.org/officeDocument/2006/relationships/image" Target="../media/image147.png"/><Relationship Id="rId31" Type="http://schemas.openxmlformats.org/officeDocument/2006/relationships/image" Target="../media/image157.png"/><Relationship Id="rId44" Type="http://schemas.openxmlformats.org/officeDocument/2006/relationships/customXml" Target="../ink/ink606.xml"/><Relationship Id="rId52" Type="http://schemas.openxmlformats.org/officeDocument/2006/relationships/customXml" Target="../ink/ink610.xml"/><Relationship Id="rId60" Type="http://schemas.openxmlformats.org/officeDocument/2006/relationships/customXml" Target="../ink/ink614.xml"/><Relationship Id="rId65" Type="http://schemas.openxmlformats.org/officeDocument/2006/relationships/image" Target="../media/image174.png"/><Relationship Id="rId73" Type="http://schemas.openxmlformats.org/officeDocument/2006/relationships/image" Target="../media/image178.png"/><Relationship Id="rId78" Type="http://schemas.openxmlformats.org/officeDocument/2006/relationships/customXml" Target="../ink/ink623.xml"/><Relationship Id="rId81" Type="http://schemas.openxmlformats.org/officeDocument/2006/relationships/image" Target="../media/image182.png"/><Relationship Id="rId86" Type="http://schemas.openxmlformats.org/officeDocument/2006/relationships/customXml" Target="../ink/ink627.xml"/><Relationship Id="rId94" Type="http://schemas.openxmlformats.org/officeDocument/2006/relationships/customXml" Target="../ink/ink631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4" Type="http://schemas.openxmlformats.org/officeDocument/2006/relationships/image" Target="../media/image144.png"/><Relationship Id="rId9" Type="http://schemas.openxmlformats.org/officeDocument/2006/relationships/customXml" Target="../ink/ink588.xml"/><Relationship Id="rId13" Type="http://schemas.openxmlformats.org/officeDocument/2006/relationships/customXml" Target="../ink/ink590.xml"/><Relationship Id="rId18" Type="http://schemas.openxmlformats.org/officeDocument/2006/relationships/image" Target="../media/image151.png"/><Relationship Id="rId39" Type="http://schemas.openxmlformats.org/officeDocument/2006/relationships/image" Target="../media/image161.png"/><Relationship Id="rId109" Type="http://schemas.openxmlformats.org/officeDocument/2006/relationships/image" Target="../media/image196.png"/><Relationship Id="rId34" Type="http://schemas.openxmlformats.org/officeDocument/2006/relationships/customXml" Target="../ink/ink601.xml"/><Relationship Id="rId50" Type="http://schemas.openxmlformats.org/officeDocument/2006/relationships/customXml" Target="../ink/ink609.xml"/><Relationship Id="rId55" Type="http://schemas.openxmlformats.org/officeDocument/2006/relationships/image" Target="../media/image169.png"/><Relationship Id="rId76" Type="http://schemas.openxmlformats.org/officeDocument/2006/relationships/customXml" Target="../ink/ink622.xml"/><Relationship Id="rId97" Type="http://schemas.openxmlformats.org/officeDocument/2006/relationships/image" Target="../media/image190.png"/><Relationship Id="rId104" Type="http://schemas.openxmlformats.org/officeDocument/2006/relationships/customXml" Target="../ink/ink636.xml"/><Relationship Id="rId7" Type="http://schemas.openxmlformats.org/officeDocument/2006/relationships/customXml" Target="../ink/ink587.xml"/><Relationship Id="rId71" Type="http://schemas.openxmlformats.org/officeDocument/2006/relationships/image" Target="../media/image177.png"/><Relationship Id="rId92" Type="http://schemas.openxmlformats.org/officeDocument/2006/relationships/customXml" Target="../ink/ink630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598.xml"/><Relationship Id="rId24" Type="http://schemas.openxmlformats.org/officeDocument/2006/relationships/image" Target="../media/image154.png"/><Relationship Id="rId40" Type="http://schemas.openxmlformats.org/officeDocument/2006/relationships/customXml" Target="../ink/ink604.xml"/><Relationship Id="rId45" Type="http://schemas.openxmlformats.org/officeDocument/2006/relationships/image" Target="../media/image164.png"/><Relationship Id="rId66" Type="http://schemas.openxmlformats.org/officeDocument/2006/relationships/customXml" Target="../ink/ink617.xml"/><Relationship Id="rId87" Type="http://schemas.openxmlformats.org/officeDocument/2006/relationships/image" Target="../media/image185.png"/><Relationship Id="rId110" Type="http://schemas.openxmlformats.org/officeDocument/2006/relationships/customXml" Target="../ink/ink639.xml"/><Relationship Id="rId115" Type="http://schemas.openxmlformats.org/officeDocument/2006/relationships/image" Target="../media/image199.png"/><Relationship Id="rId61" Type="http://schemas.openxmlformats.org/officeDocument/2006/relationships/image" Target="../media/image172.png"/><Relationship Id="rId82" Type="http://schemas.openxmlformats.org/officeDocument/2006/relationships/customXml" Target="../ink/ink625.xml"/><Relationship Id="rId19" Type="http://schemas.openxmlformats.org/officeDocument/2006/relationships/customXml" Target="../ink/ink593.xml"/><Relationship Id="rId14" Type="http://schemas.openxmlformats.org/officeDocument/2006/relationships/image" Target="../media/image149.png"/><Relationship Id="rId30" Type="http://schemas.openxmlformats.org/officeDocument/2006/relationships/customXml" Target="../ink/ink599.xml"/><Relationship Id="rId35" Type="http://schemas.openxmlformats.org/officeDocument/2006/relationships/image" Target="../media/image159.png"/><Relationship Id="rId56" Type="http://schemas.openxmlformats.org/officeDocument/2006/relationships/customXml" Target="../ink/ink612.xml"/><Relationship Id="rId77" Type="http://schemas.openxmlformats.org/officeDocument/2006/relationships/image" Target="../media/image180.png"/><Relationship Id="rId100" Type="http://schemas.openxmlformats.org/officeDocument/2006/relationships/customXml" Target="../ink/ink634.xml"/><Relationship Id="rId105" Type="http://schemas.openxmlformats.org/officeDocument/2006/relationships/image" Target="../media/image194.png"/><Relationship Id="rId8" Type="http://schemas.openxmlformats.org/officeDocument/2006/relationships/image" Target="../media/image146.png"/><Relationship Id="rId51" Type="http://schemas.openxmlformats.org/officeDocument/2006/relationships/image" Target="../media/image167.png"/><Relationship Id="rId72" Type="http://schemas.openxmlformats.org/officeDocument/2006/relationships/customXml" Target="../ink/ink620.xml"/><Relationship Id="rId93" Type="http://schemas.openxmlformats.org/officeDocument/2006/relationships/image" Target="../media/image188.png"/><Relationship Id="rId98" Type="http://schemas.openxmlformats.org/officeDocument/2006/relationships/customXml" Target="../ink/ink633.xml"/><Relationship Id="rId3" Type="http://schemas.openxmlformats.org/officeDocument/2006/relationships/customXml" Target="../ink/ink585.xml"/><Relationship Id="rId25" Type="http://schemas.openxmlformats.org/officeDocument/2006/relationships/customXml" Target="../ink/ink596.xml"/><Relationship Id="rId46" Type="http://schemas.openxmlformats.org/officeDocument/2006/relationships/customXml" Target="../ink/ink607.xml"/><Relationship Id="rId67" Type="http://schemas.openxmlformats.org/officeDocument/2006/relationships/image" Target="../media/image175.png"/><Relationship Id="rId116" Type="http://schemas.openxmlformats.org/officeDocument/2006/relationships/customXml" Target="../ink/ink642.xml"/><Relationship Id="rId20" Type="http://schemas.openxmlformats.org/officeDocument/2006/relationships/image" Target="../media/image152.png"/><Relationship Id="rId41" Type="http://schemas.openxmlformats.org/officeDocument/2006/relationships/image" Target="../media/image162.png"/><Relationship Id="rId62" Type="http://schemas.openxmlformats.org/officeDocument/2006/relationships/customXml" Target="../ink/ink615.xml"/><Relationship Id="rId83" Type="http://schemas.openxmlformats.org/officeDocument/2006/relationships/image" Target="../media/image183.png"/><Relationship Id="rId88" Type="http://schemas.openxmlformats.org/officeDocument/2006/relationships/customXml" Target="../ink/ink628.xml"/><Relationship Id="rId111" Type="http://schemas.openxmlformats.org/officeDocument/2006/relationships/image" Target="../media/image197.png"/><Relationship Id="rId15" Type="http://schemas.openxmlformats.org/officeDocument/2006/relationships/customXml" Target="../ink/ink591.xml"/><Relationship Id="rId36" Type="http://schemas.openxmlformats.org/officeDocument/2006/relationships/customXml" Target="../ink/ink602.xml"/><Relationship Id="rId57" Type="http://schemas.openxmlformats.org/officeDocument/2006/relationships/image" Target="../media/image170.png"/><Relationship Id="rId106" Type="http://schemas.openxmlformats.org/officeDocument/2006/relationships/customXml" Target="../ink/ink63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1.png"/><Relationship Id="rId21" Type="http://schemas.openxmlformats.org/officeDocument/2006/relationships/customXml" Target="../ink/ink653.xml"/><Relationship Id="rId42" Type="http://schemas.openxmlformats.org/officeDocument/2006/relationships/image" Target="../media/image220.png"/><Relationship Id="rId47" Type="http://schemas.openxmlformats.org/officeDocument/2006/relationships/customXml" Target="../ink/ink666.xml"/><Relationship Id="rId63" Type="http://schemas.openxmlformats.org/officeDocument/2006/relationships/image" Target="../media/image230.png"/><Relationship Id="rId68" Type="http://schemas.openxmlformats.org/officeDocument/2006/relationships/customXml" Target="../ink/ink677.xml"/><Relationship Id="rId84" Type="http://schemas.openxmlformats.org/officeDocument/2006/relationships/image" Target="../media/image240.png"/><Relationship Id="rId89" Type="http://schemas.openxmlformats.org/officeDocument/2006/relationships/customXml" Target="../ink/ink688.xml"/><Relationship Id="rId16" Type="http://schemas.openxmlformats.org/officeDocument/2006/relationships/image" Target="../media/image208.png"/><Relationship Id="rId11" Type="http://schemas.openxmlformats.org/officeDocument/2006/relationships/customXml" Target="../ink/ink648.xml"/><Relationship Id="rId32" Type="http://schemas.openxmlformats.org/officeDocument/2006/relationships/image" Target="../media/image215.png"/><Relationship Id="rId37" Type="http://schemas.openxmlformats.org/officeDocument/2006/relationships/customXml" Target="../ink/ink661.xml"/><Relationship Id="rId53" Type="http://schemas.openxmlformats.org/officeDocument/2006/relationships/customXml" Target="../ink/ink669.xml"/><Relationship Id="rId58" Type="http://schemas.openxmlformats.org/officeDocument/2006/relationships/customXml" Target="../ink/ink672.xml"/><Relationship Id="rId74" Type="http://schemas.openxmlformats.org/officeDocument/2006/relationships/image" Target="../media/image235.png"/><Relationship Id="rId79" Type="http://schemas.openxmlformats.org/officeDocument/2006/relationships/customXml" Target="../ink/ink683.xml"/><Relationship Id="rId5" Type="http://schemas.openxmlformats.org/officeDocument/2006/relationships/customXml" Target="../ink/ink645.xml"/><Relationship Id="rId90" Type="http://schemas.openxmlformats.org/officeDocument/2006/relationships/image" Target="../media/image243.png"/><Relationship Id="rId95" Type="http://schemas.openxmlformats.org/officeDocument/2006/relationships/customXml" Target="../ink/ink691.xml"/><Relationship Id="rId22" Type="http://schemas.openxmlformats.org/officeDocument/2006/relationships/image" Target="../media/image211.png"/><Relationship Id="rId27" Type="http://schemas.openxmlformats.org/officeDocument/2006/relationships/customXml" Target="../ink/ink656.xml"/><Relationship Id="rId43" Type="http://schemas.openxmlformats.org/officeDocument/2006/relationships/customXml" Target="../ink/ink664.xml"/><Relationship Id="rId48" Type="http://schemas.openxmlformats.org/officeDocument/2006/relationships/image" Target="../media/image223.png"/><Relationship Id="rId64" Type="http://schemas.openxmlformats.org/officeDocument/2006/relationships/customXml" Target="../ink/ink675.xml"/><Relationship Id="rId69" Type="http://schemas.openxmlformats.org/officeDocument/2006/relationships/image" Target="../media/image233.png"/><Relationship Id="rId8" Type="http://schemas.openxmlformats.org/officeDocument/2006/relationships/image" Target="../media/image204.png"/><Relationship Id="rId51" Type="http://schemas.openxmlformats.org/officeDocument/2006/relationships/customXml" Target="../ink/ink668.xml"/><Relationship Id="rId72" Type="http://schemas.openxmlformats.org/officeDocument/2006/relationships/customXml" Target="../ink/ink679.xml"/><Relationship Id="rId80" Type="http://schemas.openxmlformats.org/officeDocument/2006/relationships/image" Target="../media/image238.png"/><Relationship Id="rId85" Type="http://schemas.openxmlformats.org/officeDocument/2006/relationships/customXml" Target="../ink/ink686.xml"/><Relationship Id="rId93" Type="http://schemas.openxmlformats.org/officeDocument/2006/relationships/customXml" Target="../ink/ink690.xml"/><Relationship Id="rId3" Type="http://schemas.openxmlformats.org/officeDocument/2006/relationships/customXml" Target="../ink/ink644.xml"/><Relationship Id="rId12" Type="http://schemas.openxmlformats.org/officeDocument/2006/relationships/image" Target="../media/image206.png"/><Relationship Id="rId17" Type="http://schemas.openxmlformats.org/officeDocument/2006/relationships/customXml" Target="../ink/ink651.xml"/><Relationship Id="rId25" Type="http://schemas.openxmlformats.org/officeDocument/2006/relationships/customXml" Target="../ink/ink655.xml"/><Relationship Id="rId33" Type="http://schemas.openxmlformats.org/officeDocument/2006/relationships/customXml" Target="../ink/ink659.xml"/><Relationship Id="rId38" Type="http://schemas.openxmlformats.org/officeDocument/2006/relationships/image" Target="../media/image218.png"/><Relationship Id="rId46" Type="http://schemas.openxmlformats.org/officeDocument/2006/relationships/image" Target="../media/image222.png"/><Relationship Id="rId59" Type="http://schemas.openxmlformats.org/officeDocument/2006/relationships/image" Target="../media/image228.png"/><Relationship Id="rId67" Type="http://schemas.openxmlformats.org/officeDocument/2006/relationships/image" Target="../media/image232.png"/><Relationship Id="rId20" Type="http://schemas.openxmlformats.org/officeDocument/2006/relationships/image" Target="../media/image210.png"/><Relationship Id="rId41" Type="http://schemas.openxmlformats.org/officeDocument/2006/relationships/customXml" Target="../ink/ink663.xml"/><Relationship Id="rId54" Type="http://schemas.openxmlformats.org/officeDocument/2006/relationships/customXml" Target="../ink/ink670.xml"/><Relationship Id="rId62" Type="http://schemas.openxmlformats.org/officeDocument/2006/relationships/customXml" Target="../ink/ink674.xml"/><Relationship Id="rId70" Type="http://schemas.openxmlformats.org/officeDocument/2006/relationships/customXml" Target="../ink/ink678.xml"/><Relationship Id="rId75" Type="http://schemas.openxmlformats.org/officeDocument/2006/relationships/customXml" Target="../ink/ink681.xml"/><Relationship Id="rId83" Type="http://schemas.openxmlformats.org/officeDocument/2006/relationships/customXml" Target="../ink/ink685.xml"/><Relationship Id="rId88" Type="http://schemas.openxmlformats.org/officeDocument/2006/relationships/image" Target="../media/image242.png"/><Relationship Id="rId91" Type="http://schemas.openxmlformats.org/officeDocument/2006/relationships/customXml" Target="../ink/ink689.xml"/><Relationship Id="rId96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15" Type="http://schemas.openxmlformats.org/officeDocument/2006/relationships/customXml" Target="../ink/ink650.xml"/><Relationship Id="rId23" Type="http://schemas.openxmlformats.org/officeDocument/2006/relationships/customXml" Target="../ink/ink654.xml"/><Relationship Id="rId28" Type="http://schemas.openxmlformats.org/officeDocument/2006/relationships/image" Target="../media/image213.png"/><Relationship Id="rId36" Type="http://schemas.openxmlformats.org/officeDocument/2006/relationships/image" Target="../media/image217.png"/><Relationship Id="rId49" Type="http://schemas.openxmlformats.org/officeDocument/2006/relationships/customXml" Target="../ink/ink667.xml"/><Relationship Id="rId57" Type="http://schemas.openxmlformats.org/officeDocument/2006/relationships/image" Target="../media/image227.png"/><Relationship Id="rId10" Type="http://schemas.openxmlformats.org/officeDocument/2006/relationships/image" Target="../media/image205.png"/><Relationship Id="rId31" Type="http://schemas.openxmlformats.org/officeDocument/2006/relationships/customXml" Target="../ink/ink658.xml"/><Relationship Id="rId44" Type="http://schemas.openxmlformats.org/officeDocument/2006/relationships/image" Target="../media/image221.png"/><Relationship Id="rId52" Type="http://schemas.openxmlformats.org/officeDocument/2006/relationships/image" Target="../media/image225.png"/><Relationship Id="rId60" Type="http://schemas.openxmlformats.org/officeDocument/2006/relationships/customXml" Target="../ink/ink673.xml"/><Relationship Id="rId65" Type="http://schemas.openxmlformats.org/officeDocument/2006/relationships/image" Target="../media/image231.png"/><Relationship Id="rId73" Type="http://schemas.openxmlformats.org/officeDocument/2006/relationships/customXml" Target="../ink/ink680.xml"/><Relationship Id="rId78" Type="http://schemas.openxmlformats.org/officeDocument/2006/relationships/image" Target="../media/image237.png"/><Relationship Id="rId81" Type="http://schemas.openxmlformats.org/officeDocument/2006/relationships/customXml" Target="../ink/ink684.xml"/><Relationship Id="rId86" Type="http://schemas.openxmlformats.org/officeDocument/2006/relationships/image" Target="../media/image241.png"/><Relationship Id="rId94" Type="http://schemas.openxmlformats.org/officeDocument/2006/relationships/image" Target="../media/image245.png"/><Relationship Id="rId4" Type="http://schemas.openxmlformats.org/officeDocument/2006/relationships/image" Target="../media/image202.png"/><Relationship Id="rId9" Type="http://schemas.openxmlformats.org/officeDocument/2006/relationships/customXml" Target="../ink/ink647.xml"/><Relationship Id="rId13" Type="http://schemas.openxmlformats.org/officeDocument/2006/relationships/customXml" Target="../ink/ink649.xml"/><Relationship Id="rId18" Type="http://schemas.openxmlformats.org/officeDocument/2006/relationships/image" Target="../media/image209.png"/><Relationship Id="rId39" Type="http://schemas.openxmlformats.org/officeDocument/2006/relationships/customXml" Target="../ink/ink662.xml"/><Relationship Id="rId34" Type="http://schemas.openxmlformats.org/officeDocument/2006/relationships/image" Target="../media/image216.png"/><Relationship Id="rId50" Type="http://schemas.openxmlformats.org/officeDocument/2006/relationships/image" Target="../media/image224.png"/><Relationship Id="rId55" Type="http://schemas.openxmlformats.org/officeDocument/2006/relationships/image" Target="../media/image226.png"/><Relationship Id="rId76" Type="http://schemas.openxmlformats.org/officeDocument/2006/relationships/image" Target="../media/image236.png"/><Relationship Id="rId7" Type="http://schemas.openxmlformats.org/officeDocument/2006/relationships/customXml" Target="../ink/ink646.xml"/><Relationship Id="rId71" Type="http://schemas.openxmlformats.org/officeDocument/2006/relationships/image" Target="../media/image234.png"/><Relationship Id="rId92" Type="http://schemas.openxmlformats.org/officeDocument/2006/relationships/image" Target="../media/image244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657.xml"/><Relationship Id="rId24" Type="http://schemas.openxmlformats.org/officeDocument/2006/relationships/image" Target="../media/image212.png"/><Relationship Id="rId40" Type="http://schemas.openxmlformats.org/officeDocument/2006/relationships/image" Target="../media/image219.png"/><Relationship Id="rId45" Type="http://schemas.openxmlformats.org/officeDocument/2006/relationships/customXml" Target="../ink/ink665.xml"/><Relationship Id="rId66" Type="http://schemas.openxmlformats.org/officeDocument/2006/relationships/customXml" Target="../ink/ink676.xml"/><Relationship Id="rId87" Type="http://schemas.openxmlformats.org/officeDocument/2006/relationships/customXml" Target="../ink/ink687.xml"/><Relationship Id="rId61" Type="http://schemas.openxmlformats.org/officeDocument/2006/relationships/image" Target="../media/image229.png"/><Relationship Id="rId82" Type="http://schemas.openxmlformats.org/officeDocument/2006/relationships/image" Target="../media/image239.png"/><Relationship Id="rId19" Type="http://schemas.openxmlformats.org/officeDocument/2006/relationships/customXml" Target="../ink/ink652.xml"/><Relationship Id="rId14" Type="http://schemas.openxmlformats.org/officeDocument/2006/relationships/image" Target="../media/image207.png"/><Relationship Id="rId30" Type="http://schemas.openxmlformats.org/officeDocument/2006/relationships/image" Target="../media/image214.png"/><Relationship Id="rId35" Type="http://schemas.openxmlformats.org/officeDocument/2006/relationships/customXml" Target="../ink/ink660.xml"/><Relationship Id="rId56" Type="http://schemas.openxmlformats.org/officeDocument/2006/relationships/customXml" Target="../ink/ink671.xml"/><Relationship Id="rId77" Type="http://schemas.openxmlformats.org/officeDocument/2006/relationships/customXml" Target="../ink/ink68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9.xml"/><Relationship Id="rId21" Type="http://schemas.openxmlformats.org/officeDocument/2006/relationships/customXml" Target="../ink/ink701.xml"/><Relationship Id="rId324" Type="http://schemas.openxmlformats.org/officeDocument/2006/relationships/customXml" Target="../ink/ink853.xml"/><Relationship Id="rId531" Type="http://schemas.openxmlformats.org/officeDocument/2006/relationships/customXml" Target="../ink/ink958.xml"/><Relationship Id="rId629" Type="http://schemas.openxmlformats.org/officeDocument/2006/relationships/customXml" Target="../ink/ink1008.xml"/><Relationship Id="rId170" Type="http://schemas.openxmlformats.org/officeDocument/2006/relationships/customXml" Target="../ink/ink776.xml"/><Relationship Id="rId268" Type="http://schemas.openxmlformats.org/officeDocument/2006/relationships/customXml" Target="../ink/ink825.xml"/><Relationship Id="rId475" Type="http://schemas.openxmlformats.org/officeDocument/2006/relationships/image" Target="../media/image480.png"/><Relationship Id="rId32" Type="http://schemas.openxmlformats.org/officeDocument/2006/relationships/image" Target="../media/image261.png"/><Relationship Id="rId128" Type="http://schemas.openxmlformats.org/officeDocument/2006/relationships/image" Target="../media/image308.png"/><Relationship Id="rId335" Type="http://schemas.openxmlformats.org/officeDocument/2006/relationships/customXml" Target="../ink/ink859.xml"/><Relationship Id="rId542" Type="http://schemas.openxmlformats.org/officeDocument/2006/relationships/image" Target="../media/image513.png"/><Relationship Id="rId181" Type="http://schemas.openxmlformats.org/officeDocument/2006/relationships/image" Target="../media/image334.png"/><Relationship Id="rId402" Type="http://schemas.openxmlformats.org/officeDocument/2006/relationships/customXml" Target="../ink/ink893.xml"/><Relationship Id="rId279" Type="http://schemas.openxmlformats.org/officeDocument/2006/relationships/image" Target="../media/image383.png"/><Relationship Id="rId486" Type="http://schemas.openxmlformats.org/officeDocument/2006/relationships/image" Target="../media/image485.png"/><Relationship Id="rId43" Type="http://schemas.openxmlformats.org/officeDocument/2006/relationships/customXml" Target="../ink/ink712.xml"/><Relationship Id="rId139" Type="http://schemas.openxmlformats.org/officeDocument/2006/relationships/customXml" Target="../ink/ink760.xml"/><Relationship Id="rId346" Type="http://schemas.openxmlformats.org/officeDocument/2006/relationships/image" Target="../media/image416.png"/><Relationship Id="rId553" Type="http://schemas.openxmlformats.org/officeDocument/2006/relationships/image" Target="../media/image518.png"/><Relationship Id="rId192" Type="http://schemas.openxmlformats.org/officeDocument/2006/relationships/customXml" Target="../ink/ink787.xml"/><Relationship Id="rId206" Type="http://schemas.openxmlformats.org/officeDocument/2006/relationships/customXml" Target="../ink/ink794.xml"/><Relationship Id="rId413" Type="http://schemas.openxmlformats.org/officeDocument/2006/relationships/image" Target="../media/image449.png"/><Relationship Id="rId497" Type="http://schemas.openxmlformats.org/officeDocument/2006/relationships/customXml" Target="../ink/ink941.xml"/><Relationship Id="rId620" Type="http://schemas.openxmlformats.org/officeDocument/2006/relationships/image" Target="../media/image551.png"/><Relationship Id="rId357" Type="http://schemas.openxmlformats.org/officeDocument/2006/relationships/customXml" Target="../ink/ink870.xml"/><Relationship Id="rId54" Type="http://schemas.openxmlformats.org/officeDocument/2006/relationships/image" Target="../media/image272.png"/><Relationship Id="rId217" Type="http://schemas.openxmlformats.org/officeDocument/2006/relationships/image" Target="../media/image352.png"/><Relationship Id="rId564" Type="http://schemas.openxmlformats.org/officeDocument/2006/relationships/customXml" Target="../ink/ink975.xml"/><Relationship Id="rId424" Type="http://schemas.openxmlformats.org/officeDocument/2006/relationships/customXml" Target="../ink/ink904.xml"/><Relationship Id="rId631" Type="http://schemas.openxmlformats.org/officeDocument/2006/relationships/customXml" Target="../ink/ink1009.xml"/><Relationship Id="rId270" Type="http://schemas.openxmlformats.org/officeDocument/2006/relationships/customXml" Target="../ink/ink826.xml"/><Relationship Id="rId65" Type="http://schemas.openxmlformats.org/officeDocument/2006/relationships/customXml" Target="../ink/ink723.xml"/><Relationship Id="rId130" Type="http://schemas.openxmlformats.org/officeDocument/2006/relationships/image" Target="../media/image309.png"/><Relationship Id="rId368" Type="http://schemas.openxmlformats.org/officeDocument/2006/relationships/image" Target="../media/image427.png"/><Relationship Id="rId575" Type="http://schemas.openxmlformats.org/officeDocument/2006/relationships/customXml" Target="../ink/ink981.xml"/><Relationship Id="rId228" Type="http://schemas.openxmlformats.org/officeDocument/2006/relationships/customXml" Target="../ink/ink805.xml"/><Relationship Id="rId435" Type="http://schemas.openxmlformats.org/officeDocument/2006/relationships/image" Target="../media/image460.png"/><Relationship Id="rId642" Type="http://schemas.openxmlformats.org/officeDocument/2006/relationships/image" Target="../media/image562.png"/><Relationship Id="rId281" Type="http://schemas.openxmlformats.org/officeDocument/2006/relationships/image" Target="../media/image384.png"/><Relationship Id="rId502" Type="http://schemas.openxmlformats.org/officeDocument/2006/relationships/image" Target="../media/image493.png"/><Relationship Id="rId76" Type="http://schemas.openxmlformats.org/officeDocument/2006/relationships/image" Target="../media/image282.png"/><Relationship Id="rId141" Type="http://schemas.openxmlformats.org/officeDocument/2006/relationships/customXml" Target="../ink/ink761.xml"/><Relationship Id="rId379" Type="http://schemas.openxmlformats.org/officeDocument/2006/relationships/customXml" Target="../ink/ink881.xml"/><Relationship Id="rId586" Type="http://schemas.openxmlformats.org/officeDocument/2006/relationships/image" Target="../media/image534.png"/><Relationship Id="rId7" Type="http://schemas.openxmlformats.org/officeDocument/2006/relationships/customXml" Target="../ink/ink694.xml"/><Relationship Id="rId239" Type="http://schemas.openxmlformats.org/officeDocument/2006/relationships/image" Target="../media/image363.png"/><Relationship Id="rId446" Type="http://schemas.openxmlformats.org/officeDocument/2006/relationships/customXml" Target="../ink/ink915.xml"/><Relationship Id="rId292" Type="http://schemas.openxmlformats.org/officeDocument/2006/relationships/customXml" Target="../ink/ink837.xml"/><Relationship Id="rId306" Type="http://schemas.openxmlformats.org/officeDocument/2006/relationships/customXml" Target="../ink/ink844.xml"/><Relationship Id="rId87" Type="http://schemas.openxmlformats.org/officeDocument/2006/relationships/customXml" Target="../ink/ink734.xml"/><Relationship Id="rId513" Type="http://schemas.openxmlformats.org/officeDocument/2006/relationships/customXml" Target="../ink/ink949.xml"/><Relationship Id="rId597" Type="http://schemas.openxmlformats.org/officeDocument/2006/relationships/customXml" Target="../ink/ink992.xml"/><Relationship Id="rId152" Type="http://schemas.openxmlformats.org/officeDocument/2006/relationships/image" Target="../media/image320.png"/><Relationship Id="rId457" Type="http://schemas.openxmlformats.org/officeDocument/2006/relationships/image" Target="../media/image471.png"/><Relationship Id="rId14" Type="http://schemas.openxmlformats.org/officeDocument/2006/relationships/image" Target="../media/image252.png"/><Relationship Id="rId317" Type="http://schemas.openxmlformats.org/officeDocument/2006/relationships/image" Target="../media/image402.png"/><Relationship Id="rId524" Type="http://schemas.openxmlformats.org/officeDocument/2006/relationships/image" Target="../media/image504.png"/><Relationship Id="rId98" Type="http://schemas.openxmlformats.org/officeDocument/2006/relationships/image" Target="../media/image293.png"/><Relationship Id="rId163" Type="http://schemas.openxmlformats.org/officeDocument/2006/relationships/image" Target="../media/image325.png"/><Relationship Id="rId370" Type="http://schemas.openxmlformats.org/officeDocument/2006/relationships/image" Target="../media/image428.png"/><Relationship Id="rId230" Type="http://schemas.openxmlformats.org/officeDocument/2006/relationships/customXml" Target="../ink/ink806.xml"/><Relationship Id="rId468" Type="http://schemas.openxmlformats.org/officeDocument/2006/relationships/customXml" Target="../ink/ink926.xml"/><Relationship Id="rId25" Type="http://schemas.openxmlformats.org/officeDocument/2006/relationships/customXml" Target="../ink/ink703.xml"/><Relationship Id="rId328" Type="http://schemas.openxmlformats.org/officeDocument/2006/relationships/customXml" Target="../ink/ink855.xml"/><Relationship Id="rId535" Type="http://schemas.openxmlformats.org/officeDocument/2006/relationships/customXml" Target="../ink/ink960.xml"/><Relationship Id="rId174" Type="http://schemas.openxmlformats.org/officeDocument/2006/relationships/customXml" Target="../ink/ink778.xml"/><Relationship Id="rId381" Type="http://schemas.openxmlformats.org/officeDocument/2006/relationships/customXml" Target="../ink/ink882.xml"/><Relationship Id="rId602" Type="http://schemas.openxmlformats.org/officeDocument/2006/relationships/image" Target="../media/image542.png"/><Relationship Id="rId241" Type="http://schemas.openxmlformats.org/officeDocument/2006/relationships/image" Target="../media/image364.png"/><Relationship Id="rId479" Type="http://schemas.openxmlformats.org/officeDocument/2006/relationships/image" Target="../media/image482.png"/><Relationship Id="rId36" Type="http://schemas.openxmlformats.org/officeDocument/2006/relationships/image" Target="../media/image263.png"/><Relationship Id="rId339" Type="http://schemas.openxmlformats.org/officeDocument/2006/relationships/customXml" Target="../ink/ink861.xml"/><Relationship Id="rId546" Type="http://schemas.openxmlformats.org/officeDocument/2006/relationships/customXml" Target="../ink/ink966.xml"/><Relationship Id="rId101" Type="http://schemas.openxmlformats.org/officeDocument/2006/relationships/customXml" Target="../ink/ink741.xml"/><Relationship Id="rId185" Type="http://schemas.openxmlformats.org/officeDocument/2006/relationships/image" Target="../media/image336.png"/><Relationship Id="rId406" Type="http://schemas.openxmlformats.org/officeDocument/2006/relationships/customXml" Target="../ink/ink895.xml"/><Relationship Id="rId392" Type="http://schemas.openxmlformats.org/officeDocument/2006/relationships/image" Target="../media/image439.png"/><Relationship Id="rId613" Type="http://schemas.openxmlformats.org/officeDocument/2006/relationships/customXml" Target="../ink/ink1000.xml"/><Relationship Id="rId252" Type="http://schemas.openxmlformats.org/officeDocument/2006/relationships/customXml" Target="../ink/ink817.xml"/><Relationship Id="rId47" Type="http://schemas.openxmlformats.org/officeDocument/2006/relationships/customXml" Target="../ink/ink714.xml"/><Relationship Id="rId89" Type="http://schemas.openxmlformats.org/officeDocument/2006/relationships/customXml" Target="../ink/ink735.xml"/><Relationship Id="rId112" Type="http://schemas.openxmlformats.org/officeDocument/2006/relationships/image" Target="../media/image300.png"/><Relationship Id="rId154" Type="http://schemas.openxmlformats.org/officeDocument/2006/relationships/image" Target="../media/image321.png"/><Relationship Id="rId361" Type="http://schemas.openxmlformats.org/officeDocument/2006/relationships/customXml" Target="../ink/ink872.xml"/><Relationship Id="rId557" Type="http://schemas.openxmlformats.org/officeDocument/2006/relationships/image" Target="../media/image520.png"/><Relationship Id="rId599" Type="http://schemas.openxmlformats.org/officeDocument/2006/relationships/customXml" Target="../ink/ink993.xml"/><Relationship Id="rId196" Type="http://schemas.openxmlformats.org/officeDocument/2006/relationships/customXml" Target="../ink/ink789.xml"/><Relationship Id="rId417" Type="http://schemas.openxmlformats.org/officeDocument/2006/relationships/image" Target="../media/image451.png"/><Relationship Id="rId459" Type="http://schemas.openxmlformats.org/officeDocument/2006/relationships/image" Target="../media/image472.png"/><Relationship Id="rId624" Type="http://schemas.openxmlformats.org/officeDocument/2006/relationships/image" Target="../media/image553.png"/><Relationship Id="rId16" Type="http://schemas.openxmlformats.org/officeDocument/2006/relationships/image" Target="../media/image253.png"/><Relationship Id="rId221" Type="http://schemas.openxmlformats.org/officeDocument/2006/relationships/image" Target="../media/image354.png"/><Relationship Id="rId263" Type="http://schemas.openxmlformats.org/officeDocument/2006/relationships/image" Target="../media/image375.png"/><Relationship Id="rId319" Type="http://schemas.openxmlformats.org/officeDocument/2006/relationships/image" Target="../media/image403.png"/><Relationship Id="rId470" Type="http://schemas.openxmlformats.org/officeDocument/2006/relationships/customXml" Target="../ink/ink927.xml"/><Relationship Id="rId526" Type="http://schemas.openxmlformats.org/officeDocument/2006/relationships/image" Target="../media/image505.png"/><Relationship Id="rId58" Type="http://schemas.openxmlformats.org/officeDocument/2006/relationships/image" Target="../media/image273.png"/><Relationship Id="rId123" Type="http://schemas.openxmlformats.org/officeDocument/2006/relationships/customXml" Target="../ink/ink752.xml"/><Relationship Id="rId330" Type="http://schemas.openxmlformats.org/officeDocument/2006/relationships/customXml" Target="../ink/ink856.xml"/><Relationship Id="rId568" Type="http://schemas.openxmlformats.org/officeDocument/2006/relationships/customXml" Target="../ink/ink977.xml"/><Relationship Id="rId165" Type="http://schemas.openxmlformats.org/officeDocument/2006/relationships/image" Target="../media/image326.png"/><Relationship Id="rId372" Type="http://schemas.openxmlformats.org/officeDocument/2006/relationships/image" Target="../media/image429.png"/><Relationship Id="rId428" Type="http://schemas.openxmlformats.org/officeDocument/2006/relationships/customXml" Target="../ink/ink906.xml"/><Relationship Id="rId635" Type="http://schemas.openxmlformats.org/officeDocument/2006/relationships/customXml" Target="../ink/ink1011.xml"/><Relationship Id="rId232" Type="http://schemas.openxmlformats.org/officeDocument/2006/relationships/customXml" Target="../ink/ink807.xml"/><Relationship Id="rId274" Type="http://schemas.openxmlformats.org/officeDocument/2006/relationships/customXml" Target="../ink/ink828.xml"/><Relationship Id="rId481" Type="http://schemas.openxmlformats.org/officeDocument/2006/relationships/image" Target="../media/image483.png"/><Relationship Id="rId27" Type="http://schemas.openxmlformats.org/officeDocument/2006/relationships/customXml" Target="../ink/ink704.xml"/><Relationship Id="rId69" Type="http://schemas.openxmlformats.org/officeDocument/2006/relationships/customXml" Target="../ink/ink725.xml"/><Relationship Id="rId134" Type="http://schemas.openxmlformats.org/officeDocument/2006/relationships/image" Target="../media/image311.png"/><Relationship Id="rId537" Type="http://schemas.openxmlformats.org/officeDocument/2006/relationships/customXml" Target="../ink/ink961.xml"/><Relationship Id="rId579" Type="http://schemas.openxmlformats.org/officeDocument/2006/relationships/customXml" Target="../ink/ink983.xml"/><Relationship Id="rId80" Type="http://schemas.openxmlformats.org/officeDocument/2006/relationships/image" Target="../media/image284.png"/><Relationship Id="rId176" Type="http://schemas.openxmlformats.org/officeDocument/2006/relationships/customXml" Target="../ink/ink779.xml"/><Relationship Id="rId341" Type="http://schemas.openxmlformats.org/officeDocument/2006/relationships/customXml" Target="../ink/ink862.xml"/><Relationship Id="rId383" Type="http://schemas.openxmlformats.org/officeDocument/2006/relationships/customXml" Target="../ink/ink883.xml"/><Relationship Id="rId439" Type="http://schemas.openxmlformats.org/officeDocument/2006/relationships/image" Target="../media/image462.png"/><Relationship Id="rId590" Type="http://schemas.openxmlformats.org/officeDocument/2006/relationships/image" Target="../media/image536.png"/><Relationship Id="rId604" Type="http://schemas.openxmlformats.org/officeDocument/2006/relationships/image" Target="../media/image543.png"/><Relationship Id="rId201" Type="http://schemas.openxmlformats.org/officeDocument/2006/relationships/image" Target="../media/image344.png"/><Relationship Id="rId243" Type="http://schemas.openxmlformats.org/officeDocument/2006/relationships/image" Target="../media/image365.png"/><Relationship Id="rId285" Type="http://schemas.openxmlformats.org/officeDocument/2006/relationships/image" Target="../media/image386.png"/><Relationship Id="rId450" Type="http://schemas.openxmlformats.org/officeDocument/2006/relationships/customXml" Target="../ink/ink917.xml"/><Relationship Id="rId506" Type="http://schemas.openxmlformats.org/officeDocument/2006/relationships/image" Target="../media/image495.png"/><Relationship Id="rId38" Type="http://schemas.openxmlformats.org/officeDocument/2006/relationships/image" Target="../media/image264.png"/><Relationship Id="rId103" Type="http://schemas.openxmlformats.org/officeDocument/2006/relationships/customXml" Target="../ink/ink742.xml"/><Relationship Id="rId310" Type="http://schemas.openxmlformats.org/officeDocument/2006/relationships/customXml" Target="../ink/ink846.xml"/><Relationship Id="rId492" Type="http://schemas.openxmlformats.org/officeDocument/2006/relationships/image" Target="../media/image488.png"/><Relationship Id="rId548" Type="http://schemas.openxmlformats.org/officeDocument/2006/relationships/customXml" Target="../ink/ink967.xml"/><Relationship Id="rId91" Type="http://schemas.openxmlformats.org/officeDocument/2006/relationships/customXml" Target="../ink/ink736.xml"/><Relationship Id="rId145" Type="http://schemas.openxmlformats.org/officeDocument/2006/relationships/customXml" Target="../ink/ink763.xml"/><Relationship Id="rId187" Type="http://schemas.openxmlformats.org/officeDocument/2006/relationships/image" Target="../media/image337.png"/><Relationship Id="rId352" Type="http://schemas.openxmlformats.org/officeDocument/2006/relationships/image" Target="../media/image419.png"/><Relationship Id="rId394" Type="http://schemas.openxmlformats.org/officeDocument/2006/relationships/customXml" Target="../ink/ink889.xml"/><Relationship Id="rId408" Type="http://schemas.openxmlformats.org/officeDocument/2006/relationships/customXml" Target="../ink/ink896.xml"/><Relationship Id="rId615" Type="http://schemas.openxmlformats.org/officeDocument/2006/relationships/customXml" Target="../ink/ink1001.xml"/><Relationship Id="rId212" Type="http://schemas.openxmlformats.org/officeDocument/2006/relationships/customXml" Target="../ink/ink797.xml"/><Relationship Id="rId254" Type="http://schemas.openxmlformats.org/officeDocument/2006/relationships/customXml" Target="../ink/ink818.xml"/><Relationship Id="rId49" Type="http://schemas.openxmlformats.org/officeDocument/2006/relationships/customXml" Target="../ink/ink715.xml"/><Relationship Id="rId114" Type="http://schemas.openxmlformats.org/officeDocument/2006/relationships/image" Target="../media/image301.png"/><Relationship Id="rId296" Type="http://schemas.openxmlformats.org/officeDocument/2006/relationships/customXml" Target="../ink/ink839.xml"/><Relationship Id="rId461" Type="http://schemas.openxmlformats.org/officeDocument/2006/relationships/image" Target="../media/image473.png"/><Relationship Id="rId517" Type="http://schemas.openxmlformats.org/officeDocument/2006/relationships/customXml" Target="../ink/ink951.xml"/><Relationship Id="rId559" Type="http://schemas.openxmlformats.org/officeDocument/2006/relationships/image" Target="../media/image521.png"/><Relationship Id="rId60" Type="http://schemas.openxmlformats.org/officeDocument/2006/relationships/image" Target="../media/image274.png"/><Relationship Id="rId156" Type="http://schemas.openxmlformats.org/officeDocument/2006/relationships/image" Target="../media/image322.png"/><Relationship Id="rId198" Type="http://schemas.openxmlformats.org/officeDocument/2006/relationships/customXml" Target="../ink/ink790.xml"/><Relationship Id="rId321" Type="http://schemas.openxmlformats.org/officeDocument/2006/relationships/image" Target="../media/image404.png"/><Relationship Id="rId363" Type="http://schemas.openxmlformats.org/officeDocument/2006/relationships/customXml" Target="../ink/ink873.xml"/><Relationship Id="rId419" Type="http://schemas.openxmlformats.org/officeDocument/2006/relationships/image" Target="../media/image452.png"/><Relationship Id="rId570" Type="http://schemas.openxmlformats.org/officeDocument/2006/relationships/customXml" Target="../ink/ink978.xml"/><Relationship Id="rId626" Type="http://schemas.openxmlformats.org/officeDocument/2006/relationships/image" Target="../media/image554.png"/><Relationship Id="rId223" Type="http://schemas.openxmlformats.org/officeDocument/2006/relationships/image" Target="../media/image355.png"/><Relationship Id="rId430" Type="http://schemas.openxmlformats.org/officeDocument/2006/relationships/customXml" Target="../ink/ink907.xml"/><Relationship Id="rId18" Type="http://schemas.openxmlformats.org/officeDocument/2006/relationships/image" Target="../media/image254.png"/><Relationship Id="rId265" Type="http://schemas.openxmlformats.org/officeDocument/2006/relationships/image" Target="../media/image376.png"/><Relationship Id="rId472" Type="http://schemas.openxmlformats.org/officeDocument/2006/relationships/customXml" Target="../ink/ink928.xml"/><Relationship Id="rId528" Type="http://schemas.openxmlformats.org/officeDocument/2006/relationships/image" Target="../media/image506.png"/><Relationship Id="rId125" Type="http://schemas.openxmlformats.org/officeDocument/2006/relationships/customXml" Target="../ink/ink753.xml"/><Relationship Id="rId167" Type="http://schemas.openxmlformats.org/officeDocument/2006/relationships/image" Target="../media/image327.png"/><Relationship Id="rId332" Type="http://schemas.openxmlformats.org/officeDocument/2006/relationships/customXml" Target="../ink/ink857.xml"/><Relationship Id="rId374" Type="http://schemas.openxmlformats.org/officeDocument/2006/relationships/image" Target="../media/image430.png"/><Relationship Id="rId581" Type="http://schemas.openxmlformats.org/officeDocument/2006/relationships/customXml" Target="../ink/ink984.xml"/><Relationship Id="rId71" Type="http://schemas.openxmlformats.org/officeDocument/2006/relationships/customXml" Target="../ink/ink726.xml"/><Relationship Id="rId234" Type="http://schemas.openxmlformats.org/officeDocument/2006/relationships/customXml" Target="../ink/ink808.xml"/><Relationship Id="rId637" Type="http://schemas.openxmlformats.org/officeDocument/2006/relationships/customXml" Target="../ink/ink1012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705.xml"/><Relationship Id="rId276" Type="http://schemas.openxmlformats.org/officeDocument/2006/relationships/customXml" Target="../ink/ink829.xml"/><Relationship Id="rId441" Type="http://schemas.openxmlformats.org/officeDocument/2006/relationships/image" Target="../media/image463.png"/><Relationship Id="rId483" Type="http://schemas.openxmlformats.org/officeDocument/2006/relationships/customXml" Target="../ink/ink934.xml"/><Relationship Id="rId539" Type="http://schemas.openxmlformats.org/officeDocument/2006/relationships/customXml" Target="../ink/ink962.xml"/><Relationship Id="rId40" Type="http://schemas.openxmlformats.org/officeDocument/2006/relationships/image" Target="../media/image265.png"/><Relationship Id="rId136" Type="http://schemas.openxmlformats.org/officeDocument/2006/relationships/image" Target="../media/image312.png"/><Relationship Id="rId178" Type="http://schemas.openxmlformats.org/officeDocument/2006/relationships/customXml" Target="../ink/ink780.xml"/><Relationship Id="rId301" Type="http://schemas.openxmlformats.org/officeDocument/2006/relationships/image" Target="../media/image394.png"/><Relationship Id="rId343" Type="http://schemas.openxmlformats.org/officeDocument/2006/relationships/customXml" Target="../ink/ink863.xml"/><Relationship Id="rId550" Type="http://schemas.openxmlformats.org/officeDocument/2006/relationships/customXml" Target="../ink/ink968.xml"/><Relationship Id="rId82" Type="http://schemas.openxmlformats.org/officeDocument/2006/relationships/image" Target="../media/image285.png"/><Relationship Id="rId203" Type="http://schemas.openxmlformats.org/officeDocument/2006/relationships/image" Target="../media/image345.png"/><Relationship Id="rId385" Type="http://schemas.openxmlformats.org/officeDocument/2006/relationships/customXml" Target="../ink/ink884.xml"/><Relationship Id="rId592" Type="http://schemas.openxmlformats.org/officeDocument/2006/relationships/image" Target="../media/image537.png"/><Relationship Id="rId606" Type="http://schemas.openxmlformats.org/officeDocument/2006/relationships/image" Target="../media/image544.png"/><Relationship Id="rId245" Type="http://schemas.openxmlformats.org/officeDocument/2006/relationships/image" Target="../media/image366.png"/><Relationship Id="rId287" Type="http://schemas.openxmlformats.org/officeDocument/2006/relationships/image" Target="../media/image387.png"/><Relationship Id="rId410" Type="http://schemas.openxmlformats.org/officeDocument/2006/relationships/customXml" Target="../ink/ink897.xml"/><Relationship Id="rId452" Type="http://schemas.openxmlformats.org/officeDocument/2006/relationships/customXml" Target="../ink/ink918.xml"/><Relationship Id="rId494" Type="http://schemas.openxmlformats.org/officeDocument/2006/relationships/image" Target="../media/image489.png"/><Relationship Id="rId508" Type="http://schemas.openxmlformats.org/officeDocument/2006/relationships/image" Target="../media/image496.png"/><Relationship Id="rId105" Type="http://schemas.openxmlformats.org/officeDocument/2006/relationships/customXml" Target="../ink/ink743.xml"/><Relationship Id="rId147" Type="http://schemas.openxmlformats.org/officeDocument/2006/relationships/customXml" Target="../ink/ink764.xml"/><Relationship Id="rId312" Type="http://schemas.openxmlformats.org/officeDocument/2006/relationships/customXml" Target="../ink/ink847.xml"/><Relationship Id="rId354" Type="http://schemas.openxmlformats.org/officeDocument/2006/relationships/image" Target="../media/image420.png"/><Relationship Id="rId51" Type="http://schemas.openxmlformats.org/officeDocument/2006/relationships/customXml" Target="../ink/ink716.xml"/><Relationship Id="rId93" Type="http://schemas.openxmlformats.org/officeDocument/2006/relationships/customXml" Target="../ink/ink737.xml"/><Relationship Id="rId189" Type="http://schemas.openxmlformats.org/officeDocument/2006/relationships/image" Target="../media/image338.png"/><Relationship Id="rId396" Type="http://schemas.openxmlformats.org/officeDocument/2006/relationships/customXml" Target="../ink/ink890.xml"/><Relationship Id="rId561" Type="http://schemas.openxmlformats.org/officeDocument/2006/relationships/image" Target="../media/image522.png"/><Relationship Id="rId617" Type="http://schemas.openxmlformats.org/officeDocument/2006/relationships/customXml" Target="../ink/ink1002.xml"/><Relationship Id="rId214" Type="http://schemas.openxmlformats.org/officeDocument/2006/relationships/customXml" Target="../ink/ink798.xml"/><Relationship Id="rId256" Type="http://schemas.openxmlformats.org/officeDocument/2006/relationships/customXml" Target="../ink/ink819.xml"/><Relationship Id="rId298" Type="http://schemas.openxmlformats.org/officeDocument/2006/relationships/customXml" Target="../ink/ink840.xml"/><Relationship Id="rId421" Type="http://schemas.openxmlformats.org/officeDocument/2006/relationships/image" Target="../media/image453.png"/><Relationship Id="rId463" Type="http://schemas.openxmlformats.org/officeDocument/2006/relationships/image" Target="../media/image474.png"/><Relationship Id="rId519" Type="http://schemas.openxmlformats.org/officeDocument/2006/relationships/customXml" Target="../ink/ink952.xml"/><Relationship Id="rId116" Type="http://schemas.openxmlformats.org/officeDocument/2006/relationships/image" Target="../media/image302.png"/><Relationship Id="rId158" Type="http://schemas.openxmlformats.org/officeDocument/2006/relationships/image" Target="../media/image323.png"/><Relationship Id="rId323" Type="http://schemas.openxmlformats.org/officeDocument/2006/relationships/image" Target="../media/image405.png"/><Relationship Id="rId530" Type="http://schemas.openxmlformats.org/officeDocument/2006/relationships/image" Target="../media/image507.png"/><Relationship Id="rId20" Type="http://schemas.openxmlformats.org/officeDocument/2006/relationships/image" Target="../media/image255.png"/><Relationship Id="rId62" Type="http://schemas.openxmlformats.org/officeDocument/2006/relationships/image" Target="../media/image275.png"/><Relationship Id="rId365" Type="http://schemas.openxmlformats.org/officeDocument/2006/relationships/customXml" Target="../ink/ink874.xml"/><Relationship Id="rId572" Type="http://schemas.openxmlformats.org/officeDocument/2006/relationships/image" Target="../media/image527.png"/><Relationship Id="rId628" Type="http://schemas.openxmlformats.org/officeDocument/2006/relationships/image" Target="../media/image555.png"/><Relationship Id="rId225" Type="http://schemas.openxmlformats.org/officeDocument/2006/relationships/image" Target="../media/image356.png"/><Relationship Id="rId267" Type="http://schemas.openxmlformats.org/officeDocument/2006/relationships/image" Target="../media/image377.png"/><Relationship Id="rId432" Type="http://schemas.openxmlformats.org/officeDocument/2006/relationships/customXml" Target="../ink/ink908.xml"/><Relationship Id="rId474" Type="http://schemas.openxmlformats.org/officeDocument/2006/relationships/customXml" Target="../ink/ink929.xml"/><Relationship Id="rId127" Type="http://schemas.openxmlformats.org/officeDocument/2006/relationships/customXml" Target="../ink/ink754.xml"/><Relationship Id="rId31" Type="http://schemas.openxmlformats.org/officeDocument/2006/relationships/customXml" Target="../ink/ink706.xml"/><Relationship Id="rId73" Type="http://schemas.openxmlformats.org/officeDocument/2006/relationships/customXml" Target="../ink/ink727.xml"/><Relationship Id="rId169" Type="http://schemas.openxmlformats.org/officeDocument/2006/relationships/image" Target="../media/image328.png"/><Relationship Id="rId334" Type="http://schemas.openxmlformats.org/officeDocument/2006/relationships/image" Target="../media/image410.png"/><Relationship Id="rId376" Type="http://schemas.openxmlformats.org/officeDocument/2006/relationships/image" Target="../media/image431.png"/><Relationship Id="rId541" Type="http://schemas.openxmlformats.org/officeDocument/2006/relationships/customXml" Target="../ink/ink963.xml"/><Relationship Id="rId583" Type="http://schemas.openxmlformats.org/officeDocument/2006/relationships/customXml" Target="../ink/ink985.xml"/><Relationship Id="rId639" Type="http://schemas.openxmlformats.org/officeDocument/2006/relationships/customXml" Target="../ink/ink1013.xml"/><Relationship Id="rId4" Type="http://schemas.openxmlformats.org/officeDocument/2006/relationships/image" Target="../media/image247.png"/><Relationship Id="rId180" Type="http://schemas.openxmlformats.org/officeDocument/2006/relationships/customXml" Target="../ink/ink781.xml"/><Relationship Id="rId236" Type="http://schemas.openxmlformats.org/officeDocument/2006/relationships/customXml" Target="../ink/ink809.xml"/><Relationship Id="rId278" Type="http://schemas.openxmlformats.org/officeDocument/2006/relationships/customXml" Target="../ink/ink830.xml"/><Relationship Id="rId401" Type="http://schemas.openxmlformats.org/officeDocument/2006/relationships/image" Target="../media/image443.png"/><Relationship Id="rId443" Type="http://schemas.openxmlformats.org/officeDocument/2006/relationships/image" Target="../media/image464.png"/><Relationship Id="rId303" Type="http://schemas.openxmlformats.org/officeDocument/2006/relationships/image" Target="../media/image395.png"/><Relationship Id="rId485" Type="http://schemas.openxmlformats.org/officeDocument/2006/relationships/customXml" Target="../ink/ink935.xml"/><Relationship Id="rId42" Type="http://schemas.openxmlformats.org/officeDocument/2006/relationships/image" Target="../media/image266.png"/><Relationship Id="rId84" Type="http://schemas.openxmlformats.org/officeDocument/2006/relationships/image" Target="../media/image286.png"/><Relationship Id="rId138" Type="http://schemas.openxmlformats.org/officeDocument/2006/relationships/image" Target="../media/image313.png"/><Relationship Id="rId345" Type="http://schemas.openxmlformats.org/officeDocument/2006/relationships/customXml" Target="../ink/ink864.xml"/><Relationship Id="rId387" Type="http://schemas.openxmlformats.org/officeDocument/2006/relationships/customXml" Target="../ink/ink885.xml"/><Relationship Id="rId510" Type="http://schemas.openxmlformats.org/officeDocument/2006/relationships/image" Target="../media/image497.png"/><Relationship Id="rId552" Type="http://schemas.openxmlformats.org/officeDocument/2006/relationships/customXml" Target="../ink/ink969.xml"/><Relationship Id="rId594" Type="http://schemas.openxmlformats.org/officeDocument/2006/relationships/image" Target="../media/image538.png"/><Relationship Id="rId608" Type="http://schemas.openxmlformats.org/officeDocument/2006/relationships/image" Target="../media/image545.png"/><Relationship Id="rId191" Type="http://schemas.openxmlformats.org/officeDocument/2006/relationships/image" Target="../media/image339.png"/><Relationship Id="rId205" Type="http://schemas.openxmlformats.org/officeDocument/2006/relationships/image" Target="../media/image346.png"/><Relationship Id="rId247" Type="http://schemas.openxmlformats.org/officeDocument/2006/relationships/image" Target="../media/image367.png"/><Relationship Id="rId412" Type="http://schemas.openxmlformats.org/officeDocument/2006/relationships/customXml" Target="../ink/ink898.xml"/><Relationship Id="rId107" Type="http://schemas.openxmlformats.org/officeDocument/2006/relationships/customXml" Target="../ink/ink744.xml"/><Relationship Id="rId289" Type="http://schemas.openxmlformats.org/officeDocument/2006/relationships/image" Target="../media/image388.png"/><Relationship Id="rId454" Type="http://schemas.openxmlformats.org/officeDocument/2006/relationships/customXml" Target="../ink/ink919.xml"/><Relationship Id="rId496" Type="http://schemas.openxmlformats.org/officeDocument/2006/relationships/image" Target="../media/image490.png"/><Relationship Id="rId11" Type="http://schemas.openxmlformats.org/officeDocument/2006/relationships/customXml" Target="../ink/ink696.xml"/><Relationship Id="rId53" Type="http://schemas.openxmlformats.org/officeDocument/2006/relationships/customXml" Target="../ink/ink717.xml"/><Relationship Id="rId149" Type="http://schemas.openxmlformats.org/officeDocument/2006/relationships/customXml" Target="../ink/ink765.xml"/><Relationship Id="rId314" Type="http://schemas.openxmlformats.org/officeDocument/2006/relationships/customXml" Target="../ink/ink848.xml"/><Relationship Id="rId356" Type="http://schemas.openxmlformats.org/officeDocument/2006/relationships/image" Target="../media/image421.png"/><Relationship Id="rId398" Type="http://schemas.openxmlformats.org/officeDocument/2006/relationships/customXml" Target="../ink/ink891.xml"/><Relationship Id="rId521" Type="http://schemas.openxmlformats.org/officeDocument/2006/relationships/customXml" Target="../ink/ink953.xml"/><Relationship Id="rId563" Type="http://schemas.openxmlformats.org/officeDocument/2006/relationships/image" Target="../media/image523.png"/><Relationship Id="rId619" Type="http://schemas.openxmlformats.org/officeDocument/2006/relationships/customXml" Target="../ink/ink1003.xml"/><Relationship Id="rId95" Type="http://schemas.openxmlformats.org/officeDocument/2006/relationships/customXml" Target="../ink/ink738.xml"/><Relationship Id="rId160" Type="http://schemas.openxmlformats.org/officeDocument/2006/relationships/customXml" Target="../ink/ink771.xml"/><Relationship Id="rId216" Type="http://schemas.openxmlformats.org/officeDocument/2006/relationships/customXml" Target="../ink/ink799.xml"/><Relationship Id="rId423" Type="http://schemas.openxmlformats.org/officeDocument/2006/relationships/image" Target="../media/image454.png"/><Relationship Id="rId258" Type="http://schemas.openxmlformats.org/officeDocument/2006/relationships/customXml" Target="../ink/ink820.xml"/><Relationship Id="rId465" Type="http://schemas.openxmlformats.org/officeDocument/2006/relationships/image" Target="../media/image475.png"/><Relationship Id="rId630" Type="http://schemas.openxmlformats.org/officeDocument/2006/relationships/image" Target="../media/image556.png"/><Relationship Id="rId22" Type="http://schemas.openxmlformats.org/officeDocument/2006/relationships/image" Target="../media/image256.png"/><Relationship Id="rId64" Type="http://schemas.openxmlformats.org/officeDocument/2006/relationships/image" Target="../media/image276.png"/><Relationship Id="rId118" Type="http://schemas.openxmlformats.org/officeDocument/2006/relationships/image" Target="../media/image303.png"/><Relationship Id="rId325" Type="http://schemas.openxmlformats.org/officeDocument/2006/relationships/image" Target="../media/image406.png"/><Relationship Id="rId367" Type="http://schemas.openxmlformats.org/officeDocument/2006/relationships/customXml" Target="../ink/ink875.xml"/><Relationship Id="rId532" Type="http://schemas.openxmlformats.org/officeDocument/2006/relationships/image" Target="../media/image508.png"/><Relationship Id="rId574" Type="http://schemas.openxmlformats.org/officeDocument/2006/relationships/image" Target="../media/image528.png"/><Relationship Id="rId171" Type="http://schemas.openxmlformats.org/officeDocument/2006/relationships/image" Target="../media/image329.png"/><Relationship Id="rId227" Type="http://schemas.openxmlformats.org/officeDocument/2006/relationships/image" Target="../media/image357.png"/><Relationship Id="rId269" Type="http://schemas.openxmlformats.org/officeDocument/2006/relationships/image" Target="../media/image378.png"/><Relationship Id="rId434" Type="http://schemas.openxmlformats.org/officeDocument/2006/relationships/customXml" Target="../ink/ink909.xml"/><Relationship Id="rId476" Type="http://schemas.openxmlformats.org/officeDocument/2006/relationships/customXml" Target="../ink/ink930.xml"/><Relationship Id="rId641" Type="http://schemas.openxmlformats.org/officeDocument/2006/relationships/customXml" Target="../ink/ink1014.xml"/><Relationship Id="rId33" Type="http://schemas.openxmlformats.org/officeDocument/2006/relationships/customXml" Target="../ink/ink707.xml"/><Relationship Id="rId129" Type="http://schemas.openxmlformats.org/officeDocument/2006/relationships/customXml" Target="../ink/ink755.xml"/><Relationship Id="rId280" Type="http://schemas.openxmlformats.org/officeDocument/2006/relationships/customXml" Target="../ink/ink831.xml"/><Relationship Id="rId336" Type="http://schemas.openxmlformats.org/officeDocument/2006/relationships/image" Target="../media/image411.png"/><Relationship Id="rId501" Type="http://schemas.openxmlformats.org/officeDocument/2006/relationships/customXml" Target="../ink/ink943.xml"/><Relationship Id="rId543" Type="http://schemas.openxmlformats.org/officeDocument/2006/relationships/customXml" Target="../ink/ink964.xml"/><Relationship Id="rId75" Type="http://schemas.openxmlformats.org/officeDocument/2006/relationships/customXml" Target="../ink/ink728.xml"/><Relationship Id="rId140" Type="http://schemas.openxmlformats.org/officeDocument/2006/relationships/image" Target="../media/image314.png"/><Relationship Id="rId182" Type="http://schemas.openxmlformats.org/officeDocument/2006/relationships/customXml" Target="../ink/ink782.xml"/><Relationship Id="rId378" Type="http://schemas.openxmlformats.org/officeDocument/2006/relationships/image" Target="../media/image432.png"/><Relationship Id="rId403" Type="http://schemas.openxmlformats.org/officeDocument/2006/relationships/image" Target="../media/image444.png"/><Relationship Id="rId585" Type="http://schemas.openxmlformats.org/officeDocument/2006/relationships/customXml" Target="../ink/ink986.xml"/><Relationship Id="rId6" Type="http://schemas.openxmlformats.org/officeDocument/2006/relationships/image" Target="../media/image248.png"/><Relationship Id="rId238" Type="http://schemas.openxmlformats.org/officeDocument/2006/relationships/customXml" Target="../ink/ink810.xml"/><Relationship Id="rId445" Type="http://schemas.openxmlformats.org/officeDocument/2006/relationships/image" Target="../media/image465.png"/><Relationship Id="rId487" Type="http://schemas.openxmlformats.org/officeDocument/2006/relationships/customXml" Target="../ink/ink936.xml"/><Relationship Id="rId610" Type="http://schemas.openxmlformats.org/officeDocument/2006/relationships/image" Target="../media/image546.png"/><Relationship Id="rId291" Type="http://schemas.openxmlformats.org/officeDocument/2006/relationships/image" Target="../media/image389.png"/><Relationship Id="rId305" Type="http://schemas.openxmlformats.org/officeDocument/2006/relationships/image" Target="../media/image396.png"/><Relationship Id="rId347" Type="http://schemas.openxmlformats.org/officeDocument/2006/relationships/customXml" Target="../ink/ink865.xml"/><Relationship Id="rId512" Type="http://schemas.openxmlformats.org/officeDocument/2006/relationships/image" Target="../media/image498.png"/><Relationship Id="rId44" Type="http://schemas.openxmlformats.org/officeDocument/2006/relationships/image" Target="../media/image267.png"/><Relationship Id="rId86" Type="http://schemas.openxmlformats.org/officeDocument/2006/relationships/image" Target="../media/image287.png"/><Relationship Id="rId151" Type="http://schemas.openxmlformats.org/officeDocument/2006/relationships/customXml" Target="../ink/ink766.xml"/><Relationship Id="rId389" Type="http://schemas.openxmlformats.org/officeDocument/2006/relationships/customXml" Target="../ink/ink886.xml"/><Relationship Id="rId554" Type="http://schemas.openxmlformats.org/officeDocument/2006/relationships/customXml" Target="../ink/ink970.xml"/><Relationship Id="rId596" Type="http://schemas.openxmlformats.org/officeDocument/2006/relationships/image" Target="../media/image539.png"/><Relationship Id="rId193" Type="http://schemas.openxmlformats.org/officeDocument/2006/relationships/image" Target="../media/image340.png"/><Relationship Id="rId207" Type="http://schemas.openxmlformats.org/officeDocument/2006/relationships/image" Target="../media/image347.png"/><Relationship Id="rId249" Type="http://schemas.openxmlformats.org/officeDocument/2006/relationships/image" Target="../media/image368.png"/><Relationship Id="rId414" Type="http://schemas.openxmlformats.org/officeDocument/2006/relationships/customXml" Target="../ink/ink899.xml"/><Relationship Id="rId456" Type="http://schemas.openxmlformats.org/officeDocument/2006/relationships/customXml" Target="../ink/ink920.xml"/><Relationship Id="rId498" Type="http://schemas.openxmlformats.org/officeDocument/2006/relationships/image" Target="../media/image491.png"/><Relationship Id="rId621" Type="http://schemas.openxmlformats.org/officeDocument/2006/relationships/customXml" Target="../ink/ink1004.xml"/><Relationship Id="rId13" Type="http://schemas.openxmlformats.org/officeDocument/2006/relationships/customXml" Target="../ink/ink697.xml"/><Relationship Id="rId109" Type="http://schemas.openxmlformats.org/officeDocument/2006/relationships/customXml" Target="../ink/ink745.xml"/><Relationship Id="rId260" Type="http://schemas.openxmlformats.org/officeDocument/2006/relationships/customXml" Target="../ink/ink821.xml"/><Relationship Id="rId316" Type="http://schemas.openxmlformats.org/officeDocument/2006/relationships/customXml" Target="../ink/ink849.xml"/><Relationship Id="rId523" Type="http://schemas.openxmlformats.org/officeDocument/2006/relationships/customXml" Target="../ink/ink954.xml"/><Relationship Id="rId55" Type="http://schemas.openxmlformats.org/officeDocument/2006/relationships/customXml" Target="../ink/ink718.xml"/><Relationship Id="rId97" Type="http://schemas.openxmlformats.org/officeDocument/2006/relationships/customXml" Target="../ink/ink739.xml"/><Relationship Id="rId120" Type="http://schemas.openxmlformats.org/officeDocument/2006/relationships/image" Target="../media/image304.png"/><Relationship Id="rId358" Type="http://schemas.openxmlformats.org/officeDocument/2006/relationships/image" Target="../media/image422.png"/><Relationship Id="rId565" Type="http://schemas.openxmlformats.org/officeDocument/2006/relationships/image" Target="../media/image524.png"/><Relationship Id="rId162" Type="http://schemas.openxmlformats.org/officeDocument/2006/relationships/customXml" Target="../ink/ink772.xml"/><Relationship Id="rId218" Type="http://schemas.openxmlformats.org/officeDocument/2006/relationships/customXml" Target="../ink/ink800.xml"/><Relationship Id="rId425" Type="http://schemas.openxmlformats.org/officeDocument/2006/relationships/image" Target="../media/image455.png"/><Relationship Id="rId467" Type="http://schemas.openxmlformats.org/officeDocument/2006/relationships/image" Target="../media/image476.png"/><Relationship Id="rId632" Type="http://schemas.openxmlformats.org/officeDocument/2006/relationships/image" Target="../media/image557.png"/><Relationship Id="rId271" Type="http://schemas.openxmlformats.org/officeDocument/2006/relationships/image" Target="../media/image379.png"/><Relationship Id="rId24" Type="http://schemas.openxmlformats.org/officeDocument/2006/relationships/image" Target="../media/image257.png"/><Relationship Id="rId66" Type="http://schemas.openxmlformats.org/officeDocument/2006/relationships/image" Target="../media/image277.png"/><Relationship Id="rId131" Type="http://schemas.openxmlformats.org/officeDocument/2006/relationships/customXml" Target="../ink/ink756.xml"/><Relationship Id="rId327" Type="http://schemas.openxmlformats.org/officeDocument/2006/relationships/image" Target="../media/image407.png"/><Relationship Id="rId369" Type="http://schemas.openxmlformats.org/officeDocument/2006/relationships/customXml" Target="../ink/ink876.xml"/><Relationship Id="rId534" Type="http://schemas.openxmlformats.org/officeDocument/2006/relationships/image" Target="../media/image509.png"/><Relationship Id="rId576" Type="http://schemas.openxmlformats.org/officeDocument/2006/relationships/image" Target="../media/image529.png"/><Relationship Id="rId173" Type="http://schemas.openxmlformats.org/officeDocument/2006/relationships/image" Target="../media/image330.png"/><Relationship Id="rId229" Type="http://schemas.openxmlformats.org/officeDocument/2006/relationships/image" Target="../media/image358.png"/><Relationship Id="rId380" Type="http://schemas.openxmlformats.org/officeDocument/2006/relationships/image" Target="../media/image433.png"/><Relationship Id="rId436" Type="http://schemas.openxmlformats.org/officeDocument/2006/relationships/customXml" Target="../ink/ink910.xml"/><Relationship Id="rId601" Type="http://schemas.openxmlformats.org/officeDocument/2006/relationships/customXml" Target="../ink/ink994.xml"/><Relationship Id="rId240" Type="http://schemas.openxmlformats.org/officeDocument/2006/relationships/customXml" Target="../ink/ink811.xml"/><Relationship Id="rId478" Type="http://schemas.openxmlformats.org/officeDocument/2006/relationships/customXml" Target="../ink/ink931.xml"/><Relationship Id="rId35" Type="http://schemas.openxmlformats.org/officeDocument/2006/relationships/customXml" Target="../ink/ink708.xml"/><Relationship Id="rId77" Type="http://schemas.openxmlformats.org/officeDocument/2006/relationships/customXml" Target="../ink/ink729.xml"/><Relationship Id="rId100" Type="http://schemas.openxmlformats.org/officeDocument/2006/relationships/image" Target="../media/image294.png"/><Relationship Id="rId282" Type="http://schemas.openxmlformats.org/officeDocument/2006/relationships/customXml" Target="../ink/ink832.xml"/><Relationship Id="rId338" Type="http://schemas.openxmlformats.org/officeDocument/2006/relationships/image" Target="../media/image412.png"/><Relationship Id="rId503" Type="http://schemas.openxmlformats.org/officeDocument/2006/relationships/customXml" Target="../ink/ink944.xml"/><Relationship Id="rId545" Type="http://schemas.openxmlformats.org/officeDocument/2006/relationships/image" Target="../media/image514.png"/><Relationship Id="rId587" Type="http://schemas.openxmlformats.org/officeDocument/2006/relationships/customXml" Target="../ink/ink987.xml"/><Relationship Id="rId8" Type="http://schemas.openxmlformats.org/officeDocument/2006/relationships/image" Target="../media/image249.png"/><Relationship Id="rId142" Type="http://schemas.openxmlformats.org/officeDocument/2006/relationships/image" Target="../media/image315.png"/><Relationship Id="rId184" Type="http://schemas.openxmlformats.org/officeDocument/2006/relationships/customXml" Target="../ink/ink783.xml"/><Relationship Id="rId391" Type="http://schemas.openxmlformats.org/officeDocument/2006/relationships/customXml" Target="../ink/ink887.xml"/><Relationship Id="rId405" Type="http://schemas.openxmlformats.org/officeDocument/2006/relationships/image" Target="../media/image445.png"/><Relationship Id="rId447" Type="http://schemas.openxmlformats.org/officeDocument/2006/relationships/image" Target="../media/image466.png"/><Relationship Id="rId612" Type="http://schemas.openxmlformats.org/officeDocument/2006/relationships/image" Target="../media/image547.png"/><Relationship Id="rId251" Type="http://schemas.openxmlformats.org/officeDocument/2006/relationships/image" Target="../media/image369.png"/><Relationship Id="rId489" Type="http://schemas.openxmlformats.org/officeDocument/2006/relationships/customXml" Target="../ink/ink937.xml"/><Relationship Id="rId46" Type="http://schemas.openxmlformats.org/officeDocument/2006/relationships/image" Target="../media/image268.png"/><Relationship Id="rId293" Type="http://schemas.openxmlformats.org/officeDocument/2006/relationships/image" Target="../media/image390.png"/><Relationship Id="rId307" Type="http://schemas.openxmlformats.org/officeDocument/2006/relationships/image" Target="../media/image397.png"/><Relationship Id="rId349" Type="http://schemas.openxmlformats.org/officeDocument/2006/relationships/customXml" Target="../ink/ink866.xml"/><Relationship Id="rId514" Type="http://schemas.openxmlformats.org/officeDocument/2006/relationships/image" Target="../media/image499.png"/><Relationship Id="rId556" Type="http://schemas.openxmlformats.org/officeDocument/2006/relationships/customXml" Target="../ink/ink971.xml"/><Relationship Id="rId88" Type="http://schemas.openxmlformats.org/officeDocument/2006/relationships/image" Target="../media/image288.png"/><Relationship Id="rId111" Type="http://schemas.openxmlformats.org/officeDocument/2006/relationships/customXml" Target="../ink/ink746.xml"/><Relationship Id="rId153" Type="http://schemas.openxmlformats.org/officeDocument/2006/relationships/customXml" Target="../ink/ink767.xml"/><Relationship Id="rId195" Type="http://schemas.openxmlformats.org/officeDocument/2006/relationships/image" Target="../media/image341.png"/><Relationship Id="rId209" Type="http://schemas.openxmlformats.org/officeDocument/2006/relationships/image" Target="../media/image348.png"/><Relationship Id="rId360" Type="http://schemas.openxmlformats.org/officeDocument/2006/relationships/image" Target="../media/image423.png"/><Relationship Id="rId416" Type="http://schemas.openxmlformats.org/officeDocument/2006/relationships/customXml" Target="../ink/ink900.xml"/><Relationship Id="rId598" Type="http://schemas.openxmlformats.org/officeDocument/2006/relationships/image" Target="../media/image540.png"/><Relationship Id="rId220" Type="http://schemas.openxmlformats.org/officeDocument/2006/relationships/customXml" Target="../ink/ink801.xml"/><Relationship Id="rId458" Type="http://schemas.openxmlformats.org/officeDocument/2006/relationships/customXml" Target="../ink/ink921.xml"/><Relationship Id="rId623" Type="http://schemas.openxmlformats.org/officeDocument/2006/relationships/customXml" Target="../ink/ink1005.xml"/><Relationship Id="rId15" Type="http://schemas.openxmlformats.org/officeDocument/2006/relationships/customXml" Target="../ink/ink698.xml"/><Relationship Id="rId57" Type="http://schemas.openxmlformats.org/officeDocument/2006/relationships/customXml" Target="../ink/ink719.xml"/><Relationship Id="rId262" Type="http://schemas.openxmlformats.org/officeDocument/2006/relationships/customXml" Target="../ink/ink822.xml"/><Relationship Id="rId318" Type="http://schemas.openxmlformats.org/officeDocument/2006/relationships/customXml" Target="../ink/ink850.xml"/><Relationship Id="rId525" Type="http://schemas.openxmlformats.org/officeDocument/2006/relationships/customXml" Target="../ink/ink955.xml"/><Relationship Id="rId567" Type="http://schemas.openxmlformats.org/officeDocument/2006/relationships/image" Target="../media/image525.png"/><Relationship Id="rId99" Type="http://schemas.openxmlformats.org/officeDocument/2006/relationships/customXml" Target="../ink/ink740.xml"/><Relationship Id="rId122" Type="http://schemas.openxmlformats.org/officeDocument/2006/relationships/image" Target="../media/image305.png"/><Relationship Id="rId164" Type="http://schemas.openxmlformats.org/officeDocument/2006/relationships/customXml" Target="../ink/ink773.xml"/><Relationship Id="rId371" Type="http://schemas.openxmlformats.org/officeDocument/2006/relationships/customXml" Target="../ink/ink877.xml"/><Relationship Id="rId427" Type="http://schemas.openxmlformats.org/officeDocument/2006/relationships/image" Target="../media/image456.png"/><Relationship Id="rId469" Type="http://schemas.openxmlformats.org/officeDocument/2006/relationships/image" Target="../media/image477.png"/><Relationship Id="rId634" Type="http://schemas.openxmlformats.org/officeDocument/2006/relationships/image" Target="../media/image558.png"/><Relationship Id="rId26" Type="http://schemas.openxmlformats.org/officeDocument/2006/relationships/image" Target="../media/image258.png"/><Relationship Id="rId231" Type="http://schemas.openxmlformats.org/officeDocument/2006/relationships/image" Target="../media/image359.png"/><Relationship Id="rId273" Type="http://schemas.openxmlformats.org/officeDocument/2006/relationships/image" Target="../media/image380.png"/><Relationship Id="rId329" Type="http://schemas.openxmlformats.org/officeDocument/2006/relationships/image" Target="../media/image408.png"/><Relationship Id="rId480" Type="http://schemas.openxmlformats.org/officeDocument/2006/relationships/customXml" Target="../ink/ink932.xml"/><Relationship Id="rId536" Type="http://schemas.openxmlformats.org/officeDocument/2006/relationships/image" Target="../media/image510.png"/><Relationship Id="rId68" Type="http://schemas.openxmlformats.org/officeDocument/2006/relationships/image" Target="../media/image278.png"/><Relationship Id="rId133" Type="http://schemas.openxmlformats.org/officeDocument/2006/relationships/customXml" Target="../ink/ink757.xml"/><Relationship Id="rId175" Type="http://schemas.openxmlformats.org/officeDocument/2006/relationships/image" Target="../media/image331.png"/><Relationship Id="rId340" Type="http://schemas.openxmlformats.org/officeDocument/2006/relationships/image" Target="../media/image413.png"/><Relationship Id="rId578" Type="http://schemas.openxmlformats.org/officeDocument/2006/relationships/image" Target="../media/image530.png"/><Relationship Id="rId200" Type="http://schemas.openxmlformats.org/officeDocument/2006/relationships/customXml" Target="../ink/ink791.xml"/><Relationship Id="rId382" Type="http://schemas.openxmlformats.org/officeDocument/2006/relationships/image" Target="../media/image434.png"/><Relationship Id="rId438" Type="http://schemas.openxmlformats.org/officeDocument/2006/relationships/customXml" Target="../ink/ink911.xml"/><Relationship Id="rId603" Type="http://schemas.openxmlformats.org/officeDocument/2006/relationships/customXml" Target="../ink/ink995.xml"/><Relationship Id="rId242" Type="http://schemas.openxmlformats.org/officeDocument/2006/relationships/customXml" Target="../ink/ink812.xml"/><Relationship Id="rId284" Type="http://schemas.openxmlformats.org/officeDocument/2006/relationships/customXml" Target="../ink/ink833.xml"/><Relationship Id="rId491" Type="http://schemas.openxmlformats.org/officeDocument/2006/relationships/customXml" Target="../ink/ink938.xml"/><Relationship Id="rId505" Type="http://schemas.openxmlformats.org/officeDocument/2006/relationships/customXml" Target="../ink/ink945.xml"/><Relationship Id="rId37" Type="http://schemas.openxmlformats.org/officeDocument/2006/relationships/customXml" Target="../ink/ink709.xml"/><Relationship Id="rId79" Type="http://schemas.openxmlformats.org/officeDocument/2006/relationships/customXml" Target="../ink/ink730.xml"/><Relationship Id="rId102" Type="http://schemas.openxmlformats.org/officeDocument/2006/relationships/image" Target="../media/image295.png"/><Relationship Id="rId144" Type="http://schemas.openxmlformats.org/officeDocument/2006/relationships/image" Target="../media/image316.png"/><Relationship Id="rId547" Type="http://schemas.openxmlformats.org/officeDocument/2006/relationships/image" Target="../media/image515.png"/><Relationship Id="rId589" Type="http://schemas.openxmlformats.org/officeDocument/2006/relationships/customXml" Target="../ink/ink988.xml"/><Relationship Id="rId90" Type="http://schemas.openxmlformats.org/officeDocument/2006/relationships/image" Target="../media/image289.png"/><Relationship Id="rId186" Type="http://schemas.openxmlformats.org/officeDocument/2006/relationships/customXml" Target="../ink/ink784.xml"/><Relationship Id="rId351" Type="http://schemas.openxmlformats.org/officeDocument/2006/relationships/customXml" Target="../ink/ink867.xml"/><Relationship Id="rId393" Type="http://schemas.openxmlformats.org/officeDocument/2006/relationships/customXml" Target="../ink/ink888.xml"/><Relationship Id="rId407" Type="http://schemas.openxmlformats.org/officeDocument/2006/relationships/image" Target="../media/image446.png"/><Relationship Id="rId449" Type="http://schemas.openxmlformats.org/officeDocument/2006/relationships/image" Target="../media/image467.png"/><Relationship Id="rId614" Type="http://schemas.openxmlformats.org/officeDocument/2006/relationships/image" Target="../media/image548.png"/><Relationship Id="rId211" Type="http://schemas.openxmlformats.org/officeDocument/2006/relationships/image" Target="../media/image349.png"/><Relationship Id="rId253" Type="http://schemas.openxmlformats.org/officeDocument/2006/relationships/image" Target="../media/image370.png"/><Relationship Id="rId295" Type="http://schemas.openxmlformats.org/officeDocument/2006/relationships/image" Target="../media/image391.png"/><Relationship Id="rId309" Type="http://schemas.openxmlformats.org/officeDocument/2006/relationships/image" Target="../media/image398.png"/><Relationship Id="rId460" Type="http://schemas.openxmlformats.org/officeDocument/2006/relationships/customXml" Target="../ink/ink922.xml"/><Relationship Id="rId516" Type="http://schemas.openxmlformats.org/officeDocument/2006/relationships/image" Target="../media/image500.png"/><Relationship Id="rId48" Type="http://schemas.openxmlformats.org/officeDocument/2006/relationships/image" Target="../media/image269.png"/><Relationship Id="rId113" Type="http://schemas.openxmlformats.org/officeDocument/2006/relationships/customXml" Target="../ink/ink747.xml"/><Relationship Id="rId320" Type="http://schemas.openxmlformats.org/officeDocument/2006/relationships/customXml" Target="../ink/ink851.xml"/><Relationship Id="rId558" Type="http://schemas.openxmlformats.org/officeDocument/2006/relationships/customXml" Target="../ink/ink972.xml"/><Relationship Id="rId155" Type="http://schemas.openxmlformats.org/officeDocument/2006/relationships/customXml" Target="../ink/ink768.xml"/><Relationship Id="rId197" Type="http://schemas.openxmlformats.org/officeDocument/2006/relationships/image" Target="../media/image342.png"/><Relationship Id="rId362" Type="http://schemas.openxmlformats.org/officeDocument/2006/relationships/image" Target="../media/image424.png"/><Relationship Id="rId418" Type="http://schemas.openxmlformats.org/officeDocument/2006/relationships/customXml" Target="../ink/ink901.xml"/><Relationship Id="rId625" Type="http://schemas.openxmlformats.org/officeDocument/2006/relationships/customXml" Target="../ink/ink1006.xml"/><Relationship Id="rId222" Type="http://schemas.openxmlformats.org/officeDocument/2006/relationships/customXml" Target="../ink/ink802.xml"/><Relationship Id="rId264" Type="http://schemas.openxmlformats.org/officeDocument/2006/relationships/customXml" Target="../ink/ink823.xml"/><Relationship Id="rId471" Type="http://schemas.openxmlformats.org/officeDocument/2006/relationships/image" Target="../media/image478.png"/><Relationship Id="rId17" Type="http://schemas.openxmlformats.org/officeDocument/2006/relationships/customXml" Target="../ink/ink699.xml"/><Relationship Id="rId59" Type="http://schemas.openxmlformats.org/officeDocument/2006/relationships/customXml" Target="../ink/ink720.xml"/><Relationship Id="rId124" Type="http://schemas.openxmlformats.org/officeDocument/2006/relationships/image" Target="../media/image306.png"/><Relationship Id="rId527" Type="http://schemas.openxmlformats.org/officeDocument/2006/relationships/customXml" Target="../ink/ink956.xml"/><Relationship Id="rId569" Type="http://schemas.openxmlformats.org/officeDocument/2006/relationships/image" Target="../media/image526.png"/><Relationship Id="rId70" Type="http://schemas.openxmlformats.org/officeDocument/2006/relationships/image" Target="../media/image279.png"/><Relationship Id="rId166" Type="http://schemas.openxmlformats.org/officeDocument/2006/relationships/customXml" Target="../ink/ink774.xml"/><Relationship Id="rId331" Type="http://schemas.openxmlformats.org/officeDocument/2006/relationships/image" Target="../media/image409.png"/><Relationship Id="rId373" Type="http://schemas.openxmlformats.org/officeDocument/2006/relationships/customXml" Target="../ink/ink878.xml"/><Relationship Id="rId429" Type="http://schemas.openxmlformats.org/officeDocument/2006/relationships/image" Target="../media/image457.png"/><Relationship Id="rId580" Type="http://schemas.openxmlformats.org/officeDocument/2006/relationships/image" Target="../media/image531.png"/><Relationship Id="rId636" Type="http://schemas.openxmlformats.org/officeDocument/2006/relationships/image" Target="../media/image55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60.png"/><Relationship Id="rId440" Type="http://schemas.openxmlformats.org/officeDocument/2006/relationships/customXml" Target="../ink/ink912.xml"/><Relationship Id="rId28" Type="http://schemas.openxmlformats.org/officeDocument/2006/relationships/image" Target="../media/image259.png"/><Relationship Id="rId275" Type="http://schemas.openxmlformats.org/officeDocument/2006/relationships/image" Target="../media/image381.png"/><Relationship Id="rId300" Type="http://schemas.openxmlformats.org/officeDocument/2006/relationships/customXml" Target="../ink/ink841.xml"/><Relationship Id="rId482" Type="http://schemas.openxmlformats.org/officeDocument/2006/relationships/customXml" Target="../ink/ink933.xml"/><Relationship Id="rId538" Type="http://schemas.openxmlformats.org/officeDocument/2006/relationships/image" Target="../media/image511.png"/><Relationship Id="rId81" Type="http://schemas.openxmlformats.org/officeDocument/2006/relationships/customXml" Target="../ink/ink731.xml"/><Relationship Id="rId135" Type="http://schemas.openxmlformats.org/officeDocument/2006/relationships/customXml" Target="../ink/ink758.xml"/><Relationship Id="rId177" Type="http://schemas.openxmlformats.org/officeDocument/2006/relationships/image" Target="../media/image332.png"/><Relationship Id="rId342" Type="http://schemas.openxmlformats.org/officeDocument/2006/relationships/image" Target="../media/image414.png"/><Relationship Id="rId384" Type="http://schemas.openxmlformats.org/officeDocument/2006/relationships/image" Target="../media/image435.png"/><Relationship Id="rId591" Type="http://schemas.openxmlformats.org/officeDocument/2006/relationships/customXml" Target="../ink/ink989.xml"/><Relationship Id="rId605" Type="http://schemas.openxmlformats.org/officeDocument/2006/relationships/customXml" Target="../ink/ink996.xml"/><Relationship Id="rId202" Type="http://schemas.openxmlformats.org/officeDocument/2006/relationships/customXml" Target="../ink/ink792.xml"/><Relationship Id="rId244" Type="http://schemas.openxmlformats.org/officeDocument/2006/relationships/customXml" Target="../ink/ink813.xml"/><Relationship Id="rId39" Type="http://schemas.openxmlformats.org/officeDocument/2006/relationships/customXml" Target="../ink/ink710.xml"/><Relationship Id="rId286" Type="http://schemas.openxmlformats.org/officeDocument/2006/relationships/customXml" Target="../ink/ink834.xml"/><Relationship Id="rId451" Type="http://schemas.openxmlformats.org/officeDocument/2006/relationships/image" Target="../media/image468.png"/><Relationship Id="rId493" Type="http://schemas.openxmlformats.org/officeDocument/2006/relationships/customXml" Target="../ink/ink939.xml"/><Relationship Id="rId507" Type="http://schemas.openxmlformats.org/officeDocument/2006/relationships/customXml" Target="../ink/ink946.xml"/><Relationship Id="rId549" Type="http://schemas.openxmlformats.org/officeDocument/2006/relationships/image" Target="../media/image516.png"/><Relationship Id="rId50" Type="http://schemas.openxmlformats.org/officeDocument/2006/relationships/image" Target="../media/image270.png"/><Relationship Id="rId104" Type="http://schemas.openxmlformats.org/officeDocument/2006/relationships/image" Target="../media/image296.png"/><Relationship Id="rId146" Type="http://schemas.openxmlformats.org/officeDocument/2006/relationships/image" Target="../media/image317.png"/><Relationship Id="rId188" Type="http://schemas.openxmlformats.org/officeDocument/2006/relationships/customXml" Target="../ink/ink785.xml"/><Relationship Id="rId311" Type="http://schemas.openxmlformats.org/officeDocument/2006/relationships/image" Target="../media/image399.png"/><Relationship Id="rId353" Type="http://schemas.openxmlformats.org/officeDocument/2006/relationships/customXml" Target="../ink/ink868.xml"/><Relationship Id="rId395" Type="http://schemas.openxmlformats.org/officeDocument/2006/relationships/image" Target="../media/image440.png"/><Relationship Id="rId409" Type="http://schemas.openxmlformats.org/officeDocument/2006/relationships/image" Target="../media/image447.png"/><Relationship Id="rId560" Type="http://schemas.openxmlformats.org/officeDocument/2006/relationships/customXml" Target="../ink/ink973.xml"/><Relationship Id="rId92" Type="http://schemas.openxmlformats.org/officeDocument/2006/relationships/image" Target="../media/image290.png"/><Relationship Id="rId213" Type="http://schemas.openxmlformats.org/officeDocument/2006/relationships/image" Target="../media/image350.png"/><Relationship Id="rId420" Type="http://schemas.openxmlformats.org/officeDocument/2006/relationships/customXml" Target="../ink/ink902.xml"/><Relationship Id="rId616" Type="http://schemas.openxmlformats.org/officeDocument/2006/relationships/image" Target="../media/image549.png"/><Relationship Id="rId255" Type="http://schemas.openxmlformats.org/officeDocument/2006/relationships/image" Target="../media/image371.png"/><Relationship Id="rId297" Type="http://schemas.openxmlformats.org/officeDocument/2006/relationships/image" Target="../media/image392.png"/><Relationship Id="rId462" Type="http://schemas.openxmlformats.org/officeDocument/2006/relationships/customXml" Target="../ink/ink923.xml"/><Relationship Id="rId518" Type="http://schemas.openxmlformats.org/officeDocument/2006/relationships/image" Target="../media/image501.png"/><Relationship Id="rId115" Type="http://schemas.openxmlformats.org/officeDocument/2006/relationships/customXml" Target="../ink/ink748.xml"/><Relationship Id="rId157" Type="http://schemas.openxmlformats.org/officeDocument/2006/relationships/customXml" Target="../ink/ink769.xml"/><Relationship Id="rId322" Type="http://schemas.openxmlformats.org/officeDocument/2006/relationships/customXml" Target="../ink/ink852.xml"/><Relationship Id="rId364" Type="http://schemas.openxmlformats.org/officeDocument/2006/relationships/image" Target="../media/image425.png"/><Relationship Id="rId61" Type="http://schemas.openxmlformats.org/officeDocument/2006/relationships/customXml" Target="../ink/ink721.xml"/><Relationship Id="rId199" Type="http://schemas.openxmlformats.org/officeDocument/2006/relationships/image" Target="../media/image343.png"/><Relationship Id="rId571" Type="http://schemas.openxmlformats.org/officeDocument/2006/relationships/customXml" Target="../ink/ink979.xml"/><Relationship Id="rId627" Type="http://schemas.openxmlformats.org/officeDocument/2006/relationships/customXml" Target="../ink/ink1007.xml"/><Relationship Id="rId19" Type="http://schemas.openxmlformats.org/officeDocument/2006/relationships/customXml" Target="../ink/ink700.xml"/><Relationship Id="rId224" Type="http://schemas.openxmlformats.org/officeDocument/2006/relationships/customXml" Target="../ink/ink803.xml"/><Relationship Id="rId266" Type="http://schemas.openxmlformats.org/officeDocument/2006/relationships/customXml" Target="../ink/ink824.xml"/><Relationship Id="rId431" Type="http://schemas.openxmlformats.org/officeDocument/2006/relationships/image" Target="../media/image458.png"/><Relationship Id="rId473" Type="http://schemas.openxmlformats.org/officeDocument/2006/relationships/image" Target="../media/image479.png"/><Relationship Id="rId529" Type="http://schemas.openxmlformats.org/officeDocument/2006/relationships/customXml" Target="../ink/ink957.xml"/><Relationship Id="rId30" Type="http://schemas.openxmlformats.org/officeDocument/2006/relationships/image" Target="../media/image260.png"/><Relationship Id="rId126" Type="http://schemas.openxmlformats.org/officeDocument/2006/relationships/image" Target="../media/image307.png"/><Relationship Id="rId168" Type="http://schemas.openxmlformats.org/officeDocument/2006/relationships/customXml" Target="../ink/ink775.xml"/><Relationship Id="rId333" Type="http://schemas.openxmlformats.org/officeDocument/2006/relationships/customXml" Target="../ink/ink858.xml"/><Relationship Id="rId540" Type="http://schemas.openxmlformats.org/officeDocument/2006/relationships/image" Target="../media/image512.png"/><Relationship Id="rId72" Type="http://schemas.openxmlformats.org/officeDocument/2006/relationships/image" Target="../media/image280.png"/><Relationship Id="rId375" Type="http://schemas.openxmlformats.org/officeDocument/2006/relationships/customXml" Target="../ink/ink879.xml"/><Relationship Id="rId582" Type="http://schemas.openxmlformats.org/officeDocument/2006/relationships/image" Target="../media/image532.png"/><Relationship Id="rId638" Type="http://schemas.openxmlformats.org/officeDocument/2006/relationships/image" Target="../media/image560.png"/><Relationship Id="rId3" Type="http://schemas.openxmlformats.org/officeDocument/2006/relationships/customXml" Target="../ink/ink692.xml"/><Relationship Id="rId235" Type="http://schemas.openxmlformats.org/officeDocument/2006/relationships/image" Target="../media/image361.png"/><Relationship Id="rId277" Type="http://schemas.openxmlformats.org/officeDocument/2006/relationships/image" Target="../media/image382.png"/><Relationship Id="rId400" Type="http://schemas.openxmlformats.org/officeDocument/2006/relationships/customXml" Target="../ink/ink892.xml"/><Relationship Id="rId442" Type="http://schemas.openxmlformats.org/officeDocument/2006/relationships/customXml" Target="../ink/ink913.xml"/><Relationship Id="rId484" Type="http://schemas.openxmlformats.org/officeDocument/2006/relationships/image" Target="../media/image484.png"/><Relationship Id="rId137" Type="http://schemas.openxmlformats.org/officeDocument/2006/relationships/customXml" Target="../ink/ink759.xml"/><Relationship Id="rId302" Type="http://schemas.openxmlformats.org/officeDocument/2006/relationships/customXml" Target="../ink/ink842.xml"/><Relationship Id="rId344" Type="http://schemas.openxmlformats.org/officeDocument/2006/relationships/image" Target="../media/image415.png"/><Relationship Id="rId41" Type="http://schemas.openxmlformats.org/officeDocument/2006/relationships/customXml" Target="../ink/ink711.xml"/><Relationship Id="rId83" Type="http://schemas.openxmlformats.org/officeDocument/2006/relationships/customXml" Target="../ink/ink732.xml"/><Relationship Id="rId179" Type="http://schemas.openxmlformats.org/officeDocument/2006/relationships/image" Target="../media/image333.png"/><Relationship Id="rId386" Type="http://schemas.openxmlformats.org/officeDocument/2006/relationships/image" Target="../media/image436.png"/><Relationship Id="rId551" Type="http://schemas.openxmlformats.org/officeDocument/2006/relationships/image" Target="../media/image517.png"/><Relationship Id="rId593" Type="http://schemas.openxmlformats.org/officeDocument/2006/relationships/customXml" Target="../ink/ink990.xml"/><Relationship Id="rId607" Type="http://schemas.openxmlformats.org/officeDocument/2006/relationships/customXml" Target="../ink/ink997.xml"/><Relationship Id="rId190" Type="http://schemas.openxmlformats.org/officeDocument/2006/relationships/customXml" Target="../ink/ink786.xml"/><Relationship Id="rId204" Type="http://schemas.openxmlformats.org/officeDocument/2006/relationships/customXml" Target="../ink/ink793.xml"/><Relationship Id="rId246" Type="http://schemas.openxmlformats.org/officeDocument/2006/relationships/customXml" Target="../ink/ink814.xml"/><Relationship Id="rId288" Type="http://schemas.openxmlformats.org/officeDocument/2006/relationships/customXml" Target="../ink/ink835.xml"/><Relationship Id="rId411" Type="http://schemas.openxmlformats.org/officeDocument/2006/relationships/image" Target="../media/image448.png"/><Relationship Id="rId453" Type="http://schemas.openxmlformats.org/officeDocument/2006/relationships/image" Target="../media/image469.png"/><Relationship Id="rId509" Type="http://schemas.openxmlformats.org/officeDocument/2006/relationships/customXml" Target="../ink/ink947.xml"/><Relationship Id="rId106" Type="http://schemas.openxmlformats.org/officeDocument/2006/relationships/image" Target="../media/image297.png"/><Relationship Id="rId313" Type="http://schemas.openxmlformats.org/officeDocument/2006/relationships/image" Target="../media/image400.png"/><Relationship Id="rId495" Type="http://schemas.openxmlformats.org/officeDocument/2006/relationships/customXml" Target="../ink/ink940.xml"/><Relationship Id="rId10" Type="http://schemas.openxmlformats.org/officeDocument/2006/relationships/image" Target="../media/image250.png"/><Relationship Id="rId52" Type="http://schemas.openxmlformats.org/officeDocument/2006/relationships/image" Target="../media/image271.png"/><Relationship Id="rId94" Type="http://schemas.openxmlformats.org/officeDocument/2006/relationships/image" Target="../media/image291.png"/><Relationship Id="rId148" Type="http://schemas.openxmlformats.org/officeDocument/2006/relationships/image" Target="../media/image318.png"/><Relationship Id="rId355" Type="http://schemas.openxmlformats.org/officeDocument/2006/relationships/customXml" Target="../ink/ink869.xml"/><Relationship Id="rId397" Type="http://schemas.openxmlformats.org/officeDocument/2006/relationships/image" Target="../media/image441.png"/><Relationship Id="rId520" Type="http://schemas.openxmlformats.org/officeDocument/2006/relationships/image" Target="../media/image502.png"/><Relationship Id="rId562" Type="http://schemas.openxmlformats.org/officeDocument/2006/relationships/customXml" Target="../ink/ink974.xml"/><Relationship Id="rId618" Type="http://schemas.openxmlformats.org/officeDocument/2006/relationships/image" Target="../media/image550.png"/><Relationship Id="rId215" Type="http://schemas.openxmlformats.org/officeDocument/2006/relationships/image" Target="../media/image351.png"/><Relationship Id="rId257" Type="http://schemas.openxmlformats.org/officeDocument/2006/relationships/image" Target="../media/image372.png"/><Relationship Id="rId422" Type="http://schemas.openxmlformats.org/officeDocument/2006/relationships/customXml" Target="../ink/ink903.xml"/><Relationship Id="rId464" Type="http://schemas.openxmlformats.org/officeDocument/2006/relationships/customXml" Target="../ink/ink924.xml"/><Relationship Id="rId299" Type="http://schemas.openxmlformats.org/officeDocument/2006/relationships/image" Target="../media/image393.png"/><Relationship Id="rId63" Type="http://schemas.openxmlformats.org/officeDocument/2006/relationships/customXml" Target="../ink/ink722.xml"/><Relationship Id="rId159" Type="http://schemas.openxmlformats.org/officeDocument/2006/relationships/customXml" Target="../ink/ink770.xml"/><Relationship Id="rId366" Type="http://schemas.openxmlformats.org/officeDocument/2006/relationships/image" Target="../media/image426.png"/><Relationship Id="rId573" Type="http://schemas.openxmlformats.org/officeDocument/2006/relationships/customXml" Target="../ink/ink980.xml"/><Relationship Id="rId226" Type="http://schemas.openxmlformats.org/officeDocument/2006/relationships/customXml" Target="../ink/ink804.xml"/><Relationship Id="rId433" Type="http://schemas.openxmlformats.org/officeDocument/2006/relationships/image" Target="../media/image459.png"/><Relationship Id="rId640" Type="http://schemas.openxmlformats.org/officeDocument/2006/relationships/image" Target="../media/image561.png"/><Relationship Id="rId74" Type="http://schemas.openxmlformats.org/officeDocument/2006/relationships/image" Target="../media/image281.png"/><Relationship Id="rId377" Type="http://schemas.openxmlformats.org/officeDocument/2006/relationships/customXml" Target="../ink/ink880.xml"/><Relationship Id="rId500" Type="http://schemas.openxmlformats.org/officeDocument/2006/relationships/image" Target="../media/image492.png"/><Relationship Id="rId584" Type="http://schemas.openxmlformats.org/officeDocument/2006/relationships/image" Target="../media/image533.png"/><Relationship Id="rId5" Type="http://schemas.openxmlformats.org/officeDocument/2006/relationships/customXml" Target="../ink/ink693.xml"/><Relationship Id="rId237" Type="http://schemas.openxmlformats.org/officeDocument/2006/relationships/image" Target="../media/image362.png"/><Relationship Id="rId444" Type="http://schemas.openxmlformats.org/officeDocument/2006/relationships/customXml" Target="../ink/ink914.xml"/><Relationship Id="rId290" Type="http://schemas.openxmlformats.org/officeDocument/2006/relationships/customXml" Target="../ink/ink836.xml"/><Relationship Id="rId304" Type="http://schemas.openxmlformats.org/officeDocument/2006/relationships/customXml" Target="../ink/ink843.xml"/><Relationship Id="rId388" Type="http://schemas.openxmlformats.org/officeDocument/2006/relationships/image" Target="../media/image437.png"/><Relationship Id="rId511" Type="http://schemas.openxmlformats.org/officeDocument/2006/relationships/customXml" Target="../ink/ink948.xml"/><Relationship Id="rId609" Type="http://schemas.openxmlformats.org/officeDocument/2006/relationships/customXml" Target="../ink/ink998.xml"/><Relationship Id="rId85" Type="http://schemas.openxmlformats.org/officeDocument/2006/relationships/customXml" Target="../ink/ink733.xml"/><Relationship Id="rId150" Type="http://schemas.openxmlformats.org/officeDocument/2006/relationships/image" Target="../media/image319.png"/><Relationship Id="rId595" Type="http://schemas.openxmlformats.org/officeDocument/2006/relationships/customXml" Target="../ink/ink991.xml"/><Relationship Id="rId248" Type="http://schemas.openxmlformats.org/officeDocument/2006/relationships/customXml" Target="../ink/ink815.xml"/><Relationship Id="rId455" Type="http://schemas.openxmlformats.org/officeDocument/2006/relationships/image" Target="../media/image470.png"/><Relationship Id="rId12" Type="http://schemas.openxmlformats.org/officeDocument/2006/relationships/image" Target="../media/image251.png"/><Relationship Id="rId108" Type="http://schemas.openxmlformats.org/officeDocument/2006/relationships/image" Target="../media/image298.png"/><Relationship Id="rId315" Type="http://schemas.openxmlformats.org/officeDocument/2006/relationships/image" Target="../media/image401.png"/><Relationship Id="rId522" Type="http://schemas.openxmlformats.org/officeDocument/2006/relationships/image" Target="../media/image503.png"/><Relationship Id="rId96" Type="http://schemas.openxmlformats.org/officeDocument/2006/relationships/image" Target="../media/image292.png"/><Relationship Id="rId161" Type="http://schemas.openxmlformats.org/officeDocument/2006/relationships/image" Target="../media/image324.png"/><Relationship Id="rId399" Type="http://schemas.openxmlformats.org/officeDocument/2006/relationships/image" Target="../media/image442.png"/><Relationship Id="rId259" Type="http://schemas.openxmlformats.org/officeDocument/2006/relationships/image" Target="../media/image373.png"/><Relationship Id="rId466" Type="http://schemas.openxmlformats.org/officeDocument/2006/relationships/customXml" Target="../ink/ink925.xml"/><Relationship Id="rId23" Type="http://schemas.openxmlformats.org/officeDocument/2006/relationships/customXml" Target="../ink/ink702.xml"/><Relationship Id="rId119" Type="http://schemas.openxmlformats.org/officeDocument/2006/relationships/customXml" Target="../ink/ink750.xml"/><Relationship Id="rId326" Type="http://schemas.openxmlformats.org/officeDocument/2006/relationships/customXml" Target="../ink/ink854.xml"/><Relationship Id="rId533" Type="http://schemas.openxmlformats.org/officeDocument/2006/relationships/customXml" Target="../ink/ink959.xml"/><Relationship Id="rId172" Type="http://schemas.openxmlformats.org/officeDocument/2006/relationships/customXml" Target="../ink/ink777.xml"/><Relationship Id="rId477" Type="http://schemas.openxmlformats.org/officeDocument/2006/relationships/image" Target="../media/image481.png"/><Relationship Id="rId600" Type="http://schemas.openxmlformats.org/officeDocument/2006/relationships/image" Target="../media/image541.png"/><Relationship Id="rId337" Type="http://schemas.openxmlformats.org/officeDocument/2006/relationships/customXml" Target="../ink/ink860.xml"/><Relationship Id="rId34" Type="http://schemas.openxmlformats.org/officeDocument/2006/relationships/image" Target="../media/image262.png"/><Relationship Id="rId544" Type="http://schemas.openxmlformats.org/officeDocument/2006/relationships/customXml" Target="../ink/ink965.xml"/><Relationship Id="rId183" Type="http://schemas.openxmlformats.org/officeDocument/2006/relationships/image" Target="../media/image335.png"/><Relationship Id="rId390" Type="http://schemas.openxmlformats.org/officeDocument/2006/relationships/image" Target="../media/image438.png"/><Relationship Id="rId404" Type="http://schemas.openxmlformats.org/officeDocument/2006/relationships/customXml" Target="../ink/ink894.xml"/><Relationship Id="rId611" Type="http://schemas.openxmlformats.org/officeDocument/2006/relationships/customXml" Target="../ink/ink999.xml"/><Relationship Id="rId250" Type="http://schemas.openxmlformats.org/officeDocument/2006/relationships/customXml" Target="../ink/ink816.xml"/><Relationship Id="rId488" Type="http://schemas.openxmlformats.org/officeDocument/2006/relationships/image" Target="../media/image486.png"/><Relationship Id="rId45" Type="http://schemas.openxmlformats.org/officeDocument/2006/relationships/customXml" Target="../ink/ink713.xml"/><Relationship Id="rId110" Type="http://schemas.openxmlformats.org/officeDocument/2006/relationships/image" Target="../media/image299.png"/><Relationship Id="rId348" Type="http://schemas.openxmlformats.org/officeDocument/2006/relationships/image" Target="../media/image417.png"/><Relationship Id="rId555" Type="http://schemas.openxmlformats.org/officeDocument/2006/relationships/image" Target="../media/image519.png"/><Relationship Id="rId194" Type="http://schemas.openxmlformats.org/officeDocument/2006/relationships/customXml" Target="../ink/ink788.xml"/><Relationship Id="rId208" Type="http://schemas.openxmlformats.org/officeDocument/2006/relationships/customXml" Target="../ink/ink795.xml"/><Relationship Id="rId415" Type="http://schemas.openxmlformats.org/officeDocument/2006/relationships/image" Target="../media/image450.png"/><Relationship Id="rId622" Type="http://schemas.openxmlformats.org/officeDocument/2006/relationships/image" Target="../media/image552.png"/><Relationship Id="rId261" Type="http://schemas.openxmlformats.org/officeDocument/2006/relationships/image" Target="../media/image374.png"/><Relationship Id="rId499" Type="http://schemas.openxmlformats.org/officeDocument/2006/relationships/customXml" Target="../ink/ink942.xml"/><Relationship Id="rId56" Type="http://schemas.openxmlformats.org/officeDocument/2006/relationships/image" Target="../media/image151.png"/><Relationship Id="rId359" Type="http://schemas.openxmlformats.org/officeDocument/2006/relationships/customXml" Target="../ink/ink871.xml"/><Relationship Id="rId566" Type="http://schemas.openxmlformats.org/officeDocument/2006/relationships/customXml" Target="../ink/ink976.xml"/><Relationship Id="rId121" Type="http://schemas.openxmlformats.org/officeDocument/2006/relationships/customXml" Target="../ink/ink751.xml"/><Relationship Id="rId219" Type="http://schemas.openxmlformats.org/officeDocument/2006/relationships/image" Target="../media/image353.png"/><Relationship Id="rId426" Type="http://schemas.openxmlformats.org/officeDocument/2006/relationships/customXml" Target="../ink/ink905.xml"/><Relationship Id="rId633" Type="http://schemas.openxmlformats.org/officeDocument/2006/relationships/customXml" Target="../ink/ink1010.xml"/><Relationship Id="rId67" Type="http://schemas.openxmlformats.org/officeDocument/2006/relationships/customXml" Target="../ink/ink724.xml"/><Relationship Id="rId272" Type="http://schemas.openxmlformats.org/officeDocument/2006/relationships/customXml" Target="../ink/ink827.xml"/><Relationship Id="rId577" Type="http://schemas.openxmlformats.org/officeDocument/2006/relationships/customXml" Target="../ink/ink982.xml"/><Relationship Id="rId132" Type="http://schemas.openxmlformats.org/officeDocument/2006/relationships/image" Target="../media/image310.png"/><Relationship Id="rId437" Type="http://schemas.openxmlformats.org/officeDocument/2006/relationships/image" Target="../media/image461.png"/><Relationship Id="rId283" Type="http://schemas.openxmlformats.org/officeDocument/2006/relationships/image" Target="../media/image385.png"/><Relationship Id="rId490" Type="http://schemas.openxmlformats.org/officeDocument/2006/relationships/image" Target="../media/image487.png"/><Relationship Id="rId504" Type="http://schemas.openxmlformats.org/officeDocument/2006/relationships/image" Target="../media/image494.png"/><Relationship Id="rId78" Type="http://schemas.openxmlformats.org/officeDocument/2006/relationships/image" Target="../media/image283.png"/><Relationship Id="rId143" Type="http://schemas.openxmlformats.org/officeDocument/2006/relationships/customXml" Target="../ink/ink762.xml"/><Relationship Id="rId350" Type="http://schemas.openxmlformats.org/officeDocument/2006/relationships/image" Target="../media/image418.png"/><Relationship Id="rId588" Type="http://schemas.openxmlformats.org/officeDocument/2006/relationships/image" Target="../media/image535.png"/><Relationship Id="rId9" Type="http://schemas.openxmlformats.org/officeDocument/2006/relationships/customXml" Target="../ink/ink695.xml"/><Relationship Id="rId210" Type="http://schemas.openxmlformats.org/officeDocument/2006/relationships/customXml" Target="../ink/ink796.xml"/><Relationship Id="rId448" Type="http://schemas.openxmlformats.org/officeDocument/2006/relationships/customXml" Target="../ink/ink916.xml"/><Relationship Id="rId294" Type="http://schemas.openxmlformats.org/officeDocument/2006/relationships/customXml" Target="../ink/ink838.xml"/><Relationship Id="rId308" Type="http://schemas.openxmlformats.org/officeDocument/2006/relationships/customXml" Target="../ink/ink845.xml"/><Relationship Id="rId515" Type="http://schemas.openxmlformats.org/officeDocument/2006/relationships/customXml" Target="../ink/ink95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0.xml"/><Relationship Id="rId18" Type="http://schemas.openxmlformats.org/officeDocument/2006/relationships/image" Target="../media/image570.png"/><Relationship Id="rId26" Type="http://schemas.openxmlformats.org/officeDocument/2006/relationships/image" Target="../media/image574.png"/><Relationship Id="rId39" Type="http://schemas.openxmlformats.org/officeDocument/2006/relationships/customXml" Target="../ink/ink1033.xml"/><Relationship Id="rId21" Type="http://schemas.openxmlformats.org/officeDocument/2006/relationships/customXml" Target="../ink/ink1024.xml"/><Relationship Id="rId34" Type="http://schemas.openxmlformats.org/officeDocument/2006/relationships/image" Target="../media/image578.png"/><Relationship Id="rId42" Type="http://schemas.openxmlformats.org/officeDocument/2006/relationships/image" Target="../media/image582.png"/><Relationship Id="rId47" Type="http://schemas.openxmlformats.org/officeDocument/2006/relationships/customXml" Target="../ink/ink1037.xml"/><Relationship Id="rId50" Type="http://schemas.openxmlformats.org/officeDocument/2006/relationships/image" Target="../media/image586.png"/><Relationship Id="rId55" Type="http://schemas.openxmlformats.org/officeDocument/2006/relationships/customXml" Target="../ink/ink1041.xml"/><Relationship Id="rId7" Type="http://schemas.openxmlformats.org/officeDocument/2006/relationships/customXml" Target="../ink/ink1017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69.png"/><Relationship Id="rId29" Type="http://schemas.openxmlformats.org/officeDocument/2006/relationships/customXml" Target="../ink/ink1028.xml"/><Relationship Id="rId11" Type="http://schemas.openxmlformats.org/officeDocument/2006/relationships/customXml" Target="../ink/ink1019.xml"/><Relationship Id="rId24" Type="http://schemas.openxmlformats.org/officeDocument/2006/relationships/image" Target="../media/image573.png"/><Relationship Id="rId32" Type="http://schemas.openxmlformats.org/officeDocument/2006/relationships/image" Target="../media/image577.png"/><Relationship Id="rId37" Type="http://schemas.openxmlformats.org/officeDocument/2006/relationships/customXml" Target="../ink/ink1032.xml"/><Relationship Id="rId40" Type="http://schemas.openxmlformats.org/officeDocument/2006/relationships/image" Target="../media/image581.png"/><Relationship Id="rId45" Type="http://schemas.openxmlformats.org/officeDocument/2006/relationships/customXml" Target="../ink/ink1036.xml"/><Relationship Id="rId53" Type="http://schemas.openxmlformats.org/officeDocument/2006/relationships/customXml" Target="../ink/ink1040.xml"/><Relationship Id="rId58" Type="http://schemas.openxmlformats.org/officeDocument/2006/relationships/image" Target="../media/image590.png"/><Relationship Id="rId5" Type="http://schemas.openxmlformats.org/officeDocument/2006/relationships/customXml" Target="../ink/ink1016.xml"/><Relationship Id="rId19" Type="http://schemas.openxmlformats.org/officeDocument/2006/relationships/customXml" Target="../ink/ink1023.xml"/><Relationship Id="rId4" Type="http://schemas.openxmlformats.org/officeDocument/2006/relationships/image" Target="../media/image563.png"/><Relationship Id="rId9" Type="http://schemas.openxmlformats.org/officeDocument/2006/relationships/customXml" Target="../ink/ink1018.xml"/><Relationship Id="rId14" Type="http://schemas.openxmlformats.org/officeDocument/2006/relationships/image" Target="../media/image568.png"/><Relationship Id="rId22" Type="http://schemas.openxmlformats.org/officeDocument/2006/relationships/image" Target="../media/image572.png"/><Relationship Id="rId27" Type="http://schemas.openxmlformats.org/officeDocument/2006/relationships/customXml" Target="../ink/ink1027.xml"/><Relationship Id="rId30" Type="http://schemas.openxmlformats.org/officeDocument/2006/relationships/image" Target="../media/image576.png"/><Relationship Id="rId35" Type="http://schemas.openxmlformats.org/officeDocument/2006/relationships/customXml" Target="../ink/ink1031.xml"/><Relationship Id="rId43" Type="http://schemas.openxmlformats.org/officeDocument/2006/relationships/customXml" Target="../ink/ink1035.xml"/><Relationship Id="rId48" Type="http://schemas.openxmlformats.org/officeDocument/2006/relationships/image" Target="../media/image585.png"/><Relationship Id="rId56" Type="http://schemas.openxmlformats.org/officeDocument/2006/relationships/image" Target="../media/image589.png"/><Relationship Id="rId8" Type="http://schemas.openxmlformats.org/officeDocument/2006/relationships/image" Target="../media/image565.png"/><Relationship Id="rId51" Type="http://schemas.openxmlformats.org/officeDocument/2006/relationships/customXml" Target="../ink/ink1039.xml"/><Relationship Id="rId3" Type="http://schemas.openxmlformats.org/officeDocument/2006/relationships/customXml" Target="../ink/ink1015.xml"/><Relationship Id="rId12" Type="http://schemas.openxmlformats.org/officeDocument/2006/relationships/image" Target="../media/image567.png"/><Relationship Id="rId17" Type="http://schemas.openxmlformats.org/officeDocument/2006/relationships/customXml" Target="../ink/ink1022.xml"/><Relationship Id="rId25" Type="http://schemas.openxmlformats.org/officeDocument/2006/relationships/customXml" Target="../ink/ink1026.xml"/><Relationship Id="rId33" Type="http://schemas.openxmlformats.org/officeDocument/2006/relationships/customXml" Target="../ink/ink1030.xml"/><Relationship Id="rId38" Type="http://schemas.openxmlformats.org/officeDocument/2006/relationships/image" Target="../media/image580.png"/><Relationship Id="rId46" Type="http://schemas.openxmlformats.org/officeDocument/2006/relationships/image" Target="../media/image584.png"/><Relationship Id="rId59" Type="http://schemas.openxmlformats.org/officeDocument/2006/relationships/customXml" Target="../ink/ink1043.xml"/><Relationship Id="rId20" Type="http://schemas.openxmlformats.org/officeDocument/2006/relationships/image" Target="../media/image571.png"/><Relationship Id="rId41" Type="http://schemas.openxmlformats.org/officeDocument/2006/relationships/customXml" Target="../ink/ink1034.xml"/><Relationship Id="rId54" Type="http://schemas.openxmlformats.org/officeDocument/2006/relationships/image" Target="../media/image5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4.png"/><Relationship Id="rId15" Type="http://schemas.openxmlformats.org/officeDocument/2006/relationships/customXml" Target="../ink/ink1021.xml"/><Relationship Id="rId23" Type="http://schemas.openxmlformats.org/officeDocument/2006/relationships/customXml" Target="../ink/ink1025.xml"/><Relationship Id="rId28" Type="http://schemas.openxmlformats.org/officeDocument/2006/relationships/image" Target="../media/image575.png"/><Relationship Id="rId36" Type="http://schemas.openxmlformats.org/officeDocument/2006/relationships/image" Target="../media/image579.png"/><Relationship Id="rId49" Type="http://schemas.openxmlformats.org/officeDocument/2006/relationships/customXml" Target="../ink/ink1038.xml"/><Relationship Id="rId57" Type="http://schemas.openxmlformats.org/officeDocument/2006/relationships/customXml" Target="../ink/ink1042.xml"/><Relationship Id="rId10" Type="http://schemas.openxmlformats.org/officeDocument/2006/relationships/image" Target="../media/image566.png"/><Relationship Id="rId31" Type="http://schemas.openxmlformats.org/officeDocument/2006/relationships/customXml" Target="../ink/ink1029.xml"/><Relationship Id="rId44" Type="http://schemas.openxmlformats.org/officeDocument/2006/relationships/image" Target="../media/image583.png"/><Relationship Id="rId52" Type="http://schemas.openxmlformats.org/officeDocument/2006/relationships/image" Target="../media/image587.png"/><Relationship Id="rId60" Type="http://schemas.openxmlformats.org/officeDocument/2006/relationships/image" Target="../media/image59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0.xml"/><Relationship Id="rId21" Type="http://schemas.openxmlformats.org/officeDocument/2006/relationships/customXml" Target="../ink/ink1052.xml"/><Relationship Id="rId63" Type="http://schemas.openxmlformats.org/officeDocument/2006/relationships/customXml" Target="../ink/ink1073.xml"/><Relationship Id="rId159" Type="http://schemas.openxmlformats.org/officeDocument/2006/relationships/customXml" Target="../ink/ink1121.xml"/><Relationship Id="rId170" Type="http://schemas.openxmlformats.org/officeDocument/2006/relationships/image" Target="../media/image673.png"/><Relationship Id="rId226" Type="http://schemas.openxmlformats.org/officeDocument/2006/relationships/image" Target="../media/image700.png"/><Relationship Id="rId268" Type="http://schemas.openxmlformats.org/officeDocument/2006/relationships/image" Target="../media/image721.png"/><Relationship Id="rId32" Type="http://schemas.openxmlformats.org/officeDocument/2006/relationships/image" Target="../media/image605.png"/><Relationship Id="rId74" Type="http://schemas.openxmlformats.org/officeDocument/2006/relationships/image" Target="../media/image626.png"/><Relationship Id="rId128" Type="http://schemas.openxmlformats.org/officeDocument/2006/relationships/image" Target="../media/image653.png"/><Relationship Id="rId5" Type="http://schemas.openxmlformats.org/officeDocument/2006/relationships/customXml" Target="../ink/ink1044.xml"/><Relationship Id="rId181" Type="http://schemas.openxmlformats.org/officeDocument/2006/relationships/customXml" Target="../ink/ink1132.xml"/><Relationship Id="rId237" Type="http://schemas.openxmlformats.org/officeDocument/2006/relationships/customXml" Target="../ink/ink1161.xml"/><Relationship Id="rId279" Type="http://schemas.openxmlformats.org/officeDocument/2006/relationships/customXml" Target="../ink/ink1182.xml"/><Relationship Id="rId22" Type="http://schemas.openxmlformats.org/officeDocument/2006/relationships/image" Target="../media/image600.png"/><Relationship Id="rId43" Type="http://schemas.openxmlformats.org/officeDocument/2006/relationships/customXml" Target="../ink/ink1063.xml"/><Relationship Id="rId64" Type="http://schemas.openxmlformats.org/officeDocument/2006/relationships/image" Target="../media/image621.png"/><Relationship Id="rId118" Type="http://schemas.openxmlformats.org/officeDocument/2006/relationships/image" Target="../media/image648.png"/><Relationship Id="rId139" Type="http://schemas.openxmlformats.org/officeDocument/2006/relationships/customXml" Target="../ink/ink1111.xml"/><Relationship Id="rId85" Type="http://schemas.openxmlformats.org/officeDocument/2006/relationships/customXml" Target="../ink/ink1084.xml"/><Relationship Id="rId150" Type="http://schemas.openxmlformats.org/officeDocument/2006/relationships/image" Target="../media/image664.png"/><Relationship Id="rId171" Type="http://schemas.openxmlformats.org/officeDocument/2006/relationships/customXml" Target="../ink/ink1127.xml"/><Relationship Id="rId192" Type="http://schemas.openxmlformats.org/officeDocument/2006/relationships/image" Target="../media/image684.png"/><Relationship Id="rId206" Type="http://schemas.openxmlformats.org/officeDocument/2006/relationships/image" Target="../media/image690.png"/><Relationship Id="rId227" Type="http://schemas.openxmlformats.org/officeDocument/2006/relationships/customXml" Target="../ink/ink1156.xml"/><Relationship Id="rId248" Type="http://schemas.openxmlformats.org/officeDocument/2006/relationships/image" Target="../media/image711.png"/><Relationship Id="rId269" Type="http://schemas.openxmlformats.org/officeDocument/2006/relationships/customXml" Target="../ink/ink1177.xml"/><Relationship Id="rId12" Type="http://schemas.openxmlformats.org/officeDocument/2006/relationships/image" Target="../media/image595.png"/><Relationship Id="rId33" Type="http://schemas.openxmlformats.org/officeDocument/2006/relationships/customXml" Target="../ink/ink1058.xml"/><Relationship Id="rId108" Type="http://schemas.openxmlformats.org/officeDocument/2006/relationships/image" Target="../media/image643.png"/><Relationship Id="rId129" Type="http://schemas.openxmlformats.org/officeDocument/2006/relationships/customXml" Target="../ink/ink1106.xml"/><Relationship Id="rId280" Type="http://schemas.openxmlformats.org/officeDocument/2006/relationships/image" Target="../media/image727.png"/><Relationship Id="rId54" Type="http://schemas.openxmlformats.org/officeDocument/2006/relationships/image" Target="../media/image616.png"/><Relationship Id="rId75" Type="http://schemas.openxmlformats.org/officeDocument/2006/relationships/customXml" Target="../ink/ink1079.xml"/><Relationship Id="rId96" Type="http://schemas.openxmlformats.org/officeDocument/2006/relationships/image" Target="../media/image637.png"/><Relationship Id="rId140" Type="http://schemas.openxmlformats.org/officeDocument/2006/relationships/image" Target="../media/image659.png"/><Relationship Id="rId161" Type="http://schemas.openxmlformats.org/officeDocument/2006/relationships/customXml" Target="../ink/ink1122.xml"/><Relationship Id="rId182" Type="http://schemas.openxmlformats.org/officeDocument/2006/relationships/image" Target="../media/image679.png"/><Relationship Id="rId217" Type="http://schemas.openxmlformats.org/officeDocument/2006/relationships/customXml" Target="../ink/ink1151.xml"/><Relationship Id="rId6" Type="http://schemas.openxmlformats.org/officeDocument/2006/relationships/image" Target="../media/image592.png"/><Relationship Id="rId238" Type="http://schemas.openxmlformats.org/officeDocument/2006/relationships/image" Target="../media/image706.png"/><Relationship Id="rId259" Type="http://schemas.openxmlformats.org/officeDocument/2006/relationships/customXml" Target="../ink/ink1172.xml"/><Relationship Id="rId23" Type="http://schemas.openxmlformats.org/officeDocument/2006/relationships/customXml" Target="../ink/ink1053.xml"/><Relationship Id="rId119" Type="http://schemas.openxmlformats.org/officeDocument/2006/relationships/customXml" Target="../ink/ink1101.xml"/><Relationship Id="rId270" Type="http://schemas.openxmlformats.org/officeDocument/2006/relationships/image" Target="../media/image722.png"/><Relationship Id="rId44" Type="http://schemas.openxmlformats.org/officeDocument/2006/relationships/image" Target="../media/image611.png"/><Relationship Id="rId65" Type="http://schemas.openxmlformats.org/officeDocument/2006/relationships/customXml" Target="../ink/ink1074.xml"/><Relationship Id="rId86" Type="http://schemas.openxmlformats.org/officeDocument/2006/relationships/image" Target="../media/image632.png"/><Relationship Id="rId130" Type="http://schemas.openxmlformats.org/officeDocument/2006/relationships/image" Target="../media/image654.png"/><Relationship Id="rId151" Type="http://schemas.openxmlformats.org/officeDocument/2006/relationships/customXml" Target="../ink/ink1117.xml"/><Relationship Id="rId172" Type="http://schemas.openxmlformats.org/officeDocument/2006/relationships/image" Target="../media/image674.png"/><Relationship Id="rId193" Type="http://schemas.openxmlformats.org/officeDocument/2006/relationships/customXml" Target="../ink/ink1138.xml"/><Relationship Id="rId207" Type="http://schemas.openxmlformats.org/officeDocument/2006/relationships/customXml" Target="../ink/ink1146.xml"/><Relationship Id="rId228" Type="http://schemas.openxmlformats.org/officeDocument/2006/relationships/image" Target="../media/image701.png"/><Relationship Id="rId249" Type="http://schemas.openxmlformats.org/officeDocument/2006/relationships/customXml" Target="../ink/ink1167.xml"/><Relationship Id="rId13" Type="http://schemas.openxmlformats.org/officeDocument/2006/relationships/customXml" Target="../ink/ink1048.xml"/><Relationship Id="rId109" Type="http://schemas.openxmlformats.org/officeDocument/2006/relationships/customXml" Target="../ink/ink1096.xml"/><Relationship Id="rId260" Type="http://schemas.openxmlformats.org/officeDocument/2006/relationships/image" Target="../media/image717.png"/><Relationship Id="rId281" Type="http://schemas.openxmlformats.org/officeDocument/2006/relationships/customXml" Target="../ink/ink1183.xml"/><Relationship Id="rId34" Type="http://schemas.openxmlformats.org/officeDocument/2006/relationships/image" Target="../media/image606.png"/><Relationship Id="rId55" Type="http://schemas.openxmlformats.org/officeDocument/2006/relationships/customXml" Target="../ink/ink1069.xml"/><Relationship Id="rId76" Type="http://schemas.openxmlformats.org/officeDocument/2006/relationships/image" Target="../media/image627.png"/><Relationship Id="rId97" Type="http://schemas.openxmlformats.org/officeDocument/2006/relationships/customXml" Target="../ink/ink1090.xml"/><Relationship Id="rId120" Type="http://schemas.openxmlformats.org/officeDocument/2006/relationships/image" Target="../media/image649.png"/><Relationship Id="rId141" Type="http://schemas.openxmlformats.org/officeDocument/2006/relationships/customXml" Target="../ink/ink1112.xml"/><Relationship Id="rId7" Type="http://schemas.openxmlformats.org/officeDocument/2006/relationships/customXml" Target="../ink/ink1045.xml"/><Relationship Id="rId162" Type="http://schemas.openxmlformats.org/officeDocument/2006/relationships/image" Target="../media/image670.png"/><Relationship Id="rId183" Type="http://schemas.openxmlformats.org/officeDocument/2006/relationships/customXml" Target="../ink/ink1133.xml"/><Relationship Id="rId218" Type="http://schemas.openxmlformats.org/officeDocument/2006/relationships/image" Target="../media/image696.png"/><Relationship Id="rId239" Type="http://schemas.openxmlformats.org/officeDocument/2006/relationships/customXml" Target="../ink/ink1162.xml"/><Relationship Id="rId250" Type="http://schemas.openxmlformats.org/officeDocument/2006/relationships/image" Target="../media/image712.png"/><Relationship Id="rId271" Type="http://schemas.openxmlformats.org/officeDocument/2006/relationships/customXml" Target="../ink/ink1178.xml"/><Relationship Id="rId24" Type="http://schemas.openxmlformats.org/officeDocument/2006/relationships/image" Target="../media/image601.png"/><Relationship Id="rId45" Type="http://schemas.openxmlformats.org/officeDocument/2006/relationships/customXml" Target="../ink/ink1064.xml"/><Relationship Id="rId66" Type="http://schemas.openxmlformats.org/officeDocument/2006/relationships/image" Target="../media/image622.png"/><Relationship Id="rId87" Type="http://schemas.openxmlformats.org/officeDocument/2006/relationships/customXml" Target="../ink/ink1085.xml"/><Relationship Id="rId110" Type="http://schemas.openxmlformats.org/officeDocument/2006/relationships/image" Target="../media/image644.png"/><Relationship Id="rId131" Type="http://schemas.openxmlformats.org/officeDocument/2006/relationships/customXml" Target="../ink/ink1107.xml"/><Relationship Id="rId152" Type="http://schemas.openxmlformats.org/officeDocument/2006/relationships/image" Target="../media/image665.png"/><Relationship Id="rId173" Type="http://schemas.openxmlformats.org/officeDocument/2006/relationships/customXml" Target="../ink/ink1128.xml"/><Relationship Id="rId194" Type="http://schemas.openxmlformats.org/officeDocument/2006/relationships/customXml" Target="../ink/ink1139.xml"/><Relationship Id="rId208" Type="http://schemas.openxmlformats.org/officeDocument/2006/relationships/image" Target="../media/image691.png"/><Relationship Id="rId229" Type="http://schemas.openxmlformats.org/officeDocument/2006/relationships/customXml" Target="../ink/ink1157.xml"/><Relationship Id="rId240" Type="http://schemas.openxmlformats.org/officeDocument/2006/relationships/image" Target="../media/image707.png"/><Relationship Id="rId261" Type="http://schemas.openxmlformats.org/officeDocument/2006/relationships/customXml" Target="../ink/ink1173.xml"/><Relationship Id="rId14" Type="http://schemas.openxmlformats.org/officeDocument/2006/relationships/image" Target="../media/image596.png"/><Relationship Id="rId35" Type="http://schemas.openxmlformats.org/officeDocument/2006/relationships/customXml" Target="../ink/ink1059.xml"/><Relationship Id="rId56" Type="http://schemas.openxmlformats.org/officeDocument/2006/relationships/image" Target="../media/image617.png"/><Relationship Id="rId77" Type="http://schemas.openxmlformats.org/officeDocument/2006/relationships/customXml" Target="../ink/ink1080.xml"/><Relationship Id="rId100" Type="http://schemas.openxmlformats.org/officeDocument/2006/relationships/image" Target="../media/image639.png"/><Relationship Id="rId282" Type="http://schemas.openxmlformats.org/officeDocument/2006/relationships/image" Target="../media/image728.png"/><Relationship Id="rId8" Type="http://schemas.openxmlformats.org/officeDocument/2006/relationships/image" Target="../media/image593.png"/><Relationship Id="rId98" Type="http://schemas.openxmlformats.org/officeDocument/2006/relationships/image" Target="../media/image638.png"/><Relationship Id="rId121" Type="http://schemas.openxmlformats.org/officeDocument/2006/relationships/customXml" Target="../ink/ink1102.xml"/><Relationship Id="rId142" Type="http://schemas.openxmlformats.org/officeDocument/2006/relationships/image" Target="../media/image660.png"/><Relationship Id="rId163" Type="http://schemas.openxmlformats.org/officeDocument/2006/relationships/customXml" Target="../ink/ink1123.xml"/><Relationship Id="rId184" Type="http://schemas.openxmlformats.org/officeDocument/2006/relationships/image" Target="../media/image680.png"/><Relationship Id="rId219" Type="http://schemas.openxmlformats.org/officeDocument/2006/relationships/customXml" Target="../ink/ink1152.xml"/><Relationship Id="rId230" Type="http://schemas.openxmlformats.org/officeDocument/2006/relationships/image" Target="../media/image702.png"/><Relationship Id="rId251" Type="http://schemas.openxmlformats.org/officeDocument/2006/relationships/customXml" Target="../ink/ink1168.xml"/><Relationship Id="rId25" Type="http://schemas.openxmlformats.org/officeDocument/2006/relationships/customXml" Target="../ink/ink1054.xml"/><Relationship Id="rId46" Type="http://schemas.openxmlformats.org/officeDocument/2006/relationships/image" Target="../media/image612.png"/><Relationship Id="rId67" Type="http://schemas.openxmlformats.org/officeDocument/2006/relationships/customXml" Target="../ink/ink1075.xml"/><Relationship Id="rId272" Type="http://schemas.openxmlformats.org/officeDocument/2006/relationships/image" Target="../media/image723.png"/><Relationship Id="rId88" Type="http://schemas.openxmlformats.org/officeDocument/2006/relationships/image" Target="../media/image633.png"/><Relationship Id="rId111" Type="http://schemas.openxmlformats.org/officeDocument/2006/relationships/customXml" Target="../ink/ink1097.xml"/><Relationship Id="rId132" Type="http://schemas.openxmlformats.org/officeDocument/2006/relationships/image" Target="../media/image655.png"/><Relationship Id="rId153" Type="http://schemas.openxmlformats.org/officeDocument/2006/relationships/customXml" Target="../ink/ink1118.xml"/><Relationship Id="rId174" Type="http://schemas.openxmlformats.org/officeDocument/2006/relationships/image" Target="../media/image675.png"/><Relationship Id="rId195" Type="http://schemas.openxmlformats.org/officeDocument/2006/relationships/image" Target="../media/image685.png"/><Relationship Id="rId209" Type="http://schemas.openxmlformats.org/officeDocument/2006/relationships/customXml" Target="../ink/ink1147.xml"/><Relationship Id="rId220" Type="http://schemas.openxmlformats.org/officeDocument/2006/relationships/image" Target="../media/image697.png"/><Relationship Id="rId241" Type="http://schemas.openxmlformats.org/officeDocument/2006/relationships/customXml" Target="../ink/ink1163.xml"/><Relationship Id="rId15" Type="http://schemas.openxmlformats.org/officeDocument/2006/relationships/customXml" Target="../ink/ink1049.xml"/><Relationship Id="rId36" Type="http://schemas.openxmlformats.org/officeDocument/2006/relationships/image" Target="../media/image607.png"/><Relationship Id="rId57" Type="http://schemas.openxmlformats.org/officeDocument/2006/relationships/customXml" Target="../ink/ink1070.xml"/><Relationship Id="rId262" Type="http://schemas.openxmlformats.org/officeDocument/2006/relationships/image" Target="../media/image718.png"/><Relationship Id="rId283" Type="http://schemas.openxmlformats.org/officeDocument/2006/relationships/customXml" Target="../ink/ink1184.xml"/><Relationship Id="rId78" Type="http://schemas.openxmlformats.org/officeDocument/2006/relationships/image" Target="../media/image628.png"/><Relationship Id="rId99" Type="http://schemas.openxmlformats.org/officeDocument/2006/relationships/customXml" Target="../ink/ink1091.xml"/><Relationship Id="rId101" Type="http://schemas.openxmlformats.org/officeDocument/2006/relationships/customXml" Target="../ink/ink1092.xml"/><Relationship Id="rId122" Type="http://schemas.openxmlformats.org/officeDocument/2006/relationships/image" Target="../media/image650.png"/><Relationship Id="rId143" Type="http://schemas.openxmlformats.org/officeDocument/2006/relationships/customXml" Target="../ink/ink1113.xml"/><Relationship Id="rId164" Type="http://schemas.openxmlformats.org/officeDocument/2006/relationships/image" Target="../media/image151.png"/><Relationship Id="rId185" Type="http://schemas.openxmlformats.org/officeDocument/2006/relationships/customXml" Target="../ink/ink1134.xml"/><Relationship Id="rId9" Type="http://schemas.openxmlformats.org/officeDocument/2006/relationships/customXml" Target="../ink/ink1046.xml"/><Relationship Id="rId210" Type="http://schemas.openxmlformats.org/officeDocument/2006/relationships/image" Target="../media/image692.png"/><Relationship Id="rId26" Type="http://schemas.openxmlformats.org/officeDocument/2006/relationships/image" Target="../media/image602.png"/><Relationship Id="rId231" Type="http://schemas.openxmlformats.org/officeDocument/2006/relationships/customXml" Target="../ink/ink1158.xml"/><Relationship Id="rId252" Type="http://schemas.openxmlformats.org/officeDocument/2006/relationships/image" Target="../media/image713.png"/><Relationship Id="rId273" Type="http://schemas.openxmlformats.org/officeDocument/2006/relationships/customXml" Target="../ink/ink1179.xml"/><Relationship Id="rId47" Type="http://schemas.openxmlformats.org/officeDocument/2006/relationships/customXml" Target="../ink/ink1065.xml"/><Relationship Id="rId68" Type="http://schemas.openxmlformats.org/officeDocument/2006/relationships/image" Target="../media/image623.png"/><Relationship Id="rId89" Type="http://schemas.openxmlformats.org/officeDocument/2006/relationships/customXml" Target="../ink/ink1086.xml"/><Relationship Id="rId112" Type="http://schemas.openxmlformats.org/officeDocument/2006/relationships/image" Target="../media/image645.png"/><Relationship Id="rId133" Type="http://schemas.openxmlformats.org/officeDocument/2006/relationships/customXml" Target="../ink/ink1108.xml"/><Relationship Id="rId154" Type="http://schemas.openxmlformats.org/officeDocument/2006/relationships/image" Target="../media/image666.png"/><Relationship Id="rId175" Type="http://schemas.openxmlformats.org/officeDocument/2006/relationships/customXml" Target="../ink/ink1129.xml"/><Relationship Id="rId196" Type="http://schemas.openxmlformats.org/officeDocument/2006/relationships/customXml" Target="../ink/ink1140.xml"/><Relationship Id="rId200" Type="http://schemas.openxmlformats.org/officeDocument/2006/relationships/customXml" Target="../ink/ink1142.xml"/><Relationship Id="rId16" Type="http://schemas.openxmlformats.org/officeDocument/2006/relationships/image" Target="../media/image597.png"/><Relationship Id="rId221" Type="http://schemas.openxmlformats.org/officeDocument/2006/relationships/customXml" Target="../ink/ink1153.xml"/><Relationship Id="rId242" Type="http://schemas.openxmlformats.org/officeDocument/2006/relationships/image" Target="../media/image708.png"/><Relationship Id="rId263" Type="http://schemas.openxmlformats.org/officeDocument/2006/relationships/customXml" Target="../ink/ink1174.xml"/><Relationship Id="rId284" Type="http://schemas.openxmlformats.org/officeDocument/2006/relationships/image" Target="../media/image729.png"/><Relationship Id="rId37" Type="http://schemas.openxmlformats.org/officeDocument/2006/relationships/customXml" Target="../ink/ink1060.xml"/><Relationship Id="rId58" Type="http://schemas.openxmlformats.org/officeDocument/2006/relationships/image" Target="../media/image618.png"/><Relationship Id="rId79" Type="http://schemas.openxmlformats.org/officeDocument/2006/relationships/customXml" Target="../ink/ink1081.xml"/><Relationship Id="rId102" Type="http://schemas.openxmlformats.org/officeDocument/2006/relationships/image" Target="../media/image640.png"/><Relationship Id="rId123" Type="http://schemas.openxmlformats.org/officeDocument/2006/relationships/customXml" Target="../ink/ink1103.xml"/><Relationship Id="rId144" Type="http://schemas.openxmlformats.org/officeDocument/2006/relationships/image" Target="../media/image661.png"/><Relationship Id="rId90" Type="http://schemas.openxmlformats.org/officeDocument/2006/relationships/image" Target="../media/image634.png"/><Relationship Id="rId165" Type="http://schemas.openxmlformats.org/officeDocument/2006/relationships/customXml" Target="../ink/ink1124.xml"/><Relationship Id="rId186" Type="http://schemas.openxmlformats.org/officeDocument/2006/relationships/image" Target="../media/image681.png"/><Relationship Id="rId211" Type="http://schemas.openxmlformats.org/officeDocument/2006/relationships/customXml" Target="../ink/ink1148.xml"/><Relationship Id="rId232" Type="http://schemas.openxmlformats.org/officeDocument/2006/relationships/image" Target="../media/image703.png"/><Relationship Id="rId253" Type="http://schemas.openxmlformats.org/officeDocument/2006/relationships/customXml" Target="../ink/ink1169.xml"/><Relationship Id="rId274" Type="http://schemas.openxmlformats.org/officeDocument/2006/relationships/image" Target="../media/image724.png"/><Relationship Id="rId27" Type="http://schemas.openxmlformats.org/officeDocument/2006/relationships/customXml" Target="../ink/ink1055.xml"/><Relationship Id="rId48" Type="http://schemas.openxmlformats.org/officeDocument/2006/relationships/image" Target="../media/image613.png"/><Relationship Id="rId69" Type="http://schemas.openxmlformats.org/officeDocument/2006/relationships/customXml" Target="../ink/ink1076.xml"/><Relationship Id="rId113" Type="http://schemas.openxmlformats.org/officeDocument/2006/relationships/customXml" Target="../ink/ink1098.xml"/><Relationship Id="rId134" Type="http://schemas.openxmlformats.org/officeDocument/2006/relationships/image" Target="../media/image656.png"/><Relationship Id="rId80" Type="http://schemas.openxmlformats.org/officeDocument/2006/relationships/image" Target="../media/image629.png"/><Relationship Id="rId155" Type="http://schemas.openxmlformats.org/officeDocument/2006/relationships/customXml" Target="../ink/ink1119.xml"/><Relationship Id="rId176" Type="http://schemas.openxmlformats.org/officeDocument/2006/relationships/image" Target="../media/image676.png"/><Relationship Id="rId197" Type="http://schemas.openxmlformats.org/officeDocument/2006/relationships/image" Target="../media/image686.png"/><Relationship Id="rId201" Type="http://schemas.openxmlformats.org/officeDocument/2006/relationships/image" Target="../media/image688.png"/><Relationship Id="rId222" Type="http://schemas.openxmlformats.org/officeDocument/2006/relationships/image" Target="../media/image698.png"/><Relationship Id="rId243" Type="http://schemas.openxmlformats.org/officeDocument/2006/relationships/customXml" Target="../ink/ink1164.xml"/><Relationship Id="rId264" Type="http://schemas.openxmlformats.org/officeDocument/2006/relationships/image" Target="../media/image719.png"/><Relationship Id="rId17" Type="http://schemas.openxmlformats.org/officeDocument/2006/relationships/customXml" Target="../ink/ink1050.xml"/><Relationship Id="rId38" Type="http://schemas.openxmlformats.org/officeDocument/2006/relationships/image" Target="../media/image608.png"/><Relationship Id="rId59" Type="http://schemas.openxmlformats.org/officeDocument/2006/relationships/customXml" Target="../ink/ink1071.xml"/><Relationship Id="rId103" Type="http://schemas.openxmlformats.org/officeDocument/2006/relationships/customXml" Target="../ink/ink1093.xml"/><Relationship Id="rId124" Type="http://schemas.openxmlformats.org/officeDocument/2006/relationships/image" Target="../media/image651.png"/><Relationship Id="rId70" Type="http://schemas.openxmlformats.org/officeDocument/2006/relationships/image" Target="../media/image624.png"/><Relationship Id="rId91" Type="http://schemas.openxmlformats.org/officeDocument/2006/relationships/customXml" Target="../ink/ink1087.xml"/><Relationship Id="rId145" Type="http://schemas.openxmlformats.org/officeDocument/2006/relationships/customXml" Target="../ink/ink1114.xml"/><Relationship Id="rId166" Type="http://schemas.openxmlformats.org/officeDocument/2006/relationships/image" Target="../media/image671.png"/><Relationship Id="rId187" Type="http://schemas.openxmlformats.org/officeDocument/2006/relationships/customXml" Target="../ink/ink113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93.png"/><Relationship Id="rId233" Type="http://schemas.openxmlformats.org/officeDocument/2006/relationships/customXml" Target="../ink/ink1159.xml"/><Relationship Id="rId254" Type="http://schemas.openxmlformats.org/officeDocument/2006/relationships/image" Target="../media/image714.png"/><Relationship Id="rId28" Type="http://schemas.openxmlformats.org/officeDocument/2006/relationships/image" Target="../media/image603.png"/><Relationship Id="rId49" Type="http://schemas.openxmlformats.org/officeDocument/2006/relationships/customXml" Target="../ink/ink1066.xml"/><Relationship Id="rId114" Type="http://schemas.openxmlformats.org/officeDocument/2006/relationships/image" Target="../media/image646.png"/><Relationship Id="rId275" Type="http://schemas.openxmlformats.org/officeDocument/2006/relationships/customXml" Target="../ink/ink1180.xml"/><Relationship Id="rId60" Type="http://schemas.openxmlformats.org/officeDocument/2006/relationships/image" Target="../media/image619.png"/><Relationship Id="rId81" Type="http://schemas.openxmlformats.org/officeDocument/2006/relationships/customXml" Target="../ink/ink1082.xml"/><Relationship Id="rId135" Type="http://schemas.openxmlformats.org/officeDocument/2006/relationships/customXml" Target="../ink/ink1109.xml"/><Relationship Id="rId156" Type="http://schemas.openxmlformats.org/officeDocument/2006/relationships/image" Target="../media/image667.png"/><Relationship Id="rId177" Type="http://schemas.openxmlformats.org/officeDocument/2006/relationships/customXml" Target="../ink/ink1130.xml"/><Relationship Id="rId198" Type="http://schemas.openxmlformats.org/officeDocument/2006/relationships/customXml" Target="../ink/ink1141.xml"/><Relationship Id="rId202" Type="http://schemas.openxmlformats.org/officeDocument/2006/relationships/customXml" Target="../ink/ink1143.xml"/><Relationship Id="rId223" Type="http://schemas.openxmlformats.org/officeDocument/2006/relationships/customXml" Target="../ink/ink1154.xml"/><Relationship Id="rId244" Type="http://schemas.openxmlformats.org/officeDocument/2006/relationships/image" Target="../media/image709.png"/><Relationship Id="rId18" Type="http://schemas.openxmlformats.org/officeDocument/2006/relationships/image" Target="../media/image598.png"/><Relationship Id="rId39" Type="http://schemas.openxmlformats.org/officeDocument/2006/relationships/customXml" Target="../ink/ink1061.xml"/><Relationship Id="rId265" Type="http://schemas.openxmlformats.org/officeDocument/2006/relationships/customXml" Target="../ink/ink1175.xml"/><Relationship Id="rId50" Type="http://schemas.openxmlformats.org/officeDocument/2006/relationships/image" Target="../media/image614.png"/><Relationship Id="rId104" Type="http://schemas.openxmlformats.org/officeDocument/2006/relationships/image" Target="../media/image641.png"/><Relationship Id="rId125" Type="http://schemas.openxmlformats.org/officeDocument/2006/relationships/customXml" Target="../ink/ink1104.xml"/><Relationship Id="rId146" Type="http://schemas.openxmlformats.org/officeDocument/2006/relationships/image" Target="../media/image662.png"/><Relationship Id="rId167" Type="http://schemas.openxmlformats.org/officeDocument/2006/relationships/customXml" Target="../ink/ink1125.xml"/><Relationship Id="rId188" Type="http://schemas.openxmlformats.org/officeDocument/2006/relationships/image" Target="../media/image682.png"/><Relationship Id="rId71" Type="http://schemas.openxmlformats.org/officeDocument/2006/relationships/customXml" Target="../ink/ink1077.xml"/><Relationship Id="rId92" Type="http://schemas.openxmlformats.org/officeDocument/2006/relationships/image" Target="../media/image635.png"/><Relationship Id="rId213" Type="http://schemas.openxmlformats.org/officeDocument/2006/relationships/customXml" Target="../ink/ink1149.xml"/><Relationship Id="rId234" Type="http://schemas.openxmlformats.org/officeDocument/2006/relationships/image" Target="../media/image704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056.xml"/><Relationship Id="rId255" Type="http://schemas.openxmlformats.org/officeDocument/2006/relationships/customXml" Target="../ink/ink1170.xml"/><Relationship Id="rId276" Type="http://schemas.openxmlformats.org/officeDocument/2006/relationships/image" Target="../media/image725.png"/><Relationship Id="rId40" Type="http://schemas.openxmlformats.org/officeDocument/2006/relationships/image" Target="../media/image609.png"/><Relationship Id="rId115" Type="http://schemas.openxmlformats.org/officeDocument/2006/relationships/customXml" Target="../ink/ink1099.xml"/><Relationship Id="rId136" Type="http://schemas.openxmlformats.org/officeDocument/2006/relationships/image" Target="../media/image657.png"/><Relationship Id="rId157" Type="http://schemas.openxmlformats.org/officeDocument/2006/relationships/customXml" Target="../ink/ink1120.xml"/><Relationship Id="rId178" Type="http://schemas.openxmlformats.org/officeDocument/2006/relationships/image" Target="../media/image677.png"/><Relationship Id="rId61" Type="http://schemas.openxmlformats.org/officeDocument/2006/relationships/customXml" Target="../ink/ink1072.xml"/><Relationship Id="rId82" Type="http://schemas.openxmlformats.org/officeDocument/2006/relationships/image" Target="../media/image630.png"/><Relationship Id="rId199" Type="http://schemas.openxmlformats.org/officeDocument/2006/relationships/image" Target="../media/image687.png"/><Relationship Id="rId203" Type="http://schemas.openxmlformats.org/officeDocument/2006/relationships/image" Target="../media/image689.png"/><Relationship Id="rId19" Type="http://schemas.openxmlformats.org/officeDocument/2006/relationships/customXml" Target="../ink/ink1051.xml"/><Relationship Id="rId224" Type="http://schemas.openxmlformats.org/officeDocument/2006/relationships/image" Target="../media/image699.png"/><Relationship Id="rId245" Type="http://schemas.openxmlformats.org/officeDocument/2006/relationships/customXml" Target="../ink/ink1165.xml"/><Relationship Id="rId266" Type="http://schemas.openxmlformats.org/officeDocument/2006/relationships/image" Target="../media/image720.png"/><Relationship Id="rId30" Type="http://schemas.openxmlformats.org/officeDocument/2006/relationships/image" Target="../media/image604.png"/><Relationship Id="rId105" Type="http://schemas.openxmlformats.org/officeDocument/2006/relationships/customXml" Target="../ink/ink1094.xml"/><Relationship Id="rId126" Type="http://schemas.openxmlformats.org/officeDocument/2006/relationships/image" Target="../media/image652.png"/><Relationship Id="rId147" Type="http://schemas.openxmlformats.org/officeDocument/2006/relationships/customXml" Target="../ink/ink1115.xml"/><Relationship Id="rId168" Type="http://schemas.openxmlformats.org/officeDocument/2006/relationships/image" Target="../media/image672.png"/><Relationship Id="rId51" Type="http://schemas.openxmlformats.org/officeDocument/2006/relationships/customXml" Target="../ink/ink1067.xml"/><Relationship Id="rId72" Type="http://schemas.openxmlformats.org/officeDocument/2006/relationships/image" Target="../media/image625.png"/><Relationship Id="rId93" Type="http://schemas.openxmlformats.org/officeDocument/2006/relationships/customXml" Target="../ink/ink1088.xml"/><Relationship Id="rId189" Type="http://schemas.openxmlformats.org/officeDocument/2006/relationships/customXml" Target="../ink/ink1136.xml"/><Relationship Id="rId3" Type="http://schemas.openxmlformats.org/officeDocument/2006/relationships/image" Target="NULL"/><Relationship Id="rId214" Type="http://schemas.openxmlformats.org/officeDocument/2006/relationships/image" Target="../media/image694.png"/><Relationship Id="rId235" Type="http://schemas.openxmlformats.org/officeDocument/2006/relationships/customXml" Target="../ink/ink1160.xml"/><Relationship Id="rId256" Type="http://schemas.openxmlformats.org/officeDocument/2006/relationships/image" Target="../media/image715.png"/><Relationship Id="rId277" Type="http://schemas.openxmlformats.org/officeDocument/2006/relationships/customXml" Target="../ink/ink1181.xml"/><Relationship Id="rId116" Type="http://schemas.openxmlformats.org/officeDocument/2006/relationships/image" Target="../media/image647.png"/><Relationship Id="rId137" Type="http://schemas.openxmlformats.org/officeDocument/2006/relationships/customXml" Target="../ink/ink1110.xml"/><Relationship Id="rId158" Type="http://schemas.openxmlformats.org/officeDocument/2006/relationships/image" Target="../media/image668.png"/><Relationship Id="rId20" Type="http://schemas.openxmlformats.org/officeDocument/2006/relationships/image" Target="../media/image599.png"/><Relationship Id="rId41" Type="http://schemas.openxmlformats.org/officeDocument/2006/relationships/customXml" Target="../ink/ink1062.xml"/><Relationship Id="rId62" Type="http://schemas.openxmlformats.org/officeDocument/2006/relationships/image" Target="../media/image620.png"/><Relationship Id="rId83" Type="http://schemas.openxmlformats.org/officeDocument/2006/relationships/customXml" Target="../ink/ink1083.xml"/><Relationship Id="rId179" Type="http://schemas.openxmlformats.org/officeDocument/2006/relationships/customXml" Target="../ink/ink1131.xml"/><Relationship Id="rId190" Type="http://schemas.openxmlformats.org/officeDocument/2006/relationships/image" Target="../media/image683.png"/><Relationship Id="rId204" Type="http://schemas.openxmlformats.org/officeDocument/2006/relationships/customXml" Target="../ink/ink1144.xml"/><Relationship Id="rId225" Type="http://schemas.openxmlformats.org/officeDocument/2006/relationships/customXml" Target="../ink/ink1155.xml"/><Relationship Id="rId246" Type="http://schemas.openxmlformats.org/officeDocument/2006/relationships/image" Target="../media/image710.png"/><Relationship Id="rId267" Type="http://schemas.openxmlformats.org/officeDocument/2006/relationships/customXml" Target="../ink/ink1176.xml"/><Relationship Id="rId106" Type="http://schemas.openxmlformats.org/officeDocument/2006/relationships/image" Target="../media/image642.png"/><Relationship Id="rId127" Type="http://schemas.openxmlformats.org/officeDocument/2006/relationships/customXml" Target="../ink/ink1105.xml"/><Relationship Id="rId10" Type="http://schemas.openxmlformats.org/officeDocument/2006/relationships/image" Target="../media/image594.png"/><Relationship Id="rId31" Type="http://schemas.openxmlformats.org/officeDocument/2006/relationships/customXml" Target="../ink/ink1057.xml"/><Relationship Id="rId52" Type="http://schemas.openxmlformats.org/officeDocument/2006/relationships/image" Target="../media/image615.png"/><Relationship Id="rId73" Type="http://schemas.openxmlformats.org/officeDocument/2006/relationships/customXml" Target="../ink/ink1078.xml"/><Relationship Id="rId94" Type="http://schemas.openxmlformats.org/officeDocument/2006/relationships/image" Target="../media/image636.png"/><Relationship Id="rId148" Type="http://schemas.openxmlformats.org/officeDocument/2006/relationships/image" Target="../media/image663.png"/><Relationship Id="rId169" Type="http://schemas.openxmlformats.org/officeDocument/2006/relationships/customXml" Target="../ink/ink1126.xml"/><Relationship Id="rId4" Type="http://schemas.openxmlformats.org/officeDocument/2006/relationships/image" Target="NULL"/><Relationship Id="rId180" Type="http://schemas.openxmlformats.org/officeDocument/2006/relationships/image" Target="../media/image678.png"/><Relationship Id="rId215" Type="http://schemas.openxmlformats.org/officeDocument/2006/relationships/customXml" Target="../ink/ink1150.xml"/><Relationship Id="rId236" Type="http://schemas.openxmlformats.org/officeDocument/2006/relationships/image" Target="../media/image705.png"/><Relationship Id="rId257" Type="http://schemas.openxmlformats.org/officeDocument/2006/relationships/customXml" Target="../ink/ink1171.xml"/><Relationship Id="rId278" Type="http://schemas.openxmlformats.org/officeDocument/2006/relationships/image" Target="../media/image726.png"/><Relationship Id="rId42" Type="http://schemas.openxmlformats.org/officeDocument/2006/relationships/image" Target="../media/image610.png"/><Relationship Id="rId84" Type="http://schemas.openxmlformats.org/officeDocument/2006/relationships/image" Target="../media/image631.png"/><Relationship Id="rId138" Type="http://schemas.openxmlformats.org/officeDocument/2006/relationships/image" Target="../media/image658.png"/><Relationship Id="rId191" Type="http://schemas.openxmlformats.org/officeDocument/2006/relationships/customXml" Target="../ink/ink1137.xml"/><Relationship Id="rId205" Type="http://schemas.openxmlformats.org/officeDocument/2006/relationships/customXml" Target="../ink/ink1145.xml"/><Relationship Id="rId247" Type="http://schemas.openxmlformats.org/officeDocument/2006/relationships/customXml" Target="../ink/ink1166.xml"/><Relationship Id="rId107" Type="http://schemas.openxmlformats.org/officeDocument/2006/relationships/customXml" Target="../ink/ink1095.xml"/><Relationship Id="rId11" Type="http://schemas.openxmlformats.org/officeDocument/2006/relationships/customXml" Target="../ink/ink1047.xml"/><Relationship Id="rId53" Type="http://schemas.openxmlformats.org/officeDocument/2006/relationships/customXml" Target="../ink/ink1068.xml"/><Relationship Id="rId149" Type="http://schemas.openxmlformats.org/officeDocument/2006/relationships/customXml" Target="../ink/ink1116.xml"/><Relationship Id="rId95" Type="http://schemas.openxmlformats.org/officeDocument/2006/relationships/customXml" Target="../ink/ink1089.xml"/><Relationship Id="rId160" Type="http://schemas.openxmlformats.org/officeDocument/2006/relationships/image" Target="../media/image669.png"/><Relationship Id="rId216" Type="http://schemas.openxmlformats.org/officeDocument/2006/relationships/image" Target="../media/image695.png"/><Relationship Id="rId258" Type="http://schemas.openxmlformats.org/officeDocument/2006/relationships/image" Target="../media/image71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41.xml"/><Relationship Id="rId21" Type="http://schemas.openxmlformats.org/officeDocument/2006/relationships/customXml" Target="../ink/ink1193.xml"/><Relationship Id="rId42" Type="http://schemas.openxmlformats.org/officeDocument/2006/relationships/image" Target="../media/image750.png"/><Relationship Id="rId63" Type="http://schemas.openxmlformats.org/officeDocument/2006/relationships/customXml" Target="../ink/ink1214.xml"/><Relationship Id="rId84" Type="http://schemas.openxmlformats.org/officeDocument/2006/relationships/image" Target="../media/image770.png"/><Relationship Id="rId138" Type="http://schemas.openxmlformats.org/officeDocument/2006/relationships/image" Target="../media/image797.png"/><Relationship Id="rId107" Type="http://schemas.openxmlformats.org/officeDocument/2006/relationships/customXml" Target="../ink/ink1236.xml"/><Relationship Id="rId11" Type="http://schemas.openxmlformats.org/officeDocument/2006/relationships/customXml" Target="../ink/ink1188.xml"/><Relationship Id="rId32" Type="http://schemas.openxmlformats.org/officeDocument/2006/relationships/image" Target="../media/image745.png"/><Relationship Id="rId37" Type="http://schemas.openxmlformats.org/officeDocument/2006/relationships/customXml" Target="../ink/ink1201.xml"/><Relationship Id="rId53" Type="http://schemas.openxmlformats.org/officeDocument/2006/relationships/customXml" Target="../ink/ink1209.xml"/><Relationship Id="rId58" Type="http://schemas.openxmlformats.org/officeDocument/2006/relationships/image" Target="../media/image758.png"/><Relationship Id="rId74" Type="http://schemas.openxmlformats.org/officeDocument/2006/relationships/image" Target="../media/image765.png"/><Relationship Id="rId79" Type="http://schemas.openxmlformats.org/officeDocument/2006/relationships/customXml" Target="../ink/ink1222.xml"/><Relationship Id="rId102" Type="http://schemas.openxmlformats.org/officeDocument/2006/relationships/image" Target="../media/image779.png"/><Relationship Id="rId123" Type="http://schemas.openxmlformats.org/officeDocument/2006/relationships/customXml" Target="../ink/ink1244.xml"/><Relationship Id="rId128" Type="http://schemas.openxmlformats.org/officeDocument/2006/relationships/image" Target="../media/image792.png"/><Relationship Id="rId5" Type="http://schemas.openxmlformats.org/officeDocument/2006/relationships/customXml" Target="../ink/ink1185.xml"/><Relationship Id="rId90" Type="http://schemas.openxmlformats.org/officeDocument/2006/relationships/image" Target="../media/image773.png"/><Relationship Id="rId95" Type="http://schemas.openxmlformats.org/officeDocument/2006/relationships/customXml" Target="../ink/ink1230.xml"/><Relationship Id="rId22" Type="http://schemas.openxmlformats.org/officeDocument/2006/relationships/image" Target="../media/image740.png"/><Relationship Id="rId27" Type="http://schemas.openxmlformats.org/officeDocument/2006/relationships/customXml" Target="../ink/ink1196.xml"/><Relationship Id="rId43" Type="http://schemas.openxmlformats.org/officeDocument/2006/relationships/customXml" Target="../ink/ink1204.xml"/><Relationship Id="rId48" Type="http://schemas.openxmlformats.org/officeDocument/2006/relationships/image" Target="../media/image753.png"/><Relationship Id="rId64" Type="http://schemas.openxmlformats.org/officeDocument/2006/relationships/image" Target="../media/image760.png"/><Relationship Id="rId69" Type="http://schemas.openxmlformats.org/officeDocument/2006/relationships/customXml" Target="../ink/ink1217.xml"/><Relationship Id="rId113" Type="http://schemas.openxmlformats.org/officeDocument/2006/relationships/customXml" Target="../ink/ink1239.xml"/><Relationship Id="rId118" Type="http://schemas.openxmlformats.org/officeDocument/2006/relationships/image" Target="../media/image787.png"/><Relationship Id="rId134" Type="http://schemas.openxmlformats.org/officeDocument/2006/relationships/image" Target="../media/image795.png"/><Relationship Id="rId139" Type="http://schemas.openxmlformats.org/officeDocument/2006/relationships/customXml" Target="../ink/ink1252.xml"/><Relationship Id="rId80" Type="http://schemas.openxmlformats.org/officeDocument/2006/relationships/image" Target="../media/image768.png"/><Relationship Id="rId85" Type="http://schemas.openxmlformats.org/officeDocument/2006/relationships/customXml" Target="../ink/ink1225.xml"/><Relationship Id="rId12" Type="http://schemas.openxmlformats.org/officeDocument/2006/relationships/image" Target="../media/image735.png"/><Relationship Id="rId17" Type="http://schemas.openxmlformats.org/officeDocument/2006/relationships/customXml" Target="../ink/ink1191.xml"/><Relationship Id="rId33" Type="http://schemas.openxmlformats.org/officeDocument/2006/relationships/customXml" Target="../ink/ink1199.xml"/><Relationship Id="rId38" Type="http://schemas.openxmlformats.org/officeDocument/2006/relationships/image" Target="../media/image748.png"/><Relationship Id="rId59" Type="http://schemas.openxmlformats.org/officeDocument/2006/relationships/customXml" Target="../ink/ink1212.xml"/><Relationship Id="rId103" Type="http://schemas.openxmlformats.org/officeDocument/2006/relationships/customXml" Target="../ink/ink1234.xml"/><Relationship Id="rId108" Type="http://schemas.openxmlformats.org/officeDocument/2006/relationships/image" Target="../media/image782.png"/><Relationship Id="rId124" Type="http://schemas.openxmlformats.org/officeDocument/2006/relationships/image" Target="../media/image790.png"/><Relationship Id="rId129" Type="http://schemas.openxmlformats.org/officeDocument/2006/relationships/customXml" Target="../ink/ink1247.xml"/><Relationship Id="rId54" Type="http://schemas.openxmlformats.org/officeDocument/2006/relationships/image" Target="../media/image756.png"/><Relationship Id="rId70" Type="http://schemas.openxmlformats.org/officeDocument/2006/relationships/image" Target="../media/image763.png"/><Relationship Id="rId75" Type="http://schemas.openxmlformats.org/officeDocument/2006/relationships/customXml" Target="../ink/ink1220.xml"/><Relationship Id="rId91" Type="http://schemas.openxmlformats.org/officeDocument/2006/relationships/customXml" Target="../ink/ink1228.xml"/><Relationship Id="rId96" Type="http://schemas.openxmlformats.org/officeDocument/2006/relationships/image" Target="../media/image776.png"/><Relationship Id="rId140" Type="http://schemas.openxmlformats.org/officeDocument/2006/relationships/image" Target="../media/image7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2.png"/><Relationship Id="rId23" Type="http://schemas.openxmlformats.org/officeDocument/2006/relationships/customXml" Target="../ink/ink1194.xml"/><Relationship Id="rId28" Type="http://schemas.openxmlformats.org/officeDocument/2006/relationships/image" Target="../media/image743.png"/><Relationship Id="rId49" Type="http://schemas.openxmlformats.org/officeDocument/2006/relationships/customXml" Target="../ink/ink1207.xml"/><Relationship Id="rId114" Type="http://schemas.openxmlformats.org/officeDocument/2006/relationships/image" Target="../media/image785.png"/><Relationship Id="rId119" Type="http://schemas.openxmlformats.org/officeDocument/2006/relationships/customXml" Target="../ink/ink1242.xml"/><Relationship Id="rId44" Type="http://schemas.openxmlformats.org/officeDocument/2006/relationships/image" Target="../media/image751.png"/><Relationship Id="rId60" Type="http://schemas.openxmlformats.org/officeDocument/2006/relationships/image" Target="../media/image151.png"/><Relationship Id="rId65" Type="http://schemas.openxmlformats.org/officeDocument/2006/relationships/customXml" Target="../ink/ink1215.xml"/><Relationship Id="rId81" Type="http://schemas.openxmlformats.org/officeDocument/2006/relationships/customXml" Target="../ink/ink1223.xml"/><Relationship Id="rId86" Type="http://schemas.openxmlformats.org/officeDocument/2006/relationships/image" Target="../media/image771.png"/><Relationship Id="rId130" Type="http://schemas.openxmlformats.org/officeDocument/2006/relationships/image" Target="../media/image793.png"/><Relationship Id="rId135" Type="http://schemas.openxmlformats.org/officeDocument/2006/relationships/customXml" Target="../ink/ink1250.xml"/><Relationship Id="rId13" Type="http://schemas.openxmlformats.org/officeDocument/2006/relationships/customXml" Target="../ink/ink1189.xml"/><Relationship Id="rId18" Type="http://schemas.openxmlformats.org/officeDocument/2006/relationships/image" Target="../media/image738.png"/><Relationship Id="rId39" Type="http://schemas.openxmlformats.org/officeDocument/2006/relationships/customXml" Target="../ink/ink1202.xml"/><Relationship Id="rId109" Type="http://schemas.openxmlformats.org/officeDocument/2006/relationships/customXml" Target="../ink/ink1237.xml"/><Relationship Id="rId34" Type="http://schemas.openxmlformats.org/officeDocument/2006/relationships/image" Target="../media/image746.png"/><Relationship Id="rId50" Type="http://schemas.openxmlformats.org/officeDocument/2006/relationships/image" Target="../media/image754.png"/><Relationship Id="rId55" Type="http://schemas.openxmlformats.org/officeDocument/2006/relationships/customXml" Target="../ink/ink1210.xml"/><Relationship Id="rId76" Type="http://schemas.openxmlformats.org/officeDocument/2006/relationships/image" Target="../media/image766.png"/><Relationship Id="rId97" Type="http://schemas.openxmlformats.org/officeDocument/2006/relationships/customXml" Target="../ink/ink1231.xml"/><Relationship Id="rId104" Type="http://schemas.openxmlformats.org/officeDocument/2006/relationships/image" Target="../media/image780.png"/><Relationship Id="rId120" Type="http://schemas.openxmlformats.org/officeDocument/2006/relationships/image" Target="../media/image788.png"/><Relationship Id="rId125" Type="http://schemas.openxmlformats.org/officeDocument/2006/relationships/customXml" Target="../ink/ink1245.xml"/><Relationship Id="rId141" Type="http://schemas.openxmlformats.org/officeDocument/2006/relationships/customXml" Target="../ink/ink1253.xml"/><Relationship Id="rId7" Type="http://schemas.openxmlformats.org/officeDocument/2006/relationships/customXml" Target="../ink/ink1186.xml"/><Relationship Id="rId71" Type="http://schemas.openxmlformats.org/officeDocument/2006/relationships/customXml" Target="../ink/ink1218.xml"/><Relationship Id="rId92" Type="http://schemas.openxmlformats.org/officeDocument/2006/relationships/image" Target="../media/image774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197.xml"/><Relationship Id="rId24" Type="http://schemas.openxmlformats.org/officeDocument/2006/relationships/image" Target="../media/image741.png"/><Relationship Id="rId40" Type="http://schemas.openxmlformats.org/officeDocument/2006/relationships/image" Target="../media/image749.png"/><Relationship Id="rId45" Type="http://schemas.openxmlformats.org/officeDocument/2006/relationships/customXml" Target="../ink/ink1205.xml"/><Relationship Id="rId66" Type="http://schemas.openxmlformats.org/officeDocument/2006/relationships/image" Target="../media/image761.png"/><Relationship Id="rId87" Type="http://schemas.openxmlformats.org/officeDocument/2006/relationships/customXml" Target="../ink/ink1226.xml"/><Relationship Id="rId110" Type="http://schemas.openxmlformats.org/officeDocument/2006/relationships/image" Target="../media/image783.png"/><Relationship Id="rId115" Type="http://schemas.openxmlformats.org/officeDocument/2006/relationships/customXml" Target="../ink/ink1240.xml"/><Relationship Id="rId131" Type="http://schemas.openxmlformats.org/officeDocument/2006/relationships/customXml" Target="../ink/ink1248.xml"/><Relationship Id="rId136" Type="http://schemas.openxmlformats.org/officeDocument/2006/relationships/image" Target="../media/image796.png"/><Relationship Id="rId61" Type="http://schemas.openxmlformats.org/officeDocument/2006/relationships/customXml" Target="../ink/ink1213.xml"/><Relationship Id="rId82" Type="http://schemas.openxmlformats.org/officeDocument/2006/relationships/image" Target="../media/image769.png"/><Relationship Id="rId19" Type="http://schemas.openxmlformats.org/officeDocument/2006/relationships/customXml" Target="../ink/ink1192.xml"/><Relationship Id="rId14" Type="http://schemas.openxmlformats.org/officeDocument/2006/relationships/image" Target="../media/image736.png"/><Relationship Id="rId30" Type="http://schemas.openxmlformats.org/officeDocument/2006/relationships/image" Target="../media/image744.png"/><Relationship Id="rId35" Type="http://schemas.openxmlformats.org/officeDocument/2006/relationships/customXml" Target="../ink/ink1200.xml"/><Relationship Id="rId56" Type="http://schemas.openxmlformats.org/officeDocument/2006/relationships/image" Target="../media/image757.png"/><Relationship Id="rId77" Type="http://schemas.openxmlformats.org/officeDocument/2006/relationships/customXml" Target="../ink/ink1221.xml"/><Relationship Id="rId100" Type="http://schemas.openxmlformats.org/officeDocument/2006/relationships/image" Target="../media/image778.png"/><Relationship Id="rId105" Type="http://schemas.openxmlformats.org/officeDocument/2006/relationships/customXml" Target="../ink/ink1235.xml"/><Relationship Id="rId126" Type="http://schemas.openxmlformats.org/officeDocument/2006/relationships/image" Target="../media/image791.png"/><Relationship Id="rId8" Type="http://schemas.openxmlformats.org/officeDocument/2006/relationships/image" Target="../media/image733.png"/><Relationship Id="rId51" Type="http://schemas.openxmlformats.org/officeDocument/2006/relationships/customXml" Target="../ink/ink1208.xml"/><Relationship Id="rId72" Type="http://schemas.openxmlformats.org/officeDocument/2006/relationships/image" Target="../media/image764.png"/><Relationship Id="rId93" Type="http://schemas.openxmlformats.org/officeDocument/2006/relationships/customXml" Target="../ink/ink1229.xml"/><Relationship Id="rId98" Type="http://schemas.openxmlformats.org/officeDocument/2006/relationships/image" Target="../media/image777.png"/><Relationship Id="rId121" Type="http://schemas.openxmlformats.org/officeDocument/2006/relationships/customXml" Target="../ink/ink1243.xml"/><Relationship Id="rId142" Type="http://schemas.openxmlformats.org/officeDocument/2006/relationships/image" Target="../media/image799.png"/><Relationship Id="rId3" Type="http://schemas.openxmlformats.org/officeDocument/2006/relationships/image" Target="../media/image730.png"/><Relationship Id="rId25" Type="http://schemas.openxmlformats.org/officeDocument/2006/relationships/customXml" Target="../ink/ink1195.xml"/><Relationship Id="rId46" Type="http://schemas.openxmlformats.org/officeDocument/2006/relationships/image" Target="../media/image752.png"/><Relationship Id="rId67" Type="http://schemas.openxmlformats.org/officeDocument/2006/relationships/customXml" Target="../ink/ink1216.xml"/><Relationship Id="rId116" Type="http://schemas.openxmlformats.org/officeDocument/2006/relationships/image" Target="../media/image786.png"/><Relationship Id="rId137" Type="http://schemas.openxmlformats.org/officeDocument/2006/relationships/customXml" Target="../ink/ink1251.xml"/><Relationship Id="rId20" Type="http://schemas.openxmlformats.org/officeDocument/2006/relationships/image" Target="../media/image739.png"/><Relationship Id="rId41" Type="http://schemas.openxmlformats.org/officeDocument/2006/relationships/customXml" Target="../ink/ink1203.xml"/><Relationship Id="rId62" Type="http://schemas.openxmlformats.org/officeDocument/2006/relationships/image" Target="../media/image759.png"/><Relationship Id="rId83" Type="http://schemas.openxmlformats.org/officeDocument/2006/relationships/customXml" Target="../ink/ink1224.xml"/><Relationship Id="rId88" Type="http://schemas.openxmlformats.org/officeDocument/2006/relationships/image" Target="../media/image772.png"/><Relationship Id="rId111" Type="http://schemas.openxmlformats.org/officeDocument/2006/relationships/customXml" Target="../ink/ink1238.xml"/><Relationship Id="rId132" Type="http://schemas.openxmlformats.org/officeDocument/2006/relationships/image" Target="../media/image794.png"/><Relationship Id="rId15" Type="http://schemas.openxmlformats.org/officeDocument/2006/relationships/customXml" Target="../ink/ink1190.xml"/><Relationship Id="rId36" Type="http://schemas.openxmlformats.org/officeDocument/2006/relationships/image" Target="../media/image747.png"/><Relationship Id="rId57" Type="http://schemas.openxmlformats.org/officeDocument/2006/relationships/customXml" Target="../ink/ink1211.xml"/><Relationship Id="rId106" Type="http://schemas.openxmlformats.org/officeDocument/2006/relationships/image" Target="../media/image781.png"/><Relationship Id="rId127" Type="http://schemas.openxmlformats.org/officeDocument/2006/relationships/customXml" Target="../ink/ink1246.xml"/><Relationship Id="rId10" Type="http://schemas.openxmlformats.org/officeDocument/2006/relationships/image" Target="../media/image734.png"/><Relationship Id="rId31" Type="http://schemas.openxmlformats.org/officeDocument/2006/relationships/customXml" Target="../ink/ink1198.xml"/><Relationship Id="rId52" Type="http://schemas.openxmlformats.org/officeDocument/2006/relationships/image" Target="../media/image755.png"/><Relationship Id="rId73" Type="http://schemas.openxmlformats.org/officeDocument/2006/relationships/customXml" Target="../ink/ink1219.xml"/><Relationship Id="rId78" Type="http://schemas.openxmlformats.org/officeDocument/2006/relationships/image" Target="../media/image767.png"/><Relationship Id="rId94" Type="http://schemas.openxmlformats.org/officeDocument/2006/relationships/image" Target="../media/image775.png"/><Relationship Id="rId99" Type="http://schemas.openxmlformats.org/officeDocument/2006/relationships/customXml" Target="../ink/ink1232.xml"/><Relationship Id="rId101" Type="http://schemas.openxmlformats.org/officeDocument/2006/relationships/customXml" Target="../ink/ink1233.xml"/><Relationship Id="rId122" Type="http://schemas.openxmlformats.org/officeDocument/2006/relationships/image" Target="../media/image789.png"/><Relationship Id="rId4" Type="http://schemas.openxmlformats.org/officeDocument/2006/relationships/image" Target="../media/image731.png"/><Relationship Id="rId9" Type="http://schemas.openxmlformats.org/officeDocument/2006/relationships/customXml" Target="../ink/ink1187.xml"/><Relationship Id="rId26" Type="http://schemas.openxmlformats.org/officeDocument/2006/relationships/image" Target="../media/image742.png"/><Relationship Id="rId47" Type="http://schemas.openxmlformats.org/officeDocument/2006/relationships/customXml" Target="../ink/ink1206.xml"/><Relationship Id="rId68" Type="http://schemas.openxmlformats.org/officeDocument/2006/relationships/image" Target="../media/image762.png"/><Relationship Id="rId89" Type="http://schemas.openxmlformats.org/officeDocument/2006/relationships/customXml" Target="../ink/ink1227.xml"/><Relationship Id="rId112" Type="http://schemas.openxmlformats.org/officeDocument/2006/relationships/image" Target="../media/image784.png"/><Relationship Id="rId133" Type="http://schemas.openxmlformats.org/officeDocument/2006/relationships/customXml" Target="../ink/ink1249.xml"/><Relationship Id="rId16" Type="http://schemas.openxmlformats.org/officeDocument/2006/relationships/image" Target="../media/image7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53B2818-45DF-496F-8A5F-442E581992F7}"/>
              </a:ext>
            </a:extLst>
          </p:cNvPr>
          <p:cNvGrpSpPr/>
          <p:nvPr/>
        </p:nvGrpSpPr>
        <p:grpSpPr>
          <a:xfrm>
            <a:off x="11009501" y="737672"/>
            <a:ext cx="178560" cy="168480"/>
            <a:chOff x="11009501" y="737672"/>
            <a:chExt cx="17856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FA92E43-912D-45DD-AAC1-EE6A30B37E89}"/>
                    </a:ext>
                  </a:extLst>
                </p14:cNvPr>
                <p14:cNvContentPartPr/>
                <p14:nvPr/>
              </p14:nvContentPartPr>
              <p14:xfrm>
                <a:off x="11025341" y="737672"/>
                <a:ext cx="123840" cy="1645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FA92E43-912D-45DD-AAC1-EE6A30B37E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21021" y="733352"/>
                  <a:ext cx="132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D2D0A8D-58E6-4A2D-8947-5A360FA43ACD}"/>
                    </a:ext>
                  </a:extLst>
                </p14:cNvPr>
                <p14:cNvContentPartPr/>
                <p14:nvPr/>
              </p14:nvContentPartPr>
              <p14:xfrm>
                <a:off x="11009501" y="777632"/>
                <a:ext cx="178560" cy="128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D2D0A8D-58E6-4A2D-8947-5A360FA43AC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005181" y="773312"/>
                  <a:ext cx="187200" cy="13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206514" y="5641598"/>
            <a:ext cx="157286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546285" y="1358561"/>
            <a:ext cx="1688283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𝐴𝑢𝑠𝑔𝑎𝑏𝑒𝑛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nstieg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der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Staatsausgaben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𝑢𝑚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blipFill>
                <a:blip r:embed="rId4"/>
                <a:stretch>
                  <a:fillRect r="-1419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 dirty="0"/>
                  <a:t>Multiplikator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blipFill>
                <a:blip r:embed="rId9"/>
                <a:stretch>
                  <a:fillRect l="-1034" b="-25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2" name="TextBox 35"/>
          <p:cNvSpPr txBox="1"/>
          <p:nvPr/>
        </p:nvSpPr>
        <p:spPr>
          <a:xfrm>
            <a:off x="4190539" y="6150667"/>
            <a:ext cx="3001992" cy="594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Vergleiche: Geldmengenmultiplikator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39DE33B-3569-4D38-9253-C1ADC9BEF3C0}"/>
                  </a:ext>
                </a:extLst>
              </p14:cNvPr>
              <p14:cNvContentPartPr/>
              <p14:nvPr/>
            </p14:nvContentPartPr>
            <p14:xfrm>
              <a:off x="4810301" y="1096952"/>
              <a:ext cx="2305080" cy="169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39DE33B-3569-4D38-9253-C1ADC9BEF3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05981" y="1092632"/>
                <a:ext cx="23137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4F4DDD9-6FAC-4F8F-B8D0-FCF93D73C6A8}"/>
                  </a:ext>
                </a:extLst>
              </p14:cNvPr>
              <p14:cNvContentPartPr/>
              <p14:nvPr/>
            </p14:nvContentPartPr>
            <p14:xfrm>
              <a:off x="5005061" y="5504432"/>
              <a:ext cx="16920" cy="203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4F4DDD9-6FAC-4F8F-B8D0-FCF93D73C6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0741" y="5500112"/>
                <a:ext cx="255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FCB768B-C6D1-4B20-B4AC-5A94D2CE9F0A}"/>
                  </a:ext>
                </a:extLst>
              </p14:cNvPr>
              <p14:cNvContentPartPr/>
              <p14:nvPr/>
            </p14:nvContentPartPr>
            <p14:xfrm>
              <a:off x="10064141" y="1065992"/>
              <a:ext cx="1008360" cy="500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FCB768B-C6D1-4B20-B4AC-5A94D2CE9F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59821" y="1061672"/>
                <a:ext cx="1017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3B7A1138-6B54-4421-9B61-5E09C8DD3C9A}"/>
                  </a:ext>
                </a:extLst>
              </p14:cNvPr>
              <p14:cNvContentPartPr/>
              <p14:nvPr/>
            </p14:nvContentPartPr>
            <p14:xfrm>
              <a:off x="2541221" y="4419392"/>
              <a:ext cx="711000" cy="5562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3B7A1138-6B54-4421-9B61-5E09C8DD3C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6901" y="4415072"/>
                <a:ext cx="71964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AB54AF9C-F699-41D6-8339-DAAE631CB578}"/>
                  </a:ext>
                </a:extLst>
              </p14:cNvPr>
              <p14:cNvContentPartPr/>
              <p14:nvPr/>
            </p14:nvContentPartPr>
            <p14:xfrm>
              <a:off x="7154261" y="2792192"/>
              <a:ext cx="2215080" cy="7405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AB54AF9C-F699-41D6-8339-DAAE631CB57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49941" y="2787872"/>
                <a:ext cx="222372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9B53FE1-E06F-4A6E-AFF3-984A011FAB48}"/>
                  </a:ext>
                </a:extLst>
              </p14:cNvPr>
              <p14:cNvContentPartPr/>
              <p14:nvPr/>
            </p14:nvContentPartPr>
            <p14:xfrm>
              <a:off x="5937821" y="2773832"/>
              <a:ext cx="3504600" cy="7632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9B53FE1-E06F-4A6E-AFF3-984A011FAB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33501" y="2769512"/>
                <a:ext cx="3513240" cy="77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C0894145-080E-4684-83C3-646B54B3EA1B}"/>
              </a:ext>
            </a:extLst>
          </p:cNvPr>
          <p:cNvGrpSpPr/>
          <p:nvPr/>
        </p:nvGrpSpPr>
        <p:grpSpPr>
          <a:xfrm>
            <a:off x="518741" y="4493552"/>
            <a:ext cx="2621880" cy="1005120"/>
            <a:chOff x="518741" y="4493552"/>
            <a:chExt cx="2621880" cy="10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7BAE80C-5462-4B21-9790-B6B289726BD2}"/>
                    </a:ext>
                  </a:extLst>
                </p14:cNvPr>
                <p14:cNvContentPartPr/>
                <p14:nvPr/>
              </p14:nvContentPartPr>
              <p14:xfrm>
                <a:off x="2977181" y="4998992"/>
                <a:ext cx="138600" cy="470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7BAE80C-5462-4B21-9790-B6B289726B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72861" y="4994672"/>
                  <a:ext cx="1472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02A0BBA-C1B6-43DF-A828-95A03E33D7EB}"/>
                    </a:ext>
                  </a:extLst>
                </p14:cNvPr>
                <p14:cNvContentPartPr/>
                <p14:nvPr/>
              </p14:nvContentPartPr>
              <p14:xfrm>
                <a:off x="2256461" y="5258192"/>
                <a:ext cx="93600" cy="113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02A0BBA-C1B6-43DF-A828-95A03E33D7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52141" y="5253872"/>
                  <a:ext cx="102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3BD9D20-F127-4A91-A717-6407D91D0D79}"/>
                    </a:ext>
                  </a:extLst>
                </p14:cNvPr>
                <p14:cNvContentPartPr/>
                <p14:nvPr/>
              </p14:nvContentPartPr>
              <p14:xfrm>
                <a:off x="2343221" y="5358272"/>
                <a:ext cx="64800" cy="63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3BD9D20-F127-4A91-A717-6407D91D0D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38901" y="5353952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7B5EF9F-6AEA-46AA-B674-180D6DDC02AC}"/>
                    </a:ext>
                  </a:extLst>
                </p14:cNvPr>
                <p14:cNvContentPartPr/>
                <p14:nvPr/>
              </p14:nvContentPartPr>
              <p14:xfrm>
                <a:off x="2447261" y="5294192"/>
                <a:ext cx="12600" cy="102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7B5EF9F-6AEA-46AA-B674-180D6DDC02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42941" y="5289872"/>
                  <a:ext cx="21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2411119-D91C-46D2-92FE-1B33F2CD1BAD}"/>
                    </a:ext>
                  </a:extLst>
                </p14:cNvPr>
                <p14:cNvContentPartPr/>
                <p14:nvPr/>
              </p14:nvContentPartPr>
              <p14:xfrm>
                <a:off x="2407661" y="5332352"/>
                <a:ext cx="106920" cy="2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2411119-D91C-46D2-92FE-1B33F2CD1B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03341" y="5328032"/>
                  <a:ext cx="1155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0675344-5010-4856-A9D8-CBCDD8A471AF}"/>
                    </a:ext>
                  </a:extLst>
                </p14:cNvPr>
                <p14:cNvContentPartPr/>
                <p14:nvPr/>
              </p14:nvContentPartPr>
              <p14:xfrm>
                <a:off x="2505941" y="5262512"/>
                <a:ext cx="101160" cy="125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0675344-5010-4856-A9D8-CBCDD8A471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01621" y="5258192"/>
                  <a:ext cx="109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15B004B-921C-491A-9C27-D2E7B2B94994}"/>
                    </a:ext>
                  </a:extLst>
                </p14:cNvPr>
                <p14:cNvContentPartPr/>
                <p14:nvPr/>
              </p14:nvContentPartPr>
              <p14:xfrm>
                <a:off x="2472461" y="5247392"/>
                <a:ext cx="192600" cy="123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15B004B-921C-491A-9C27-D2E7B2B949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68141" y="5243072"/>
                  <a:ext cx="201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39DAA37-2FA9-4EDA-93BA-AD8CF606A0EB}"/>
                    </a:ext>
                  </a:extLst>
                </p14:cNvPr>
                <p14:cNvContentPartPr/>
                <p14:nvPr/>
              </p14:nvContentPartPr>
              <p14:xfrm>
                <a:off x="2610701" y="5290592"/>
                <a:ext cx="68400" cy="25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39DAA37-2FA9-4EDA-93BA-AD8CF606A0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06381" y="5286272"/>
                  <a:ext cx="77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405C417-D379-407E-A740-DDF2D9CCA4BB}"/>
                    </a:ext>
                  </a:extLst>
                </p14:cNvPr>
                <p14:cNvContentPartPr/>
                <p14:nvPr/>
              </p14:nvContentPartPr>
              <p14:xfrm>
                <a:off x="2715101" y="5231192"/>
                <a:ext cx="106560" cy="124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405C417-D379-407E-A740-DDF2D9CCA4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10781" y="5226872"/>
                  <a:ext cx="11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1E68A81-0F43-4FD4-AF36-D687BEA9DE04}"/>
                    </a:ext>
                  </a:extLst>
                </p14:cNvPr>
                <p14:cNvContentPartPr/>
                <p14:nvPr/>
              </p14:nvContentPartPr>
              <p14:xfrm>
                <a:off x="1820141" y="4639352"/>
                <a:ext cx="131760" cy="163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1E68A81-0F43-4FD4-AF36-D687BEA9DE0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15821" y="4635032"/>
                  <a:ext cx="140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25F9A50-A707-452A-9142-1282AA7B4182}"/>
                    </a:ext>
                  </a:extLst>
                </p14:cNvPr>
                <p14:cNvContentPartPr/>
                <p14:nvPr/>
              </p14:nvContentPartPr>
              <p14:xfrm>
                <a:off x="3020741" y="4493552"/>
                <a:ext cx="119880" cy="372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25F9A50-A707-452A-9142-1282AA7B41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16421" y="4489232"/>
                  <a:ext cx="1285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2475443-DF15-4A92-9D3D-4AB1B0C1B7B1}"/>
                    </a:ext>
                  </a:extLst>
                </p14:cNvPr>
                <p14:cNvContentPartPr/>
                <p14:nvPr/>
              </p14:nvContentPartPr>
              <p14:xfrm>
                <a:off x="2054861" y="4530272"/>
                <a:ext cx="284760" cy="968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2475443-DF15-4A92-9D3D-4AB1B0C1B7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50541" y="4525952"/>
                  <a:ext cx="293400" cy="9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B30D402-260D-45D2-B517-44B423C002A5}"/>
                    </a:ext>
                  </a:extLst>
                </p14:cNvPr>
                <p14:cNvContentPartPr/>
                <p14:nvPr/>
              </p14:nvContentPartPr>
              <p14:xfrm>
                <a:off x="518741" y="4651592"/>
                <a:ext cx="130320" cy="153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B30D402-260D-45D2-B517-44B423C002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4421" y="4647272"/>
                  <a:ext cx="138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E331BD-82BC-4E53-8461-16522054A510}"/>
                    </a:ext>
                  </a:extLst>
                </p14:cNvPr>
                <p14:cNvContentPartPr/>
                <p14:nvPr/>
              </p14:nvContentPartPr>
              <p14:xfrm>
                <a:off x="664541" y="4779752"/>
                <a:ext cx="52920" cy="51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E331BD-82BC-4E53-8461-16522054A5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0221" y="4775432"/>
                  <a:ext cx="61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E0A14EB-DD49-4904-91A5-57EBB4FFAE15}"/>
                    </a:ext>
                  </a:extLst>
                </p14:cNvPr>
                <p14:cNvContentPartPr/>
                <p14:nvPr/>
              </p14:nvContentPartPr>
              <p14:xfrm>
                <a:off x="770381" y="4703792"/>
                <a:ext cx="112680" cy="119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E0A14EB-DD49-4904-91A5-57EBB4FFAE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6061" y="4699472"/>
                  <a:ext cx="121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F812BA2-588A-4913-A154-492E631E4AF1}"/>
                    </a:ext>
                  </a:extLst>
                </p14:cNvPr>
                <p14:cNvContentPartPr/>
                <p14:nvPr/>
              </p14:nvContentPartPr>
              <p14:xfrm>
                <a:off x="1021301" y="4681832"/>
                <a:ext cx="46800" cy="134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F812BA2-588A-4913-A154-492E631E4A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6981" y="4677512"/>
                  <a:ext cx="55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D03D434-5BB3-49A9-A0F0-436B16D03113}"/>
                    </a:ext>
                  </a:extLst>
                </p14:cNvPr>
                <p14:cNvContentPartPr/>
                <p14:nvPr/>
              </p14:nvContentPartPr>
              <p14:xfrm>
                <a:off x="928781" y="4679672"/>
                <a:ext cx="172080" cy="138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D03D434-5BB3-49A9-A0F0-436B16D031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4461" y="4675352"/>
                  <a:ext cx="180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C88005B-E57F-446A-8252-B77AD5DA3749}"/>
                    </a:ext>
                  </a:extLst>
                </p14:cNvPr>
                <p14:cNvContentPartPr/>
                <p14:nvPr/>
              </p14:nvContentPartPr>
              <p14:xfrm>
                <a:off x="1091141" y="4685432"/>
                <a:ext cx="120600" cy="135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C88005B-E57F-446A-8252-B77AD5DA37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6821" y="4681112"/>
                  <a:ext cx="129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D22902C-EA18-451A-A36F-EFFCB0257009}"/>
                    </a:ext>
                  </a:extLst>
                </p14:cNvPr>
                <p14:cNvContentPartPr/>
                <p14:nvPr/>
              </p14:nvContentPartPr>
              <p14:xfrm>
                <a:off x="1260341" y="4646552"/>
                <a:ext cx="149400" cy="167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D22902C-EA18-451A-A36F-EFFCB02570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56021" y="4642232"/>
                  <a:ext cx="158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CB6D71F-F99C-49C1-B1BC-BA14FA6C341E}"/>
                    </a:ext>
                  </a:extLst>
                </p14:cNvPr>
                <p14:cNvContentPartPr/>
                <p14:nvPr/>
              </p14:nvContentPartPr>
              <p14:xfrm>
                <a:off x="1485701" y="4695872"/>
                <a:ext cx="8640" cy="101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CB6D71F-F99C-49C1-B1BC-BA14FA6C34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81381" y="4691552"/>
                  <a:ext cx="17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648D34C-4289-4DFA-918C-7569D6EAB39E}"/>
                    </a:ext>
                  </a:extLst>
                </p14:cNvPr>
                <p14:cNvContentPartPr/>
                <p14:nvPr/>
              </p14:nvContentPartPr>
              <p14:xfrm>
                <a:off x="1431341" y="4662392"/>
                <a:ext cx="262440" cy="118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648D34C-4289-4DFA-918C-7569D6EAB3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27021" y="4658072"/>
                  <a:ext cx="27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079DD70-528D-49A9-9380-630B9B286970}"/>
                    </a:ext>
                  </a:extLst>
                </p14:cNvPr>
                <p14:cNvContentPartPr/>
                <p14:nvPr/>
              </p14:nvContentPartPr>
              <p14:xfrm>
                <a:off x="1601621" y="4650152"/>
                <a:ext cx="140400" cy="137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079DD70-528D-49A9-9380-630B9B28697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97301" y="4645832"/>
                  <a:ext cx="149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BD017D-2181-42EF-B5C0-B1386CB8BA7A}"/>
                    </a:ext>
                  </a:extLst>
                </p14:cNvPr>
                <p14:cNvContentPartPr/>
                <p14:nvPr/>
              </p14:nvContentPartPr>
              <p14:xfrm>
                <a:off x="2734541" y="4605152"/>
                <a:ext cx="109080" cy="154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BD017D-2181-42EF-B5C0-B1386CB8BA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30221" y="4600832"/>
                  <a:ext cx="117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A867103-323F-476B-B9FB-505727616913}"/>
                    </a:ext>
                  </a:extLst>
                </p14:cNvPr>
                <p14:cNvContentPartPr/>
                <p14:nvPr/>
              </p14:nvContentPartPr>
              <p14:xfrm>
                <a:off x="2805101" y="4589672"/>
                <a:ext cx="22320" cy="165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A867103-323F-476B-B9FB-50572761691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00781" y="4585352"/>
                  <a:ext cx="30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1B78E3C-72E6-4ED3-8A58-3CE3D24A76B8}"/>
                    </a:ext>
                  </a:extLst>
                </p14:cNvPr>
                <p14:cNvContentPartPr/>
                <p14:nvPr/>
              </p14:nvContentPartPr>
              <p14:xfrm>
                <a:off x="2708261" y="4737992"/>
                <a:ext cx="140400" cy="30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1B78E3C-72E6-4ED3-8A58-3CE3D24A76B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03941" y="4733672"/>
                  <a:ext cx="149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D49B280-EFC6-463F-8EC5-D7D7F3976B86}"/>
                    </a:ext>
                  </a:extLst>
                </p14:cNvPr>
                <p14:cNvContentPartPr/>
                <p14:nvPr/>
              </p14:nvContentPartPr>
              <p14:xfrm>
                <a:off x="2860181" y="4593632"/>
                <a:ext cx="110160" cy="169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D49B280-EFC6-463F-8EC5-D7D7F3976B8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5861" y="4589312"/>
                  <a:ext cx="118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6874E63-4DC2-451F-84B0-64F556DB6932}"/>
                    </a:ext>
                  </a:extLst>
                </p14:cNvPr>
                <p14:cNvContentPartPr/>
                <p14:nvPr/>
              </p14:nvContentPartPr>
              <p14:xfrm>
                <a:off x="2536541" y="4656632"/>
                <a:ext cx="25200" cy="2361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6874E63-4DC2-451F-84B0-64F556DB69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32221" y="4652312"/>
                  <a:ext cx="33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8024E83-C95A-42D0-AEE3-E1DF62443592}"/>
                    </a:ext>
                  </a:extLst>
                </p14:cNvPr>
                <p14:cNvContentPartPr/>
                <p14:nvPr/>
              </p14:nvContentPartPr>
              <p14:xfrm>
                <a:off x="2469941" y="4532432"/>
                <a:ext cx="158400" cy="176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8024E83-C95A-42D0-AEE3-E1DF6244359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65621" y="4528112"/>
                  <a:ext cx="1670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55161A5-9A78-43E5-91D7-D29E201D0FCF}"/>
              </a:ext>
            </a:extLst>
          </p:cNvPr>
          <p:cNvGrpSpPr/>
          <p:nvPr/>
        </p:nvGrpSpPr>
        <p:grpSpPr>
          <a:xfrm>
            <a:off x="3182381" y="589712"/>
            <a:ext cx="8831880" cy="5650200"/>
            <a:chOff x="3182381" y="589712"/>
            <a:chExt cx="8831880" cy="56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A02A504-A290-4795-83D9-317D5EF79ABB}"/>
                    </a:ext>
                  </a:extLst>
                </p14:cNvPr>
                <p14:cNvContentPartPr/>
                <p14:nvPr/>
              </p14:nvContentPartPr>
              <p14:xfrm>
                <a:off x="10169981" y="891392"/>
                <a:ext cx="19080" cy="1389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A02A504-A290-4795-83D9-317D5EF79A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65661" y="887072"/>
                  <a:ext cx="2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2A84E33-8CA3-4147-B1C9-E9E0DC72F6DC}"/>
                    </a:ext>
                  </a:extLst>
                </p14:cNvPr>
                <p14:cNvContentPartPr/>
                <p14:nvPr/>
              </p14:nvContentPartPr>
              <p14:xfrm>
                <a:off x="10090781" y="952952"/>
                <a:ext cx="136080" cy="39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2A84E33-8CA3-4147-B1C9-E9E0DC72F6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86461" y="948632"/>
                  <a:ext cx="144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9D48A6B-133E-45D2-BA62-0245A625C46E}"/>
                    </a:ext>
                  </a:extLst>
                </p14:cNvPr>
                <p14:cNvContentPartPr/>
                <p14:nvPr/>
              </p14:nvContentPartPr>
              <p14:xfrm>
                <a:off x="10410461" y="849272"/>
                <a:ext cx="90720" cy="111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9D48A6B-133E-45D2-BA62-0245A625C4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06141" y="844952"/>
                  <a:ext cx="99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BD54E04-AD56-422F-AB8B-31CABC06161F}"/>
                    </a:ext>
                  </a:extLst>
                </p14:cNvPr>
                <p14:cNvContentPartPr/>
                <p14:nvPr/>
              </p14:nvContentPartPr>
              <p14:xfrm>
                <a:off x="10493261" y="839552"/>
                <a:ext cx="57240" cy="140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BD54E04-AD56-422F-AB8B-31CABC06161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88941" y="835232"/>
                  <a:ext cx="65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2A93ABC-9C86-4E40-A08F-6F9EC92EDA2B}"/>
                    </a:ext>
                  </a:extLst>
                </p14:cNvPr>
                <p14:cNvContentPartPr/>
                <p14:nvPr/>
              </p14:nvContentPartPr>
              <p14:xfrm>
                <a:off x="10416221" y="953672"/>
                <a:ext cx="172080" cy="10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2A93ABC-9C86-4E40-A08F-6F9EC92EDA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11901" y="949352"/>
                  <a:ext cx="180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389FE64-D44C-440A-8860-2CDF69CA1344}"/>
                    </a:ext>
                  </a:extLst>
                </p14:cNvPr>
                <p14:cNvContentPartPr/>
                <p14:nvPr/>
              </p14:nvContentPartPr>
              <p14:xfrm>
                <a:off x="10590461" y="795272"/>
                <a:ext cx="172440" cy="197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389FE64-D44C-440A-8860-2CDF69CA13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86141" y="790952"/>
                  <a:ext cx="181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5D63AC-3ACE-4E73-B585-8CFD349A4357}"/>
                    </a:ext>
                  </a:extLst>
                </p14:cNvPr>
                <p14:cNvContentPartPr/>
                <p14:nvPr/>
              </p14:nvContentPartPr>
              <p14:xfrm>
                <a:off x="9957221" y="627152"/>
                <a:ext cx="105120" cy="505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5D63AC-3ACE-4E73-B585-8CFD349A43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52901" y="622832"/>
                  <a:ext cx="1137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F09E16-CBD3-4DD1-B6C7-7EBD29578F42}"/>
                    </a:ext>
                  </a:extLst>
                </p14:cNvPr>
                <p14:cNvContentPartPr/>
                <p14:nvPr/>
              </p14:nvContentPartPr>
              <p14:xfrm>
                <a:off x="9979181" y="589712"/>
                <a:ext cx="1131120" cy="467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F09E16-CBD3-4DD1-B6C7-7EBD29578F4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74861" y="585392"/>
                  <a:ext cx="11397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74AFC3E-66EB-43B6-AA49-CE460EB6DB93}"/>
                    </a:ext>
                  </a:extLst>
                </p14:cNvPr>
                <p14:cNvContentPartPr/>
                <p14:nvPr/>
              </p14:nvContentPartPr>
              <p14:xfrm>
                <a:off x="9973421" y="1060232"/>
                <a:ext cx="1252800" cy="104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74AFC3E-66EB-43B6-AA49-CE460EB6DB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69101" y="1055912"/>
                  <a:ext cx="1261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BD1EC52-81B4-4546-A7DF-57C2444B9AD8}"/>
                    </a:ext>
                  </a:extLst>
                </p14:cNvPr>
                <p14:cNvContentPartPr/>
                <p14:nvPr/>
              </p14:nvContentPartPr>
              <p14:xfrm>
                <a:off x="3182381" y="1466312"/>
                <a:ext cx="5072400" cy="2999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BD1EC52-81B4-4546-A7DF-57C2444B9A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78061" y="1461992"/>
                  <a:ext cx="5081040" cy="30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C628927-82BA-4607-A2E9-9C9CE64470BB}"/>
                    </a:ext>
                  </a:extLst>
                </p14:cNvPr>
                <p14:cNvContentPartPr/>
                <p14:nvPr/>
              </p14:nvContentPartPr>
              <p14:xfrm>
                <a:off x="8373581" y="1278752"/>
                <a:ext cx="140760" cy="84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C628927-82BA-4607-A2E9-9C9CE64470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69261" y="1274432"/>
                  <a:ext cx="149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04EFED3-DAED-4AE8-A404-888B9B9AFCEB}"/>
                    </a:ext>
                  </a:extLst>
                </p14:cNvPr>
                <p14:cNvContentPartPr/>
                <p14:nvPr/>
              </p14:nvContentPartPr>
              <p14:xfrm>
                <a:off x="8494901" y="1278752"/>
                <a:ext cx="15840" cy="178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04EFED3-DAED-4AE8-A404-888B9B9AFCE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90581" y="1274432"/>
                  <a:ext cx="24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09C81AC-F2A0-4B9F-8158-7AF6BA672A10}"/>
                    </a:ext>
                  </a:extLst>
                </p14:cNvPr>
                <p14:cNvContentPartPr/>
                <p14:nvPr/>
              </p14:nvContentPartPr>
              <p14:xfrm>
                <a:off x="8594621" y="1136552"/>
                <a:ext cx="15840" cy="113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09C81AC-F2A0-4B9F-8158-7AF6BA672A1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90301" y="1132232"/>
                  <a:ext cx="2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E5B9404-53FB-4B1E-AE59-23F9FE28C460}"/>
                    </a:ext>
                  </a:extLst>
                </p14:cNvPr>
                <p14:cNvContentPartPr/>
                <p14:nvPr/>
              </p14:nvContentPartPr>
              <p14:xfrm>
                <a:off x="8491661" y="1095512"/>
                <a:ext cx="194760" cy="152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E5B9404-53FB-4B1E-AE59-23F9FE28C46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87341" y="1091192"/>
                  <a:ext cx="203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D65BC1C-A352-4999-9F2B-9473BD1F4045}"/>
                    </a:ext>
                  </a:extLst>
                </p14:cNvPr>
                <p14:cNvContentPartPr/>
                <p14:nvPr/>
              </p14:nvContentPartPr>
              <p14:xfrm>
                <a:off x="8709461" y="965192"/>
                <a:ext cx="25560" cy="114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D65BC1C-A352-4999-9F2B-9473BD1F404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05141" y="960872"/>
                  <a:ext cx="34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982361F-01E4-485F-86AC-8002427B8BE6}"/>
                    </a:ext>
                  </a:extLst>
                </p14:cNvPr>
                <p14:cNvContentPartPr/>
                <p14:nvPr/>
              </p14:nvContentPartPr>
              <p14:xfrm>
                <a:off x="8670941" y="1314032"/>
                <a:ext cx="145080" cy="7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982361F-01E4-485F-86AC-8002427B8B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66621" y="1309712"/>
                  <a:ext cx="153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853FF59-036C-4CCD-BDC4-AF5BE3B12DB1}"/>
                    </a:ext>
                  </a:extLst>
                </p14:cNvPr>
                <p14:cNvContentPartPr/>
                <p14:nvPr/>
              </p14:nvContentPartPr>
              <p14:xfrm>
                <a:off x="8655821" y="1350752"/>
                <a:ext cx="157320" cy="9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853FF59-036C-4CCD-BDC4-AF5BE3B12D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51501" y="1346432"/>
                  <a:ext cx="165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14B3FE8-EB4B-4241-9198-96A4106763B6}"/>
                    </a:ext>
                  </a:extLst>
                </p14:cNvPr>
                <p14:cNvContentPartPr/>
                <p14:nvPr/>
              </p14:nvContentPartPr>
              <p14:xfrm>
                <a:off x="8858141" y="1251392"/>
                <a:ext cx="98640" cy="104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14B3FE8-EB4B-4241-9198-96A4106763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53821" y="1247072"/>
                  <a:ext cx="107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988646F-5006-44E7-8D76-993E8783BC99}"/>
                    </a:ext>
                  </a:extLst>
                </p14:cNvPr>
                <p14:cNvContentPartPr/>
                <p14:nvPr/>
              </p14:nvContentPartPr>
              <p14:xfrm>
                <a:off x="8935181" y="1334192"/>
                <a:ext cx="66600" cy="52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988646F-5006-44E7-8D76-993E8783BC9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30861" y="1329872"/>
                  <a:ext cx="75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1E3555F-6638-4912-88A1-A735EF929F0D}"/>
                    </a:ext>
                  </a:extLst>
                </p14:cNvPr>
                <p14:cNvContentPartPr/>
                <p14:nvPr/>
              </p14:nvContentPartPr>
              <p14:xfrm>
                <a:off x="9034901" y="1272272"/>
                <a:ext cx="86400" cy="101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1E3555F-6638-4912-88A1-A735EF929F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30581" y="1267952"/>
                  <a:ext cx="95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7680845-8BFB-4D94-8763-8A7C1774B6A2}"/>
                    </a:ext>
                  </a:extLst>
                </p14:cNvPr>
                <p14:cNvContentPartPr/>
                <p14:nvPr/>
              </p14:nvContentPartPr>
              <p14:xfrm>
                <a:off x="9242981" y="1235192"/>
                <a:ext cx="2160" cy="117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7680845-8BFB-4D94-8763-8A7C1774B6A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38661" y="1230872"/>
                  <a:ext cx="10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29E5C00-1550-4D61-9341-4B2FF46AF6FC}"/>
                    </a:ext>
                  </a:extLst>
                </p14:cNvPr>
                <p14:cNvContentPartPr/>
                <p14:nvPr/>
              </p14:nvContentPartPr>
              <p14:xfrm>
                <a:off x="9173141" y="1337792"/>
                <a:ext cx="133560" cy="16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29E5C00-1550-4D61-9341-4B2FF46AF6F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68821" y="1333472"/>
                  <a:ext cx="142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E82FEE6-4DBE-4BC3-8172-6D487D718689}"/>
                    </a:ext>
                  </a:extLst>
                </p14:cNvPr>
                <p14:cNvContentPartPr/>
                <p14:nvPr/>
              </p14:nvContentPartPr>
              <p14:xfrm>
                <a:off x="9169181" y="1207112"/>
                <a:ext cx="228600" cy="141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E82FEE6-4DBE-4BC3-8172-6D487D71868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64861" y="1202792"/>
                  <a:ext cx="237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77B8C20-7B59-4B34-BCA9-DE20C4FFAC79}"/>
                    </a:ext>
                  </a:extLst>
                </p14:cNvPr>
                <p14:cNvContentPartPr/>
                <p14:nvPr/>
              </p14:nvContentPartPr>
              <p14:xfrm>
                <a:off x="9342701" y="1287752"/>
                <a:ext cx="85680" cy="6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77B8C20-7B59-4B34-BCA9-DE20C4FFAC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38381" y="1283432"/>
                  <a:ext cx="94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B6CB1D3-B797-4857-86A5-5BA632C357DC}"/>
                    </a:ext>
                  </a:extLst>
                </p14:cNvPr>
                <p14:cNvContentPartPr/>
                <p14:nvPr/>
              </p14:nvContentPartPr>
              <p14:xfrm>
                <a:off x="9472661" y="1199552"/>
                <a:ext cx="132840" cy="158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B6CB1D3-B797-4857-86A5-5BA632C357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68341" y="1195232"/>
                  <a:ext cx="141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91B7832-28BC-4D49-AC12-4043E5DAEE00}"/>
                    </a:ext>
                  </a:extLst>
                </p14:cNvPr>
                <p14:cNvContentPartPr/>
                <p14:nvPr/>
              </p14:nvContentPartPr>
              <p14:xfrm>
                <a:off x="9739421" y="1259672"/>
                <a:ext cx="12600" cy="86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91B7832-28BC-4D49-AC12-4043E5DAEE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35101" y="1255352"/>
                  <a:ext cx="21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4358563-A3C5-4FF3-BCA4-940A98053893}"/>
                    </a:ext>
                  </a:extLst>
                </p14:cNvPr>
                <p14:cNvContentPartPr/>
                <p14:nvPr/>
              </p14:nvContentPartPr>
              <p14:xfrm>
                <a:off x="9693701" y="1281272"/>
                <a:ext cx="150840" cy="7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4358563-A3C5-4FF3-BCA4-940A980538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89381" y="1276952"/>
                  <a:ext cx="159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A36A9FE-775E-40C9-9535-28AE2D302021}"/>
                    </a:ext>
                  </a:extLst>
                </p14:cNvPr>
                <p14:cNvContentPartPr/>
                <p14:nvPr/>
              </p14:nvContentPartPr>
              <p14:xfrm>
                <a:off x="9867941" y="1218632"/>
                <a:ext cx="103320" cy="118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A36A9FE-775E-40C9-9535-28AE2D3020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63621" y="1214312"/>
                  <a:ext cx="11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5A158C8-AA94-4561-9E07-FFF9440E36E3}"/>
                    </a:ext>
                  </a:extLst>
                </p14:cNvPr>
                <p14:cNvContentPartPr/>
                <p14:nvPr/>
              </p14:nvContentPartPr>
              <p14:xfrm>
                <a:off x="9862181" y="1311152"/>
                <a:ext cx="125640" cy="13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5A158C8-AA94-4561-9E07-FFF9440E36E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57861" y="1306832"/>
                  <a:ext cx="134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E03D16B-7810-4742-9970-CDCF85CF33ED}"/>
                    </a:ext>
                  </a:extLst>
                </p14:cNvPr>
                <p14:cNvContentPartPr/>
                <p14:nvPr/>
              </p14:nvContentPartPr>
              <p14:xfrm>
                <a:off x="10022741" y="1215392"/>
                <a:ext cx="137520" cy="165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E03D16B-7810-4742-9970-CDCF85CF33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18421" y="1211072"/>
                  <a:ext cx="146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05BDDA3-74AB-4F07-AA2B-D5F3CF6A2DCE}"/>
                    </a:ext>
                  </a:extLst>
                </p14:cNvPr>
                <p14:cNvContentPartPr/>
                <p14:nvPr/>
              </p14:nvContentPartPr>
              <p14:xfrm>
                <a:off x="10355021" y="1239872"/>
                <a:ext cx="15840" cy="106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05BDDA3-74AB-4F07-AA2B-D5F3CF6A2DC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50701" y="1235552"/>
                  <a:ext cx="24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DBE3DA2-15B1-4CCE-8B56-3A36343B2E1A}"/>
                    </a:ext>
                  </a:extLst>
                </p14:cNvPr>
                <p14:cNvContentPartPr/>
                <p14:nvPr/>
              </p14:nvContentPartPr>
              <p14:xfrm>
                <a:off x="10308221" y="1264352"/>
                <a:ext cx="173160" cy="6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DBE3DA2-15B1-4CCE-8B56-3A36343B2E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03901" y="1260032"/>
                  <a:ext cx="1818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3D4EC95-67D0-4B4F-9E51-1287E0CC42EF}"/>
                    </a:ext>
                  </a:extLst>
                </p14:cNvPr>
                <p14:cNvContentPartPr/>
                <p14:nvPr/>
              </p14:nvContentPartPr>
              <p14:xfrm>
                <a:off x="10627181" y="1190552"/>
                <a:ext cx="124920" cy="129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3D4EC95-67D0-4B4F-9E51-1287E0CC42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22861" y="1186232"/>
                  <a:ext cx="133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289C262-0A9F-45ED-B5B0-FAE06C50E294}"/>
                    </a:ext>
                  </a:extLst>
                </p14:cNvPr>
                <p14:cNvContentPartPr/>
                <p14:nvPr/>
              </p14:nvContentPartPr>
              <p14:xfrm>
                <a:off x="10756781" y="1264712"/>
                <a:ext cx="106920" cy="99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289C262-0A9F-45ED-B5B0-FAE06C50E29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52461" y="1260392"/>
                  <a:ext cx="115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43A0860-2947-4317-AAA7-FDFED57CEAB1}"/>
                    </a:ext>
                  </a:extLst>
                </p14:cNvPr>
                <p14:cNvContentPartPr/>
                <p14:nvPr/>
              </p14:nvContentPartPr>
              <p14:xfrm>
                <a:off x="10958021" y="1230152"/>
                <a:ext cx="35640" cy="4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43A0860-2947-4317-AAA7-FDFED57CEA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53701" y="1225832"/>
                  <a:ext cx="44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D715730-6D5C-4202-B99F-37E57E0143D0}"/>
                    </a:ext>
                  </a:extLst>
                </p14:cNvPr>
                <p14:cNvContentPartPr/>
                <p14:nvPr/>
              </p14:nvContentPartPr>
              <p14:xfrm>
                <a:off x="11060621" y="1198832"/>
                <a:ext cx="121320" cy="143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D715730-6D5C-4202-B99F-37E57E0143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56301" y="1194512"/>
                  <a:ext cx="129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CD8F428-232E-4283-89B1-D504FE99F34E}"/>
                    </a:ext>
                  </a:extLst>
                </p14:cNvPr>
                <p14:cNvContentPartPr/>
                <p14:nvPr/>
              </p14:nvContentPartPr>
              <p14:xfrm>
                <a:off x="10471661" y="829472"/>
                <a:ext cx="1168920" cy="1099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CD8F428-232E-4283-89B1-D504FE99F3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67341" y="825152"/>
                  <a:ext cx="1177560" cy="11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F21881-EC09-40F9-98E8-4B2D85B4FEA5}"/>
                    </a:ext>
                  </a:extLst>
                </p14:cNvPr>
                <p14:cNvContentPartPr/>
                <p14:nvPr/>
              </p14:nvContentPartPr>
              <p14:xfrm>
                <a:off x="10265741" y="2009192"/>
                <a:ext cx="12600" cy="222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F21881-EC09-40F9-98E8-4B2D85B4FEA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61421" y="2004872"/>
                  <a:ext cx="21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C98BAB1-BC06-4AD9-81BF-BBC732E8E37A}"/>
                    </a:ext>
                  </a:extLst>
                </p14:cNvPr>
                <p14:cNvContentPartPr/>
                <p14:nvPr/>
              </p14:nvContentPartPr>
              <p14:xfrm>
                <a:off x="10186181" y="1938272"/>
                <a:ext cx="181440" cy="152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C98BAB1-BC06-4AD9-81BF-BBC732E8E37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81861" y="1933952"/>
                  <a:ext cx="190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28B46AE-306A-483E-99DF-B5D594286AE6}"/>
                    </a:ext>
                  </a:extLst>
                </p14:cNvPr>
                <p14:cNvContentPartPr/>
                <p14:nvPr/>
              </p14:nvContentPartPr>
              <p14:xfrm>
                <a:off x="10396421" y="1933592"/>
                <a:ext cx="200520" cy="122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28B46AE-306A-483E-99DF-B5D594286A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392101" y="1929272"/>
                  <a:ext cx="209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29FC52D-9FE3-4E90-8335-E17184863BD5}"/>
                    </a:ext>
                  </a:extLst>
                </p14:cNvPr>
                <p14:cNvContentPartPr/>
                <p14:nvPr/>
              </p14:nvContentPartPr>
              <p14:xfrm>
                <a:off x="10610261" y="1901912"/>
                <a:ext cx="100800" cy="118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29FC52D-9FE3-4E90-8335-E17184863B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05941" y="1897592"/>
                  <a:ext cx="109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51CFF21-39C9-49DC-AD7F-E74E666B8357}"/>
                    </a:ext>
                  </a:extLst>
                </p14:cNvPr>
                <p14:cNvContentPartPr/>
                <p14:nvPr/>
              </p14:nvContentPartPr>
              <p14:xfrm>
                <a:off x="10797101" y="1756472"/>
                <a:ext cx="114120" cy="201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51CFF21-39C9-49DC-AD7F-E74E666B83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92781" y="1752152"/>
                  <a:ext cx="122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312BF5A-5450-490C-A1B0-77FE66FE7F29}"/>
                    </a:ext>
                  </a:extLst>
                </p14:cNvPr>
                <p14:cNvContentPartPr/>
                <p14:nvPr/>
              </p14:nvContentPartPr>
              <p14:xfrm>
                <a:off x="10928141" y="1819472"/>
                <a:ext cx="103680" cy="120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312BF5A-5450-490C-A1B0-77FE66FE7F2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23821" y="1815152"/>
                  <a:ext cx="112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317E66E-4F38-4603-A957-45969B3A9D04}"/>
                    </a:ext>
                  </a:extLst>
                </p14:cNvPr>
                <p14:cNvContentPartPr/>
                <p14:nvPr/>
              </p14:nvContentPartPr>
              <p14:xfrm>
                <a:off x="11103461" y="1697792"/>
                <a:ext cx="28440" cy="223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317E66E-4F38-4603-A957-45969B3A9D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99141" y="1693472"/>
                  <a:ext cx="37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82E10F7-CF14-46CE-AA66-5FFB4E5693B8}"/>
                    </a:ext>
                  </a:extLst>
                </p14:cNvPr>
                <p14:cNvContentPartPr/>
                <p14:nvPr/>
              </p14:nvContentPartPr>
              <p14:xfrm>
                <a:off x="11183381" y="1679432"/>
                <a:ext cx="108360" cy="162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82E10F7-CF14-46CE-AA66-5FFB4E5693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79061" y="1675112"/>
                  <a:ext cx="11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364B8DD-0E48-4F02-BA43-DA2D469561D3}"/>
                    </a:ext>
                  </a:extLst>
                </p14:cNvPr>
                <p14:cNvContentPartPr/>
                <p14:nvPr/>
              </p14:nvContentPartPr>
              <p14:xfrm>
                <a:off x="11278061" y="1769072"/>
                <a:ext cx="99360" cy="65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364B8DD-0E48-4F02-BA43-DA2D469561D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73741" y="1764752"/>
                  <a:ext cx="108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79D3E57-E2CF-4F3A-BD5F-CFCC1A7B5056}"/>
                    </a:ext>
                  </a:extLst>
                </p14:cNvPr>
                <p14:cNvContentPartPr/>
                <p14:nvPr/>
              </p14:nvContentPartPr>
              <p14:xfrm>
                <a:off x="11402621" y="1743152"/>
                <a:ext cx="41760" cy="98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79D3E57-E2CF-4F3A-BD5F-CFCC1A7B505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98301" y="1738832"/>
                  <a:ext cx="50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2EE0C44-3BB0-437A-A120-E9BA6EDB58D7}"/>
                    </a:ext>
                  </a:extLst>
                </p14:cNvPr>
                <p14:cNvContentPartPr/>
                <p14:nvPr/>
              </p14:nvContentPartPr>
              <p14:xfrm>
                <a:off x="11458421" y="1633352"/>
                <a:ext cx="267840" cy="186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2EE0C44-3BB0-437A-A120-E9BA6EDB58D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54101" y="1629032"/>
                  <a:ext cx="276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5FCBB9C-FB45-4C9B-A4EE-77FF9F67495A}"/>
                    </a:ext>
                  </a:extLst>
                </p14:cNvPr>
                <p14:cNvContentPartPr/>
                <p14:nvPr/>
              </p14:nvContentPartPr>
              <p14:xfrm>
                <a:off x="11700341" y="1597712"/>
                <a:ext cx="51120" cy="14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5FCBB9C-FB45-4C9B-A4EE-77FF9F6749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96021" y="1593392"/>
                  <a:ext cx="59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CE82718-F673-4192-B68E-A0E0607E9B19}"/>
                    </a:ext>
                  </a:extLst>
                </p14:cNvPr>
                <p14:cNvContentPartPr/>
                <p14:nvPr/>
              </p14:nvContentPartPr>
              <p14:xfrm>
                <a:off x="11769461" y="1585832"/>
                <a:ext cx="85320" cy="169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CE82718-F673-4192-B68E-A0E0607E9B1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765141" y="1581512"/>
                  <a:ext cx="93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8B0AA42-E069-4150-9CFD-022653A92D1C}"/>
                    </a:ext>
                  </a:extLst>
                </p14:cNvPr>
                <p14:cNvContentPartPr/>
                <p14:nvPr/>
              </p14:nvContentPartPr>
              <p14:xfrm>
                <a:off x="11904101" y="1677632"/>
                <a:ext cx="110160" cy="214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8B0AA42-E069-4150-9CFD-022653A92D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899781" y="1673312"/>
                  <a:ext cx="118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7EEE7EC-9C94-4E3F-A75D-4ED36E602FD0}"/>
                    </a:ext>
                  </a:extLst>
                </p14:cNvPr>
                <p14:cNvContentPartPr/>
                <p14:nvPr/>
              </p14:nvContentPartPr>
              <p14:xfrm>
                <a:off x="10237301" y="2306552"/>
                <a:ext cx="138600" cy="128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7EEE7EC-9C94-4E3F-A75D-4ED36E602F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32981" y="2302232"/>
                  <a:ext cx="147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C8B1527-38AA-492B-8A71-7A1F933D1216}"/>
                    </a:ext>
                  </a:extLst>
                </p14:cNvPr>
                <p14:cNvContentPartPr/>
                <p14:nvPr/>
              </p14:nvContentPartPr>
              <p14:xfrm>
                <a:off x="10434581" y="2307272"/>
                <a:ext cx="183240" cy="68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C8B1527-38AA-492B-8A71-7A1F933D121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30261" y="2302952"/>
                  <a:ext cx="191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1D5134-3408-44D6-B085-49FFEB564E54}"/>
                    </a:ext>
                  </a:extLst>
                </p14:cNvPr>
                <p14:cNvContentPartPr/>
                <p14:nvPr/>
              </p14:nvContentPartPr>
              <p14:xfrm>
                <a:off x="10751381" y="2203592"/>
                <a:ext cx="141840" cy="182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1D5134-3408-44D6-B085-49FFEB564E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47061" y="2199272"/>
                  <a:ext cx="150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F825D1-C4AD-4D2C-B1F6-810FAC011139}"/>
                    </a:ext>
                  </a:extLst>
                </p14:cNvPr>
                <p14:cNvContentPartPr/>
                <p14:nvPr/>
              </p14:nvContentPartPr>
              <p14:xfrm>
                <a:off x="10955861" y="2103152"/>
                <a:ext cx="11160" cy="148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F825D1-C4AD-4D2C-B1F6-810FAC01113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51541" y="2098832"/>
                  <a:ext cx="19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B40A570-4EEF-4102-8346-C1AE7DB08666}"/>
                    </a:ext>
                  </a:extLst>
                </p14:cNvPr>
                <p14:cNvContentPartPr/>
                <p14:nvPr/>
              </p14:nvContentPartPr>
              <p14:xfrm>
                <a:off x="10877741" y="2083712"/>
                <a:ext cx="164520" cy="146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B40A570-4EEF-4102-8346-C1AE7DB0866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73421" y="2079392"/>
                  <a:ext cx="173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DE8C40D-8B27-49B7-A364-C01839326D2D}"/>
                    </a:ext>
                  </a:extLst>
                </p14:cNvPr>
                <p14:cNvContentPartPr/>
                <p14:nvPr/>
              </p14:nvContentPartPr>
              <p14:xfrm>
                <a:off x="11236661" y="2093072"/>
                <a:ext cx="108720" cy="98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DE8C40D-8B27-49B7-A364-C01839326D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32341" y="2088752"/>
                  <a:ext cx="117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2191A05-1B23-4109-8D9C-0BA6FA1F5E68}"/>
                    </a:ext>
                  </a:extLst>
                </p14:cNvPr>
                <p14:cNvContentPartPr/>
                <p14:nvPr/>
              </p14:nvContentPartPr>
              <p14:xfrm>
                <a:off x="11378861" y="2086592"/>
                <a:ext cx="82080" cy="77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2191A05-1B23-4109-8D9C-0BA6FA1F5E6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374541" y="2082272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EC2584F-20CD-4E52-A288-FA2AB27B0407}"/>
                    </a:ext>
                  </a:extLst>
                </p14:cNvPr>
                <p14:cNvContentPartPr/>
                <p14:nvPr/>
              </p14:nvContentPartPr>
              <p14:xfrm>
                <a:off x="11511701" y="1971032"/>
                <a:ext cx="122400" cy="161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EC2584F-20CD-4E52-A288-FA2AB27B04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507381" y="1966712"/>
                  <a:ext cx="131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36F8D7C-B819-44C9-B337-4CFF95585B62}"/>
                    </a:ext>
                  </a:extLst>
                </p14:cNvPr>
                <p14:cNvContentPartPr/>
                <p14:nvPr/>
              </p14:nvContentPartPr>
              <p14:xfrm>
                <a:off x="10698101" y="2556032"/>
                <a:ext cx="80280" cy="1224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36F8D7C-B819-44C9-B337-4CFF95585B6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93781" y="2551712"/>
                  <a:ext cx="88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D0559A1-FF83-4B89-8DD2-97D36B3E5F5A}"/>
                    </a:ext>
                  </a:extLst>
                </p14:cNvPr>
                <p14:cNvContentPartPr/>
                <p14:nvPr/>
              </p14:nvContentPartPr>
              <p14:xfrm>
                <a:off x="10816541" y="2426072"/>
                <a:ext cx="122040" cy="183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D0559A1-FF83-4B89-8DD2-97D36B3E5F5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12221" y="2421752"/>
                  <a:ext cx="130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04535CA-A2BC-4D32-B9A7-3E34CD8C921B}"/>
                    </a:ext>
                  </a:extLst>
                </p14:cNvPr>
                <p14:cNvContentPartPr/>
                <p14:nvPr/>
              </p14:nvContentPartPr>
              <p14:xfrm>
                <a:off x="10974221" y="2478632"/>
                <a:ext cx="177840" cy="84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04535CA-A2BC-4D32-B9A7-3E34CD8C921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69901" y="2474312"/>
                  <a:ext cx="186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EA96FAB-5938-41AE-9229-2D329306D6A5}"/>
                    </a:ext>
                  </a:extLst>
                </p14:cNvPr>
                <p14:cNvContentPartPr/>
                <p14:nvPr/>
              </p14:nvContentPartPr>
              <p14:xfrm>
                <a:off x="11336021" y="2417072"/>
                <a:ext cx="415080" cy="93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EA96FAB-5938-41AE-9229-2D329306D6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31701" y="2412752"/>
                  <a:ext cx="423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0AABB4A-67D0-4408-B7CD-FECA5929CFCD}"/>
                    </a:ext>
                  </a:extLst>
                </p14:cNvPr>
                <p14:cNvContentPartPr/>
                <p14:nvPr/>
              </p14:nvContentPartPr>
              <p14:xfrm>
                <a:off x="11092301" y="2758712"/>
                <a:ext cx="67680" cy="156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0AABB4A-67D0-4408-B7CD-FECA5929CFC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87981" y="2754392"/>
                  <a:ext cx="76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8C97705-AAA9-4EA7-83CA-D46F0DFF7E8E}"/>
                    </a:ext>
                  </a:extLst>
                </p14:cNvPr>
                <p14:cNvContentPartPr/>
                <p14:nvPr/>
              </p14:nvContentPartPr>
              <p14:xfrm>
                <a:off x="11192381" y="2742872"/>
                <a:ext cx="38160" cy="201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8C97705-AAA9-4EA7-83CA-D46F0DFF7E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88061" y="2738552"/>
                  <a:ext cx="46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EE44327-2672-444C-BDDC-E46E11F9090A}"/>
                    </a:ext>
                  </a:extLst>
                </p14:cNvPr>
                <p14:cNvContentPartPr/>
                <p14:nvPr/>
              </p14:nvContentPartPr>
              <p14:xfrm>
                <a:off x="11090501" y="2878952"/>
                <a:ext cx="158400" cy="38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EE44327-2672-444C-BDDC-E46E11F909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86181" y="2874632"/>
                  <a:ext cx="167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6C8A988-0800-44A7-A629-B46BFC2D437E}"/>
                    </a:ext>
                  </a:extLst>
                </p14:cNvPr>
                <p14:cNvContentPartPr/>
                <p14:nvPr/>
              </p14:nvContentPartPr>
              <p14:xfrm>
                <a:off x="11291741" y="2701832"/>
                <a:ext cx="190080" cy="218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6C8A988-0800-44A7-A629-B46BFC2D437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287421" y="2697512"/>
                  <a:ext cx="198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606FF32-0535-4D64-9550-D692B39890CA}"/>
                    </a:ext>
                  </a:extLst>
                </p14:cNvPr>
                <p14:cNvContentPartPr/>
                <p14:nvPr/>
              </p14:nvContentPartPr>
              <p14:xfrm>
                <a:off x="9675341" y="3595352"/>
                <a:ext cx="102960" cy="78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606FF32-0535-4D64-9550-D692B39890C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671021" y="3591032"/>
                  <a:ext cx="111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3D73BED-7D7A-4EF4-AA8E-D55B6001C1EA}"/>
                    </a:ext>
                  </a:extLst>
                </p14:cNvPr>
                <p14:cNvContentPartPr/>
                <p14:nvPr/>
              </p14:nvContentPartPr>
              <p14:xfrm>
                <a:off x="9813941" y="3563672"/>
                <a:ext cx="239040" cy="997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3D73BED-7D7A-4EF4-AA8E-D55B6001C1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09621" y="3559352"/>
                  <a:ext cx="247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8BB6194-339F-4851-B491-5DF2A6011E93}"/>
                    </a:ext>
                  </a:extLst>
                </p14:cNvPr>
                <p14:cNvContentPartPr/>
                <p14:nvPr/>
              </p14:nvContentPartPr>
              <p14:xfrm>
                <a:off x="10074221" y="3542432"/>
                <a:ext cx="93600" cy="957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8BB6194-339F-4851-B491-5DF2A6011E9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69901" y="3538112"/>
                  <a:ext cx="102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CBB4D44-CAE3-4B77-95A7-E6D7B0025DDA}"/>
                    </a:ext>
                  </a:extLst>
                </p14:cNvPr>
                <p14:cNvContentPartPr/>
                <p14:nvPr/>
              </p14:nvContentPartPr>
              <p14:xfrm>
                <a:off x="10181141" y="3544592"/>
                <a:ext cx="106200" cy="928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CBB4D44-CAE3-4B77-95A7-E6D7B0025D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176821" y="3540272"/>
                  <a:ext cx="114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94D17AF-241C-4103-A904-B316543BF829}"/>
                    </a:ext>
                  </a:extLst>
                </p14:cNvPr>
                <p14:cNvContentPartPr/>
                <p14:nvPr/>
              </p14:nvContentPartPr>
              <p14:xfrm>
                <a:off x="10458701" y="3415352"/>
                <a:ext cx="139680" cy="204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94D17AF-241C-4103-A904-B316543BF8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54381" y="3411032"/>
                  <a:ext cx="148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B90F183-252C-4914-8037-6C6308214044}"/>
                    </a:ext>
                  </a:extLst>
                </p14:cNvPr>
                <p14:cNvContentPartPr/>
                <p14:nvPr/>
              </p14:nvContentPartPr>
              <p14:xfrm>
                <a:off x="10657421" y="3381512"/>
                <a:ext cx="52560" cy="209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B90F183-252C-4914-8037-6C630821404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653101" y="3377192"/>
                  <a:ext cx="61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25191FA-79BD-444F-B5B7-50C8E4D6509E}"/>
                    </a:ext>
                  </a:extLst>
                </p14:cNvPr>
                <p14:cNvContentPartPr/>
                <p14:nvPr/>
              </p14:nvContentPartPr>
              <p14:xfrm>
                <a:off x="10702061" y="3468632"/>
                <a:ext cx="159840" cy="1033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25191FA-79BD-444F-B5B7-50C8E4D6509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97741" y="3464312"/>
                  <a:ext cx="168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55CF8A6-631A-4DD6-84ED-7D53D2F2B05A}"/>
                    </a:ext>
                  </a:extLst>
                </p14:cNvPr>
                <p14:cNvContentPartPr/>
                <p14:nvPr/>
              </p14:nvContentPartPr>
              <p14:xfrm>
                <a:off x="10892861" y="3414272"/>
                <a:ext cx="15120" cy="36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55CF8A6-631A-4DD6-84ED-7D53D2F2B0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888541" y="3409952"/>
                  <a:ext cx="2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1F8C6D3-28B2-4EBD-BDC4-EED0AB6CECEC}"/>
                    </a:ext>
                  </a:extLst>
                </p14:cNvPr>
                <p14:cNvContentPartPr/>
                <p14:nvPr/>
              </p14:nvContentPartPr>
              <p14:xfrm>
                <a:off x="10935701" y="3366032"/>
                <a:ext cx="159120" cy="171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1F8C6D3-28B2-4EBD-BDC4-EED0AB6CECE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31381" y="3361712"/>
                  <a:ext cx="167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577DB70-98B7-4602-9F77-A94B7C00B026}"/>
                    </a:ext>
                  </a:extLst>
                </p14:cNvPr>
                <p14:cNvContentPartPr/>
                <p14:nvPr/>
              </p14:nvContentPartPr>
              <p14:xfrm>
                <a:off x="11119661" y="3393392"/>
                <a:ext cx="410400" cy="3013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577DB70-98B7-4602-9F77-A94B7C00B02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15341" y="3389072"/>
                  <a:ext cx="419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69ED453-93B1-41E3-BF45-307CE4754B38}"/>
                    </a:ext>
                  </a:extLst>
                </p14:cNvPr>
                <p14:cNvContentPartPr/>
                <p14:nvPr/>
              </p14:nvContentPartPr>
              <p14:xfrm>
                <a:off x="11541581" y="3304832"/>
                <a:ext cx="34560" cy="64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69ED453-93B1-41E3-BF45-307CE4754B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37261" y="3300512"/>
                  <a:ext cx="43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A6881EA-0638-431D-AACC-2D859E6A13D6}"/>
                    </a:ext>
                  </a:extLst>
                </p14:cNvPr>
                <p14:cNvContentPartPr/>
                <p14:nvPr/>
              </p14:nvContentPartPr>
              <p14:xfrm>
                <a:off x="11579381" y="3289712"/>
                <a:ext cx="204480" cy="156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A6881EA-0638-431D-AACC-2D859E6A13D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575061" y="3285392"/>
                  <a:ext cx="213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ADB2636-B291-4812-BDEF-FB6F93EAFDA8}"/>
                    </a:ext>
                  </a:extLst>
                </p14:cNvPr>
                <p14:cNvContentPartPr/>
                <p14:nvPr/>
              </p14:nvContentPartPr>
              <p14:xfrm>
                <a:off x="11779541" y="3269192"/>
                <a:ext cx="115920" cy="165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ADB2636-B291-4812-BDEF-FB6F93EAFD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775221" y="3264872"/>
                  <a:ext cx="124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1CF015F-9132-4FD5-AAC0-ECAFC0DEDCCD}"/>
                    </a:ext>
                  </a:extLst>
                </p14:cNvPr>
                <p14:cNvContentPartPr/>
                <p14:nvPr/>
              </p14:nvContentPartPr>
              <p14:xfrm>
                <a:off x="5012261" y="5488592"/>
                <a:ext cx="41760" cy="270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1CF015F-9132-4FD5-AAC0-ECAFC0DEDCC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07941" y="5484272"/>
                  <a:ext cx="50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8B75B66-B5CA-4775-A2B5-19098B2416F2}"/>
                    </a:ext>
                  </a:extLst>
                </p14:cNvPr>
                <p14:cNvContentPartPr/>
                <p14:nvPr/>
              </p14:nvContentPartPr>
              <p14:xfrm>
                <a:off x="5027381" y="3745112"/>
                <a:ext cx="2160" cy="864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8B75B66-B5CA-4775-A2B5-19098B2416F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23061" y="3740792"/>
                  <a:ext cx="10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9C3BC4E-9803-47C2-BE5C-12A93BD49DA7}"/>
                    </a:ext>
                  </a:extLst>
                </p14:cNvPr>
                <p14:cNvContentPartPr/>
                <p14:nvPr/>
              </p14:nvContentPartPr>
              <p14:xfrm>
                <a:off x="5005781" y="3397712"/>
                <a:ext cx="21240" cy="2782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9C3BC4E-9803-47C2-BE5C-12A93BD49DA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001461" y="3393392"/>
                  <a:ext cx="29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17454EB-5DB3-4A7A-8E41-9721F02013DD}"/>
                    </a:ext>
                  </a:extLst>
                </p14:cNvPr>
                <p14:cNvContentPartPr/>
                <p14:nvPr/>
              </p14:nvContentPartPr>
              <p14:xfrm>
                <a:off x="4986701" y="3365312"/>
                <a:ext cx="131400" cy="8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17454EB-5DB3-4A7A-8E41-9721F02013D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82381" y="3360992"/>
                  <a:ext cx="140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4641A0F-D90E-49AB-88F6-3C2A1733ADA9}"/>
                    </a:ext>
                  </a:extLst>
                </p14:cNvPr>
                <p14:cNvContentPartPr/>
                <p14:nvPr/>
              </p14:nvContentPartPr>
              <p14:xfrm>
                <a:off x="5213861" y="3324272"/>
                <a:ext cx="279360" cy="27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4641A0F-D90E-49AB-88F6-3C2A1733ADA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209541" y="3319952"/>
                  <a:ext cx="288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15FCD0-C398-4CB3-BFD1-3A71AA5326EB}"/>
                    </a:ext>
                  </a:extLst>
                </p14:cNvPr>
                <p14:cNvContentPartPr/>
                <p14:nvPr/>
              </p14:nvContentPartPr>
              <p14:xfrm>
                <a:off x="5456861" y="3052832"/>
                <a:ext cx="33840" cy="248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15FCD0-C398-4CB3-BFD1-3A71AA5326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52541" y="3048512"/>
                  <a:ext cx="42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4469C2C-0522-4490-B075-AB12EF6866C3}"/>
                    </a:ext>
                  </a:extLst>
                </p14:cNvPr>
                <p14:cNvContentPartPr/>
                <p14:nvPr/>
              </p14:nvContentPartPr>
              <p14:xfrm>
                <a:off x="5498981" y="3021152"/>
                <a:ext cx="87840" cy="15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4469C2C-0522-4490-B075-AB12EF6866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494661" y="3016832"/>
                  <a:ext cx="96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47F0ADA-8E0C-4A91-86D2-C583F7D5FF9C}"/>
                    </a:ext>
                  </a:extLst>
                </p14:cNvPr>
                <p14:cNvContentPartPr/>
                <p14:nvPr/>
              </p14:nvContentPartPr>
              <p14:xfrm>
                <a:off x="5642621" y="2977952"/>
                <a:ext cx="147240" cy="29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47F0ADA-8E0C-4A91-86D2-C583F7D5FF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38301" y="2973632"/>
                  <a:ext cx="155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E35D90-DEA9-4B6C-B30F-2BBF7327B136}"/>
                    </a:ext>
                  </a:extLst>
                </p14:cNvPr>
                <p14:cNvContentPartPr/>
                <p14:nvPr/>
              </p14:nvContentPartPr>
              <p14:xfrm>
                <a:off x="5793461" y="2841872"/>
                <a:ext cx="7920" cy="134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E35D90-DEA9-4B6C-B30F-2BBF7327B1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89141" y="2837552"/>
                  <a:ext cx="16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5D79B07-17C0-43A5-891A-2EAFA626CC46}"/>
                    </a:ext>
                  </a:extLst>
                </p14:cNvPr>
                <p14:cNvContentPartPr/>
                <p14:nvPr/>
              </p14:nvContentPartPr>
              <p14:xfrm>
                <a:off x="5803181" y="2813792"/>
                <a:ext cx="183600" cy="30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5D79B07-17C0-43A5-891A-2EAFA626CC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98861" y="2809472"/>
                  <a:ext cx="192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58E5802-F944-4476-A609-5E9C9BB16114}"/>
                    </a:ext>
                  </a:extLst>
                </p14:cNvPr>
                <p14:cNvContentPartPr/>
                <p14:nvPr/>
              </p14:nvContentPartPr>
              <p14:xfrm>
                <a:off x="5978141" y="2724152"/>
                <a:ext cx="41400" cy="99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58E5802-F944-4476-A609-5E9C9BB1611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73821" y="2719832"/>
                  <a:ext cx="50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65CBE14-FF26-4358-8FB5-5323AF3A4CD1}"/>
                    </a:ext>
                  </a:extLst>
                </p14:cNvPr>
                <p14:cNvContentPartPr/>
                <p14:nvPr/>
              </p14:nvContentPartPr>
              <p14:xfrm>
                <a:off x="6069221" y="2689952"/>
                <a:ext cx="57600" cy="17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65CBE14-FF26-4358-8FB5-5323AF3A4CD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64901" y="2685632"/>
                  <a:ext cx="66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61A61DD-FDE6-4EF0-B85D-CC06C877308E}"/>
                    </a:ext>
                  </a:extLst>
                </p14:cNvPr>
                <p14:cNvContentPartPr/>
                <p14:nvPr/>
              </p14:nvContentPartPr>
              <p14:xfrm>
                <a:off x="6161021" y="2651792"/>
                <a:ext cx="70200" cy="29764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61A61DD-FDE6-4EF0-B85D-CC06C877308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56701" y="2647472"/>
                  <a:ext cx="78840" cy="29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A8CB1DF-26FF-400F-9078-EBDB5727F3CB}"/>
                    </a:ext>
                  </a:extLst>
                </p14:cNvPr>
                <p14:cNvContentPartPr/>
                <p14:nvPr/>
              </p14:nvContentPartPr>
              <p14:xfrm>
                <a:off x="6167861" y="5794952"/>
                <a:ext cx="109800" cy="77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A8CB1DF-26FF-400F-9078-EBDB5727F3C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63541" y="5790632"/>
                  <a:ext cx="118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D9E0DD8-C1F4-43B9-94BF-0E06A39AEFE1}"/>
                    </a:ext>
                  </a:extLst>
                </p14:cNvPr>
                <p14:cNvContentPartPr/>
                <p14:nvPr/>
              </p14:nvContentPartPr>
              <p14:xfrm>
                <a:off x="6216461" y="5803952"/>
                <a:ext cx="77400" cy="205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D9E0DD8-C1F4-43B9-94BF-0E06A39AEFE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12141" y="5799632"/>
                  <a:ext cx="86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B8E676-93A3-49EC-BBD5-4556ADEE19B9}"/>
                    </a:ext>
                  </a:extLst>
                </p14:cNvPr>
                <p14:cNvContentPartPr/>
                <p14:nvPr/>
              </p14:nvContentPartPr>
              <p14:xfrm>
                <a:off x="6283421" y="5915192"/>
                <a:ext cx="63360" cy="63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B8E676-93A3-49EC-BBD5-4556ADEE19B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79101" y="5910872"/>
                  <a:ext cx="72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E9E080F-25ED-46C3-BA08-B2B1A45606E0}"/>
                    </a:ext>
                  </a:extLst>
                </p14:cNvPr>
                <p14:cNvContentPartPr/>
                <p14:nvPr/>
              </p14:nvContentPartPr>
              <p14:xfrm>
                <a:off x="6362261" y="5713592"/>
                <a:ext cx="15480" cy="111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E9E080F-25ED-46C3-BA08-B2B1A45606E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57941" y="5709272"/>
                  <a:ext cx="24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3727C05-3111-4F89-88AE-2F627DCCFBA7}"/>
                    </a:ext>
                  </a:extLst>
                </p14:cNvPr>
                <p14:cNvContentPartPr/>
                <p14:nvPr/>
              </p14:nvContentPartPr>
              <p14:xfrm>
                <a:off x="6206021" y="2707592"/>
                <a:ext cx="1004760" cy="10526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3727C05-3111-4F89-88AE-2F627DCCFBA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01701" y="2703272"/>
                  <a:ext cx="1013400" cy="10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3064A75-2A82-4A83-BE46-503BD7751F3A}"/>
                    </a:ext>
                  </a:extLst>
                </p14:cNvPr>
                <p14:cNvContentPartPr/>
                <p14:nvPr/>
              </p14:nvContentPartPr>
              <p14:xfrm>
                <a:off x="6136901" y="2646032"/>
                <a:ext cx="221400" cy="168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3064A75-2A82-4A83-BE46-503BD7751F3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32581" y="2641712"/>
                  <a:ext cx="230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3EE4541-737D-4435-845E-DC75344328FD}"/>
                    </a:ext>
                  </a:extLst>
                </p14:cNvPr>
                <p14:cNvContentPartPr/>
                <p14:nvPr/>
              </p14:nvContentPartPr>
              <p14:xfrm>
                <a:off x="7429301" y="3736832"/>
                <a:ext cx="26640" cy="102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3EE4541-737D-4435-845E-DC75344328F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24981" y="3732512"/>
                  <a:ext cx="35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0EEA68E-925D-4477-96E1-1535CB1F804F}"/>
                    </a:ext>
                  </a:extLst>
                </p14:cNvPr>
                <p14:cNvContentPartPr/>
                <p14:nvPr/>
              </p14:nvContentPartPr>
              <p14:xfrm>
                <a:off x="7318061" y="3695792"/>
                <a:ext cx="197640" cy="176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0EEA68E-925D-4477-96E1-1535CB1F804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13741" y="3691472"/>
                  <a:ext cx="206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C13A6CA-462A-477A-A1C1-DD43AC55576D}"/>
                    </a:ext>
                  </a:extLst>
                </p14:cNvPr>
                <p14:cNvContentPartPr/>
                <p14:nvPr/>
              </p14:nvContentPartPr>
              <p14:xfrm>
                <a:off x="7553141" y="3760592"/>
                <a:ext cx="300240" cy="734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C13A6CA-462A-477A-A1C1-DD43AC55576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48821" y="3756272"/>
                  <a:ext cx="308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883DBB1-FF44-4C87-8805-8E4BB5DB6CEF}"/>
                    </a:ext>
                  </a:extLst>
                </p14:cNvPr>
                <p14:cNvContentPartPr/>
                <p14:nvPr/>
              </p14:nvContentPartPr>
              <p14:xfrm>
                <a:off x="7859861" y="3640712"/>
                <a:ext cx="121680" cy="1774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883DBB1-FF44-4C87-8805-8E4BB5DB6CE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55541" y="3636392"/>
                  <a:ext cx="130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FAE8AF0-F766-49F9-BFF4-F70810B9F2DC}"/>
                    </a:ext>
                  </a:extLst>
                </p14:cNvPr>
                <p14:cNvContentPartPr/>
                <p14:nvPr/>
              </p14:nvContentPartPr>
              <p14:xfrm>
                <a:off x="7845461" y="3727472"/>
                <a:ext cx="16200" cy="87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FAE8AF0-F766-49F9-BFF4-F70810B9F2D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41141" y="3723152"/>
                  <a:ext cx="24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6C99B5F-36E8-4C60-B044-6176022E6E9C}"/>
                    </a:ext>
                  </a:extLst>
                </p14:cNvPr>
                <p14:cNvContentPartPr/>
                <p14:nvPr/>
              </p14:nvContentPartPr>
              <p14:xfrm>
                <a:off x="7836821" y="3623792"/>
                <a:ext cx="7560" cy="6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6C99B5F-36E8-4C60-B044-6176022E6E9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32501" y="3619472"/>
                  <a:ext cx="16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2F48E2B-96C3-4252-B022-5ED6CCDC79D6}"/>
                    </a:ext>
                  </a:extLst>
                </p14:cNvPr>
                <p14:cNvContentPartPr/>
                <p14:nvPr/>
              </p14:nvContentPartPr>
              <p14:xfrm>
                <a:off x="8092781" y="3713072"/>
                <a:ext cx="136440" cy="88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2F48E2B-96C3-4252-B022-5ED6CCDC79D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088461" y="3708752"/>
                  <a:ext cx="145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A7DEED2-040B-4147-9410-BC93E2BE0B7B}"/>
                    </a:ext>
                  </a:extLst>
                </p14:cNvPr>
                <p14:cNvContentPartPr/>
                <p14:nvPr/>
              </p14:nvContentPartPr>
              <p14:xfrm>
                <a:off x="8246501" y="3695792"/>
                <a:ext cx="116280" cy="241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A7DEED2-040B-4147-9410-BC93E2BE0B7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42181" y="3691472"/>
                  <a:ext cx="124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30F403F-08C8-4B9F-A340-B9C7308A7D1F}"/>
                    </a:ext>
                  </a:extLst>
                </p14:cNvPr>
                <p14:cNvContentPartPr/>
                <p14:nvPr/>
              </p14:nvContentPartPr>
              <p14:xfrm>
                <a:off x="8404901" y="3621272"/>
                <a:ext cx="78480" cy="1533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30F403F-08C8-4B9F-A340-B9C7308A7D1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00581" y="3616952"/>
                  <a:ext cx="87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9EDD621-0432-4146-9905-7C4CCEDCAEE6}"/>
                    </a:ext>
                  </a:extLst>
                </p14:cNvPr>
                <p14:cNvContentPartPr/>
                <p14:nvPr/>
              </p14:nvContentPartPr>
              <p14:xfrm>
                <a:off x="8505341" y="3614072"/>
                <a:ext cx="87480" cy="147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9EDD621-0432-4146-9905-7C4CCEDCAEE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01021" y="3609752"/>
                  <a:ext cx="96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747FBE1-BE07-49F9-BD55-9119F92F5DFD}"/>
                    </a:ext>
                  </a:extLst>
                </p14:cNvPr>
                <p14:cNvContentPartPr/>
                <p14:nvPr/>
              </p14:nvContentPartPr>
              <p14:xfrm>
                <a:off x="8698661" y="3638912"/>
                <a:ext cx="108000" cy="132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747FBE1-BE07-49F9-BD55-9119F92F5DF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94341" y="3634592"/>
                  <a:ext cx="116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BED561B-B0D6-408E-B700-8814A20CB16B}"/>
                    </a:ext>
                  </a:extLst>
                </p14:cNvPr>
                <p14:cNvContentPartPr/>
                <p14:nvPr/>
              </p14:nvContentPartPr>
              <p14:xfrm>
                <a:off x="8840141" y="3584552"/>
                <a:ext cx="39600" cy="140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BED561B-B0D6-408E-B700-8814A20CB16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35821" y="3580232"/>
                  <a:ext cx="48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F4D47A8-9CEE-4042-BD2E-335310BCC886}"/>
                    </a:ext>
                  </a:extLst>
                </p14:cNvPr>
                <p14:cNvContentPartPr/>
                <p14:nvPr/>
              </p14:nvContentPartPr>
              <p14:xfrm>
                <a:off x="8923661" y="3538832"/>
                <a:ext cx="153360" cy="191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F4D47A8-9CEE-4042-BD2E-335310BCC8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19341" y="3534512"/>
                  <a:ext cx="162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4F2FB88-CC26-46A2-B630-1EE5F6EFC487}"/>
                    </a:ext>
                  </a:extLst>
                </p14:cNvPr>
                <p14:cNvContentPartPr/>
                <p14:nvPr/>
              </p14:nvContentPartPr>
              <p14:xfrm>
                <a:off x="9186821" y="3592832"/>
                <a:ext cx="305280" cy="1022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4F2FB88-CC26-46A2-B630-1EE5F6EFC4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82501" y="3588512"/>
                  <a:ext cx="313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D0593FA-9814-46D6-8CAB-C75BB6E963D5}"/>
                    </a:ext>
                  </a:extLst>
                </p14:cNvPr>
                <p14:cNvContentPartPr/>
                <p14:nvPr/>
              </p14:nvContentPartPr>
              <p14:xfrm>
                <a:off x="9440261" y="3517592"/>
                <a:ext cx="17640" cy="28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D0593FA-9814-46D6-8CAB-C75BB6E963D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35941" y="3513272"/>
                  <a:ext cx="262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7E7CAA0-37D2-4B4C-8D81-3D2C53F8534B}"/>
                    </a:ext>
                  </a:extLst>
                </p14:cNvPr>
                <p14:cNvContentPartPr/>
                <p14:nvPr/>
              </p14:nvContentPartPr>
              <p14:xfrm>
                <a:off x="8288621" y="4003232"/>
                <a:ext cx="87120" cy="97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7E7CAA0-37D2-4B4C-8D81-3D2C53F8534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84301" y="3998912"/>
                  <a:ext cx="9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06E3119-71A3-4546-9289-C1DBD944F3F4}"/>
                    </a:ext>
                  </a:extLst>
                </p14:cNvPr>
                <p14:cNvContentPartPr/>
                <p14:nvPr/>
              </p14:nvContentPartPr>
              <p14:xfrm>
                <a:off x="8408861" y="3983072"/>
                <a:ext cx="54360" cy="58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06E3119-71A3-4546-9289-C1DBD944F3F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04541" y="3978752"/>
                  <a:ext cx="63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AB994CF-622C-4538-BFAC-6B7B8C331BA1}"/>
                    </a:ext>
                  </a:extLst>
                </p14:cNvPr>
                <p14:cNvContentPartPr/>
                <p14:nvPr/>
              </p14:nvContentPartPr>
              <p14:xfrm>
                <a:off x="8278901" y="3926552"/>
                <a:ext cx="155520" cy="219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AB994CF-622C-4538-BFAC-6B7B8C331BA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274581" y="3922232"/>
                  <a:ext cx="164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AD4A8A8-EBFD-4B35-88AF-43E67348A3F0}"/>
                    </a:ext>
                  </a:extLst>
                </p14:cNvPr>
                <p14:cNvContentPartPr/>
                <p14:nvPr/>
              </p14:nvContentPartPr>
              <p14:xfrm>
                <a:off x="8464661" y="3972272"/>
                <a:ext cx="355680" cy="87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AD4A8A8-EBFD-4B35-88AF-43E67348A3F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60341" y="3967952"/>
                  <a:ext cx="364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5484186-79FC-42F9-9E39-7428FE14E3BD}"/>
                    </a:ext>
                  </a:extLst>
                </p14:cNvPr>
                <p14:cNvContentPartPr/>
                <p14:nvPr/>
              </p14:nvContentPartPr>
              <p14:xfrm>
                <a:off x="8744381" y="3865712"/>
                <a:ext cx="360" cy="3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5484186-79FC-42F9-9E39-7428FE14E3B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40061" y="3861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E1BF69D-73B7-4E5A-933F-874EE8E8B7D6}"/>
                    </a:ext>
                  </a:extLst>
                </p14:cNvPr>
                <p14:cNvContentPartPr/>
                <p14:nvPr/>
              </p14:nvContentPartPr>
              <p14:xfrm>
                <a:off x="8962181" y="3929432"/>
                <a:ext cx="130680" cy="496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E1BF69D-73B7-4E5A-933F-874EE8E8B7D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57861" y="3925112"/>
                  <a:ext cx="139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046F64A-2E25-4068-9B99-92133727341D}"/>
                    </a:ext>
                  </a:extLst>
                </p14:cNvPr>
                <p14:cNvContentPartPr/>
                <p14:nvPr/>
              </p14:nvContentPartPr>
              <p14:xfrm>
                <a:off x="9035621" y="3910352"/>
                <a:ext cx="59400" cy="1692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046F64A-2E25-4068-9B99-92133727341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031301" y="3906032"/>
                  <a:ext cx="68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E9F3BF6-C259-4CB1-81A8-9C4662396C02}"/>
                    </a:ext>
                  </a:extLst>
                </p14:cNvPr>
                <p14:cNvContentPartPr/>
                <p14:nvPr/>
              </p14:nvContentPartPr>
              <p14:xfrm>
                <a:off x="9136781" y="4009352"/>
                <a:ext cx="52200" cy="748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E9F3BF6-C259-4CB1-81A8-9C4662396C0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132461" y="4005032"/>
                  <a:ext cx="60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1435FCD-4615-4F64-8E03-B2E3ED5AD925}"/>
                    </a:ext>
                  </a:extLst>
                </p14:cNvPr>
                <p14:cNvContentPartPr/>
                <p14:nvPr/>
              </p14:nvContentPartPr>
              <p14:xfrm>
                <a:off x="9199061" y="3801272"/>
                <a:ext cx="23400" cy="1162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1435FCD-4615-4F64-8E03-B2E3ED5AD92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94741" y="3796952"/>
                  <a:ext cx="32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2769B9B-6DDC-44C7-8025-027F9B8A42F4}"/>
                    </a:ext>
                  </a:extLst>
                </p14:cNvPr>
                <p14:cNvContentPartPr/>
                <p14:nvPr/>
              </p14:nvContentPartPr>
              <p14:xfrm>
                <a:off x="8814221" y="4093232"/>
                <a:ext cx="646560" cy="612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2769B9B-6DDC-44C7-8025-027F9B8A42F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09901" y="4088912"/>
                  <a:ext cx="655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8EE278D-6C02-4846-9254-324BD06036EC}"/>
                    </a:ext>
                  </a:extLst>
                </p14:cNvPr>
                <p14:cNvContentPartPr/>
                <p14:nvPr/>
              </p14:nvContentPartPr>
              <p14:xfrm>
                <a:off x="8674901" y="2887592"/>
                <a:ext cx="467280" cy="3211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8EE278D-6C02-4846-9254-324BD06036E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70581" y="2883272"/>
                  <a:ext cx="4759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31A9767-B43B-4424-BEA6-0C3A901BE4F9}"/>
                    </a:ext>
                  </a:extLst>
                </p14:cNvPr>
                <p14:cNvContentPartPr/>
                <p14:nvPr/>
              </p14:nvContentPartPr>
              <p14:xfrm>
                <a:off x="5044301" y="5995112"/>
                <a:ext cx="507240" cy="709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31A9767-B43B-4424-BEA6-0C3A901BE4F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039981" y="5990792"/>
                  <a:ext cx="515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2C7D9CB-FDBB-4BC0-AA4E-CE0AFE5C1E6D}"/>
                    </a:ext>
                  </a:extLst>
                </p14:cNvPr>
                <p14:cNvContentPartPr/>
                <p14:nvPr/>
              </p14:nvContentPartPr>
              <p14:xfrm>
                <a:off x="5572421" y="5897912"/>
                <a:ext cx="488160" cy="1652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2C7D9CB-FDBB-4BC0-AA4E-CE0AFE5C1E6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68101" y="5893592"/>
                  <a:ext cx="496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503167E-57F0-4E6A-B41F-A07C63A12124}"/>
                    </a:ext>
                  </a:extLst>
                </p14:cNvPr>
                <p14:cNvContentPartPr/>
                <p14:nvPr/>
              </p14:nvContentPartPr>
              <p14:xfrm>
                <a:off x="5519141" y="6075752"/>
                <a:ext cx="98640" cy="112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503167E-57F0-4E6A-B41F-A07C63A1212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14821" y="6071432"/>
                  <a:ext cx="107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31026E6-C04D-48BB-8E25-1FFDC8AABB8F}"/>
                    </a:ext>
                  </a:extLst>
                </p14:cNvPr>
                <p14:cNvContentPartPr/>
                <p14:nvPr/>
              </p14:nvContentPartPr>
              <p14:xfrm>
                <a:off x="5492141" y="6186632"/>
                <a:ext cx="159840" cy="54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31026E6-C04D-48BB-8E25-1FFDC8AABB8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87821" y="6182312"/>
                  <a:ext cx="168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A3EEC7E-FA2F-4D87-90EE-2A00F5BF79EB}"/>
                    </a:ext>
                  </a:extLst>
                </p14:cNvPr>
                <p14:cNvContentPartPr/>
                <p14:nvPr/>
              </p14:nvContentPartPr>
              <p14:xfrm>
                <a:off x="5695181" y="6119672"/>
                <a:ext cx="63360" cy="23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A3EEC7E-FA2F-4D87-90EE-2A00F5BF79E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90861" y="6115352"/>
                  <a:ext cx="72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BF62BFC-F118-465A-B8A8-CF2A94474919}"/>
                    </a:ext>
                  </a:extLst>
                </p14:cNvPr>
                <p14:cNvContentPartPr/>
                <p14:nvPr/>
              </p14:nvContentPartPr>
              <p14:xfrm>
                <a:off x="5722901" y="6092312"/>
                <a:ext cx="66600" cy="133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BF62BFC-F118-465A-B8A8-CF2A9447491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18581" y="6087992"/>
                  <a:ext cx="75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17B4CC9-2F6E-4C75-9733-6194B9FFDBDD}"/>
                    </a:ext>
                  </a:extLst>
                </p14:cNvPr>
                <p14:cNvContentPartPr/>
                <p14:nvPr/>
              </p14:nvContentPartPr>
              <p14:xfrm>
                <a:off x="5880221" y="6131552"/>
                <a:ext cx="124560" cy="9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17B4CC9-2F6E-4C75-9733-6194B9FFDBD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75901" y="6127232"/>
                  <a:ext cx="133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071F8F2-B002-42E9-A59D-33A5C7D79138}"/>
                    </a:ext>
                  </a:extLst>
                </p14:cNvPr>
                <p14:cNvContentPartPr/>
                <p14:nvPr/>
              </p14:nvContentPartPr>
              <p14:xfrm>
                <a:off x="5885261" y="6159632"/>
                <a:ext cx="148680" cy="29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071F8F2-B002-42E9-A59D-33A5C7D7913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80941" y="6155312"/>
                  <a:ext cx="157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2345BA6-CA33-4253-BBBE-D6EDA6A289A8}"/>
                    </a:ext>
                  </a:extLst>
                </p14:cNvPr>
                <p14:cNvContentPartPr/>
                <p14:nvPr/>
              </p14:nvContentPartPr>
              <p14:xfrm>
                <a:off x="6135461" y="6111752"/>
                <a:ext cx="105480" cy="41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2345BA6-CA33-4253-BBBE-D6EDA6A289A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31141" y="6107432"/>
                  <a:ext cx="114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428DDAF-0E9F-4898-8A5C-5BF55C92ACDF}"/>
                    </a:ext>
                  </a:extLst>
                </p14:cNvPr>
                <p14:cNvContentPartPr/>
                <p14:nvPr/>
              </p14:nvContentPartPr>
              <p14:xfrm>
                <a:off x="6195941" y="6106352"/>
                <a:ext cx="116640" cy="133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428DDAF-0E9F-4898-8A5C-5BF55C92ACD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191621" y="6102032"/>
                  <a:ext cx="125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8B369C9-D225-4BBF-A8B2-BD9ADD9EDB73}"/>
                    </a:ext>
                  </a:extLst>
                </p14:cNvPr>
                <p14:cNvContentPartPr/>
                <p14:nvPr/>
              </p14:nvContentPartPr>
              <p14:xfrm>
                <a:off x="6342461" y="6063872"/>
                <a:ext cx="19080" cy="70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8B369C9-D225-4BBF-A8B2-BD9ADD9EDB7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38141" y="6059552"/>
                  <a:ext cx="27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3027229-54EB-479A-A933-0A6A5FC97BE8}"/>
                    </a:ext>
                  </a:extLst>
                </p14:cNvPr>
                <p14:cNvContentPartPr/>
                <p14:nvPr/>
              </p14:nvContentPartPr>
              <p14:xfrm>
                <a:off x="6438221" y="6131552"/>
                <a:ext cx="106920" cy="370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3027229-54EB-479A-A933-0A6A5FC97BE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33901" y="6127232"/>
                  <a:ext cx="115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5225768-C520-4DC6-ABF4-3B0707905692}"/>
                    </a:ext>
                  </a:extLst>
                </p14:cNvPr>
                <p14:cNvContentPartPr/>
                <p14:nvPr/>
              </p14:nvContentPartPr>
              <p14:xfrm>
                <a:off x="6631181" y="6117152"/>
                <a:ext cx="107640" cy="414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5225768-C520-4DC6-ABF4-3B070790569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26861" y="6112832"/>
                  <a:ext cx="116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EE4ABA0-8565-41A4-A283-EA7137C8B3BE}"/>
                    </a:ext>
                  </a:extLst>
                </p14:cNvPr>
                <p14:cNvContentPartPr/>
                <p14:nvPr/>
              </p14:nvContentPartPr>
              <p14:xfrm>
                <a:off x="6684821" y="6105992"/>
                <a:ext cx="68400" cy="1227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EE4ABA0-8565-41A4-A283-EA7137C8B3B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80501" y="6101672"/>
                  <a:ext cx="77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19EA439-7888-4F11-8CCE-CAC793A206EE}"/>
                    </a:ext>
                  </a:extLst>
                </p14:cNvPr>
                <p14:cNvContentPartPr/>
                <p14:nvPr/>
              </p14:nvContentPartPr>
              <p14:xfrm>
                <a:off x="6757181" y="6184832"/>
                <a:ext cx="61200" cy="432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19EA439-7888-4F11-8CCE-CAC793A206E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52861" y="6180512"/>
                  <a:ext cx="69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C76A24E-F85E-4AEC-B81B-5E0D51F95173}"/>
                    </a:ext>
                  </a:extLst>
                </p14:cNvPr>
                <p14:cNvContentPartPr/>
                <p14:nvPr/>
              </p14:nvContentPartPr>
              <p14:xfrm>
                <a:off x="6202421" y="3130232"/>
                <a:ext cx="127080" cy="184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C76A24E-F85E-4AEC-B81B-5E0D51F9517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98101" y="3125912"/>
                  <a:ext cx="135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1E6E31F-403E-464E-BCA8-F974D1124A8C}"/>
                    </a:ext>
                  </a:extLst>
                </p14:cNvPr>
                <p14:cNvContentPartPr/>
                <p14:nvPr/>
              </p14:nvContentPartPr>
              <p14:xfrm>
                <a:off x="6293141" y="3122312"/>
                <a:ext cx="84240" cy="1594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1E6E31F-403E-464E-BCA8-F974D1124A8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88821" y="3117992"/>
                  <a:ext cx="92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D3273D4-2DAD-48D8-AC29-6D0AB2A1284B}"/>
                    </a:ext>
                  </a:extLst>
                </p14:cNvPr>
                <p14:cNvContentPartPr/>
                <p14:nvPr/>
              </p14:nvContentPartPr>
              <p14:xfrm>
                <a:off x="6386381" y="3215552"/>
                <a:ext cx="120240" cy="752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D3273D4-2DAD-48D8-AC29-6D0AB2A1284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382061" y="3211232"/>
                  <a:ext cx="128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E4F0264-0DA7-43FA-9284-2AA74D2C8177}"/>
                    </a:ext>
                  </a:extLst>
                </p14:cNvPr>
                <p14:cNvContentPartPr/>
                <p14:nvPr/>
              </p14:nvContentPartPr>
              <p14:xfrm>
                <a:off x="6490421" y="3211232"/>
                <a:ext cx="128520" cy="831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E4F0264-0DA7-43FA-9284-2AA74D2C817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86101" y="3206912"/>
                  <a:ext cx="137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C542A0B-021C-44E4-A23A-86B7674095AD}"/>
                    </a:ext>
                  </a:extLst>
                </p14:cNvPr>
                <p14:cNvContentPartPr/>
                <p14:nvPr/>
              </p14:nvContentPartPr>
              <p14:xfrm>
                <a:off x="6637661" y="3112952"/>
                <a:ext cx="57960" cy="1713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C542A0B-021C-44E4-A23A-86B7674095A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33341" y="3108632"/>
                  <a:ext cx="66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A24A43B-02BC-4714-BE11-B2F289FB4AC0}"/>
                    </a:ext>
                  </a:extLst>
                </p14:cNvPr>
                <p14:cNvContentPartPr/>
                <p14:nvPr/>
              </p14:nvContentPartPr>
              <p14:xfrm>
                <a:off x="6683741" y="3196112"/>
                <a:ext cx="84960" cy="80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A24A43B-02BC-4714-BE11-B2F289FB4AC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679421" y="3191792"/>
                  <a:ext cx="93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303752F-18FB-4E67-A124-E5F4C7374301}"/>
                    </a:ext>
                  </a:extLst>
                </p14:cNvPr>
                <p14:cNvContentPartPr/>
                <p14:nvPr/>
              </p14:nvContentPartPr>
              <p14:xfrm>
                <a:off x="6757541" y="3207272"/>
                <a:ext cx="170280" cy="61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303752F-18FB-4E67-A124-E5F4C73743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53221" y="3202952"/>
                  <a:ext cx="178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221A734-92F5-4C9B-B31E-171D64ACF6D6}"/>
                    </a:ext>
                  </a:extLst>
                </p14:cNvPr>
                <p14:cNvContentPartPr/>
                <p14:nvPr/>
              </p14:nvContentPartPr>
              <p14:xfrm>
                <a:off x="6927461" y="3209792"/>
                <a:ext cx="62640" cy="619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221A734-92F5-4C9B-B31E-171D64ACF6D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923141" y="3205472"/>
                  <a:ext cx="71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3895073-747B-4DC0-B989-E4B2C66C78F4}"/>
                    </a:ext>
                  </a:extLst>
                </p14:cNvPr>
                <p14:cNvContentPartPr/>
                <p14:nvPr/>
              </p14:nvContentPartPr>
              <p14:xfrm>
                <a:off x="6971741" y="3200432"/>
                <a:ext cx="73080" cy="186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3895073-747B-4DC0-B989-E4B2C66C78F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967421" y="3196112"/>
                  <a:ext cx="81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4E47D9C-3259-472E-903E-15F20EF618E6}"/>
                    </a:ext>
                  </a:extLst>
                </p14:cNvPr>
                <p14:cNvContentPartPr/>
                <p14:nvPr/>
              </p14:nvContentPartPr>
              <p14:xfrm>
                <a:off x="7033301" y="3197192"/>
                <a:ext cx="81360" cy="601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4E47D9C-3259-472E-903E-15F20EF618E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28981" y="3192872"/>
                  <a:ext cx="90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3600554-6937-4A9A-8755-6A428EF3340B}"/>
                    </a:ext>
                  </a:extLst>
                </p14:cNvPr>
                <p14:cNvContentPartPr/>
                <p14:nvPr/>
              </p14:nvContentPartPr>
              <p14:xfrm>
                <a:off x="7125461" y="3128792"/>
                <a:ext cx="76680" cy="1148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3600554-6937-4A9A-8755-6A428EF3340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21141" y="3124472"/>
                  <a:ext cx="85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4C4FB06-AA0B-4AE2-A436-E69196E191B6}"/>
                    </a:ext>
                  </a:extLst>
                </p14:cNvPr>
                <p14:cNvContentPartPr/>
                <p14:nvPr/>
              </p14:nvContentPartPr>
              <p14:xfrm>
                <a:off x="7216541" y="3157232"/>
                <a:ext cx="164520" cy="781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4C4FB06-AA0B-4AE2-A436-E69196E191B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212221" y="3152912"/>
                  <a:ext cx="173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3BA3C37-47FD-424E-82E1-DCA88B569856}"/>
                    </a:ext>
                  </a:extLst>
                </p14:cNvPr>
                <p14:cNvContentPartPr/>
                <p14:nvPr/>
              </p14:nvContentPartPr>
              <p14:xfrm>
                <a:off x="9421901" y="3080912"/>
                <a:ext cx="213120" cy="770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3BA3C37-47FD-424E-82E1-DCA88B56985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417581" y="3076592"/>
                  <a:ext cx="221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46DE1AB-93C5-40CD-B2BB-F40077AEBFFF}"/>
                    </a:ext>
                  </a:extLst>
                </p14:cNvPr>
                <p14:cNvContentPartPr/>
                <p14:nvPr/>
              </p14:nvContentPartPr>
              <p14:xfrm>
                <a:off x="9456101" y="3156872"/>
                <a:ext cx="264960" cy="1141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46DE1AB-93C5-40CD-B2BB-F40077AEBFF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451781" y="3152552"/>
                  <a:ext cx="273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DE13EE2-9806-4773-9800-CECF38BDA3AB}"/>
                    </a:ext>
                  </a:extLst>
                </p14:cNvPr>
                <p14:cNvContentPartPr/>
                <p14:nvPr/>
              </p14:nvContentPartPr>
              <p14:xfrm>
                <a:off x="9812501" y="3027992"/>
                <a:ext cx="227880" cy="2210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DE13EE2-9806-4773-9800-CECF38BDA3A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808181" y="3023672"/>
                  <a:ext cx="236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12BCEE8-59AA-40D6-9A5B-F0CD40D453E0}"/>
                    </a:ext>
                  </a:extLst>
                </p14:cNvPr>
                <p14:cNvContentPartPr/>
                <p14:nvPr/>
              </p14:nvContentPartPr>
              <p14:xfrm>
                <a:off x="5350661" y="5851832"/>
                <a:ext cx="458280" cy="439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12BCEE8-59AA-40D6-9A5B-F0CD40D453E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46341" y="5847512"/>
                  <a:ext cx="466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B52A5E5-7C08-49A7-8FEA-92D9F4DFC06A}"/>
                    </a:ext>
                  </a:extLst>
                </p14:cNvPr>
                <p14:cNvContentPartPr/>
                <p14:nvPr/>
              </p14:nvContentPartPr>
              <p14:xfrm>
                <a:off x="5740901" y="5778752"/>
                <a:ext cx="235440" cy="1868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B52A5E5-7C08-49A7-8FEA-92D9F4DFC06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36581" y="5774432"/>
                  <a:ext cx="244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EEC29E1-3D22-4C57-87DF-9887D3A08DB2}"/>
                    </a:ext>
                  </a:extLst>
                </p14:cNvPr>
                <p14:cNvContentPartPr/>
                <p14:nvPr/>
              </p14:nvContentPartPr>
              <p14:xfrm>
                <a:off x="5002901" y="3366392"/>
                <a:ext cx="16200" cy="4464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EEC29E1-3D22-4C57-87DF-9887D3A08DB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998581" y="3362072"/>
                  <a:ext cx="24840" cy="45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8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6876196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Externer Eingriff auf der Nachfrageseite, Erhöhung der Staatsausgaben um ∆G = 5 bei einer 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                                        marginalen Konsumquote von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=0,9: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 zusätzliche Staatsausgaben erhöhen einmalig das Einkommen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DE8478-8366-4743-B3B1-3FAFCC726097}"/>
                  </a:ext>
                </a:extLst>
              </p14:cNvPr>
              <p14:cNvContentPartPr/>
              <p14:nvPr/>
            </p14:nvContentPartPr>
            <p14:xfrm>
              <a:off x="7859141" y="892832"/>
              <a:ext cx="1005480" cy="38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DE8478-8366-4743-B3B1-3FAFCC7260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4821" y="888512"/>
                <a:ext cx="1014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1FD00B8-FE30-4769-942E-3FE03B71ADA7}"/>
                  </a:ext>
                </a:extLst>
              </p14:cNvPr>
              <p14:cNvContentPartPr/>
              <p14:nvPr/>
            </p14:nvContentPartPr>
            <p14:xfrm>
              <a:off x="10629341" y="1284152"/>
              <a:ext cx="891360" cy="64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1FD00B8-FE30-4769-942E-3FE03B71AD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5021" y="1279832"/>
                <a:ext cx="900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FB84AF9-8D6B-41D7-9881-76F18C7DC67B}"/>
                  </a:ext>
                </a:extLst>
              </p14:cNvPr>
              <p14:cNvContentPartPr/>
              <p14:nvPr/>
            </p14:nvContentPartPr>
            <p14:xfrm>
              <a:off x="10556261" y="1249232"/>
              <a:ext cx="1037520" cy="1216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FB84AF9-8D6B-41D7-9881-76F18C7DC6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51941" y="1244912"/>
                <a:ext cx="1046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8987" name="Freihand 168986">
                <a:extLst>
                  <a:ext uri="{FF2B5EF4-FFF2-40B4-BE49-F238E27FC236}">
                    <a16:creationId xmlns:a16="http://schemas.microsoft.com/office/drawing/2014/main" id="{69649407-546E-44EA-82FA-E76B2E1607B5}"/>
                  </a:ext>
                </a:extLst>
              </p14:cNvPr>
              <p14:cNvContentPartPr/>
              <p14:nvPr/>
            </p14:nvContentPartPr>
            <p14:xfrm>
              <a:off x="11897621" y="1208912"/>
              <a:ext cx="272160" cy="365760"/>
            </p14:xfrm>
          </p:contentPart>
        </mc:Choice>
        <mc:Fallback>
          <p:pic>
            <p:nvPicPr>
              <p:cNvPr id="168987" name="Freihand 168986">
                <a:extLst>
                  <a:ext uri="{FF2B5EF4-FFF2-40B4-BE49-F238E27FC236}">
                    <a16:creationId xmlns:a16="http://schemas.microsoft.com/office/drawing/2014/main" id="{69649407-546E-44EA-82FA-E76B2E1607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93301" y="1204592"/>
                <a:ext cx="2808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8989" name="Freihand 168988">
                <a:extLst>
                  <a:ext uri="{FF2B5EF4-FFF2-40B4-BE49-F238E27FC236}">
                    <a16:creationId xmlns:a16="http://schemas.microsoft.com/office/drawing/2014/main" id="{D5FCEAD1-07DB-4E1E-97C5-CE6E8D272EA4}"/>
                  </a:ext>
                </a:extLst>
              </p14:cNvPr>
              <p14:cNvContentPartPr/>
              <p14:nvPr/>
            </p14:nvContentPartPr>
            <p14:xfrm>
              <a:off x="11238461" y="1324832"/>
              <a:ext cx="188280" cy="274320"/>
            </p14:xfrm>
          </p:contentPart>
        </mc:Choice>
        <mc:Fallback>
          <p:pic>
            <p:nvPicPr>
              <p:cNvPr id="168989" name="Freihand 168988">
                <a:extLst>
                  <a:ext uri="{FF2B5EF4-FFF2-40B4-BE49-F238E27FC236}">
                    <a16:creationId xmlns:a16="http://schemas.microsoft.com/office/drawing/2014/main" id="{D5FCEAD1-07DB-4E1E-97C5-CE6E8D272E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34141" y="1320512"/>
                <a:ext cx="1969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9062" name="Freihand 169061">
                <a:extLst>
                  <a:ext uri="{FF2B5EF4-FFF2-40B4-BE49-F238E27FC236}">
                    <a16:creationId xmlns:a16="http://schemas.microsoft.com/office/drawing/2014/main" id="{AE46E009-A17A-467F-B477-4CE4A78073B3}"/>
                  </a:ext>
                </a:extLst>
              </p14:cNvPr>
              <p14:cNvContentPartPr/>
              <p14:nvPr/>
            </p14:nvContentPartPr>
            <p14:xfrm>
              <a:off x="9326501" y="2001632"/>
              <a:ext cx="460800" cy="65880"/>
            </p14:xfrm>
          </p:contentPart>
        </mc:Choice>
        <mc:Fallback>
          <p:pic>
            <p:nvPicPr>
              <p:cNvPr id="169062" name="Freihand 169061">
                <a:extLst>
                  <a:ext uri="{FF2B5EF4-FFF2-40B4-BE49-F238E27FC236}">
                    <a16:creationId xmlns:a16="http://schemas.microsoft.com/office/drawing/2014/main" id="{AE46E009-A17A-467F-B477-4CE4A78073B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22181" y="1997312"/>
                <a:ext cx="469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9064" name="Freihand 169063">
                <a:extLst>
                  <a:ext uri="{FF2B5EF4-FFF2-40B4-BE49-F238E27FC236}">
                    <a16:creationId xmlns:a16="http://schemas.microsoft.com/office/drawing/2014/main" id="{4977AAE6-B3AA-4311-B3A0-783049E429AA}"/>
                  </a:ext>
                </a:extLst>
              </p14:cNvPr>
              <p14:cNvContentPartPr/>
              <p14:nvPr/>
            </p14:nvContentPartPr>
            <p14:xfrm>
              <a:off x="11323781" y="1364792"/>
              <a:ext cx="29160" cy="31680"/>
            </p14:xfrm>
          </p:contentPart>
        </mc:Choice>
        <mc:Fallback>
          <p:pic>
            <p:nvPicPr>
              <p:cNvPr id="169064" name="Freihand 169063">
                <a:extLst>
                  <a:ext uri="{FF2B5EF4-FFF2-40B4-BE49-F238E27FC236}">
                    <a16:creationId xmlns:a16="http://schemas.microsoft.com/office/drawing/2014/main" id="{4977AAE6-B3AA-4311-B3A0-783049E429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19461" y="1360472"/>
                <a:ext cx="37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9565" name="Freihand 169564">
                <a:extLst>
                  <a:ext uri="{FF2B5EF4-FFF2-40B4-BE49-F238E27FC236}">
                    <a16:creationId xmlns:a16="http://schemas.microsoft.com/office/drawing/2014/main" id="{20DB3F0D-EEAF-4ED1-BDB0-1C8B6800D8A2}"/>
                  </a:ext>
                </a:extLst>
              </p14:cNvPr>
              <p14:cNvContentPartPr/>
              <p14:nvPr/>
            </p14:nvContentPartPr>
            <p14:xfrm>
              <a:off x="7015301" y="5610992"/>
              <a:ext cx="771480" cy="916920"/>
            </p14:xfrm>
          </p:contentPart>
        </mc:Choice>
        <mc:Fallback>
          <p:pic>
            <p:nvPicPr>
              <p:cNvPr id="169565" name="Freihand 169564">
                <a:extLst>
                  <a:ext uri="{FF2B5EF4-FFF2-40B4-BE49-F238E27FC236}">
                    <a16:creationId xmlns:a16="http://schemas.microsoft.com/office/drawing/2014/main" id="{20DB3F0D-EEAF-4ED1-BDB0-1C8B6800D8A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10981" y="5606672"/>
                <a:ext cx="780120" cy="9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9602" name="Freihand 169601">
                <a:extLst>
                  <a:ext uri="{FF2B5EF4-FFF2-40B4-BE49-F238E27FC236}">
                    <a16:creationId xmlns:a16="http://schemas.microsoft.com/office/drawing/2014/main" id="{BB456779-682B-4E30-8509-0B9D33E081D8}"/>
                  </a:ext>
                </a:extLst>
              </p14:cNvPr>
              <p14:cNvContentPartPr/>
              <p14:nvPr/>
            </p14:nvContentPartPr>
            <p14:xfrm>
              <a:off x="11334581" y="3036992"/>
              <a:ext cx="297000" cy="265680"/>
            </p14:xfrm>
          </p:contentPart>
        </mc:Choice>
        <mc:Fallback>
          <p:pic>
            <p:nvPicPr>
              <p:cNvPr id="169602" name="Freihand 169601">
                <a:extLst>
                  <a:ext uri="{FF2B5EF4-FFF2-40B4-BE49-F238E27FC236}">
                    <a16:creationId xmlns:a16="http://schemas.microsoft.com/office/drawing/2014/main" id="{BB456779-682B-4E30-8509-0B9D33E081D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330261" y="3032672"/>
                <a:ext cx="3056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9638" name="Freihand 169637">
                <a:extLst>
                  <a:ext uri="{FF2B5EF4-FFF2-40B4-BE49-F238E27FC236}">
                    <a16:creationId xmlns:a16="http://schemas.microsoft.com/office/drawing/2014/main" id="{020D72A2-994D-4C31-8B99-F58777ECF466}"/>
                  </a:ext>
                </a:extLst>
              </p14:cNvPr>
              <p14:cNvContentPartPr/>
              <p14:nvPr/>
            </p14:nvContentPartPr>
            <p14:xfrm>
              <a:off x="9673541" y="-19768"/>
              <a:ext cx="659520" cy="411480"/>
            </p14:xfrm>
          </p:contentPart>
        </mc:Choice>
        <mc:Fallback>
          <p:pic>
            <p:nvPicPr>
              <p:cNvPr id="169638" name="Freihand 169637">
                <a:extLst>
                  <a:ext uri="{FF2B5EF4-FFF2-40B4-BE49-F238E27FC236}">
                    <a16:creationId xmlns:a16="http://schemas.microsoft.com/office/drawing/2014/main" id="{020D72A2-994D-4C31-8B99-F58777ECF4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69221" y="-24088"/>
                <a:ext cx="6681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9733" name="Freihand 169732">
                <a:extLst>
                  <a:ext uri="{FF2B5EF4-FFF2-40B4-BE49-F238E27FC236}">
                    <a16:creationId xmlns:a16="http://schemas.microsoft.com/office/drawing/2014/main" id="{7270BDD2-394C-4A58-BC6C-78B544BC2062}"/>
                  </a:ext>
                </a:extLst>
              </p14:cNvPr>
              <p14:cNvContentPartPr/>
              <p14:nvPr/>
            </p14:nvContentPartPr>
            <p14:xfrm>
              <a:off x="9467261" y="2139512"/>
              <a:ext cx="2817360" cy="2075760"/>
            </p14:xfrm>
          </p:contentPart>
        </mc:Choice>
        <mc:Fallback>
          <p:pic>
            <p:nvPicPr>
              <p:cNvPr id="169733" name="Freihand 169732">
                <a:extLst>
                  <a:ext uri="{FF2B5EF4-FFF2-40B4-BE49-F238E27FC236}">
                    <a16:creationId xmlns:a16="http://schemas.microsoft.com/office/drawing/2014/main" id="{7270BDD2-394C-4A58-BC6C-78B544BC206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62941" y="2135192"/>
                <a:ext cx="2826000" cy="20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9735" name="Freihand 169734">
                <a:extLst>
                  <a:ext uri="{FF2B5EF4-FFF2-40B4-BE49-F238E27FC236}">
                    <a16:creationId xmlns:a16="http://schemas.microsoft.com/office/drawing/2014/main" id="{7B3E35C5-9114-422C-B5F0-0803DFA168D9}"/>
                  </a:ext>
                </a:extLst>
              </p14:cNvPr>
              <p14:cNvContentPartPr/>
              <p14:nvPr/>
            </p14:nvContentPartPr>
            <p14:xfrm>
              <a:off x="82825" y="1178672"/>
              <a:ext cx="9387360" cy="5565960"/>
            </p14:xfrm>
          </p:contentPart>
        </mc:Choice>
        <mc:Fallback>
          <p:pic>
            <p:nvPicPr>
              <p:cNvPr id="169735" name="Freihand 169734">
                <a:extLst>
                  <a:ext uri="{FF2B5EF4-FFF2-40B4-BE49-F238E27FC236}">
                    <a16:creationId xmlns:a16="http://schemas.microsoft.com/office/drawing/2014/main" id="{7B3E35C5-9114-422C-B5F0-0803DFA168D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505" y="1174352"/>
                <a:ext cx="9396000" cy="55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742" name="Gruppieren 169741">
            <a:extLst>
              <a:ext uri="{FF2B5EF4-FFF2-40B4-BE49-F238E27FC236}">
                <a16:creationId xmlns:a16="http://schemas.microsoft.com/office/drawing/2014/main" id="{D098D54C-D177-48A7-A263-1A42C3273FDE}"/>
              </a:ext>
            </a:extLst>
          </p:cNvPr>
          <p:cNvGrpSpPr/>
          <p:nvPr/>
        </p:nvGrpSpPr>
        <p:grpSpPr>
          <a:xfrm>
            <a:off x="134305" y="-66928"/>
            <a:ext cx="12259080" cy="7113240"/>
            <a:chOff x="134305" y="-66928"/>
            <a:chExt cx="12259080" cy="711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9430" name="Freihand 169429">
                  <a:extLst>
                    <a:ext uri="{FF2B5EF4-FFF2-40B4-BE49-F238E27FC236}">
                      <a16:creationId xmlns:a16="http://schemas.microsoft.com/office/drawing/2014/main" id="{5C967598-D7D9-4F3A-9F1B-A8621E2AFC88}"/>
                    </a:ext>
                  </a:extLst>
                </p14:cNvPr>
                <p14:cNvContentPartPr/>
                <p14:nvPr/>
              </p14:nvContentPartPr>
              <p14:xfrm>
                <a:off x="6107741" y="6009872"/>
                <a:ext cx="35640" cy="12600"/>
              </p14:xfrm>
            </p:contentPart>
          </mc:Choice>
          <mc:Fallback>
            <p:pic>
              <p:nvPicPr>
                <p:cNvPr id="169430" name="Freihand 169429">
                  <a:extLst>
                    <a:ext uri="{FF2B5EF4-FFF2-40B4-BE49-F238E27FC236}">
                      <a16:creationId xmlns:a16="http://schemas.microsoft.com/office/drawing/2014/main" id="{5C967598-D7D9-4F3A-9F1B-A8621E2AFC8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03421" y="6005552"/>
                  <a:ext cx="44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9431" name="Freihand 169430">
                  <a:extLst>
                    <a:ext uri="{FF2B5EF4-FFF2-40B4-BE49-F238E27FC236}">
                      <a16:creationId xmlns:a16="http://schemas.microsoft.com/office/drawing/2014/main" id="{5581D112-6753-4B25-9AB4-95B43C1D6A24}"/>
                    </a:ext>
                  </a:extLst>
                </p14:cNvPr>
                <p14:cNvContentPartPr/>
                <p14:nvPr/>
              </p14:nvContentPartPr>
              <p14:xfrm>
                <a:off x="6139781" y="5905112"/>
                <a:ext cx="155520" cy="115920"/>
              </p14:xfrm>
            </p:contentPart>
          </mc:Choice>
          <mc:Fallback>
            <p:pic>
              <p:nvPicPr>
                <p:cNvPr id="169431" name="Freihand 169430">
                  <a:extLst>
                    <a:ext uri="{FF2B5EF4-FFF2-40B4-BE49-F238E27FC236}">
                      <a16:creationId xmlns:a16="http://schemas.microsoft.com/office/drawing/2014/main" id="{5581D112-6753-4B25-9AB4-95B43C1D6A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35461" y="5900792"/>
                  <a:ext cx="164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9432" name="Freihand 169431">
                  <a:extLst>
                    <a:ext uri="{FF2B5EF4-FFF2-40B4-BE49-F238E27FC236}">
                      <a16:creationId xmlns:a16="http://schemas.microsoft.com/office/drawing/2014/main" id="{F3A5D24A-9028-4F14-AA6F-03E5CDCD65B5}"/>
                    </a:ext>
                  </a:extLst>
                </p14:cNvPr>
                <p14:cNvContentPartPr/>
                <p14:nvPr/>
              </p14:nvContentPartPr>
              <p14:xfrm>
                <a:off x="5983901" y="6029672"/>
                <a:ext cx="641160" cy="87120"/>
              </p14:xfrm>
            </p:contentPart>
          </mc:Choice>
          <mc:Fallback>
            <p:pic>
              <p:nvPicPr>
                <p:cNvPr id="169432" name="Freihand 169431">
                  <a:extLst>
                    <a:ext uri="{FF2B5EF4-FFF2-40B4-BE49-F238E27FC236}">
                      <a16:creationId xmlns:a16="http://schemas.microsoft.com/office/drawing/2014/main" id="{F3A5D24A-9028-4F14-AA6F-03E5CDCD65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79581" y="6025352"/>
                  <a:ext cx="649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9433" name="Freihand 169432">
                  <a:extLst>
                    <a:ext uri="{FF2B5EF4-FFF2-40B4-BE49-F238E27FC236}">
                      <a16:creationId xmlns:a16="http://schemas.microsoft.com/office/drawing/2014/main" id="{2ABD2C77-6F88-48C7-B33C-95F8A86CE830}"/>
                    </a:ext>
                  </a:extLst>
                </p14:cNvPr>
                <p14:cNvContentPartPr/>
                <p14:nvPr/>
              </p14:nvContentPartPr>
              <p14:xfrm>
                <a:off x="5963021" y="6199952"/>
                <a:ext cx="148320" cy="110160"/>
              </p14:xfrm>
            </p:contentPart>
          </mc:Choice>
          <mc:Fallback>
            <p:pic>
              <p:nvPicPr>
                <p:cNvPr id="169433" name="Freihand 169432">
                  <a:extLst>
                    <a:ext uri="{FF2B5EF4-FFF2-40B4-BE49-F238E27FC236}">
                      <a16:creationId xmlns:a16="http://schemas.microsoft.com/office/drawing/2014/main" id="{2ABD2C77-6F88-48C7-B33C-95F8A86CE8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58701" y="6195632"/>
                  <a:ext cx="156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9434" name="Freihand 169433">
                  <a:extLst>
                    <a:ext uri="{FF2B5EF4-FFF2-40B4-BE49-F238E27FC236}">
                      <a16:creationId xmlns:a16="http://schemas.microsoft.com/office/drawing/2014/main" id="{757796E6-242C-41F3-B677-BAC0EFEB6DD1}"/>
                    </a:ext>
                  </a:extLst>
                </p14:cNvPr>
                <p14:cNvContentPartPr/>
                <p14:nvPr/>
              </p14:nvContentPartPr>
              <p14:xfrm>
                <a:off x="6183701" y="6216152"/>
                <a:ext cx="128160" cy="20520"/>
              </p14:xfrm>
            </p:contentPart>
          </mc:Choice>
          <mc:Fallback>
            <p:pic>
              <p:nvPicPr>
                <p:cNvPr id="169434" name="Freihand 169433">
                  <a:extLst>
                    <a:ext uri="{FF2B5EF4-FFF2-40B4-BE49-F238E27FC236}">
                      <a16:creationId xmlns:a16="http://schemas.microsoft.com/office/drawing/2014/main" id="{757796E6-242C-41F3-B677-BAC0EFEB6D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79381" y="6211832"/>
                  <a:ext cx="136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9435" name="Freihand 169434">
                  <a:extLst>
                    <a:ext uri="{FF2B5EF4-FFF2-40B4-BE49-F238E27FC236}">
                      <a16:creationId xmlns:a16="http://schemas.microsoft.com/office/drawing/2014/main" id="{5186D20F-4766-4BFA-99AB-D309F7A3F1D7}"/>
                    </a:ext>
                  </a:extLst>
                </p14:cNvPr>
                <p14:cNvContentPartPr/>
                <p14:nvPr/>
              </p14:nvContentPartPr>
              <p14:xfrm>
                <a:off x="6336701" y="6171152"/>
                <a:ext cx="121320" cy="105120"/>
              </p14:xfrm>
            </p:contentPart>
          </mc:Choice>
          <mc:Fallback>
            <p:pic>
              <p:nvPicPr>
                <p:cNvPr id="169435" name="Freihand 169434">
                  <a:extLst>
                    <a:ext uri="{FF2B5EF4-FFF2-40B4-BE49-F238E27FC236}">
                      <a16:creationId xmlns:a16="http://schemas.microsoft.com/office/drawing/2014/main" id="{5186D20F-4766-4BFA-99AB-D309F7A3F1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32381" y="6166832"/>
                  <a:ext cx="129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9436" name="Freihand 169435">
                  <a:extLst>
                    <a:ext uri="{FF2B5EF4-FFF2-40B4-BE49-F238E27FC236}">
                      <a16:creationId xmlns:a16="http://schemas.microsoft.com/office/drawing/2014/main" id="{BDE317A5-0518-49A3-A38F-7212AB7E3116}"/>
                    </a:ext>
                  </a:extLst>
                </p14:cNvPr>
                <p14:cNvContentPartPr/>
                <p14:nvPr/>
              </p14:nvContentPartPr>
              <p14:xfrm>
                <a:off x="6461261" y="6226952"/>
                <a:ext cx="92160" cy="129600"/>
              </p14:xfrm>
            </p:contentPart>
          </mc:Choice>
          <mc:Fallback>
            <p:pic>
              <p:nvPicPr>
                <p:cNvPr id="169436" name="Freihand 169435">
                  <a:extLst>
                    <a:ext uri="{FF2B5EF4-FFF2-40B4-BE49-F238E27FC236}">
                      <a16:creationId xmlns:a16="http://schemas.microsoft.com/office/drawing/2014/main" id="{BDE317A5-0518-49A3-A38F-7212AB7E31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56941" y="6222632"/>
                  <a:ext cx="100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68972" name="Freihand 168971">
                  <a:extLst>
                    <a:ext uri="{FF2B5EF4-FFF2-40B4-BE49-F238E27FC236}">
                      <a16:creationId xmlns:a16="http://schemas.microsoft.com/office/drawing/2014/main" id="{1F6F0538-7B25-43DD-819A-CB9BDB8C0BB5}"/>
                    </a:ext>
                  </a:extLst>
                </p14:cNvPr>
                <p14:cNvContentPartPr/>
                <p14:nvPr/>
              </p14:nvContentPartPr>
              <p14:xfrm>
                <a:off x="10745261" y="1538312"/>
                <a:ext cx="106560" cy="55080"/>
              </p14:xfrm>
            </p:contentPart>
          </mc:Choice>
          <mc:Fallback>
            <p:pic>
              <p:nvPicPr>
                <p:cNvPr id="168972" name="Freihand 168971">
                  <a:extLst>
                    <a:ext uri="{FF2B5EF4-FFF2-40B4-BE49-F238E27FC236}">
                      <a16:creationId xmlns:a16="http://schemas.microsoft.com/office/drawing/2014/main" id="{1F6F0538-7B25-43DD-819A-CB9BDB8C0BB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40941" y="1533992"/>
                  <a:ext cx="115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68973" name="Freihand 168972">
                  <a:extLst>
                    <a:ext uri="{FF2B5EF4-FFF2-40B4-BE49-F238E27FC236}">
                      <a16:creationId xmlns:a16="http://schemas.microsoft.com/office/drawing/2014/main" id="{E5E2C586-0542-41AA-B4AC-9811D09DE649}"/>
                    </a:ext>
                  </a:extLst>
                </p14:cNvPr>
                <p14:cNvContentPartPr/>
                <p14:nvPr/>
              </p14:nvContentPartPr>
              <p14:xfrm>
                <a:off x="10838861" y="1515272"/>
                <a:ext cx="40680" cy="180360"/>
              </p14:xfrm>
            </p:contentPart>
          </mc:Choice>
          <mc:Fallback>
            <p:pic>
              <p:nvPicPr>
                <p:cNvPr id="168973" name="Freihand 168972">
                  <a:extLst>
                    <a:ext uri="{FF2B5EF4-FFF2-40B4-BE49-F238E27FC236}">
                      <a16:creationId xmlns:a16="http://schemas.microsoft.com/office/drawing/2014/main" id="{E5E2C586-0542-41AA-B4AC-9811D09DE6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34541" y="1510952"/>
                  <a:ext cx="49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68974" name="Freihand 168973">
                  <a:extLst>
                    <a:ext uri="{FF2B5EF4-FFF2-40B4-BE49-F238E27FC236}">
                      <a16:creationId xmlns:a16="http://schemas.microsoft.com/office/drawing/2014/main" id="{12E302F1-7A8F-4F79-99B7-2E2B504D4951}"/>
                    </a:ext>
                  </a:extLst>
                </p14:cNvPr>
                <p14:cNvContentPartPr/>
                <p14:nvPr/>
              </p14:nvContentPartPr>
              <p14:xfrm>
                <a:off x="10913741" y="1413032"/>
                <a:ext cx="24840" cy="81000"/>
              </p14:xfrm>
            </p:contentPart>
          </mc:Choice>
          <mc:Fallback>
            <p:pic>
              <p:nvPicPr>
                <p:cNvPr id="168974" name="Freihand 168973">
                  <a:extLst>
                    <a:ext uri="{FF2B5EF4-FFF2-40B4-BE49-F238E27FC236}">
                      <a16:creationId xmlns:a16="http://schemas.microsoft.com/office/drawing/2014/main" id="{12E302F1-7A8F-4F79-99B7-2E2B504D495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09421" y="1408712"/>
                  <a:ext cx="33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8975" name="Freihand 168974">
                  <a:extLst>
                    <a:ext uri="{FF2B5EF4-FFF2-40B4-BE49-F238E27FC236}">
                      <a16:creationId xmlns:a16="http://schemas.microsoft.com/office/drawing/2014/main" id="{FDCCFFCD-F237-44AD-965E-BEDC0DCB919B}"/>
                    </a:ext>
                  </a:extLst>
                </p14:cNvPr>
                <p14:cNvContentPartPr/>
                <p14:nvPr/>
              </p14:nvContentPartPr>
              <p14:xfrm>
                <a:off x="10864781" y="1404032"/>
                <a:ext cx="136800" cy="92880"/>
              </p14:xfrm>
            </p:contentPart>
          </mc:Choice>
          <mc:Fallback>
            <p:pic>
              <p:nvPicPr>
                <p:cNvPr id="168975" name="Freihand 168974">
                  <a:extLst>
                    <a:ext uri="{FF2B5EF4-FFF2-40B4-BE49-F238E27FC236}">
                      <a16:creationId xmlns:a16="http://schemas.microsoft.com/office/drawing/2014/main" id="{FDCCFFCD-F237-44AD-965E-BEDC0DCB91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60461" y="1399712"/>
                  <a:ext cx="145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8976" name="Freihand 168975">
                  <a:extLst>
                    <a:ext uri="{FF2B5EF4-FFF2-40B4-BE49-F238E27FC236}">
                      <a16:creationId xmlns:a16="http://schemas.microsoft.com/office/drawing/2014/main" id="{778D6109-6CE7-40CF-8635-615507B6A951}"/>
                    </a:ext>
                  </a:extLst>
                </p14:cNvPr>
                <p14:cNvContentPartPr/>
                <p14:nvPr/>
              </p14:nvContentPartPr>
              <p14:xfrm>
                <a:off x="11038301" y="1509152"/>
                <a:ext cx="133920" cy="11880"/>
              </p14:xfrm>
            </p:contentPart>
          </mc:Choice>
          <mc:Fallback>
            <p:pic>
              <p:nvPicPr>
                <p:cNvPr id="168976" name="Freihand 168975">
                  <a:extLst>
                    <a:ext uri="{FF2B5EF4-FFF2-40B4-BE49-F238E27FC236}">
                      <a16:creationId xmlns:a16="http://schemas.microsoft.com/office/drawing/2014/main" id="{778D6109-6CE7-40CF-8635-615507B6A9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33981" y="1504832"/>
                  <a:ext cx="142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68977" name="Freihand 168976">
                  <a:extLst>
                    <a:ext uri="{FF2B5EF4-FFF2-40B4-BE49-F238E27FC236}">
                      <a16:creationId xmlns:a16="http://schemas.microsoft.com/office/drawing/2014/main" id="{5B20975C-641E-43BD-AB15-D6F60CF804E8}"/>
                    </a:ext>
                  </a:extLst>
                </p14:cNvPr>
                <p14:cNvContentPartPr/>
                <p14:nvPr/>
              </p14:nvContentPartPr>
              <p14:xfrm>
                <a:off x="11044061" y="1549832"/>
                <a:ext cx="132120" cy="13680"/>
              </p14:xfrm>
            </p:contentPart>
          </mc:Choice>
          <mc:Fallback>
            <p:pic>
              <p:nvPicPr>
                <p:cNvPr id="168977" name="Freihand 168976">
                  <a:extLst>
                    <a:ext uri="{FF2B5EF4-FFF2-40B4-BE49-F238E27FC236}">
                      <a16:creationId xmlns:a16="http://schemas.microsoft.com/office/drawing/2014/main" id="{5B20975C-641E-43BD-AB15-D6F60CF804E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39741" y="1545512"/>
                  <a:ext cx="140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68978" name="Freihand 168977">
                  <a:extLst>
                    <a:ext uri="{FF2B5EF4-FFF2-40B4-BE49-F238E27FC236}">
                      <a16:creationId xmlns:a16="http://schemas.microsoft.com/office/drawing/2014/main" id="{4CD06586-4750-429D-8AD6-E293945F9F94}"/>
                    </a:ext>
                  </a:extLst>
                </p14:cNvPr>
                <p14:cNvContentPartPr/>
                <p14:nvPr/>
              </p14:nvContentPartPr>
              <p14:xfrm>
                <a:off x="11276261" y="1427792"/>
                <a:ext cx="114120" cy="96840"/>
              </p14:xfrm>
            </p:contentPart>
          </mc:Choice>
          <mc:Fallback>
            <p:pic>
              <p:nvPicPr>
                <p:cNvPr id="168978" name="Freihand 168977">
                  <a:extLst>
                    <a:ext uri="{FF2B5EF4-FFF2-40B4-BE49-F238E27FC236}">
                      <a16:creationId xmlns:a16="http://schemas.microsoft.com/office/drawing/2014/main" id="{4CD06586-4750-429D-8AD6-E293945F9F9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71941" y="1423472"/>
                  <a:ext cx="122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8979" name="Freihand 168978">
                  <a:extLst>
                    <a:ext uri="{FF2B5EF4-FFF2-40B4-BE49-F238E27FC236}">
                      <a16:creationId xmlns:a16="http://schemas.microsoft.com/office/drawing/2014/main" id="{AB324F7E-4242-48C6-BDCC-E2793A4F6265}"/>
                    </a:ext>
                  </a:extLst>
                </p14:cNvPr>
                <p14:cNvContentPartPr/>
                <p14:nvPr/>
              </p14:nvContentPartPr>
              <p14:xfrm>
                <a:off x="11479301" y="1487552"/>
                <a:ext cx="7560" cy="18720"/>
              </p14:xfrm>
            </p:contentPart>
          </mc:Choice>
          <mc:Fallback>
            <p:pic>
              <p:nvPicPr>
                <p:cNvPr id="168979" name="Freihand 168978">
                  <a:extLst>
                    <a:ext uri="{FF2B5EF4-FFF2-40B4-BE49-F238E27FC236}">
                      <a16:creationId xmlns:a16="http://schemas.microsoft.com/office/drawing/2014/main" id="{AB324F7E-4242-48C6-BDCC-E2793A4F626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74981" y="1483232"/>
                  <a:ext cx="16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8980" name="Freihand 168979">
                  <a:extLst>
                    <a:ext uri="{FF2B5EF4-FFF2-40B4-BE49-F238E27FC236}">
                      <a16:creationId xmlns:a16="http://schemas.microsoft.com/office/drawing/2014/main" id="{76B1453E-6E05-4175-9A14-1593F4B72165}"/>
                    </a:ext>
                  </a:extLst>
                </p14:cNvPr>
                <p14:cNvContentPartPr/>
                <p14:nvPr/>
              </p14:nvContentPartPr>
              <p14:xfrm>
                <a:off x="11501261" y="1402952"/>
                <a:ext cx="16920" cy="104400"/>
              </p14:xfrm>
            </p:contentPart>
          </mc:Choice>
          <mc:Fallback>
            <p:pic>
              <p:nvPicPr>
                <p:cNvPr id="168980" name="Freihand 168979">
                  <a:extLst>
                    <a:ext uri="{FF2B5EF4-FFF2-40B4-BE49-F238E27FC236}">
                      <a16:creationId xmlns:a16="http://schemas.microsoft.com/office/drawing/2014/main" id="{76B1453E-6E05-4175-9A14-1593F4B721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96941" y="1398632"/>
                  <a:ext cx="25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8981" name="Freihand 168980">
                  <a:extLst>
                    <a:ext uri="{FF2B5EF4-FFF2-40B4-BE49-F238E27FC236}">
                      <a16:creationId xmlns:a16="http://schemas.microsoft.com/office/drawing/2014/main" id="{A1227D07-A0B8-47BA-94B2-F9A2FE4FD105}"/>
                    </a:ext>
                  </a:extLst>
                </p14:cNvPr>
                <p14:cNvContentPartPr/>
                <p14:nvPr/>
              </p14:nvContentPartPr>
              <p14:xfrm>
                <a:off x="11478581" y="1440032"/>
                <a:ext cx="124920" cy="12960"/>
              </p14:xfrm>
            </p:contentPart>
          </mc:Choice>
          <mc:Fallback>
            <p:pic>
              <p:nvPicPr>
                <p:cNvPr id="168981" name="Freihand 168980">
                  <a:extLst>
                    <a:ext uri="{FF2B5EF4-FFF2-40B4-BE49-F238E27FC236}">
                      <a16:creationId xmlns:a16="http://schemas.microsoft.com/office/drawing/2014/main" id="{A1227D07-A0B8-47BA-94B2-F9A2FE4FD10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74261" y="1435712"/>
                  <a:ext cx="133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8982" name="Freihand 168981">
                  <a:extLst>
                    <a:ext uri="{FF2B5EF4-FFF2-40B4-BE49-F238E27FC236}">
                      <a16:creationId xmlns:a16="http://schemas.microsoft.com/office/drawing/2014/main" id="{F13AB210-12ED-4428-86C0-901AF1B1F82D}"/>
                    </a:ext>
                  </a:extLst>
                </p14:cNvPr>
                <p14:cNvContentPartPr/>
                <p14:nvPr/>
              </p14:nvContentPartPr>
              <p14:xfrm>
                <a:off x="11676581" y="1359392"/>
                <a:ext cx="18360" cy="129960"/>
              </p14:xfrm>
            </p:contentPart>
          </mc:Choice>
          <mc:Fallback>
            <p:pic>
              <p:nvPicPr>
                <p:cNvPr id="168982" name="Freihand 168981">
                  <a:extLst>
                    <a:ext uri="{FF2B5EF4-FFF2-40B4-BE49-F238E27FC236}">
                      <a16:creationId xmlns:a16="http://schemas.microsoft.com/office/drawing/2014/main" id="{F13AB210-12ED-4428-86C0-901AF1B1F82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672261" y="1355072"/>
                  <a:ext cx="27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8983" name="Freihand 168982">
                  <a:extLst>
                    <a:ext uri="{FF2B5EF4-FFF2-40B4-BE49-F238E27FC236}">
                      <a16:creationId xmlns:a16="http://schemas.microsoft.com/office/drawing/2014/main" id="{30284906-99DC-4738-A5E6-A898A62EF9F8}"/>
                    </a:ext>
                  </a:extLst>
                </p14:cNvPr>
                <p14:cNvContentPartPr/>
                <p14:nvPr/>
              </p14:nvContentPartPr>
              <p14:xfrm>
                <a:off x="11608901" y="1440032"/>
                <a:ext cx="142560" cy="30600"/>
              </p14:xfrm>
            </p:contentPart>
          </mc:Choice>
          <mc:Fallback>
            <p:pic>
              <p:nvPicPr>
                <p:cNvPr id="168983" name="Freihand 168982">
                  <a:extLst>
                    <a:ext uri="{FF2B5EF4-FFF2-40B4-BE49-F238E27FC236}">
                      <a16:creationId xmlns:a16="http://schemas.microsoft.com/office/drawing/2014/main" id="{30284906-99DC-4738-A5E6-A898A62EF9F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604581" y="1435712"/>
                  <a:ext cx="151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68984" name="Freihand 168983">
                  <a:extLst>
                    <a:ext uri="{FF2B5EF4-FFF2-40B4-BE49-F238E27FC236}">
                      <a16:creationId xmlns:a16="http://schemas.microsoft.com/office/drawing/2014/main" id="{8CEF1EFC-EE30-4DB3-9CBA-25E1C1C95611}"/>
                    </a:ext>
                  </a:extLst>
                </p14:cNvPr>
                <p14:cNvContentPartPr/>
                <p14:nvPr/>
              </p14:nvContentPartPr>
              <p14:xfrm>
                <a:off x="11641661" y="1334552"/>
                <a:ext cx="227160" cy="123120"/>
              </p14:xfrm>
            </p:contentPart>
          </mc:Choice>
          <mc:Fallback>
            <p:pic>
              <p:nvPicPr>
                <p:cNvPr id="168984" name="Freihand 168983">
                  <a:extLst>
                    <a:ext uri="{FF2B5EF4-FFF2-40B4-BE49-F238E27FC236}">
                      <a16:creationId xmlns:a16="http://schemas.microsoft.com/office/drawing/2014/main" id="{8CEF1EFC-EE30-4DB3-9CBA-25E1C1C956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637341" y="1330232"/>
                  <a:ext cx="235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68985" name="Freihand 168984">
                  <a:extLst>
                    <a:ext uri="{FF2B5EF4-FFF2-40B4-BE49-F238E27FC236}">
                      <a16:creationId xmlns:a16="http://schemas.microsoft.com/office/drawing/2014/main" id="{5D02B0FB-B95B-4A42-8685-C1E022E2A780}"/>
                    </a:ext>
                  </a:extLst>
                </p14:cNvPr>
                <p14:cNvContentPartPr/>
                <p14:nvPr/>
              </p14:nvContentPartPr>
              <p14:xfrm>
                <a:off x="11905901" y="1308632"/>
                <a:ext cx="107280" cy="155880"/>
              </p14:xfrm>
            </p:contentPart>
          </mc:Choice>
          <mc:Fallback>
            <p:pic>
              <p:nvPicPr>
                <p:cNvPr id="168985" name="Freihand 168984">
                  <a:extLst>
                    <a:ext uri="{FF2B5EF4-FFF2-40B4-BE49-F238E27FC236}">
                      <a16:creationId xmlns:a16="http://schemas.microsoft.com/office/drawing/2014/main" id="{5D02B0FB-B95B-4A42-8685-C1E022E2A7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901581" y="1304312"/>
                  <a:ext cx="115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100EAB91-7FC0-41D3-BC1D-A1628CD39424}"/>
                    </a:ext>
                  </a:extLst>
                </p14:cNvPr>
                <p14:cNvContentPartPr/>
                <p14:nvPr/>
              </p14:nvContentPartPr>
              <p14:xfrm>
                <a:off x="3059981" y="3111512"/>
                <a:ext cx="21600" cy="61560"/>
              </p14:xfrm>
            </p:contentPart>
          </mc:Choice>
          <mc:Fallback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100EAB91-7FC0-41D3-BC1D-A1628CD3942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55661" y="3107192"/>
                  <a:ext cx="30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22E1A64-5015-46A8-ADCA-A8B75C465A21}"/>
                    </a:ext>
                  </a:extLst>
                </p14:cNvPr>
                <p14:cNvContentPartPr/>
                <p14:nvPr/>
              </p14:nvContentPartPr>
              <p14:xfrm>
                <a:off x="2542661" y="1637312"/>
                <a:ext cx="253080" cy="82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22E1A64-5015-46A8-ADCA-A8B75C465A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38341" y="1632992"/>
                  <a:ext cx="261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D4E9016-2CEE-4E0B-B2CB-F24AABECD890}"/>
                    </a:ext>
                  </a:extLst>
                </p14:cNvPr>
                <p14:cNvContentPartPr/>
                <p14:nvPr/>
              </p14:nvContentPartPr>
              <p14:xfrm>
                <a:off x="2826341" y="1548752"/>
                <a:ext cx="104760" cy="203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D4E9016-2CEE-4E0B-B2CB-F24AABECD89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22021" y="1544432"/>
                  <a:ext cx="11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C188464-3134-4C4F-9B8C-D54BA2BC229E}"/>
                    </a:ext>
                  </a:extLst>
                </p14:cNvPr>
                <p14:cNvContentPartPr/>
                <p14:nvPr/>
              </p14:nvContentPartPr>
              <p14:xfrm>
                <a:off x="2976461" y="1623992"/>
                <a:ext cx="295200" cy="178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C188464-3134-4C4F-9B8C-D54BA2BC229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72141" y="1619672"/>
                  <a:ext cx="303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79E3294-9845-4698-A66F-CB6E7D937E83}"/>
                    </a:ext>
                  </a:extLst>
                </p14:cNvPr>
                <p14:cNvContentPartPr/>
                <p14:nvPr/>
              </p14:nvContentPartPr>
              <p14:xfrm>
                <a:off x="3313781" y="1598072"/>
                <a:ext cx="117720" cy="83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79E3294-9845-4698-A66F-CB6E7D937E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09461" y="1593752"/>
                  <a:ext cx="126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D8532AD-E8D0-4B0F-91A8-FFFF959D7384}"/>
                    </a:ext>
                  </a:extLst>
                </p14:cNvPr>
                <p14:cNvContentPartPr/>
                <p14:nvPr/>
              </p14:nvContentPartPr>
              <p14:xfrm>
                <a:off x="3586301" y="1590872"/>
                <a:ext cx="136800" cy="95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D8532AD-E8D0-4B0F-91A8-FFFF959D738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81981" y="1586552"/>
                  <a:ext cx="145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31ACE4D-0D2F-4B38-83DB-588A78A97BDD}"/>
                    </a:ext>
                  </a:extLst>
                </p14:cNvPr>
                <p14:cNvContentPartPr/>
                <p14:nvPr/>
              </p14:nvContentPartPr>
              <p14:xfrm>
                <a:off x="3738221" y="1623272"/>
                <a:ext cx="69120" cy="58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31ACE4D-0D2F-4B38-83DB-588A78A97BD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33901" y="1618952"/>
                  <a:ext cx="77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8B76617-B237-4399-8974-75EB269F4EC8}"/>
                    </a:ext>
                  </a:extLst>
                </p14:cNvPr>
                <p14:cNvContentPartPr/>
                <p14:nvPr/>
              </p14:nvContentPartPr>
              <p14:xfrm>
                <a:off x="3830021" y="1610672"/>
                <a:ext cx="93960" cy="79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8B76617-B237-4399-8974-75EB269F4EC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25701" y="1606352"/>
                  <a:ext cx="102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3F93AD-AC76-4C7D-9406-30D089BACFE5}"/>
                    </a:ext>
                  </a:extLst>
                </p14:cNvPr>
                <p14:cNvContentPartPr/>
                <p14:nvPr/>
              </p14:nvContentPartPr>
              <p14:xfrm>
                <a:off x="4042421" y="1567112"/>
                <a:ext cx="115560" cy="118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3F93AD-AC76-4C7D-9406-30D089BACF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38101" y="1562792"/>
                  <a:ext cx="124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1ED5158-F658-45A2-A276-9A177FFC5402}"/>
                    </a:ext>
                  </a:extLst>
                </p14:cNvPr>
                <p14:cNvContentPartPr/>
                <p14:nvPr/>
              </p14:nvContentPartPr>
              <p14:xfrm>
                <a:off x="4174181" y="1616432"/>
                <a:ext cx="64440" cy="61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1ED5158-F658-45A2-A276-9A177FFC54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69861" y="1612112"/>
                  <a:ext cx="73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AC6CD41-6E93-4232-AC3A-43F7043C976C}"/>
                    </a:ext>
                  </a:extLst>
                </p14:cNvPr>
                <p14:cNvContentPartPr/>
                <p14:nvPr/>
              </p14:nvContentPartPr>
              <p14:xfrm>
                <a:off x="4264541" y="1562432"/>
                <a:ext cx="98640" cy="106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AC6CD41-6E93-4232-AC3A-43F7043C976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60221" y="1558112"/>
                  <a:ext cx="107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504DE65-FAE1-42CF-8AFB-15BD7EF5B845}"/>
                    </a:ext>
                  </a:extLst>
                </p14:cNvPr>
                <p14:cNvContentPartPr/>
                <p14:nvPr/>
              </p14:nvContentPartPr>
              <p14:xfrm>
                <a:off x="4386581" y="1579352"/>
                <a:ext cx="127080" cy="71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504DE65-FAE1-42CF-8AFB-15BD7EF5B84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82261" y="1575032"/>
                  <a:ext cx="135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109164-45C8-4B1A-8F37-AB77D431228B}"/>
                    </a:ext>
                  </a:extLst>
                </p14:cNvPr>
                <p14:cNvContentPartPr/>
                <p14:nvPr/>
              </p14:nvContentPartPr>
              <p14:xfrm>
                <a:off x="4147541" y="1535072"/>
                <a:ext cx="136800" cy="5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109164-45C8-4B1A-8F37-AB77D431228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43221" y="1530752"/>
                  <a:ext cx="145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4325BBA-79AA-40B5-87D2-AF1847B82BF3}"/>
                    </a:ext>
                  </a:extLst>
                </p14:cNvPr>
                <p14:cNvContentPartPr/>
                <p14:nvPr/>
              </p14:nvContentPartPr>
              <p14:xfrm>
                <a:off x="4509341" y="1596632"/>
                <a:ext cx="261720" cy="64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4325BBA-79AA-40B5-87D2-AF1847B82B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05021" y="1592312"/>
                  <a:ext cx="270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5118ADA-4855-4985-921A-477F520F54F5}"/>
                    </a:ext>
                  </a:extLst>
                </p14:cNvPr>
                <p14:cNvContentPartPr/>
                <p14:nvPr/>
              </p14:nvContentPartPr>
              <p14:xfrm>
                <a:off x="4872941" y="1582232"/>
                <a:ext cx="24840" cy="100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5118ADA-4855-4985-921A-477F520F54F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68621" y="1577912"/>
                  <a:ext cx="33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FC78BEF-0E77-4C49-A3BD-F082993DEFEB}"/>
                    </a:ext>
                  </a:extLst>
                </p14:cNvPr>
                <p14:cNvContentPartPr/>
                <p14:nvPr/>
              </p14:nvContentPartPr>
              <p14:xfrm>
                <a:off x="4886621" y="1579712"/>
                <a:ext cx="134640" cy="36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FC78BEF-0E77-4C49-A3BD-F082993DEFE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82301" y="1575392"/>
                  <a:ext cx="143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E88DFFC-9A19-4A9B-88BE-7820A76011C5}"/>
                    </a:ext>
                  </a:extLst>
                </p14:cNvPr>
                <p14:cNvContentPartPr/>
                <p14:nvPr/>
              </p14:nvContentPartPr>
              <p14:xfrm>
                <a:off x="4889141" y="1658192"/>
                <a:ext cx="131400" cy="20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E88DFFC-9A19-4A9B-88BE-7820A76011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84821" y="1653872"/>
                  <a:ext cx="140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C1217C8-4782-4505-B799-0A802EFFFF89}"/>
                    </a:ext>
                  </a:extLst>
                </p14:cNvPr>
                <p14:cNvContentPartPr/>
                <p14:nvPr/>
              </p14:nvContentPartPr>
              <p14:xfrm>
                <a:off x="5025581" y="1576832"/>
                <a:ext cx="209520" cy="99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C1217C8-4782-4505-B799-0A802EFFFF8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21261" y="1572512"/>
                  <a:ext cx="218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3ED10BD-4769-4224-B5D6-F31C49383AE6}"/>
                    </a:ext>
                  </a:extLst>
                </p14:cNvPr>
                <p14:cNvContentPartPr/>
                <p14:nvPr/>
              </p14:nvContentPartPr>
              <p14:xfrm>
                <a:off x="5319701" y="1559912"/>
                <a:ext cx="140760" cy="125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3ED10BD-4769-4224-B5D6-F31C49383AE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15381" y="1555592"/>
                  <a:ext cx="149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1614854-645B-48D2-B915-45708CA5D862}"/>
                    </a:ext>
                  </a:extLst>
                </p14:cNvPr>
                <p14:cNvContentPartPr/>
                <p14:nvPr/>
              </p14:nvContentPartPr>
              <p14:xfrm>
                <a:off x="5380901" y="1633712"/>
                <a:ext cx="74880" cy="38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1614854-645B-48D2-B915-45708CA5D8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76581" y="1629392"/>
                  <a:ext cx="83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F8E1CA2-A296-48B5-A571-A6F36161D526}"/>
                    </a:ext>
                  </a:extLst>
                </p14:cNvPr>
                <p14:cNvContentPartPr/>
                <p14:nvPr/>
              </p14:nvContentPartPr>
              <p14:xfrm>
                <a:off x="5449661" y="1611752"/>
                <a:ext cx="341640" cy="58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F8E1CA2-A296-48B5-A571-A6F36161D52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45341" y="1607432"/>
                  <a:ext cx="350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E6D27DD-FCE5-4349-8C8C-6CD3AA7B5418}"/>
                    </a:ext>
                  </a:extLst>
                </p14:cNvPr>
                <p14:cNvContentPartPr/>
                <p14:nvPr/>
              </p14:nvContentPartPr>
              <p14:xfrm>
                <a:off x="5842781" y="1618952"/>
                <a:ext cx="165240" cy="53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E6D27DD-FCE5-4349-8C8C-6CD3AA7B541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38461" y="1614632"/>
                  <a:ext cx="173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206F9E7-EDAD-4773-9AF0-1208010EBB6E}"/>
                    </a:ext>
                  </a:extLst>
                </p14:cNvPr>
                <p14:cNvContentPartPr/>
                <p14:nvPr/>
              </p14:nvContentPartPr>
              <p14:xfrm>
                <a:off x="6023501" y="1618952"/>
                <a:ext cx="166680" cy="53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206F9E7-EDAD-4773-9AF0-1208010EBB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019181" y="1614632"/>
                  <a:ext cx="175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D72C672-F8B4-481C-874E-D50758621404}"/>
                    </a:ext>
                  </a:extLst>
                </p14:cNvPr>
                <p14:cNvContentPartPr/>
                <p14:nvPr/>
              </p14:nvContentPartPr>
              <p14:xfrm>
                <a:off x="6236981" y="1627592"/>
                <a:ext cx="72720" cy="55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D72C672-F8B4-481C-874E-D5075862140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32661" y="1623272"/>
                  <a:ext cx="81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1E0D5FC-38DC-4B80-9346-0982424395B1}"/>
                    </a:ext>
                  </a:extLst>
                </p14:cNvPr>
                <p14:cNvContentPartPr/>
                <p14:nvPr/>
              </p14:nvContentPartPr>
              <p14:xfrm>
                <a:off x="6487901" y="1632272"/>
                <a:ext cx="425880" cy="87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1E0D5FC-38DC-4B80-9346-0982424395B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83581" y="1627952"/>
                  <a:ext cx="434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F53F70F-33F7-47B3-BE27-51780A249E22}"/>
                    </a:ext>
                  </a:extLst>
                </p14:cNvPr>
                <p14:cNvContentPartPr/>
                <p14:nvPr/>
              </p14:nvContentPartPr>
              <p14:xfrm>
                <a:off x="6965981" y="1355432"/>
                <a:ext cx="353880" cy="835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F53F70F-33F7-47B3-BE27-51780A249E2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61661" y="1351112"/>
                  <a:ext cx="362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9BD9812-E5D8-4168-A094-5C14CD2D83F4}"/>
                    </a:ext>
                  </a:extLst>
                </p14:cNvPr>
                <p14:cNvContentPartPr/>
                <p14:nvPr/>
              </p14:nvContentPartPr>
              <p14:xfrm>
                <a:off x="7535861" y="1285952"/>
                <a:ext cx="96840" cy="152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9BD9812-E5D8-4168-A094-5C14CD2D83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31541" y="1281632"/>
                  <a:ext cx="105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5ED2F81-0C31-4FD4-8148-575021C597D8}"/>
                    </a:ext>
                  </a:extLst>
                </p14:cNvPr>
                <p14:cNvContentPartPr/>
                <p14:nvPr/>
              </p14:nvContentPartPr>
              <p14:xfrm>
                <a:off x="7545581" y="1390352"/>
                <a:ext cx="105840" cy="10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5ED2F81-0C31-4FD4-8148-575021C597D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41261" y="1386032"/>
                  <a:ext cx="114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402261-4455-4E2E-A353-3973BC7B56B3}"/>
                    </a:ext>
                  </a:extLst>
                </p14:cNvPr>
                <p14:cNvContentPartPr/>
                <p14:nvPr/>
              </p14:nvContentPartPr>
              <p14:xfrm>
                <a:off x="7691741" y="1283072"/>
                <a:ext cx="115200" cy="141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402261-4455-4E2E-A353-3973BC7B56B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87421" y="1278752"/>
                  <a:ext cx="123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D1E17BB-0331-419A-87EC-C8F1DC42371D}"/>
                    </a:ext>
                  </a:extLst>
                </p14:cNvPr>
                <p14:cNvContentPartPr/>
                <p14:nvPr/>
              </p14:nvContentPartPr>
              <p14:xfrm>
                <a:off x="7882541" y="1324832"/>
                <a:ext cx="89640" cy="4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D1E17BB-0331-419A-87EC-C8F1DC42371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78221" y="1320512"/>
                  <a:ext cx="98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022174D-F5F3-4799-B4CC-DF1A73239CCB}"/>
                    </a:ext>
                  </a:extLst>
                </p14:cNvPr>
                <p14:cNvContentPartPr/>
                <p14:nvPr/>
              </p14:nvContentPartPr>
              <p14:xfrm>
                <a:off x="7867061" y="1357232"/>
                <a:ext cx="112320" cy="9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022174D-F5F3-4799-B4CC-DF1A73239CC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62741" y="1352912"/>
                  <a:ext cx="120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B2D703D-1C83-4E19-91A7-682D00F2448A}"/>
                    </a:ext>
                  </a:extLst>
                </p14:cNvPr>
                <p14:cNvContentPartPr/>
                <p14:nvPr/>
              </p14:nvContentPartPr>
              <p14:xfrm>
                <a:off x="8047061" y="1240232"/>
                <a:ext cx="179640" cy="147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B2D703D-1C83-4E19-91A7-682D00F2448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42741" y="1235912"/>
                  <a:ext cx="188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4BA239-EBD9-4CFB-A0DD-31180314C844}"/>
                    </a:ext>
                  </a:extLst>
                </p14:cNvPr>
                <p14:cNvContentPartPr/>
                <p14:nvPr/>
              </p14:nvContentPartPr>
              <p14:xfrm>
                <a:off x="7189901" y="1578992"/>
                <a:ext cx="139680" cy="1486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4BA239-EBD9-4CFB-A0DD-31180314C84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85581" y="1574672"/>
                  <a:ext cx="148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0848778-F9EF-4996-95C6-302CF52A5E52}"/>
                    </a:ext>
                  </a:extLst>
                </p14:cNvPr>
                <p14:cNvContentPartPr/>
                <p14:nvPr/>
              </p14:nvContentPartPr>
              <p14:xfrm>
                <a:off x="7193501" y="1721192"/>
                <a:ext cx="152640" cy="4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0848778-F9EF-4996-95C6-302CF52A5E5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89181" y="1716872"/>
                  <a:ext cx="161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F5434AA-1D13-455F-9DC8-C705FB9B958F}"/>
                    </a:ext>
                  </a:extLst>
                </p14:cNvPr>
                <p14:cNvContentPartPr/>
                <p14:nvPr/>
              </p14:nvContentPartPr>
              <p14:xfrm>
                <a:off x="7437581" y="1576472"/>
                <a:ext cx="137160" cy="123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F5434AA-1D13-455F-9DC8-C705FB9B958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33261" y="1572152"/>
                  <a:ext cx="145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F20547C-3A52-40DE-A0CD-B9D6D9D673BE}"/>
                    </a:ext>
                  </a:extLst>
                </p14:cNvPr>
                <p14:cNvContentPartPr/>
                <p14:nvPr/>
              </p14:nvContentPartPr>
              <p14:xfrm>
                <a:off x="7573301" y="1678352"/>
                <a:ext cx="68040" cy="96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F20547C-3A52-40DE-A0CD-B9D6D9D673B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68981" y="1674032"/>
                  <a:ext cx="76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6453AA3-D752-4813-963B-41408AB8A736}"/>
                    </a:ext>
                  </a:extLst>
                </p14:cNvPr>
                <p14:cNvContentPartPr/>
                <p14:nvPr/>
              </p14:nvContentPartPr>
              <p14:xfrm>
                <a:off x="7700381" y="1612112"/>
                <a:ext cx="147600" cy="13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6453AA3-D752-4813-963B-41408AB8A7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96061" y="1607792"/>
                  <a:ext cx="156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3363F35-2C65-47E0-8B00-72F7A6F0BAE5}"/>
                    </a:ext>
                  </a:extLst>
                </p14:cNvPr>
                <p14:cNvContentPartPr/>
                <p14:nvPr/>
              </p14:nvContentPartPr>
              <p14:xfrm>
                <a:off x="7716581" y="1643792"/>
                <a:ext cx="138600" cy="18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3363F35-2C65-47E0-8B00-72F7A6F0BAE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12261" y="1639472"/>
                  <a:ext cx="147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88A78E2-1369-4915-9C04-F9EE78B2E401}"/>
                    </a:ext>
                  </a:extLst>
                </p14:cNvPr>
                <p14:cNvContentPartPr/>
                <p14:nvPr/>
              </p14:nvContentPartPr>
              <p14:xfrm>
                <a:off x="7941581" y="1557032"/>
                <a:ext cx="111960" cy="83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88A78E2-1369-4915-9C04-F9EE78B2E40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37261" y="1552712"/>
                  <a:ext cx="120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12301A1-0EE4-4543-88AF-7FC50C0CCEE1}"/>
                    </a:ext>
                  </a:extLst>
                </p14:cNvPr>
                <p14:cNvContentPartPr/>
                <p14:nvPr/>
              </p14:nvContentPartPr>
              <p14:xfrm>
                <a:off x="8057141" y="1611752"/>
                <a:ext cx="35640" cy="112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12301A1-0EE4-4543-88AF-7FC50C0CCEE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52821" y="1607432"/>
                  <a:ext cx="44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F64598A-332F-4A61-98EE-07721ACA397D}"/>
                    </a:ext>
                  </a:extLst>
                </p14:cNvPr>
                <p14:cNvContentPartPr/>
                <p14:nvPr/>
              </p14:nvContentPartPr>
              <p14:xfrm>
                <a:off x="8155421" y="1516352"/>
                <a:ext cx="98640" cy="125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F64598A-332F-4A61-98EE-07721ACA397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51101" y="1512032"/>
                  <a:ext cx="107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8960" name="Freihand 168959">
                  <a:extLst>
                    <a:ext uri="{FF2B5EF4-FFF2-40B4-BE49-F238E27FC236}">
                      <a16:creationId xmlns:a16="http://schemas.microsoft.com/office/drawing/2014/main" id="{784AC732-6400-46CB-880B-207C45032DEE}"/>
                    </a:ext>
                  </a:extLst>
                </p14:cNvPr>
                <p14:cNvContentPartPr/>
                <p14:nvPr/>
              </p14:nvContentPartPr>
              <p14:xfrm>
                <a:off x="8340821" y="1560272"/>
                <a:ext cx="49320" cy="45360"/>
              </p14:xfrm>
            </p:contentPart>
          </mc:Choice>
          <mc:Fallback>
            <p:pic>
              <p:nvPicPr>
                <p:cNvPr id="168960" name="Freihand 168959">
                  <a:extLst>
                    <a:ext uri="{FF2B5EF4-FFF2-40B4-BE49-F238E27FC236}">
                      <a16:creationId xmlns:a16="http://schemas.microsoft.com/office/drawing/2014/main" id="{784AC732-6400-46CB-880B-207C45032DE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36501" y="1555952"/>
                  <a:ext cx="57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8961" name="Freihand 168960">
                  <a:extLst>
                    <a:ext uri="{FF2B5EF4-FFF2-40B4-BE49-F238E27FC236}">
                      <a16:creationId xmlns:a16="http://schemas.microsoft.com/office/drawing/2014/main" id="{1FE41384-45CC-43A3-8C0C-8650648D3B2D}"/>
                    </a:ext>
                  </a:extLst>
                </p14:cNvPr>
                <p14:cNvContentPartPr/>
                <p14:nvPr/>
              </p14:nvContentPartPr>
              <p14:xfrm>
                <a:off x="8447381" y="1492232"/>
                <a:ext cx="92880" cy="143280"/>
              </p14:xfrm>
            </p:contentPart>
          </mc:Choice>
          <mc:Fallback>
            <p:pic>
              <p:nvPicPr>
                <p:cNvPr id="168961" name="Freihand 168960">
                  <a:extLst>
                    <a:ext uri="{FF2B5EF4-FFF2-40B4-BE49-F238E27FC236}">
                      <a16:creationId xmlns:a16="http://schemas.microsoft.com/office/drawing/2014/main" id="{1FE41384-45CC-43A3-8C0C-8650648D3B2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43061" y="1487912"/>
                  <a:ext cx="101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8962" name="Freihand 168961">
                  <a:extLst>
                    <a:ext uri="{FF2B5EF4-FFF2-40B4-BE49-F238E27FC236}">
                      <a16:creationId xmlns:a16="http://schemas.microsoft.com/office/drawing/2014/main" id="{21216041-0ABC-4A2A-8384-8523F7E521BD}"/>
                    </a:ext>
                  </a:extLst>
                </p14:cNvPr>
                <p14:cNvContentPartPr/>
                <p14:nvPr/>
              </p14:nvContentPartPr>
              <p14:xfrm>
                <a:off x="8494901" y="1470992"/>
                <a:ext cx="244440" cy="49320"/>
              </p14:xfrm>
            </p:contentPart>
          </mc:Choice>
          <mc:Fallback>
            <p:pic>
              <p:nvPicPr>
                <p:cNvPr id="168962" name="Freihand 168961">
                  <a:extLst>
                    <a:ext uri="{FF2B5EF4-FFF2-40B4-BE49-F238E27FC236}">
                      <a16:creationId xmlns:a16="http://schemas.microsoft.com/office/drawing/2014/main" id="{21216041-0ABC-4A2A-8384-8523F7E521B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90581" y="1466672"/>
                  <a:ext cx="253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8965" name="Freihand 168964">
                  <a:extLst>
                    <a:ext uri="{FF2B5EF4-FFF2-40B4-BE49-F238E27FC236}">
                      <a16:creationId xmlns:a16="http://schemas.microsoft.com/office/drawing/2014/main" id="{A1F888A2-7DE5-47F9-9A38-E8515D5A772C}"/>
                    </a:ext>
                  </a:extLst>
                </p14:cNvPr>
                <p14:cNvContentPartPr/>
                <p14:nvPr/>
              </p14:nvContentPartPr>
              <p14:xfrm>
                <a:off x="8623421" y="1571432"/>
                <a:ext cx="154080" cy="12960"/>
              </p14:xfrm>
            </p:contentPart>
          </mc:Choice>
          <mc:Fallback>
            <p:pic>
              <p:nvPicPr>
                <p:cNvPr id="168965" name="Freihand 168964">
                  <a:extLst>
                    <a:ext uri="{FF2B5EF4-FFF2-40B4-BE49-F238E27FC236}">
                      <a16:creationId xmlns:a16="http://schemas.microsoft.com/office/drawing/2014/main" id="{A1F888A2-7DE5-47F9-9A38-E8515D5A772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19101" y="1567112"/>
                  <a:ext cx="162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8966" name="Freihand 168965">
                  <a:extLst>
                    <a:ext uri="{FF2B5EF4-FFF2-40B4-BE49-F238E27FC236}">
                      <a16:creationId xmlns:a16="http://schemas.microsoft.com/office/drawing/2014/main" id="{0411B7A1-712B-4B14-9B45-B7F7E105DAF6}"/>
                    </a:ext>
                  </a:extLst>
                </p14:cNvPr>
                <p14:cNvContentPartPr/>
                <p14:nvPr/>
              </p14:nvContentPartPr>
              <p14:xfrm>
                <a:off x="8889101" y="1455152"/>
                <a:ext cx="126000" cy="129600"/>
              </p14:xfrm>
            </p:contentPart>
          </mc:Choice>
          <mc:Fallback>
            <p:pic>
              <p:nvPicPr>
                <p:cNvPr id="168966" name="Freihand 168965">
                  <a:extLst>
                    <a:ext uri="{FF2B5EF4-FFF2-40B4-BE49-F238E27FC236}">
                      <a16:creationId xmlns:a16="http://schemas.microsoft.com/office/drawing/2014/main" id="{0411B7A1-712B-4B14-9B45-B7F7E105DA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84781" y="1450832"/>
                  <a:ext cx="134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8967" name="Freihand 168966">
                  <a:extLst>
                    <a:ext uri="{FF2B5EF4-FFF2-40B4-BE49-F238E27FC236}">
                      <a16:creationId xmlns:a16="http://schemas.microsoft.com/office/drawing/2014/main" id="{6ECAB02B-9C87-4350-81DD-F38AB3619926}"/>
                    </a:ext>
                  </a:extLst>
                </p14:cNvPr>
                <p14:cNvContentPartPr/>
                <p14:nvPr/>
              </p14:nvContentPartPr>
              <p14:xfrm>
                <a:off x="8973701" y="1506272"/>
                <a:ext cx="19800" cy="120240"/>
              </p14:xfrm>
            </p:contentPart>
          </mc:Choice>
          <mc:Fallback>
            <p:pic>
              <p:nvPicPr>
                <p:cNvPr id="168967" name="Freihand 168966">
                  <a:extLst>
                    <a:ext uri="{FF2B5EF4-FFF2-40B4-BE49-F238E27FC236}">
                      <a16:creationId xmlns:a16="http://schemas.microsoft.com/office/drawing/2014/main" id="{6ECAB02B-9C87-4350-81DD-F38AB361992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69381" y="1501952"/>
                  <a:ext cx="28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8968" name="Freihand 168967">
                  <a:extLst>
                    <a:ext uri="{FF2B5EF4-FFF2-40B4-BE49-F238E27FC236}">
                      <a16:creationId xmlns:a16="http://schemas.microsoft.com/office/drawing/2014/main" id="{16CA0399-5718-4980-AA73-1511FDCC573F}"/>
                    </a:ext>
                  </a:extLst>
                </p14:cNvPr>
                <p14:cNvContentPartPr/>
                <p14:nvPr/>
              </p14:nvContentPartPr>
              <p14:xfrm>
                <a:off x="9074861" y="1575392"/>
                <a:ext cx="6120" cy="80280"/>
              </p14:xfrm>
            </p:contentPart>
          </mc:Choice>
          <mc:Fallback>
            <p:pic>
              <p:nvPicPr>
                <p:cNvPr id="168968" name="Freihand 168967">
                  <a:extLst>
                    <a:ext uri="{FF2B5EF4-FFF2-40B4-BE49-F238E27FC236}">
                      <a16:creationId xmlns:a16="http://schemas.microsoft.com/office/drawing/2014/main" id="{16CA0399-5718-4980-AA73-1511FDCC573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70541" y="1571072"/>
                  <a:ext cx="1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8969" name="Freihand 168968">
                  <a:extLst>
                    <a:ext uri="{FF2B5EF4-FFF2-40B4-BE49-F238E27FC236}">
                      <a16:creationId xmlns:a16="http://schemas.microsoft.com/office/drawing/2014/main" id="{926F22DC-7C4D-4872-90BC-38EDFD83982B}"/>
                    </a:ext>
                  </a:extLst>
                </p14:cNvPr>
                <p14:cNvContentPartPr/>
                <p14:nvPr/>
              </p14:nvContentPartPr>
              <p14:xfrm>
                <a:off x="9143621" y="1463072"/>
                <a:ext cx="117000" cy="138960"/>
              </p14:xfrm>
            </p:contentPart>
          </mc:Choice>
          <mc:Fallback>
            <p:pic>
              <p:nvPicPr>
                <p:cNvPr id="168969" name="Freihand 168968">
                  <a:extLst>
                    <a:ext uri="{FF2B5EF4-FFF2-40B4-BE49-F238E27FC236}">
                      <a16:creationId xmlns:a16="http://schemas.microsoft.com/office/drawing/2014/main" id="{926F22DC-7C4D-4872-90BC-38EDFD83982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39301" y="1458752"/>
                  <a:ext cx="125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8970" name="Freihand 168969">
                  <a:extLst>
                    <a:ext uri="{FF2B5EF4-FFF2-40B4-BE49-F238E27FC236}">
                      <a16:creationId xmlns:a16="http://schemas.microsoft.com/office/drawing/2014/main" id="{6CEBFF06-8AAB-4747-B6AA-397B92C1353C}"/>
                    </a:ext>
                  </a:extLst>
                </p14:cNvPr>
                <p14:cNvContentPartPr/>
                <p14:nvPr/>
              </p14:nvContentPartPr>
              <p14:xfrm>
                <a:off x="9169901" y="1418432"/>
                <a:ext cx="167400" cy="14400"/>
              </p14:xfrm>
            </p:contentPart>
          </mc:Choice>
          <mc:Fallback>
            <p:pic>
              <p:nvPicPr>
                <p:cNvPr id="168970" name="Freihand 168969">
                  <a:extLst>
                    <a:ext uri="{FF2B5EF4-FFF2-40B4-BE49-F238E27FC236}">
                      <a16:creationId xmlns:a16="http://schemas.microsoft.com/office/drawing/2014/main" id="{6CEBFF06-8AAB-4747-B6AA-397B92C135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65581" y="1414112"/>
                  <a:ext cx="176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DFDE0D-4170-403E-9CE5-85B7356C5855}"/>
                    </a:ext>
                  </a:extLst>
                </p14:cNvPr>
                <p14:cNvContentPartPr/>
                <p14:nvPr/>
              </p14:nvContentPartPr>
              <p14:xfrm>
                <a:off x="611261" y="1660712"/>
                <a:ext cx="86400" cy="88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DFDE0D-4170-403E-9CE5-85B7356C585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6941" y="1656392"/>
                  <a:ext cx="95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1C3AD01-CCB9-4D43-AF60-97A198E51EBB}"/>
                    </a:ext>
                  </a:extLst>
                </p14:cNvPr>
                <p14:cNvContentPartPr/>
                <p14:nvPr/>
              </p14:nvContentPartPr>
              <p14:xfrm>
                <a:off x="739781" y="1582232"/>
                <a:ext cx="193680" cy="150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1C3AD01-CCB9-4D43-AF60-97A198E51EB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5461" y="1577912"/>
                  <a:ext cx="202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20E83B4-36A6-40F1-9431-538776CED378}"/>
                    </a:ext>
                  </a:extLst>
                </p14:cNvPr>
                <p14:cNvContentPartPr/>
                <p14:nvPr/>
              </p14:nvContentPartPr>
              <p14:xfrm>
                <a:off x="907541" y="1601312"/>
                <a:ext cx="360" cy="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20E83B4-36A6-40F1-9431-538776CED37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3221" y="15969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B232171-1932-452B-8B3A-B997E9B4DE17}"/>
                    </a:ext>
                  </a:extLst>
                </p14:cNvPr>
                <p14:cNvContentPartPr/>
                <p14:nvPr/>
              </p14:nvContentPartPr>
              <p14:xfrm>
                <a:off x="947861" y="1653512"/>
                <a:ext cx="68400" cy="174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B232171-1932-452B-8B3A-B997E9B4DE1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3541" y="1649192"/>
                  <a:ext cx="77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53A4129-B1D1-4177-BF8C-3163308E7BB7}"/>
                    </a:ext>
                  </a:extLst>
                </p14:cNvPr>
                <p14:cNvContentPartPr/>
                <p14:nvPr/>
              </p14:nvContentPartPr>
              <p14:xfrm>
                <a:off x="1018421" y="1604552"/>
                <a:ext cx="77760" cy="130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53A4129-B1D1-4177-BF8C-3163308E7BB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4101" y="1600232"/>
                  <a:ext cx="86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6ED617B-D017-45AC-88A7-D382B0D68222}"/>
                    </a:ext>
                  </a:extLst>
                </p14:cNvPr>
                <p14:cNvContentPartPr/>
                <p14:nvPr/>
              </p14:nvContentPartPr>
              <p14:xfrm>
                <a:off x="1248821" y="1581872"/>
                <a:ext cx="284400" cy="119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6ED617B-D017-45AC-88A7-D382B0D6822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44501" y="1577552"/>
                  <a:ext cx="293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DC5059F-C4DD-4C1B-B722-6A045F8ECF14}"/>
                    </a:ext>
                  </a:extLst>
                </p14:cNvPr>
                <p14:cNvContentPartPr/>
                <p14:nvPr/>
              </p14:nvContentPartPr>
              <p14:xfrm>
                <a:off x="1671821" y="1559912"/>
                <a:ext cx="132840" cy="140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DC5059F-C4DD-4C1B-B722-6A045F8ECF1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67501" y="1555592"/>
                  <a:ext cx="141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1440A09-5430-42F1-9289-1A8E136B5641}"/>
                    </a:ext>
                  </a:extLst>
                </p14:cNvPr>
                <p14:cNvContentPartPr/>
                <p14:nvPr/>
              </p14:nvContentPartPr>
              <p14:xfrm>
                <a:off x="1734461" y="1616432"/>
                <a:ext cx="74880" cy="57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1440A09-5430-42F1-9289-1A8E136B564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30141" y="1612112"/>
                  <a:ext cx="83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B43A1E1-6FFF-46D9-B775-FB66DF5553BC}"/>
                    </a:ext>
                  </a:extLst>
                </p14:cNvPr>
                <p14:cNvContentPartPr/>
                <p14:nvPr/>
              </p14:nvContentPartPr>
              <p14:xfrm>
                <a:off x="1823741" y="1639832"/>
                <a:ext cx="194400" cy="70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B43A1E1-6FFF-46D9-B775-FB66DF5553B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19421" y="1635512"/>
                  <a:ext cx="203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44B30BB-3CC8-4821-91C4-AA46F9B73D04}"/>
                    </a:ext>
                  </a:extLst>
                </p14:cNvPr>
                <p14:cNvContentPartPr/>
                <p14:nvPr/>
              </p14:nvContentPartPr>
              <p14:xfrm>
                <a:off x="2018141" y="1647392"/>
                <a:ext cx="77400" cy="55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44B30BB-3CC8-4821-91C4-AA46F9B73D0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013821" y="1643072"/>
                  <a:ext cx="86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918B83C-D6B5-44EA-9738-67D71CEDE899}"/>
                    </a:ext>
                  </a:extLst>
                </p14:cNvPr>
                <p14:cNvContentPartPr/>
                <p14:nvPr/>
              </p14:nvContentPartPr>
              <p14:xfrm>
                <a:off x="2101661" y="1632272"/>
                <a:ext cx="308160" cy="74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918B83C-D6B5-44EA-9738-67D71CEDE89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97341" y="1627952"/>
                  <a:ext cx="316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8991" name="Freihand 168990">
                  <a:extLst>
                    <a:ext uri="{FF2B5EF4-FFF2-40B4-BE49-F238E27FC236}">
                      <a16:creationId xmlns:a16="http://schemas.microsoft.com/office/drawing/2014/main" id="{DBCAC4DF-82B9-4DCF-8394-56E364D75F5D}"/>
                    </a:ext>
                  </a:extLst>
                </p14:cNvPr>
                <p14:cNvContentPartPr/>
                <p14:nvPr/>
              </p14:nvContentPartPr>
              <p14:xfrm>
                <a:off x="208061" y="1990112"/>
                <a:ext cx="191160" cy="9000"/>
              </p14:xfrm>
            </p:contentPart>
          </mc:Choice>
          <mc:Fallback>
            <p:pic>
              <p:nvPicPr>
                <p:cNvPr id="168991" name="Freihand 168990">
                  <a:extLst>
                    <a:ext uri="{FF2B5EF4-FFF2-40B4-BE49-F238E27FC236}">
                      <a16:creationId xmlns:a16="http://schemas.microsoft.com/office/drawing/2014/main" id="{DBCAC4DF-82B9-4DCF-8394-56E364D75F5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3741" y="1985792"/>
                  <a:ext cx="19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8992" name="Freihand 168991">
                  <a:extLst>
                    <a:ext uri="{FF2B5EF4-FFF2-40B4-BE49-F238E27FC236}">
                      <a16:creationId xmlns:a16="http://schemas.microsoft.com/office/drawing/2014/main" id="{C128D2A1-D9FA-4966-BF6E-4F8B8A9BEB8F}"/>
                    </a:ext>
                  </a:extLst>
                </p14:cNvPr>
                <p14:cNvContentPartPr/>
                <p14:nvPr/>
              </p14:nvContentPartPr>
              <p14:xfrm>
                <a:off x="341621" y="1924952"/>
                <a:ext cx="176040" cy="144720"/>
              </p14:xfrm>
            </p:contentPart>
          </mc:Choice>
          <mc:Fallback>
            <p:pic>
              <p:nvPicPr>
                <p:cNvPr id="168992" name="Freihand 168991">
                  <a:extLst>
                    <a:ext uri="{FF2B5EF4-FFF2-40B4-BE49-F238E27FC236}">
                      <a16:creationId xmlns:a16="http://schemas.microsoft.com/office/drawing/2014/main" id="{C128D2A1-D9FA-4966-BF6E-4F8B8A9BEB8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7301" y="1920632"/>
                  <a:ext cx="184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8993" name="Freihand 168992">
                  <a:extLst>
                    <a:ext uri="{FF2B5EF4-FFF2-40B4-BE49-F238E27FC236}">
                      <a16:creationId xmlns:a16="http://schemas.microsoft.com/office/drawing/2014/main" id="{36CFA0E6-39D0-4C81-AECA-26F0F0C34CAD}"/>
                    </a:ext>
                  </a:extLst>
                </p14:cNvPr>
                <p14:cNvContentPartPr/>
                <p14:nvPr/>
              </p14:nvContentPartPr>
              <p14:xfrm>
                <a:off x="656261" y="1875272"/>
                <a:ext cx="324000" cy="133560"/>
              </p14:xfrm>
            </p:contentPart>
          </mc:Choice>
          <mc:Fallback>
            <p:pic>
              <p:nvPicPr>
                <p:cNvPr id="168993" name="Freihand 168992">
                  <a:extLst>
                    <a:ext uri="{FF2B5EF4-FFF2-40B4-BE49-F238E27FC236}">
                      <a16:creationId xmlns:a16="http://schemas.microsoft.com/office/drawing/2014/main" id="{36CFA0E6-39D0-4C81-AECA-26F0F0C34CA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51941" y="1870952"/>
                  <a:ext cx="332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8994" name="Freihand 168993">
                  <a:extLst>
                    <a:ext uri="{FF2B5EF4-FFF2-40B4-BE49-F238E27FC236}">
                      <a16:creationId xmlns:a16="http://schemas.microsoft.com/office/drawing/2014/main" id="{43F2BF61-038C-48A7-A531-42330C08643F}"/>
                    </a:ext>
                  </a:extLst>
                </p14:cNvPr>
                <p14:cNvContentPartPr/>
                <p14:nvPr/>
              </p14:nvContentPartPr>
              <p14:xfrm>
                <a:off x="1147301" y="1826672"/>
                <a:ext cx="138240" cy="167760"/>
              </p14:xfrm>
            </p:contentPart>
          </mc:Choice>
          <mc:Fallback>
            <p:pic>
              <p:nvPicPr>
                <p:cNvPr id="168994" name="Freihand 168993">
                  <a:extLst>
                    <a:ext uri="{FF2B5EF4-FFF2-40B4-BE49-F238E27FC236}">
                      <a16:creationId xmlns:a16="http://schemas.microsoft.com/office/drawing/2014/main" id="{43F2BF61-038C-48A7-A531-42330C08643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2981" y="1822352"/>
                  <a:ext cx="146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8995" name="Freihand 168994">
                  <a:extLst>
                    <a:ext uri="{FF2B5EF4-FFF2-40B4-BE49-F238E27FC236}">
                      <a16:creationId xmlns:a16="http://schemas.microsoft.com/office/drawing/2014/main" id="{8D438ED4-28A4-42DC-B84A-EE8BF666DB1C}"/>
                    </a:ext>
                  </a:extLst>
                </p14:cNvPr>
                <p14:cNvContentPartPr/>
                <p14:nvPr/>
              </p14:nvContentPartPr>
              <p14:xfrm>
                <a:off x="1267181" y="1911272"/>
                <a:ext cx="84600" cy="76320"/>
              </p14:xfrm>
            </p:contentPart>
          </mc:Choice>
          <mc:Fallback>
            <p:pic>
              <p:nvPicPr>
                <p:cNvPr id="168995" name="Freihand 168994">
                  <a:extLst>
                    <a:ext uri="{FF2B5EF4-FFF2-40B4-BE49-F238E27FC236}">
                      <a16:creationId xmlns:a16="http://schemas.microsoft.com/office/drawing/2014/main" id="{8D438ED4-28A4-42DC-B84A-EE8BF666DB1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2861" y="1906952"/>
                  <a:ext cx="93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8996" name="Freihand 168995">
                  <a:extLst>
                    <a:ext uri="{FF2B5EF4-FFF2-40B4-BE49-F238E27FC236}">
                      <a16:creationId xmlns:a16="http://schemas.microsoft.com/office/drawing/2014/main" id="{C7ECDFE5-1528-4B2B-B606-77396184722D}"/>
                    </a:ext>
                  </a:extLst>
                </p14:cNvPr>
                <p14:cNvContentPartPr/>
                <p14:nvPr/>
              </p14:nvContentPartPr>
              <p14:xfrm>
                <a:off x="1375541" y="1814792"/>
                <a:ext cx="73800" cy="149040"/>
              </p14:xfrm>
            </p:contentPart>
          </mc:Choice>
          <mc:Fallback>
            <p:pic>
              <p:nvPicPr>
                <p:cNvPr id="168996" name="Freihand 168995">
                  <a:extLst>
                    <a:ext uri="{FF2B5EF4-FFF2-40B4-BE49-F238E27FC236}">
                      <a16:creationId xmlns:a16="http://schemas.microsoft.com/office/drawing/2014/main" id="{C7ECDFE5-1528-4B2B-B606-77396184722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371221" y="1810472"/>
                  <a:ext cx="82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8997" name="Freihand 168996">
                  <a:extLst>
                    <a:ext uri="{FF2B5EF4-FFF2-40B4-BE49-F238E27FC236}">
                      <a16:creationId xmlns:a16="http://schemas.microsoft.com/office/drawing/2014/main" id="{AF44E6FF-DCAD-4996-BB3D-10C5D8356BD7}"/>
                    </a:ext>
                  </a:extLst>
                </p14:cNvPr>
                <p14:cNvContentPartPr/>
                <p14:nvPr/>
              </p14:nvContentPartPr>
              <p14:xfrm>
                <a:off x="1491821" y="1891112"/>
                <a:ext cx="168120" cy="77040"/>
              </p14:xfrm>
            </p:contentPart>
          </mc:Choice>
          <mc:Fallback>
            <p:pic>
              <p:nvPicPr>
                <p:cNvPr id="168997" name="Freihand 168996">
                  <a:extLst>
                    <a:ext uri="{FF2B5EF4-FFF2-40B4-BE49-F238E27FC236}">
                      <a16:creationId xmlns:a16="http://schemas.microsoft.com/office/drawing/2014/main" id="{AF44E6FF-DCAD-4996-BB3D-10C5D8356BD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487501" y="1886792"/>
                  <a:ext cx="176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8998" name="Freihand 168997">
                  <a:extLst>
                    <a:ext uri="{FF2B5EF4-FFF2-40B4-BE49-F238E27FC236}">
                      <a16:creationId xmlns:a16="http://schemas.microsoft.com/office/drawing/2014/main" id="{438A4D77-1024-4E64-81E3-540F7C72990F}"/>
                    </a:ext>
                  </a:extLst>
                </p14:cNvPr>
                <p14:cNvContentPartPr/>
                <p14:nvPr/>
              </p14:nvContentPartPr>
              <p14:xfrm>
                <a:off x="1297421" y="1810472"/>
                <a:ext cx="62640" cy="14400"/>
              </p14:xfrm>
            </p:contentPart>
          </mc:Choice>
          <mc:Fallback>
            <p:pic>
              <p:nvPicPr>
                <p:cNvPr id="168998" name="Freihand 168997">
                  <a:extLst>
                    <a:ext uri="{FF2B5EF4-FFF2-40B4-BE49-F238E27FC236}">
                      <a16:creationId xmlns:a16="http://schemas.microsoft.com/office/drawing/2014/main" id="{438A4D77-1024-4E64-81E3-540F7C72990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93101" y="1806152"/>
                  <a:ext cx="71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8999" name="Freihand 168998">
                  <a:extLst>
                    <a:ext uri="{FF2B5EF4-FFF2-40B4-BE49-F238E27FC236}">
                      <a16:creationId xmlns:a16="http://schemas.microsoft.com/office/drawing/2014/main" id="{6F44D8BE-2807-4A3A-9CD7-DCA51F520492}"/>
                    </a:ext>
                  </a:extLst>
                </p14:cNvPr>
                <p14:cNvContentPartPr/>
                <p14:nvPr/>
              </p14:nvContentPartPr>
              <p14:xfrm>
                <a:off x="1657421" y="1867712"/>
                <a:ext cx="150840" cy="82800"/>
              </p14:xfrm>
            </p:contentPart>
          </mc:Choice>
          <mc:Fallback>
            <p:pic>
              <p:nvPicPr>
                <p:cNvPr id="168999" name="Freihand 168998">
                  <a:extLst>
                    <a:ext uri="{FF2B5EF4-FFF2-40B4-BE49-F238E27FC236}">
                      <a16:creationId xmlns:a16="http://schemas.microsoft.com/office/drawing/2014/main" id="{6F44D8BE-2807-4A3A-9CD7-DCA51F52049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653101" y="1863392"/>
                  <a:ext cx="159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9001" name="Freihand 169000">
                  <a:extLst>
                    <a:ext uri="{FF2B5EF4-FFF2-40B4-BE49-F238E27FC236}">
                      <a16:creationId xmlns:a16="http://schemas.microsoft.com/office/drawing/2014/main" id="{49A56B45-5438-4612-8F5E-54CC393F3655}"/>
                    </a:ext>
                  </a:extLst>
                </p14:cNvPr>
                <p14:cNvContentPartPr/>
                <p14:nvPr/>
              </p14:nvContentPartPr>
              <p14:xfrm>
                <a:off x="1916621" y="1833872"/>
                <a:ext cx="151560" cy="123120"/>
              </p14:xfrm>
            </p:contentPart>
          </mc:Choice>
          <mc:Fallback>
            <p:pic>
              <p:nvPicPr>
                <p:cNvPr id="169001" name="Freihand 169000">
                  <a:extLst>
                    <a:ext uri="{FF2B5EF4-FFF2-40B4-BE49-F238E27FC236}">
                      <a16:creationId xmlns:a16="http://schemas.microsoft.com/office/drawing/2014/main" id="{49A56B45-5438-4612-8F5E-54CC393F365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12301" y="1829552"/>
                  <a:ext cx="160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9002" name="Freihand 169001">
                  <a:extLst>
                    <a:ext uri="{FF2B5EF4-FFF2-40B4-BE49-F238E27FC236}">
                      <a16:creationId xmlns:a16="http://schemas.microsoft.com/office/drawing/2014/main" id="{D3B0CDE6-597D-4897-8B80-FC47E7403DA1}"/>
                    </a:ext>
                  </a:extLst>
                </p14:cNvPr>
                <p14:cNvContentPartPr/>
                <p14:nvPr/>
              </p14:nvContentPartPr>
              <p14:xfrm>
                <a:off x="2012741" y="1903352"/>
                <a:ext cx="68400" cy="52560"/>
              </p14:xfrm>
            </p:contentPart>
          </mc:Choice>
          <mc:Fallback>
            <p:pic>
              <p:nvPicPr>
                <p:cNvPr id="169002" name="Freihand 169001">
                  <a:extLst>
                    <a:ext uri="{FF2B5EF4-FFF2-40B4-BE49-F238E27FC236}">
                      <a16:creationId xmlns:a16="http://schemas.microsoft.com/office/drawing/2014/main" id="{D3B0CDE6-597D-4897-8B80-FC47E7403DA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08421" y="1899032"/>
                  <a:ext cx="77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9003" name="Freihand 169002">
                  <a:extLst>
                    <a:ext uri="{FF2B5EF4-FFF2-40B4-BE49-F238E27FC236}">
                      <a16:creationId xmlns:a16="http://schemas.microsoft.com/office/drawing/2014/main" id="{865CCB18-E2DA-465C-8E44-F7E6B6CD1147}"/>
                    </a:ext>
                  </a:extLst>
                </p14:cNvPr>
                <p14:cNvContentPartPr/>
                <p14:nvPr/>
              </p14:nvContentPartPr>
              <p14:xfrm>
                <a:off x="2103461" y="1900832"/>
                <a:ext cx="279360" cy="49680"/>
              </p14:xfrm>
            </p:contentPart>
          </mc:Choice>
          <mc:Fallback>
            <p:pic>
              <p:nvPicPr>
                <p:cNvPr id="169003" name="Freihand 169002">
                  <a:extLst>
                    <a:ext uri="{FF2B5EF4-FFF2-40B4-BE49-F238E27FC236}">
                      <a16:creationId xmlns:a16="http://schemas.microsoft.com/office/drawing/2014/main" id="{865CCB18-E2DA-465C-8E44-F7E6B6CD114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099141" y="1896512"/>
                  <a:ext cx="288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9005" name="Freihand 169004">
                  <a:extLst>
                    <a:ext uri="{FF2B5EF4-FFF2-40B4-BE49-F238E27FC236}">
                      <a16:creationId xmlns:a16="http://schemas.microsoft.com/office/drawing/2014/main" id="{4F6E5BD2-AF2C-408A-AE83-27ADDDC5F8AF}"/>
                    </a:ext>
                  </a:extLst>
                </p14:cNvPr>
                <p14:cNvContentPartPr/>
                <p14:nvPr/>
              </p14:nvContentPartPr>
              <p14:xfrm>
                <a:off x="2334581" y="1890032"/>
                <a:ext cx="85680" cy="83880"/>
              </p14:xfrm>
            </p:contentPart>
          </mc:Choice>
          <mc:Fallback>
            <p:pic>
              <p:nvPicPr>
                <p:cNvPr id="169005" name="Freihand 169004">
                  <a:extLst>
                    <a:ext uri="{FF2B5EF4-FFF2-40B4-BE49-F238E27FC236}">
                      <a16:creationId xmlns:a16="http://schemas.microsoft.com/office/drawing/2014/main" id="{4F6E5BD2-AF2C-408A-AE83-27ADDDC5F8A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30261" y="1885712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9006" name="Freihand 169005">
                  <a:extLst>
                    <a:ext uri="{FF2B5EF4-FFF2-40B4-BE49-F238E27FC236}">
                      <a16:creationId xmlns:a16="http://schemas.microsoft.com/office/drawing/2014/main" id="{FB84917F-798A-4ADE-A234-8A61429D5797}"/>
                    </a:ext>
                  </a:extLst>
                </p14:cNvPr>
                <p14:cNvContentPartPr/>
                <p14:nvPr/>
              </p14:nvContentPartPr>
              <p14:xfrm>
                <a:off x="2436101" y="1897952"/>
                <a:ext cx="320400" cy="57600"/>
              </p14:xfrm>
            </p:contentPart>
          </mc:Choice>
          <mc:Fallback>
            <p:pic>
              <p:nvPicPr>
                <p:cNvPr id="169006" name="Freihand 169005">
                  <a:extLst>
                    <a:ext uri="{FF2B5EF4-FFF2-40B4-BE49-F238E27FC236}">
                      <a16:creationId xmlns:a16="http://schemas.microsoft.com/office/drawing/2014/main" id="{FB84917F-798A-4ADE-A234-8A61429D579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431781" y="1893632"/>
                  <a:ext cx="329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9007" name="Freihand 169006">
                  <a:extLst>
                    <a:ext uri="{FF2B5EF4-FFF2-40B4-BE49-F238E27FC236}">
                      <a16:creationId xmlns:a16="http://schemas.microsoft.com/office/drawing/2014/main" id="{689C9328-AB53-45CF-8985-4C2063ECFF9F}"/>
                    </a:ext>
                  </a:extLst>
                </p14:cNvPr>
                <p14:cNvContentPartPr/>
                <p14:nvPr/>
              </p14:nvContentPartPr>
              <p14:xfrm>
                <a:off x="2943341" y="1875272"/>
                <a:ext cx="204480" cy="97200"/>
              </p14:xfrm>
            </p:contentPart>
          </mc:Choice>
          <mc:Fallback>
            <p:pic>
              <p:nvPicPr>
                <p:cNvPr id="169007" name="Freihand 169006">
                  <a:extLst>
                    <a:ext uri="{FF2B5EF4-FFF2-40B4-BE49-F238E27FC236}">
                      <a16:creationId xmlns:a16="http://schemas.microsoft.com/office/drawing/2014/main" id="{689C9328-AB53-45CF-8985-4C2063ECFF9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39021" y="1870952"/>
                  <a:ext cx="213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99FA0A0D-37E8-4159-BB76-E0B35F979D1A}"/>
                    </a:ext>
                  </a:extLst>
                </p14:cNvPr>
                <p14:cNvContentPartPr/>
                <p14:nvPr/>
              </p14:nvContentPartPr>
              <p14:xfrm>
                <a:off x="3182381" y="1818392"/>
                <a:ext cx="96480" cy="112680"/>
              </p14:xfrm>
            </p:contentPart>
          </mc:Choice>
          <mc:Fallback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99FA0A0D-37E8-4159-BB76-E0B35F979D1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78061" y="1814072"/>
                  <a:ext cx="105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9009" name="Freihand 169008">
                  <a:extLst>
                    <a:ext uri="{FF2B5EF4-FFF2-40B4-BE49-F238E27FC236}">
                      <a16:creationId xmlns:a16="http://schemas.microsoft.com/office/drawing/2014/main" id="{73C321C3-CFC9-438F-AA18-C5C96D2B90A4}"/>
                    </a:ext>
                  </a:extLst>
                </p14:cNvPr>
                <p14:cNvContentPartPr/>
                <p14:nvPr/>
              </p14:nvContentPartPr>
              <p14:xfrm>
                <a:off x="3290741" y="1867352"/>
                <a:ext cx="112680" cy="65520"/>
              </p14:xfrm>
            </p:contentPart>
          </mc:Choice>
          <mc:Fallback>
            <p:pic>
              <p:nvPicPr>
                <p:cNvPr id="169009" name="Freihand 169008">
                  <a:extLst>
                    <a:ext uri="{FF2B5EF4-FFF2-40B4-BE49-F238E27FC236}">
                      <a16:creationId xmlns:a16="http://schemas.microsoft.com/office/drawing/2014/main" id="{73C321C3-CFC9-438F-AA18-C5C96D2B90A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86421" y="1863032"/>
                  <a:ext cx="121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9010" name="Freihand 169009">
                  <a:extLst>
                    <a:ext uri="{FF2B5EF4-FFF2-40B4-BE49-F238E27FC236}">
                      <a16:creationId xmlns:a16="http://schemas.microsoft.com/office/drawing/2014/main" id="{EAFC1D48-AB5D-4CD9-A451-9CE8276004B9}"/>
                    </a:ext>
                  </a:extLst>
                </p14:cNvPr>
                <p14:cNvContentPartPr/>
                <p14:nvPr/>
              </p14:nvContentPartPr>
              <p14:xfrm>
                <a:off x="3375341" y="1797872"/>
                <a:ext cx="144360" cy="126720"/>
              </p14:xfrm>
            </p:contentPart>
          </mc:Choice>
          <mc:Fallback>
            <p:pic>
              <p:nvPicPr>
                <p:cNvPr id="169010" name="Freihand 169009">
                  <a:extLst>
                    <a:ext uri="{FF2B5EF4-FFF2-40B4-BE49-F238E27FC236}">
                      <a16:creationId xmlns:a16="http://schemas.microsoft.com/office/drawing/2014/main" id="{EAFC1D48-AB5D-4CD9-A451-9CE8276004B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71021" y="1793552"/>
                  <a:ext cx="153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9011" name="Freihand 169010">
                  <a:extLst>
                    <a:ext uri="{FF2B5EF4-FFF2-40B4-BE49-F238E27FC236}">
                      <a16:creationId xmlns:a16="http://schemas.microsoft.com/office/drawing/2014/main" id="{AB41236A-5624-4E3D-A2FA-BBE5DBE25863}"/>
                    </a:ext>
                  </a:extLst>
                </p14:cNvPr>
                <p14:cNvContentPartPr/>
                <p14:nvPr/>
              </p14:nvContentPartPr>
              <p14:xfrm>
                <a:off x="3463541" y="1856192"/>
                <a:ext cx="110160" cy="41760"/>
              </p14:xfrm>
            </p:contentPart>
          </mc:Choice>
          <mc:Fallback>
            <p:pic>
              <p:nvPicPr>
                <p:cNvPr id="169011" name="Freihand 169010">
                  <a:extLst>
                    <a:ext uri="{FF2B5EF4-FFF2-40B4-BE49-F238E27FC236}">
                      <a16:creationId xmlns:a16="http://schemas.microsoft.com/office/drawing/2014/main" id="{AB41236A-5624-4E3D-A2FA-BBE5DBE2586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59221" y="1851872"/>
                  <a:ext cx="118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9012" name="Freihand 169011">
                  <a:extLst>
                    <a:ext uri="{FF2B5EF4-FFF2-40B4-BE49-F238E27FC236}">
                      <a16:creationId xmlns:a16="http://schemas.microsoft.com/office/drawing/2014/main" id="{6C1A3FE1-9BB8-4346-AF63-DBF09445A824}"/>
                    </a:ext>
                  </a:extLst>
                </p14:cNvPr>
                <p14:cNvContentPartPr/>
                <p14:nvPr/>
              </p14:nvContentPartPr>
              <p14:xfrm>
                <a:off x="3708701" y="1869152"/>
                <a:ext cx="152640" cy="70200"/>
              </p14:xfrm>
            </p:contentPart>
          </mc:Choice>
          <mc:Fallback>
            <p:pic>
              <p:nvPicPr>
                <p:cNvPr id="169012" name="Freihand 169011">
                  <a:extLst>
                    <a:ext uri="{FF2B5EF4-FFF2-40B4-BE49-F238E27FC236}">
                      <a16:creationId xmlns:a16="http://schemas.microsoft.com/office/drawing/2014/main" id="{6C1A3FE1-9BB8-4346-AF63-DBF09445A82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704381" y="1864832"/>
                  <a:ext cx="161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9013" name="Freihand 169012">
                  <a:extLst>
                    <a:ext uri="{FF2B5EF4-FFF2-40B4-BE49-F238E27FC236}">
                      <a16:creationId xmlns:a16="http://schemas.microsoft.com/office/drawing/2014/main" id="{1B3F4AA9-873E-4E47-90A2-058400D91AA5}"/>
                    </a:ext>
                  </a:extLst>
                </p14:cNvPr>
                <p14:cNvContentPartPr/>
                <p14:nvPr/>
              </p14:nvContentPartPr>
              <p14:xfrm>
                <a:off x="3860261" y="1796792"/>
                <a:ext cx="94320" cy="143280"/>
              </p14:xfrm>
            </p:contentPart>
          </mc:Choice>
          <mc:Fallback>
            <p:pic>
              <p:nvPicPr>
                <p:cNvPr id="169013" name="Freihand 169012">
                  <a:extLst>
                    <a:ext uri="{FF2B5EF4-FFF2-40B4-BE49-F238E27FC236}">
                      <a16:creationId xmlns:a16="http://schemas.microsoft.com/office/drawing/2014/main" id="{1B3F4AA9-873E-4E47-90A2-058400D91AA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855941" y="1792472"/>
                  <a:ext cx="102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9014" name="Freihand 169013">
                  <a:extLst>
                    <a:ext uri="{FF2B5EF4-FFF2-40B4-BE49-F238E27FC236}">
                      <a16:creationId xmlns:a16="http://schemas.microsoft.com/office/drawing/2014/main" id="{17922774-5584-4FB5-9574-D07FA97E0FA3}"/>
                    </a:ext>
                  </a:extLst>
                </p14:cNvPr>
                <p14:cNvContentPartPr/>
                <p14:nvPr/>
              </p14:nvContentPartPr>
              <p14:xfrm>
                <a:off x="3986261" y="1844312"/>
                <a:ext cx="133920" cy="55800"/>
              </p14:xfrm>
            </p:contentPart>
          </mc:Choice>
          <mc:Fallback>
            <p:pic>
              <p:nvPicPr>
                <p:cNvPr id="169014" name="Freihand 169013">
                  <a:extLst>
                    <a:ext uri="{FF2B5EF4-FFF2-40B4-BE49-F238E27FC236}">
                      <a16:creationId xmlns:a16="http://schemas.microsoft.com/office/drawing/2014/main" id="{17922774-5584-4FB5-9574-D07FA97E0FA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981941" y="1839992"/>
                  <a:ext cx="142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33E6F4A3-D7F1-492E-9077-4ADCA1385D3F}"/>
                    </a:ext>
                  </a:extLst>
                </p14:cNvPr>
                <p14:cNvContentPartPr/>
                <p14:nvPr/>
              </p14:nvContentPartPr>
              <p14:xfrm>
                <a:off x="4272101" y="1847192"/>
                <a:ext cx="91440" cy="108000"/>
              </p14:xfrm>
            </p:contentPart>
          </mc:Choice>
          <mc:Fallback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33E6F4A3-D7F1-492E-9077-4ADCA1385D3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267781" y="1842872"/>
                  <a:ext cx="100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64BF3EE9-A981-4EF9-8212-B24448C3E4DA}"/>
                    </a:ext>
                  </a:extLst>
                </p14:cNvPr>
                <p14:cNvContentPartPr/>
                <p14:nvPr/>
              </p14:nvContentPartPr>
              <p14:xfrm>
                <a:off x="4414661" y="1769432"/>
                <a:ext cx="293760" cy="145080"/>
              </p14:xfrm>
            </p:contentPart>
          </mc:Choice>
          <mc:Fallback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64BF3EE9-A981-4EF9-8212-B24448C3E4D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410341" y="1765112"/>
                  <a:ext cx="302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9017" name="Freihand 169016">
                  <a:extLst>
                    <a:ext uri="{FF2B5EF4-FFF2-40B4-BE49-F238E27FC236}">
                      <a16:creationId xmlns:a16="http://schemas.microsoft.com/office/drawing/2014/main" id="{2B7D7900-5259-4A25-9CCC-E3626C39C488}"/>
                    </a:ext>
                  </a:extLst>
                </p14:cNvPr>
                <p14:cNvContentPartPr/>
                <p14:nvPr/>
              </p14:nvContentPartPr>
              <p14:xfrm>
                <a:off x="4706621" y="1830992"/>
                <a:ext cx="91800" cy="84240"/>
              </p14:xfrm>
            </p:contentPart>
          </mc:Choice>
          <mc:Fallback>
            <p:pic>
              <p:nvPicPr>
                <p:cNvPr id="169017" name="Freihand 169016">
                  <a:extLst>
                    <a:ext uri="{FF2B5EF4-FFF2-40B4-BE49-F238E27FC236}">
                      <a16:creationId xmlns:a16="http://schemas.microsoft.com/office/drawing/2014/main" id="{2B7D7900-5259-4A25-9CCC-E3626C39C48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02301" y="1826672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A395B43B-1781-4B23-8381-4636E817632D}"/>
                    </a:ext>
                  </a:extLst>
                </p14:cNvPr>
                <p14:cNvContentPartPr/>
                <p14:nvPr/>
              </p14:nvContentPartPr>
              <p14:xfrm>
                <a:off x="4788341" y="1779152"/>
                <a:ext cx="92880" cy="133560"/>
              </p14:xfrm>
            </p:contentPart>
          </mc:Choice>
          <mc:Fallback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A395B43B-1781-4B23-8381-4636E817632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84021" y="1774832"/>
                  <a:ext cx="101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97FB1F52-7047-489D-A511-E33BBE08864D}"/>
                    </a:ext>
                  </a:extLst>
                </p14:cNvPr>
                <p14:cNvContentPartPr/>
                <p14:nvPr/>
              </p14:nvContentPartPr>
              <p14:xfrm>
                <a:off x="5093261" y="1806512"/>
                <a:ext cx="390600" cy="94680"/>
              </p14:xfrm>
            </p:contentPart>
          </mc:Choice>
          <mc:Fallback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97FB1F52-7047-489D-A511-E33BBE08864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88941" y="1802192"/>
                  <a:ext cx="399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020" name="Freihand 169019">
                  <a:extLst>
                    <a:ext uri="{FF2B5EF4-FFF2-40B4-BE49-F238E27FC236}">
                      <a16:creationId xmlns:a16="http://schemas.microsoft.com/office/drawing/2014/main" id="{11DD525D-CC21-40F4-8F45-66CEF3A59995}"/>
                    </a:ext>
                  </a:extLst>
                </p14:cNvPr>
                <p14:cNvContentPartPr/>
                <p14:nvPr/>
              </p14:nvContentPartPr>
              <p14:xfrm>
                <a:off x="5464421" y="1751432"/>
                <a:ext cx="26640" cy="51120"/>
              </p14:xfrm>
            </p:contentPart>
          </mc:Choice>
          <mc:Fallback>
            <p:pic>
              <p:nvPicPr>
                <p:cNvPr id="169020" name="Freihand 169019">
                  <a:extLst>
                    <a:ext uri="{FF2B5EF4-FFF2-40B4-BE49-F238E27FC236}">
                      <a16:creationId xmlns:a16="http://schemas.microsoft.com/office/drawing/2014/main" id="{11DD525D-CC21-40F4-8F45-66CEF3A5999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60101" y="1747112"/>
                  <a:ext cx="35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9021" name="Freihand 169020">
                  <a:extLst>
                    <a:ext uri="{FF2B5EF4-FFF2-40B4-BE49-F238E27FC236}">
                      <a16:creationId xmlns:a16="http://schemas.microsoft.com/office/drawing/2014/main" id="{78AE59C1-3C9F-4EE9-838F-0F3496E0C90D}"/>
                    </a:ext>
                  </a:extLst>
                </p14:cNvPr>
                <p14:cNvContentPartPr/>
                <p14:nvPr/>
              </p14:nvContentPartPr>
              <p14:xfrm>
                <a:off x="5497181" y="1784192"/>
                <a:ext cx="324720" cy="90000"/>
              </p14:xfrm>
            </p:contentPart>
          </mc:Choice>
          <mc:Fallback>
            <p:pic>
              <p:nvPicPr>
                <p:cNvPr id="169021" name="Freihand 169020">
                  <a:extLst>
                    <a:ext uri="{FF2B5EF4-FFF2-40B4-BE49-F238E27FC236}">
                      <a16:creationId xmlns:a16="http://schemas.microsoft.com/office/drawing/2014/main" id="{78AE59C1-3C9F-4EE9-838F-0F3496E0C90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92861" y="1779872"/>
                  <a:ext cx="333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A3F226AC-0DA8-4A03-B2DE-911F42822771}"/>
                    </a:ext>
                  </a:extLst>
                </p14:cNvPr>
                <p14:cNvContentPartPr/>
                <p14:nvPr/>
              </p14:nvContentPartPr>
              <p14:xfrm>
                <a:off x="5972381" y="1797152"/>
                <a:ext cx="227520" cy="93960"/>
              </p14:xfrm>
            </p:contentPart>
          </mc:Choice>
          <mc:Fallback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A3F226AC-0DA8-4A03-B2DE-911F4282277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968061" y="1792832"/>
                  <a:ext cx="236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9023" name="Freihand 169022">
                  <a:extLst>
                    <a:ext uri="{FF2B5EF4-FFF2-40B4-BE49-F238E27FC236}">
                      <a16:creationId xmlns:a16="http://schemas.microsoft.com/office/drawing/2014/main" id="{36B51539-E686-42E7-A3F4-017F6E7FD02B}"/>
                    </a:ext>
                  </a:extLst>
                </p14:cNvPr>
                <p14:cNvContentPartPr/>
                <p14:nvPr/>
              </p14:nvContentPartPr>
              <p14:xfrm>
                <a:off x="6230861" y="1828472"/>
                <a:ext cx="114840" cy="91800"/>
              </p14:xfrm>
            </p:contentPart>
          </mc:Choice>
          <mc:Fallback>
            <p:pic>
              <p:nvPicPr>
                <p:cNvPr id="169023" name="Freihand 169022">
                  <a:extLst>
                    <a:ext uri="{FF2B5EF4-FFF2-40B4-BE49-F238E27FC236}">
                      <a16:creationId xmlns:a16="http://schemas.microsoft.com/office/drawing/2014/main" id="{36B51539-E686-42E7-A3F4-017F6E7FD02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26541" y="1824152"/>
                  <a:ext cx="12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9024" name="Freihand 169023">
                  <a:extLst>
                    <a:ext uri="{FF2B5EF4-FFF2-40B4-BE49-F238E27FC236}">
                      <a16:creationId xmlns:a16="http://schemas.microsoft.com/office/drawing/2014/main" id="{CF7BAC34-F854-47CA-9A2F-E8AD82C0D6E6}"/>
                    </a:ext>
                  </a:extLst>
                </p14:cNvPr>
                <p14:cNvContentPartPr/>
                <p14:nvPr/>
              </p14:nvContentPartPr>
              <p14:xfrm>
                <a:off x="6496181" y="1825592"/>
                <a:ext cx="13680" cy="106200"/>
              </p14:xfrm>
            </p:contentPart>
          </mc:Choice>
          <mc:Fallback>
            <p:pic>
              <p:nvPicPr>
                <p:cNvPr id="169024" name="Freihand 169023">
                  <a:extLst>
                    <a:ext uri="{FF2B5EF4-FFF2-40B4-BE49-F238E27FC236}">
                      <a16:creationId xmlns:a16="http://schemas.microsoft.com/office/drawing/2014/main" id="{CF7BAC34-F854-47CA-9A2F-E8AD82C0D6E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91861" y="1821272"/>
                  <a:ext cx="22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025" name="Freihand 169024">
                  <a:extLst>
                    <a:ext uri="{FF2B5EF4-FFF2-40B4-BE49-F238E27FC236}">
                      <a16:creationId xmlns:a16="http://schemas.microsoft.com/office/drawing/2014/main" id="{87DA11E3-C2DE-43E5-9AE2-7C68354F50F1}"/>
                    </a:ext>
                  </a:extLst>
                </p14:cNvPr>
                <p14:cNvContentPartPr/>
                <p14:nvPr/>
              </p14:nvContentPartPr>
              <p14:xfrm>
                <a:off x="6504461" y="1808312"/>
                <a:ext cx="137160" cy="44280"/>
              </p14:xfrm>
            </p:contentPart>
          </mc:Choice>
          <mc:Fallback>
            <p:pic>
              <p:nvPicPr>
                <p:cNvPr id="169025" name="Freihand 169024">
                  <a:extLst>
                    <a:ext uri="{FF2B5EF4-FFF2-40B4-BE49-F238E27FC236}">
                      <a16:creationId xmlns:a16="http://schemas.microsoft.com/office/drawing/2014/main" id="{87DA11E3-C2DE-43E5-9AE2-7C68354F50F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00141" y="1803992"/>
                  <a:ext cx="145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83C8467D-41ED-4412-AA92-FD1E18FD64FC}"/>
                    </a:ext>
                  </a:extLst>
                </p14:cNvPr>
                <p14:cNvContentPartPr/>
                <p14:nvPr/>
              </p14:nvContentPartPr>
              <p14:xfrm>
                <a:off x="6496541" y="1902272"/>
                <a:ext cx="116640" cy="9000"/>
              </p14:xfrm>
            </p:contentPart>
          </mc:Choice>
          <mc:Fallback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83C8467D-41ED-4412-AA92-FD1E18FD64F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92221" y="1897952"/>
                  <a:ext cx="125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027" name="Freihand 169026">
                  <a:extLst>
                    <a:ext uri="{FF2B5EF4-FFF2-40B4-BE49-F238E27FC236}">
                      <a16:creationId xmlns:a16="http://schemas.microsoft.com/office/drawing/2014/main" id="{128A94A1-D22C-4E67-9254-8D433C7E09EB}"/>
                    </a:ext>
                  </a:extLst>
                </p14:cNvPr>
                <p14:cNvContentPartPr/>
                <p14:nvPr/>
              </p14:nvContentPartPr>
              <p14:xfrm>
                <a:off x="6630461" y="1881752"/>
                <a:ext cx="193680" cy="38880"/>
              </p14:xfrm>
            </p:contentPart>
          </mc:Choice>
          <mc:Fallback>
            <p:pic>
              <p:nvPicPr>
                <p:cNvPr id="169027" name="Freihand 169026">
                  <a:extLst>
                    <a:ext uri="{FF2B5EF4-FFF2-40B4-BE49-F238E27FC236}">
                      <a16:creationId xmlns:a16="http://schemas.microsoft.com/office/drawing/2014/main" id="{128A94A1-D22C-4E67-9254-8D433C7E09E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26141" y="1877432"/>
                  <a:ext cx="202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028" name="Freihand 169027">
                  <a:extLst>
                    <a:ext uri="{FF2B5EF4-FFF2-40B4-BE49-F238E27FC236}">
                      <a16:creationId xmlns:a16="http://schemas.microsoft.com/office/drawing/2014/main" id="{9798943C-AACD-4CC6-8F94-109B0C206EE1}"/>
                    </a:ext>
                  </a:extLst>
                </p14:cNvPr>
                <p14:cNvContentPartPr/>
                <p14:nvPr/>
              </p14:nvContentPartPr>
              <p14:xfrm>
                <a:off x="6842501" y="1822352"/>
                <a:ext cx="360" cy="360"/>
              </p14:xfrm>
            </p:contentPart>
          </mc:Choice>
          <mc:Fallback>
            <p:pic>
              <p:nvPicPr>
                <p:cNvPr id="169028" name="Freihand 169027">
                  <a:extLst>
                    <a:ext uri="{FF2B5EF4-FFF2-40B4-BE49-F238E27FC236}">
                      <a16:creationId xmlns:a16="http://schemas.microsoft.com/office/drawing/2014/main" id="{9798943C-AACD-4CC6-8F94-109B0C206EE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38181" y="1818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029" name="Freihand 169028">
                  <a:extLst>
                    <a:ext uri="{FF2B5EF4-FFF2-40B4-BE49-F238E27FC236}">
                      <a16:creationId xmlns:a16="http://schemas.microsoft.com/office/drawing/2014/main" id="{06217DB9-74B0-4C9C-B30C-C6D3DB79310A}"/>
                    </a:ext>
                  </a:extLst>
                </p14:cNvPr>
                <p14:cNvContentPartPr/>
                <p14:nvPr/>
              </p14:nvContentPartPr>
              <p14:xfrm>
                <a:off x="6921341" y="1811192"/>
                <a:ext cx="150840" cy="133920"/>
              </p14:xfrm>
            </p:contentPart>
          </mc:Choice>
          <mc:Fallback>
            <p:pic>
              <p:nvPicPr>
                <p:cNvPr id="169029" name="Freihand 169028">
                  <a:extLst>
                    <a:ext uri="{FF2B5EF4-FFF2-40B4-BE49-F238E27FC236}">
                      <a16:creationId xmlns:a16="http://schemas.microsoft.com/office/drawing/2014/main" id="{06217DB9-74B0-4C9C-B30C-C6D3DB79310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17021" y="1806872"/>
                  <a:ext cx="159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030" name="Freihand 169029">
                  <a:extLst>
                    <a:ext uri="{FF2B5EF4-FFF2-40B4-BE49-F238E27FC236}">
                      <a16:creationId xmlns:a16="http://schemas.microsoft.com/office/drawing/2014/main" id="{3CBD59D7-6354-4DA4-B539-ED985E31CCAE}"/>
                    </a:ext>
                  </a:extLst>
                </p14:cNvPr>
                <p14:cNvContentPartPr/>
                <p14:nvPr/>
              </p14:nvContentPartPr>
              <p14:xfrm>
                <a:off x="6980741" y="1890392"/>
                <a:ext cx="104400" cy="46440"/>
              </p14:xfrm>
            </p:contentPart>
          </mc:Choice>
          <mc:Fallback>
            <p:pic>
              <p:nvPicPr>
                <p:cNvPr id="169030" name="Freihand 169029">
                  <a:extLst>
                    <a:ext uri="{FF2B5EF4-FFF2-40B4-BE49-F238E27FC236}">
                      <a16:creationId xmlns:a16="http://schemas.microsoft.com/office/drawing/2014/main" id="{3CBD59D7-6354-4DA4-B539-ED985E31CCA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76421" y="1886072"/>
                  <a:ext cx="113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031" name="Freihand 169030">
                  <a:extLst>
                    <a:ext uri="{FF2B5EF4-FFF2-40B4-BE49-F238E27FC236}">
                      <a16:creationId xmlns:a16="http://schemas.microsoft.com/office/drawing/2014/main" id="{871A5AF2-A085-4B25-9D53-485C0E8E5DB8}"/>
                    </a:ext>
                  </a:extLst>
                </p14:cNvPr>
                <p14:cNvContentPartPr/>
                <p14:nvPr/>
              </p14:nvContentPartPr>
              <p14:xfrm>
                <a:off x="7109981" y="1897592"/>
                <a:ext cx="271440" cy="45000"/>
              </p14:xfrm>
            </p:contentPart>
          </mc:Choice>
          <mc:Fallback>
            <p:pic>
              <p:nvPicPr>
                <p:cNvPr id="169031" name="Freihand 169030">
                  <a:extLst>
                    <a:ext uri="{FF2B5EF4-FFF2-40B4-BE49-F238E27FC236}">
                      <a16:creationId xmlns:a16="http://schemas.microsoft.com/office/drawing/2014/main" id="{871A5AF2-A085-4B25-9D53-485C0E8E5DB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05661" y="1893272"/>
                  <a:ext cx="280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EA172EC3-0C5A-4D37-9C50-B38AED0F271C}"/>
                    </a:ext>
                  </a:extLst>
                </p14:cNvPr>
                <p14:cNvContentPartPr/>
                <p14:nvPr/>
              </p14:nvContentPartPr>
              <p14:xfrm>
                <a:off x="7419221" y="1908032"/>
                <a:ext cx="205920" cy="49680"/>
              </p14:xfrm>
            </p:contentPart>
          </mc:Choice>
          <mc:Fallback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EA172EC3-0C5A-4D37-9C50-B38AED0F271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14901" y="1903712"/>
                  <a:ext cx="214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D14E7EAF-AA12-4C5F-AD32-906AAAA21F50}"/>
                    </a:ext>
                  </a:extLst>
                </p14:cNvPr>
                <p14:cNvContentPartPr/>
                <p14:nvPr/>
              </p14:nvContentPartPr>
              <p14:xfrm>
                <a:off x="7858061" y="1897952"/>
                <a:ext cx="397440" cy="64440"/>
              </p14:xfrm>
            </p:contentPart>
          </mc:Choice>
          <mc:Fallback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D14E7EAF-AA12-4C5F-AD32-906AAAA21F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53741" y="1893632"/>
                  <a:ext cx="406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035" name="Freihand 169034">
                  <a:extLst>
                    <a:ext uri="{FF2B5EF4-FFF2-40B4-BE49-F238E27FC236}">
                      <a16:creationId xmlns:a16="http://schemas.microsoft.com/office/drawing/2014/main" id="{D015B45D-CC7C-45C9-B65D-6BEF2B7594AF}"/>
                    </a:ext>
                  </a:extLst>
                </p14:cNvPr>
                <p14:cNvContentPartPr/>
                <p14:nvPr/>
              </p14:nvContentPartPr>
              <p14:xfrm>
                <a:off x="8435501" y="1811552"/>
                <a:ext cx="143640" cy="121680"/>
              </p14:xfrm>
            </p:contentPart>
          </mc:Choice>
          <mc:Fallback>
            <p:pic>
              <p:nvPicPr>
                <p:cNvPr id="169035" name="Freihand 169034">
                  <a:extLst>
                    <a:ext uri="{FF2B5EF4-FFF2-40B4-BE49-F238E27FC236}">
                      <a16:creationId xmlns:a16="http://schemas.microsoft.com/office/drawing/2014/main" id="{D015B45D-CC7C-45C9-B65D-6BEF2B7594A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431181" y="1807232"/>
                  <a:ext cx="152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036" name="Freihand 169035">
                  <a:extLst>
                    <a:ext uri="{FF2B5EF4-FFF2-40B4-BE49-F238E27FC236}">
                      <a16:creationId xmlns:a16="http://schemas.microsoft.com/office/drawing/2014/main" id="{B28ADEA4-28D0-42E0-8458-6C191B7B3F34}"/>
                    </a:ext>
                  </a:extLst>
                </p14:cNvPr>
                <p14:cNvContentPartPr/>
                <p14:nvPr/>
              </p14:nvContentPartPr>
              <p14:xfrm>
                <a:off x="8534501" y="1810112"/>
                <a:ext cx="27360" cy="154080"/>
              </p14:xfrm>
            </p:contentPart>
          </mc:Choice>
          <mc:Fallback>
            <p:pic>
              <p:nvPicPr>
                <p:cNvPr id="169036" name="Freihand 169035">
                  <a:extLst>
                    <a:ext uri="{FF2B5EF4-FFF2-40B4-BE49-F238E27FC236}">
                      <a16:creationId xmlns:a16="http://schemas.microsoft.com/office/drawing/2014/main" id="{B28ADEA4-28D0-42E0-8458-6C191B7B3F3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30181" y="1805792"/>
                  <a:ext cx="3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47439FFA-2643-4F07-B67E-DEE03BE87C2A}"/>
                    </a:ext>
                  </a:extLst>
                </p14:cNvPr>
                <p14:cNvContentPartPr/>
                <p14:nvPr/>
              </p14:nvContentPartPr>
              <p14:xfrm>
                <a:off x="8448821" y="1941152"/>
                <a:ext cx="154080" cy="6480"/>
              </p14:xfrm>
            </p:contentPart>
          </mc:Choice>
          <mc:Fallback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47439FFA-2643-4F07-B67E-DEE03BE87C2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44501" y="1936832"/>
                  <a:ext cx="162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038" name="Freihand 169037">
                  <a:extLst>
                    <a:ext uri="{FF2B5EF4-FFF2-40B4-BE49-F238E27FC236}">
                      <a16:creationId xmlns:a16="http://schemas.microsoft.com/office/drawing/2014/main" id="{F22E9923-546C-4CD0-AC50-7A29D226EFF8}"/>
                    </a:ext>
                  </a:extLst>
                </p14:cNvPr>
                <p14:cNvContentPartPr/>
                <p14:nvPr/>
              </p14:nvContentPartPr>
              <p14:xfrm>
                <a:off x="8678141" y="1867352"/>
                <a:ext cx="97560" cy="64800"/>
              </p14:xfrm>
            </p:contentPart>
          </mc:Choice>
          <mc:Fallback>
            <p:pic>
              <p:nvPicPr>
                <p:cNvPr id="169038" name="Freihand 169037">
                  <a:extLst>
                    <a:ext uri="{FF2B5EF4-FFF2-40B4-BE49-F238E27FC236}">
                      <a16:creationId xmlns:a16="http://schemas.microsoft.com/office/drawing/2014/main" id="{F22E9923-546C-4CD0-AC50-7A29D226EFF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73821" y="1863032"/>
                  <a:ext cx="106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039" name="Freihand 169038">
                  <a:extLst>
                    <a:ext uri="{FF2B5EF4-FFF2-40B4-BE49-F238E27FC236}">
                      <a16:creationId xmlns:a16="http://schemas.microsoft.com/office/drawing/2014/main" id="{E73D8CEC-5517-4132-92EF-8772297269A7}"/>
                    </a:ext>
                  </a:extLst>
                </p14:cNvPr>
                <p14:cNvContentPartPr/>
                <p14:nvPr/>
              </p14:nvContentPartPr>
              <p14:xfrm>
                <a:off x="8729981" y="1879232"/>
                <a:ext cx="50040" cy="116280"/>
              </p14:xfrm>
            </p:contentPart>
          </mc:Choice>
          <mc:Fallback>
            <p:pic>
              <p:nvPicPr>
                <p:cNvPr id="169039" name="Freihand 169038">
                  <a:extLst>
                    <a:ext uri="{FF2B5EF4-FFF2-40B4-BE49-F238E27FC236}">
                      <a16:creationId xmlns:a16="http://schemas.microsoft.com/office/drawing/2014/main" id="{E73D8CEC-5517-4132-92EF-8772297269A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725661" y="1874912"/>
                  <a:ext cx="58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040" name="Freihand 169039">
                  <a:extLst>
                    <a:ext uri="{FF2B5EF4-FFF2-40B4-BE49-F238E27FC236}">
                      <a16:creationId xmlns:a16="http://schemas.microsoft.com/office/drawing/2014/main" id="{C5F8FCA2-07A8-4FB6-BC23-8E538E66E3AE}"/>
                    </a:ext>
                  </a:extLst>
                </p14:cNvPr>
                <p14:cNvContentPartPr/>
                <p14:nvPr/>
              </p14:nvContentPartPr>
              <p14:xfrm>
                <a:off x="8777861" y="1920992"/>
                <a:ext cx="111960" cy="93600"/>
              </p14:xfrm>
            </p:contentPart>
          </mc:Choice>
          <mc:Fallback>
            <p:pic>
              <p:nvPicPr>
                <p:cNvPr id="169040" name="Freihand 169039">
                  <a:extLst>
                    <a:ext uri="{FF2B5EF4-FFF2-40B4-BE49-F238E27FC236}">
                      <a16:creationId xmlns:a16="http://schemas.microsoft.com/office/drawing/2014/main" id="{C5F8FCA2-07A8-4FB6-BC23-8E538E66E3A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73541" y="1916672"/>
                  <a:ext cx="120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9041" name="Freihand 169040">
                  <a:extLst>
                    <a:ext uri="{FF2B5EF4-FFF2-40B4-BE49-F238E27FC236}">
                      <a16:creationId xmlns:a16="http://schemas.microsoft.com/office/drawing/2014/main" id="{4670804A-96E8-4112-95CD-EFB03D6347DE}"/>
                    </a:ext>
                  </a:extLst>
                </p14:cNvPr>
                <p14:cNvContentPartPr/>
                <p14:nvPr/>
              </p14:nvContentPartPr>
              <p14:xfrm>
                <a:off x="9004661" y="1875992"/>
                <a:ext cx="165600" cy="10080"/>
              </p14:xfrm>
            </p:contentPart>
          </mc:Choice>
          <mc:Fallback>
            <p:pic>
              <p:nvPicPr>
                <p:cNvPr id="169041" name="Freihand 169040">
                  <a:extLst>
                    <a:ext uri="{FF2B5EF4-FFF2-40B4-BE49-F238E27FC236}">
                      <a16:creationId xmlns:a16="http://schemas.microsoft.com/office/drawing/2014/main" id="{4670804A-96E8-4112-95CD-EFB03D6347D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00341" y="1871672"/>
                  <a:ext cx="174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9042" name="Freihand 169041">
                  <a:extLst>
                    <a:ext uri="{FF2B5EF4-FFF2-40B4-BE49-F238E27FC236}">
                      <a16:creationId xmlns:a16="http://schemas.microsoft.com/office/drawing/2014/main" id="{DBF3B4F1-D250-432C-8285-53D10E07893E}"/>
                    </a:ext>
                  </a:extLst>
                </p14:cNvPr>
                <p14:cNvContentPartPr/>
                <p14:nvPr/>
              </p14:nvContentPartPr>
              <p14:xfrm>
                <a:off x="9001421" y="1927112"/>
                <a:ext cx="169920" cy="7920"/>
              </p14:xfrm>
            </p:contentPart>
          </mc:Choice>
          <mc:Fallback>
            <p:pic>
              <p:nvPicPr>
                <p:cNvPr id="169042" name="Freihand 169041">
                  <a:extLst>
                    <a:ext uri="{FF2B5EF4-FFF2-40B4-BE49-F238E27FC236}">
                      <a16:creationId xmlns:a16="http://schemas.microsoft.com/office/drawing/2014/main" id="{DBF3B4F1-D250-432C-8285-53D10E07893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997101" y="1922792"/>
                  <a:ext cx="178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9043" name="Freihand 169042">
                  <a:extLst>
                    <a:ext uri="{FF2B5EF4-FFF2-40B4-BE49-F238E27FC236}">
                      <a16:creationId xmlns:a16="http://schemas.microsoft.com/office/drawing/2014/main" id="{AFDF809D-4CB1-4996-8AC5-18A6F6654EEC}"/>
                    </a:ext>
                  </a:extLst>
                </p14:cNvPr>
                <p14:cNvContentPartPr/>
                <p14:nvPr/>
              </p14:nvContentPartPr>
              <p14:xfrm>
                <a:off x="9328661" y="1796432"/>
                <a:ext cx="118080" cy="120600"/>
              </p14:xfrm>
            </p:contentPart>
          </mc:Choice>
          <mc:Fallback>
            <p:pic>
              <p:nvPicPr>
                <p:cNvPr id="169043" name="Freihand 169042">
                  <a:extLst>
                    <a:ext uri="{FF2B5EF4-FFF2-40B4-BE49-F238E27FC236}">
                      <a16:creationId xmlns:a16="http://schemas.microsoft.com/office/drawing/2014/main" id="{AFDF809D-4CB1-4996-8AC5-18A6F6654EE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24341" y="1792112"/>
                  <a:ext cx="126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9044" name="Freihand 169043">
                  <a:extLst>
                    <a:ext uri="{FF2B5EF4-FFF2-40B4-BE49-F238E27FC236}">
                      <a16:creationId xmlns:a16="http://schemas.microsoft.com/office/drawing/2014/main" id="{4E71D65C-FD2A-4139-BDE9-57732A482651}"/>
                    </a:ext>
                  </a:extLst>
                </p14:cNvPr>
                <p14:cNvContentPartPr/>
                <p14:nvPr/>
              </p14:nvContentPartPr>
              <p14:xfrm>
                <a:off x="9411461" y="1797152"/>
                <a:ext cx="20880" cy="127080"/>
              </p14:xfrm>
            </p:contentPart>
          </mc:Choice>
          <mc:Fallback>
            <p:pic>
              <p:nvPicPr>
                <p:cNvPr id="169044" name="Freihand 169043">
                  <a:extLst>
                    <a:ext uri="{FF2B5EF4-FFF2-40B4-BE49-F238E27FC236}">
                      <a16:creationId xmlns:a16="http://schemas.microsoft.com/office/drawing/2014/main" id="{4E71D65C-FD2A-4139-BDE9-57732A48265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07141" y="1792832"/>
                  <a:ext cx="29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045" name="Freihand 169044">
                  <a:extLst>
                    <a:ext uri="{FF2B5EF4-FFF2-40B4-BE49-F238E27FC236}">
                      <a16:creationId xmlns:a16="http://schemas.microsoft.com/office/drawing/2014/main" id="{3A83654F-6FD0-40BF-889A-ABC224CCCA95}"/>
                    </a:ext>
                  </a:extLst>
                </p14:cNvPr>
                <p14:cNvContentPartPr/>
                <p14:nvPr/>
              </p14:nvContentPartPr>
              <p14:xfrm>
                <a:off x="9314621" y="1911632"/>
                <a:ext cx="166680" cy="6480"/>
              </p14:xfrm>
            </p:contentPart>
          </mc:Choice>
          <mc:Fallback>
            <p:pic>
              <p:nvPicPr>
                <p:cNvPr id="169045" name="Freihand 169044">
                  <a:extLst>
                    <a:ext uri="{FF2B5EF4-FFF2-40B4-BE49-F238E27FC236}">
                      <a16:creationId xmlns:a16="http://schemas.microsoft.com/office/drawing/2014/main" id="{3A83654F-6FD0-40BF-889A-ABC224CCCA9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10301" y="1907312"/>
                  <a:ext cx="175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9046" name="Freihand 169045">
                  <a:extLst>
                    <a:ext uri="{FF2B5EF4-FFF2-40B4-BE49-F238E27FC236}">
                      <a16:creationId xmlns:a16="http://schemas.microsoft.com/office/drawing/2014/main" id="{C354DA4D-4C8B-4F88-8C05-F5138F73C89B}"/>
                    </a:ext>
                  </a:extLst>
                </p14:cNvPr>
                <p14:cNvContentPartPr/>
                <p14:nvPr/>
              </p14:nvContentPartPr>
              <p14:xfrm>
                <a:off x="9509021" y="1770512"/>
                <a:ext cx="129240" cy="133920"/>
              </p14:xfrm>
            </p:contentPart>
          </mc:Choice>
          <mc:Fallback>
            <p:pic>
              <p:nvPicPr>
                <p:cNvPr id="169046" name="Freihand 169045">
                  <a:extLst>
                    <a:ext uri="{FF2B5EF4-FFF2-40B4-BE49-F238E27FC236}">
                      <a16:creationId xmlns:a16="http://schemas.microsoft.com/office/drawing/2014/main" id="{C354DA4D-4C8B-4F88-8C05-F5138F73C89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504701" y="1766192"/>
                  <a:ext cx="137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9047" name="Freihand 169046">
                  <a:extLst>
                    <a:ext uri="{FF2B5EF4-FFF2-40B4-BE49-F238E27FC236}">
                      <a16:creationId xmlns:a16="http://schemas.microsoft.com/office/drawing/2014/main" id="{FB45A4D4-B7F1-41CB-8397-B999489D9A17}"/>
                    </a:ext>
                  </a:extLst>
                </p14:cNvPr>
                <p14:cNvContentPartPr/>
                <p14:nvPr/>
              </p14:nvContentPartPr>
              <p14:xfrm>
                <a:off x="9626741" y="1866992"/>
                <a:ext cx="96840" cy="83160"/>
              </p14:xfrm>
            </p:contentPart>
          </mc:Choice>
          <mc:Fallback>
            <p:pic>
              <p:nvPicPr>
                <p:cNvPr id="169047" name="Freihand 169046">
                  <a:extLst>
                    <a:ext uri="{FF2B5EF4-FFF2-40B4-BE49-F238E27FC236}">
                      <a16:creationId xmlns:a16="http://schemas.microsoft.com/office/drawing/2014/main" id="{FB45A4D4-B7F1-41CB-8397-B999489D9A1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22421" y="1862672"/>
                  <a:ext cx="105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15F5F9B3-515A-4869-985F-EC40356E4ED5}"/>
                    </a:ext>
                  </a:extLst>
                </p14:cNvPr>
                <p14:cNvContentPartPr/>
                <p14:nvPr/>
              </p14:nvContentPartPr>
              <p14:xfrm>
                <a:off x="9741221" y="1802552"/>
                <a:ext cx="226080" cy="47520"/>
              </p14:xfrm>
            </p:contentPart>
          </mc:Choice>
          <mc:Fallback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15F5F9B3-515A-4869-985F-EC40356E4ED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736901" y="1798232"/>
                  <a:ext cx="234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9049" name="Freihand 169048">
                  <a:extLst>
                    <a:ext uri="{FF2B5EF4-FFF2-40B4-BE49-F238E27FC236}">
                      <a16:creationId xmlns:a16="http://schemas.microsoft.com/office/drawing/2014/main" id="{64F1840A-1804-4711-84BA-D4288900153D}"/>
                    </a:ext>
                  </a:extLst>
                </p14:cNvPr>
                <p14:cNvContentPartPr/>
                <p14:nvPr/>
              </p14:nvContentPartPr>
              <p14:xfrm>
                <a:off x="10049381" y="1742792"/>
                <a:ext cx="99720" cy="99360"/>
              </p14:xfrm>
            </p:contentPart>
          </mc:Choice>
          <mc:Fallback>
            <p:pic>
              <p:nvPicPr>
                <p:cNvPr id="169049" name="Freihand 169048">
                  <a:extLst>
                    <a:ext uri="{FF2B5EF4-FFF2-40B4-BE49-F238E27FC236}">
                      <a16:creationId xmlns:a16="http://schemas.microsoft.com/office/drawing/2014/main" id="{64F1840A-1804-4711-84BA-D4288900153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045061" y="1738472"/>
                  <a:ext cx="108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0304B369-B206-4F41-B4E7-496D0F2FD1ED}"/>
                    </a:ext>
                  </a:extLst>
                </p14:cNvPr>
                <p14:cNvContentPartPr/>
                <p14:nvPr/>
              </p14:nvContentPartPr>
              <p14:xfrm>
                <a:off x="10105181" y="1771952"/>
                <a:ext cx="119160" cy="133920"/>
              </p14:xfrm>
            </p:contentPart>
          </mc:Choice>
          <mc:Fallback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0304B369-B206-4F41-B4E7-496D0F2FD1E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00861" y="1767632"/>
                  <a:ext cx="127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CCA5794D-888B-436A-BEB0-C5EC3014DBCA}"/>
                    </a:ext>
                  </a:extLst>
                </p14:cNvPr>
                <p14:cNvContentPartPr/>
                <p14:nvPr/>
              </p14:nvContentPartPr>
              <p14:xfrm>
                <a:off x="10276901" y="1727312"/>
                <a:ext cx="91800" cy="121680"/>
              </p14:xfrm>
            </p:contentPart>
          </mc:Choice>
          <mc:Fallback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CCA5794D-888B-436A-BEB0-C5EC3014DBC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272581" y="1722992"/>
                  <a:ext cx="100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9052" name="Freihand 169051">
                  <a:extLst>
                    <a:ext uri="{FF2B5EF4-FFF2-40B4-BE49-F238E27FC236}">
                      <a16:creationId xmlns:a16="http://schemas.microsoft.com/office/drawing/2014/main" id="{429DB070-6A84-42F3-8D65-37F0115E1928}"/>
                    </a:ext>
                  </a:extLst>
                </p14:cNvPr>
                <p14:cNvContentPartPr/>
                <p14:nvPr/>
              </p14:nvContentPartPr>
              <p14:xfrm>
                <a:off x="10334501" y="1708592"/>
                <a:ext cx="85320" cy="12960"/>
              </p14:xfrm>
            </p:contentPart>
          </mc:Choice>
          <mc:Fallback>
            <p:pic>
              <p:nvPicPr>
                <p:cNvPr id="169052" name="Freihand 169051">
                  <a:extLst>
                    <a:ext uri="{FF2B5EF4-FFF2-40B4-BE49-F238E27FC236}">
                      <a16:creationId xmlns:a16="http://schemas.microsoft.com/office/drawing/2014/main" id="{429DB070-6A84-42F3-8D65-37F0115E192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30181" y="1704272"/>
                  <a:ext cx="93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196C0D46-73C4-484E-B6B7-72BE600B0E84}"/>
                    </a:ext>
                  </a:extLst>
                </p14:cNvPr>
                <p14:cNvContentPartPr/>
                <p14:nvPr/>
              </p14:nvContentPartPr>
              <p14:xfrm>
                <a:off x="8328581" y="1261832"/>
                <a:ext cx="189360" cy="24480"/>
              </p14:xfrm>
            </p:contentPart>
          </mc:Choice>
          <mc:Fallback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196C0D46-73C4-484E-B6B7-72BE600B0E8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24261" y="1257512"/>
                  <a:ext cx="19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9054" name="Freihand 169053">
                  <a:extLst>
                    <a:ext uri="{FF2B5EF4-FFF2-40B4-BE49-F238E27FC236}">
                      <a16:creationId xmlns:a16="http://schemas.microsoft.com/office/drawing/2014/main" id="{69E0D7C4-9A8E-45AD-9F2C-70A182C6AE13}"/>
                    </a:ext>
                  </a:extLst>
                </p14:cNvPr>
                <p14:cNvContentPartPr/>
                <p14:nvPr/>
              </p14:nvContentPartPr>
              <p14:xfrm>
                <a:off x="8340101" y="1300352"/>
                <a:ext cx="181440" cy="10080"/>
              </p14:xfrm>
            </p:contentPart>
          </mc:Choice>
          <mc:Fallback>
            <p:pic>
              <p:nvPicPr>
                <p:cNvPr id="169054" name="Freihand 169053">
                  <a:extLst>
                    <a:ext uri="{FF2B5EF4-FFF2-40B4-BE49-F238E27FC236}">
                      <a16:creationId xmlns:a16="http://schemas.microsoft.com/office/drawing/2014/main" id="{69E0D7C4-9A8E-45AD-9F2C-70A182C6AE1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35781" y="1296032"/>
                  <a:ext cx="190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9056" name="Freihand 169055">
                  <a:extLst>
                    <a:ext uri="{FF2B5EF4-FFF2-40B4-BE49-F238E27FC236}">
                      <a16:creationId xmlns:a16="http://schemas.microsoft.com/office/drawing/2014/main" id="{0C3FFBB5-326C-4D7A-A59A-CA61A6328E39}"/>
                    </a:ext>
                  </a:extLst>
                </p14:cNvPr>
                <p14:cNvContentPartPr/>
                <p14:nvPr/>
              </p14:nvContentPartPr>
              <p14:xfrm>
                <a:off x="8652221" y="1201712"/>
                <a:ext cx="76680" cy="89280"/>
              </p14:xfrm>
            </p:contentPart>
          </mc:Choice>
          <mc:Fallback>
            <p:pic>
              <p:nvPicPr>
                <p:cNvPr id="169056" name="Freihand 169055">
                  <a:extLst>
                    <a:ext uri="{FF2B5EF4-FFF2-40B4-BE49-F238E27FC236}">
                      <a16:creationId xmlns:a16="http://schemas.microsoft.com/office/drawing/2014/main" id="{0C3FFBB5-326C-4D7A-A59A-CA61A6328E3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47901" y="1197392"/>
                  <a:ext cx="85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2A739935-0512-4474-9D9A-C4BD7EF2B3CC}"/>
                    </a:ext>
                  </a:extLst>
                </p14:cNvPr>
                <p14:cNvContentPartPr/>
                <p14:nvPr/>
              </p14:nvContentPartPr>
              <p14:xfrm>
                <a:off x="8633141" y="1186592"/>
                <a:ext cx="146880" cy="115200"/>
              </p14:xfrm>
            </p:contentPart>
          </mc:Choice>
          <mc:Fallback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2A739935-0512-4474-9D9A-C4BD7EF2B3C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28821" y="1182272"/>
                  <a:ext cx="155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6C83411A-3BC6-4DDA-A53C-1F31C95CB2FE}"/>
                    </a:ext>
                  </a:extLst>
                </p14:cNvPr>
                <p14:cNvContentPartPr/>
                <p14:nvPr/>
              </p14:nvContentPartPr>
              <p14:xfrm>
                <a:off x="8816381" y="1227992"/>
                <a:ext cx="85680" cy="37080"/>
              </p14:xfrm>
            </p:contentPart>
          </mc:Choice>
          <mc:Fallback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6C83411A-3BC6-4DDA-A53C-1F31C95CB2F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12061" y="1223672"/>
                  <a:ext cx="94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9059" name="Freihand 169058">
                  <a:extLst>
                    <a:ext uri="{FF2B5EF4-FFF2-40B4-BE49-F238E27FC236}">
                      <a16:creationId xmlns:a16="http://schemas.microsoft.com/office/drawing/2014/main" id="{BF1F18C4-3DF2-4047-93F0-56220FC36559}"/>
                    </a:ext>
                  </a:extLst>
                </p14:cNvPr>
                <p14:cNvContentPartPr/>
                <p14:nvPr/>
              </p14:nvContentPartPr>
              <p14:xfrm>
                <a:off x="8868941" y="1217552"/>
                <a:ext cx="59400" cy="104400"/>
              </p14:xfrm>
            </p:contentPart>
          </mc:Choice>
          <mc:Fallback>
            <p:pic>
              <p:nvPicPr>
                <p:cNvPr id="169059" name="Freihand 169058">
                  <a:extLst>
                    <a:ext uri="{FF2B5EF4-FFF2-40B4-BE49-F238E27FC236}">
                      <a16:creationId xmlns:a16="http://schemas.microsoft.com/office/drawing/2014/main" id="{BF1F18C4-3DF2-4047-93F0-56220FC3655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64621" y="1213232"/>
                  <a:ext cx="68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A2A58E9D-70BA-438B-B1AA-FD5A86D2A3C3}"/>
                    </a:ext>
                  </a:extLst>
                </p14:cNvPr>
                <p14:cNvContentPartPr/>
                <p14:nvPr/>
              </p14:nvContentPartPr>
              <p14:xfrm>
                <a:off x="8931941" y="1273712"/>
                <a:ext cx="63720" cy="56880"/>
              </p14:xfrm>
            </p:contentPart>
          </mc:Choice>
          <mc:Fallback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A2A58E9D-70BA-438B-B1AA-FD5A86D2A3C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27621" y="1269392"/>
                  <a:ext cx="72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9066" name="Freihand 169065">
                  <a:extLst>
                    <a:ext uri="{FF2B5EF4-FFF2-40B4-BE49-F238E27FC236}">
                      <a16:creationId xmlns:a16="http://schemas.microsoft.com/office/drawing/2014/main" id="{39CC92C0-A646-4546-A61E-25CFF78D508C}"/>
                    </a:ext>
                  </a:extLst>
                </p14:cNvPr>
                <p14:cNvContentPartPr/>
                <p14:nvPr/>
              </p14:nvContentPartPr>
              <p14:xfrm>
                <a:off x="213821" y="2334272"/>
                <a:ext cx="225360" cy="13320"/>
              </p14:xfrm>
            </p:contentPart>
          </mc:Choice>
          <mc:Fallback>
            <p:pic>
              <p:nvPicPr>
                <p:cNvPr id="169066" name="Freihand 169065">
                  <a:extLst>
                    <a:ext uri="{FF2B5EF4-FFF2-40B4-BE49-F238E27FC236}">
                      <a16:creationId xmlns:a16="http://schemas.microsoft.com/office/drawing/2014/main" id="{39CC92C0-A646-4546-A61E-25CFF78D508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9501" y="2329952"/>
                  <a:ext cx="234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69067" name="Freihand 169066">
                  <a:extLst>
                    <a:ext uri="{FF2B5EF4-FFF2-40B4-BE49-F238E27FC236}">
                      <a16:creationId xmlns:a16="http://schemas.microsoft.com/office/drawing/2014/main" id="{4F5F68CF-CDFE-4248-8ECA-E880A57D7D65}"/>
                    </a:ext>
                  </a:extLst>
                </p14:cNvPr>
                <p14:cNvContentPartPr/>
                <p14:nvPr/>
              </p14:nvContentPartPr>
              <p14:xfrm>
                <a:off x="379781" y="2268752"/>
                <a:ext cx="139320" cy="182160"/>
              </p14:xfrm>
            </p:contentPart>
          </mc:Choice>
          <mc:Fallback>
            <p:pic>
              <p:nvPicPr>
                <p:cNvPr id="169067" name="Freihand 169066">
                  <a:extLst>
                    <a:ext uri="{FF2B5EF4-FFF2-40B4-BE49-F238E27FC236}">
                      <a16:creationId xmlns:a16="http://schemas.microsoft.com/office/drawing/2014/main" id="{4F5F68CF-CDFE-4248-8ECA-E880A57D7D6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5461" y="2264432"/>
                  <a:ext cx="147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69069" name="Freihand 169068">
                  <a:extLst>
                    <a:ext uri="{FF2B5EF4-FFF2-40B4-BE49-F238E27FC236}">
                      <a16:creationId xmlns:a16="http://schemas.microsoft.com/office/drawing/2014/main" id="{F4DBF746-CD5E-4976-AA28-333CF92D1A68}"/>
                    </a:ext>
                  </a:extLst>
                </p14:cNvPr>
                <p14:cNvContentPartPr/>
                <p14:nvPr/>
              </p14:nvContentPartPr>
              <p14:xfrm>
                <a:off x="666341" y="2245712"/>
                <a:ext cx="272520" cy="72720"/>
              </p14:xfrm>
            </p:contentPart>
          </mc:Choice>
          <mc:Fallback>
            <p:pic>
              <p:nvPicPr>
                <p:cNvPr id="169069" name="Freihand 169068">
                  <a:extLst>
                    <a:ext uri="{FF2B5EF4-FFF2-40B4-BE49-F238E27FC236}">
                      <a16:creationId xmlns:a16="http://schemas.microsoft.com/office/drawing/2014/main" id="{F4DBF746-CD5E-4976-AA28-333CF92D1A6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2021" y="2241392"/>
                  <a:ext cx="281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9070" name="Freihand 169069">
                  <a:extLst>
                    <a:ext uri="{FF2B5EF4-FFF2-40B4-BE49-F238E27FC236}">
                      <a16:creationId xmlns:a16="http://schemas.microsoft.com/office/drawing/2014/main" id="{65C53C86-6FB6-41AD-932C-BF0B51BFC730}"/>
                    </a:ext>
                  </a:extLst>
                </p14:cNvPr>
                <p14:cNvContentPartPr/>
                <p14:nvPr/>
              </p14:nvContentPartPr>
              <p14:xfrm>
                <a:off x="1003301" y="2182352"/>
                <a:ext cx="141480" cy="122400"/>
              </p14:xfrm>
            </p:contentPart>
          </mc:Choice>
          <mc:Fallback>
            <p:pic>
              <p:nvPicPr>
                <p:cNvPr id="169070" name="Freihand 169069">
                  <a:extLst>
                    <a:ext uri="{FF2B5EF4-FFF2-40B4-BE49-F238E27FC236}">
                      <a16:creationId xmlns:a16="http://schemas.microsoft.com/office/drawing/2014/main" id="{65C53C86-6FB6-41AD-932C-BF0B51BFC73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98981" y="2178032"/>
                  <a:ext cx="150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69071" name="Freihand 169070">
                  <a:extLst>
                    <a:ext uri="{FF2B5EF4-FFF2-40B4-BE49-F238E27FC236}">
                      <a16:creationId xmlns:a16="http://schemas.microsoft.com/office/drawing/2014/main" id="{666B3C42-D0A2-4A2C-B526-0ADEFAFC44B5}"/>
                    </a:ext>
                  </a:extLst>
                </p14:cNvPr>
                <p14:cNvContentPartPr/>
                <p14:nvPr/>
              </p14:nvContentPartPr>
              <p14:xfrm>
                <a:off x="1276901" y="2166152"/>
                <a:ext cx="286920" cy="113400"/>
              </p14:xfrm>
            </p:contentPart>
          </mc:Choice>
          <mc:Fallback>
            <p:pic>
              <p:nvPicPr>
                <p:cNvPr id="169071" name="Freihand 169070">
                  <a:extLst>
                    <a:ext uri="{FF2B5EF4-FFF2-40B4-BE49-F238E27FC236}">
                      <a16:creationId xmlns:a16="http://schemas.microsoft.com/office/drawing/2014/main" id="{666B3C42-D0A2-4A2C-B526-0ADEFAFC44B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72581" y="2161832"/>
                  <a:ext cx="295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9072" name="Freihand 169071">
                  <a:extLst>
                    <a:ext uri="{FF2B5EF4-FFF2-40B4-BE49-F238E27FC236}">
                      <a16:creationId xmlns:a16="http://schemas.microsoft.com/office/drawing/2014/main" id="{9944D60B-7CC0-4CA9-89A5-7F42F835F3D0}"/>
                    </a:ext>
                  </a:extLst>
                </p14:cNvPr>
                <p14:cNvContentPartPr/>
                <p14:nvPr/>
              </p14:nvContentPartPr>
              <p14:xfrm>
                <a:off x="1510901" y="2116832"/>
                <a:ext cx="42840" cy="49680"/>
              </p14:xfrm>
            </p:contentPart>
          </mc:Choice>
          <mc:Fallback>
            <p:pic>
              <p:nvPicPr>
                <p:cNvPr id="169072" name="Freihand 169071">
                  <a:extLst>
                    <a:ext uri="{FF2B5EF4-FFF2-40B4-BE49-F238E27FC236}">
                      <a16:creationId xmlns:a16="http://schemas.microsoft.com/office/drawing/2014/main" id="{9944D60B-7CC0-4CA9-89A5-7F42F835F3D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06581" y="2112512"/>
                  <a:ext cx="51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9073" name="Freihand 169072">
                  <a:extLst>
                    <a:ext uri="{FF2B5EF4-FFF2-40B4-BE49-F238E27FC236}">
                      <a16:creationId xmlns:a16="http://schemas.microsoft.com/office/drawing/2014/main" id="{8A011523-0E3C-4C9A-90E0-B8601174F9D6}"/>
                    </a:ext>
                  </a:extLst>
                </p14:cNvPr>
                <p14:cNvContentPartPr/>
                <p14:nvPr/>
              </p14:nvContentPartPr>
              <p14:xfrm>
                <a:off x="1553741" y="2189912"/>
                <a:ext cx="90360" cy="84960"/>
              </p14:xfrm>
            </p:contentPart>
          </mc:Choice>
          <mc:Fallback>
            <p:pic>
              <p:nvPicPr>
                <p:cNvPr id="169073" name="Freihand 169072">
                  <a:extLst>
                    <a:ext uri="{FF2B5EF4-FFF2-40B4-BE49-F238E27FC236}">
                      <a16:creationId xmlns:a16="http://schemas.microsoft.com/office/drawing/2014/main" id="{8A011523-0E3C-4C9A-90E0-B8601174F9D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49421" y="2185592"/>
                  <a:ext cx="99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9074" name="Freihand 169073">
                  <a:extLst>
                    <a:ext uri="{FF2B5EF4-FFF2-40B4-BE49-F238E27FC236}">
                      <a16:creationId xmlns:a16="http://schemas.microsoft.com/office/drawing/2014/main" id="{886834CF-5C7F-4F94-9117-AEA2BBAFE007}"/>
                    </a:ext>
                  </a:extLst>
                </p14:cNvPr>
                <p14:cNvContentPartPr/>
                <p14:nvPr/>
              </p14:nvContentPartPr>
              <p14:xfrm>
                <a:off x="1671821" y="2200352"/>
                <a:ext cx="99000" cy="69840"/>
              </p14:xfrm>
            </p:contentPart>
          </mc:Choice>
          <mc:Fallback>
            <p:pic>
              <p:nvPicPr>
                <p:cNvPr id="169074" name="Freihand 169073">
                  <a:extLst>
                    <a:ext uri="{FF2B5EF4-FFF2-40B4-BE49-F238E27FC236}">
                      <a16:creationId xmlns:a16="http://schemas.microsoft.com/office/drawing/2014/main" id="{886834CF-5C7F-4F94-9117-AEA2BBAFE00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667501" y="2196032"/>
                  <a:ext cx="107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9075" name="Freihand 169074">
                  <a:extLst>
                    <a:ext uri="{FF2B5EF4-FFF2-40B4-BE49-F238E27FC236}">
                      <a16:creationId xmlns:a16="http://schemas.microsoft.com/office/drawing/2014/main" id="{289C200C-08B7-4E0E-8377-46C5398C132B}"/>
                    </a:ext>
                  </a:extLst>
                </p14:cNvPr>
                <p14:cNvContentPartPr/>
                <p14:nvPr/>
              </p14:nvContentPartPr>
              <p14:xfrm>
                <a:off x="1978181" y="2168312"/>
                <a:ext cx="148320" cy="123120"/>
              </p14:xfrm>
            </p:contentPart>
          </mc:Choice>
          <mc:Fallback>
            <p:pic>
              <p:nvPicPr>
                <p:cNvPr id="169075" name="Freihand 169074">
                  <a:extLst>
                    <a:ext uri="{FF2B5EF4-FFF2-40B4-BE49-F238E27FC236}">
                      <a16:creationId xmlns:a16="http://schemas.microsoft.com/office/drawing/2014/main" id="{289C200C-08B7-4E0E-8377-46C5398C132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973861" y="2163992"/>
                  <a:ext cx="156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9076" name="Freihand 169075">
                  <a:extLst>
                    <a:ext uri="{FF2B5EF4-FFF2-40B4-BE49-F238E27FC236}">
                      <a16:creationId xmlns:a16="http://schemas.microsoft.com/office/drawing/2014/main" id="{FA72440E-52CA-4E74-BCBF-740724E19DE6}"/>
                    </a:ext>
                  </a:extLst>
                </p14:cNvPr>
                <p14:cNvContentPartPr/>
                <p14:nvPr/>
              </p14:nvContentPartPr>
              <p14:xfrm>
                <a:off x="1997981" y="2206832"/>
                <a:ext cx="142560" cy="69480"/>
              </p14:xfrm>
            </p:contentPart>
          </mc:Choice>
          <mc:Fallback>
            <p:pic>
              <p:nvPicPr>
                <p:cNvPr id="169076" name="Freihand 169075">
                  <a:extLst>
                    <a:ext uri="{FF2B5EF4-FFF2-40B4-BE49-F238E27FC236}">
                      <a16:creationId xmlns:a16="http://schemas.microsoft.com/office/drawing/2014/main" id="{FA72440E-52CA-4E74-BCBF-740724E19DE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93661" y="2202512"/>
                  <a:ext cx="151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9077" name="Freihand 169076">
                  <a:extLst>
                    <a:ext uri="{FF2B5EF4-FFF2-40B4-BE49-F238E27FC236}">
                      <a16:creationId xmlns:a16="http://schemas.microsoft.com/office/drawing/2014/main" id="{FC1227D5-4E45-4431-8994-3D4AFA93D034}"/>
                    </a:ext>
                  </a:extLst>
                </p14:cNvPr>
                <p14:cNvContentPartPr/>
                <p14:nvPr/>
              </p14:nvContentPartPr>
              <p14:xfrm>
                <a:off x="2163581" y="2243192"/>
                <a:ext cx="129240" cy="35280"/>
              </p14:xfrm>
            </p:contentPart>
          </mc:Choice>
          <mc:Fallback>
            <p:pic>
              <p:nvPicPr>
                <p:cNvPr id="169077" name="Freihand 169076">
                  <a:extLst>
                    <a:ext uri="{FF2B5EF4-FFF2-40B4-BE49-F238E27FC236}">
                      <a16:creationId xmlns:a16="http://schemas.microsoft.com/office/drawing/2014/main" id="{FC1227D5-4E45-4431-8994-3D4AFA93D03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59261" y="2238872"/>
                  <a:ext cx="137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9078" name="Freihand 169077">
                  <a:extLst>
                    <a:ext uri="{FF2B5EF4-FFF2-40B4-BE49-F238E27FC236}">
                      <a16:creationId xmlns:a16="http://schemas.microsoft.com/office/drawing/2014/main" id="{36CB8613-A30A-4342-82D8-54D2E57586F6}"/>
                    </a:ext>
                  </a:extLst>
                </p14:cNvPr>
                <p14:cNvContentPartPr/>
                <p14:nvPr/>
              </p14:nvContentPartPr>
              <p14:xfrm>
                <a:off x="2273381" y="2158952"/>
                <a:ext cx="360" cy="360"/>
              </p14:xfrm>
            </p:contentPart>
          </mc:Choice>
          <mc:Fallback>
            <p:pic>
              <p:nvPicPr>
                <p:cNvPr id="169078" name="Freihand 169077">
                  <a:extLst>
                    <a:ext uri="{FF2B5EF4-FFF2-40B4-BE49-F238E27FC236}">
                      <a16:creationId xmlns:a16="http://schemas.microsoft.com/office/drawing/2014/main" id="{36CB8613-A30A-4342-82D8-54D2E57586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269061" y="21546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9079" name="Freihand 169078">
                  <a:extLst>
                    <a:ext uri="{FF2B5EF4-FFF2-40B4-BE49-F238E27FC236}">
                      <a16:creationId xmlns:a16="http://schemas.microsoft.com/office/drawing/2014/main" id="{33CB4EC4-DBF7-4A98-A23C-A1EA4F4176EB}"/>
                    </a:ext>
                  </a:extLst>
                </p14:cNvPr>
                <p14:cNvContentPartPr/>
                <p14:nvPr/>
              </p14:nvContentPartPr>
              <p14:xfrm>
                <a:off x="2359421" y="2158952"/>
                <a:ext cx="134280" cy="128520"/>
              </p14:xfrm>
            </p:contentPart>
          </mc:Choice>
          <mc:Fallback>
            <p:pic>
              <p:nvPicPr>
                <p:cNvPr id="169079" name="Freihand 169078">
                  <a:extLst>
                    <a:ext uri="{FF2B5EF4-FFF2-40B4-BE49-F238E27FC236}">
                      <a16:creationId xmlns:a16="http://schemas.microsoft.com/office/drawing/2014/main" id="{33CB4EC4-DBF7-4A98-A23C-A1EA4F4176E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355101" y="2154632"/>
                  <a:ext cx="142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9080" name="Freihand 169079">
                  <a:extLst>
                    <a:ext uri="{FF2B5EF4-FFF2-40B4-BE49-F238E27FC236}">
                      <a16:creationId xmlns:a16="http://schemas.microsoft.com/office/drawing/2014/main" id="{ED0C9E6A-9481-4DD2-A55E-75E05938B8AD}"/>
                    </a:ext>
                  </a:extLst>
                </p14:cNvPr>
                <p14:cNvContentPartPr/>
                <p14:nvPr/>
              </p14:nvContentPartPr>
              <p14:xfrm>
                <a:off x="2406941" y="2269472"/>
                <a:ext cx="123840" cy="6840"/>
              </p14:xfrm>
            </p:contentPart>
          </mc:Choice>
          <mc:Fallback>
            <p:pic>
              <p:nvPicPr>
                <p:cNvPr id="169080" name="Freihand 169079">
                  <a:extLst>
                    <a:ext uri="{FF2B5EF4-FFF2-40B4-BE49-F238E27FC236}">
                      <a16:creationId xmlns:a16="http://schemas.microsoft.com/office/drawing/2014/main" id="{ED0C9E6A-9481-4DD2-A55E-75E05938B8A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402621" y="2265152"/>
                  <a:ext cx="132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9081" name="Freihand 169080">
                  <a:extLst>
                    <a:ext uri="{FF2B5EF4-FFF2-40B4-BE49-F238E27FC236}">
                      <a16:creationId xmlns:a16="http://schemas.microsoft.com/office/drawing/2014/main" id="{2C9D13B1-4339-4A6E-BEE2-DC5E90856133}"/>
                    </a:ext>
                  </a:extLst>
                </p14:cNvPr>
                <p14:cNvContentPartPr/>
                <p14:nvPr/>
              </p14:nvContentPartPr>
              <p14:xfrm>
                <a:off x="2524661" y="2223392"/>
                <a:ext cx="469440" cy="51120"/>
              </p14:xfrm>
            </p:contentPart>
          </mc:Choice>
          <mc:Fallback>
            <p:pic>
              <p:nvPicPr>
                <p:cNvPr id="169081" name="Freihand 169080">
                  <a:extLst>
                    <a:ext uri="{FF2B5EF4-FFF2-40B4-BE49-F238E27FC236}">
                      <a16:creationId xmlns:a16="http://schemas.microsoft.com/office/drawing/2014/main" id="{2C9D13B1-4339-4A6E-BEE2-DC5E908561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520341" y="2219072"/>
                  <a:ext cx="478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69082" name="Freihand 169081">
                  <a:extLst>
                    <a:ext uri="{FF2B5EF4-FFF2-40B4-BE49-F238E27FC236}">
                      <a16:creationId xmlns:a16="http://schemas.microsoft.com/office/drawing/2014/main" id="{E9070F31-DD8E-4994-8285-B83FCC676B6A}"/>
                    </a:ext>
                  </a:extLst>
                </p14:cNvPr>
                <p14:cNvContentPartPr/>
                <p14:nvPr/>
              </p14:nvContentPartPr>
              <p14:xfrm>
                <a:off x="3038021" y="2192072"/>
                <a:ext cx="82080" cy="79920"/>
              </p14:xfrm>
            </p:contentPart>
          </mc:Choice>
          <mc:Fallback>
            <p:pic>
              <p:nvPicPr>
                <p:cNvPr id="169082" name="Freihand 169081">
                  <a:extLst>
                    <a:ext uri="{FF2B5EF4-FFF2-40B4-BE49-F238E27FC236}">
                      <a16:creationId xmlns:a16="http://schemas.microsoft.com/office/drawing/2014/main" id="{E9070F31-DD8E-4994-8285-B83FCC676B6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033701" y="2187752"/>
                  <a:ext cx="90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9083" name="Freihand 169082">
                  <a:extLst>
                    <a:ext uri="{FF2B5EF4-FFF2-40B4-BE49-F238E27FC236}">
                      <a16:creationId xmlns:a16="http://schemas.microsoft.com/office/drawing/2014/main" id="{11574B5C-65BD-44D8-B579-B81EE884F5D1}"/>
                    </a:ext>
                  </a:extLst>
                </p14:cNvPr>
                <p14:cNvContentPartPr/>
                <p14:nvPr/>
              </p14:nvContentPartPr>
              <p14:xfrm>
                <a:off x="3173741" y="2158232"/>
                <a:ext cx="209880" cy="88920"/>
              </p14:xfrm>
            </p:contentPart>
          </mc:Choice>
          <mc:Fallback>
            <p:pic>
              <p:nvPicPr>
                <p:cNvPr id="169083" name="Freihand 169082">
                  <a:extLst>
                    <a:ext uri="{FF2B5EF4-FFF2-40B4-BE49-F238E27FC236}">
                      <a16:creationId xmlns:a16="http://schemas.microsoft.com/office/drawing/2014/main" id="{11574B5C-65BD-44D8-B579-B81EE884F5D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169421" y="2153912"/>
                  <a:ext cx="218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9084" name="Freihand 169083">
                  <a:extLst>
                    <a:ext uri="{FF2B5EF4-FFF2-40B4-BE49-F238E27FC236}">
                      <a16:creationId xmlns:a16="http://schemas.microsoft.com/office/drawing/2014/main" id="{F360D491-C0A6-4031-A895-D134E031B734}"/>
                    </a:ext>
                  </a:extLst>
                </p14:cNvPr>
                <p14:cNvContentPartPr/>
                <p14:nvPr/>
              </p14:nvContentPartPr>
              <p14:xfrm>
                <a:off x="3399821" y="2114672"/>
                <a:ext cx="86760" cy="131400"/>
              </p14:xfrm>
            </p:contentPart>
          </mc:Choice>
          <mc:Fallback>
            <p:pic>
              <p:nvPicPr>
                <p:cNvPr id="169084" name="Freihand 169083">
                  <a:extLst>
                    <a:ext uri="{FF2B5EF4-FFF2-40B4-BE49-F238E27FC236}">
                      <a16:creationId xmlns:a16="http://schemas.microsoft.com/office/drawing/2014/main" id="{F360D491-C0A6-4031-A895-D134E031B73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395501" y="2110352"/>
                  <a:ext cx="95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9085" name="Freihand 169084">
                  <a:extLst>
                    <a:ext uri="{FF2B5EF4-FFF2-40B4-BE49-F238E27FC236}">
                      <a16:creationId xmlns:a16="http://schemas.microsoft.com/office/drawing/2014/main" id="{B5E85464-6220-412B-B707-756F771F6EFA}"/>
                    </a:ext>
                  </a:extLst>
                </p14:cNvPr>
                <p14:cNvContentPartPr/>
                <p14:nvPr/>
              </p14:nvContentPartPr>
              <p14:xfrm>
                <a:off x="3498461" y="2162552"/>
                <a:ext cx="77400" cy="70920"/>
              </p14:xfrm>
            </p:contentPart>
          </mc:Choice>
          <mc:Fallback>
            <p:pic>
              <p:nvPicPr>
                <p:cNvPr id="169085" name="Freihand 169084">
                  <a:extLst>
                    <a:ext uri="{FF2B5EF4-FFF2-40B4-BE49-F238E27FC236}">
                      <a16:creationId xmlns:a16="http://schemas.microsoft.com/office/drawing/2014/main" id="{B5E85464-6220-412B-B707-756F771F6EF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94141" y="2158232"/>
                  <a:ext cx="86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9086" name="Freihand 169085">
                  <a:extLst>
                    <a:ext uri="{FF2B5EF4-FFF2-40B4-BE49-F238E27FC236}">
                      <a16:creationId xmlns:a16="http://schemas.microsoft.com/office/drawing/2014/main" id="{6798D2F4-32DD-41EF-AF72-76B07C39632C}"/>
                    </a:ext>
                  </a:extLst>
                </p14:cNvPr>
                <p14:cNvContentPartPr/>
                <p14:nvPr/>
              </p14:nvContentPartPr>
              <p14:xfrm>
                <a:off x="3612941" y="2084792"/>
                <a:ext cx="288720" cy="263160"/>
              </p14:xfrm>
            </p:contentPart>
          </mc:Choice>
          <mc:Fallback>
            <p:pic>
              <p:nvPicPr>
                <p:cNvPr id="169086" name="Freihand 169085">
                  <a:extLst>
                    <a:ext uri="{FF2B5EF4-FFF2-40B4-BE49-F238E27FC236}">
                      <a16:creationId xmlns:a16="http://schemas.microsoft.com/office/drawing/2014/main" id="{6798D2F4-32DD-41EF-AF72-76B07C39632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608621" y="2080472"/>
                  <a:ext cx="297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9089" name="Freihand 169088">
                  <a:extLst>
                    <a:ext uri="{FF2B5EF4-FFF2-40B4-BE49-F238E27FC236}">
                      <a16:creationId xmlns:a16="http://schemas.microsoft.com/office/drawing/2014/main" id="{0B627D96-91D7-4EBA-9B63-DA698777AC01}"/>
                    </a:ext>
                  </a:extLst>
                </p14:cNvPr>
                <p14:cNvContentPartPr/>
                <p14:nvPr/>
              </p14:nvContentPartPr>
              <p14:xfrm>
                <a:off x="4021541" y="2142032"/>
                <a:ext cx="186120" cy="95400"/>
              </p14:xfrm>
            </p:contentPart>
          </mc:Choice>
          <mc:Fallback>
            <p:pic>
              <p:nvPicPr>
                <p:cNvPr id="169089" name="Freihand 169088">
                  <a:extLst>
                    <a:ext uri="{FF2B5EF4-FFF2-40B4-BE49-F238E27FC236}">
                      <a16:creationId xmlns:a16="http://schemas.microsoft.com/office/drawing/2014/main" id="{0B627D96-91D7-4EBA-9B63-DA698777AC0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017221" y="2137712"/>
                  <a:ext cx="194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9090" name="Freihand 169089">
                  <a:extLst>
                    <a:ext uri="{FF2B5EF4-FFF2-40B4-BE49-F238E27FC236}">
                      <a16:creationId xmlns:a16="http://schemas.microsoft.com/office/drawing/2014/main" id="{0273F3B9-E96F-48CE-9D85-8D0623298C8D}"/>
                    </a:ext>
                  </a:extLst>
                </p14:cNvPr>
                <p14:cNvContentPartPr/>
                <p14:nvPr/>
              </p14:nvContentPartPr>
              <p14:xfrm>
                <a:off x="4228901" y="2084792"/>
                <a:ext cx="130680" cy="126720"/>
              </p14:xfrm>
            </p:contentPart>
          </mc:Choice>
          <mc:Fallback>
            <p:pic>
              <p:nvPicPr>
                <p:cNvPr id="169090" name="Freihand 169089">
                  <a:extLst>
                    <a:ext uri="{FF2B5EF4-FFF2-40B4-BE49-F238E27FC236}">
                      <a16:creationId xmlns:a16="http://schemas.microsoft.com/office/drawing/2014/main" id="{0273F3B9-E96F-48CE-9D85-8D0623298C8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224581" y="2080472"/>
                  <a:ext cx="13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9091" name="Freihand 169090">
                  <a:extLst>
                    <a:ext uri="{FF2B5EF4-FFF2-40B4-BE49-F238E27FC236}">
                      <a16:creationId xmlns:a16="http://schemas.microsoft.com/office/drawing/2014/main" id="{13BF0A23-75AA-4334-B582-B2FE8014AC21}"/>
                    </a:ext>
                  </a:extLst>
                </p14:cNvPr>
                <p14:cNvContentPartPr/>
                <p14:nvPr/>
              </p14:nvContentPartPr>
              <p14:xfrm>
                <a:off x="4370021" y="2054192"/>
                <a:ext cx="175320" cy="156600"/>
              </p14:xfrm>
            </p:contentPart>
          </mc:Choice>
          <mc:Fallback>
            <p:pic>
              <p:nvPicPr>
                <p:cNvPr id="169091" name="Freihand 169090">
                  <a:extLst>
                    <a:ext uri="{FF2B5EF4-FFF2-40B4-BE49-F238E27FC236}">
                      <a16:creationId xmlns:a16="http://schemas.microsoft.com/office/drawing/2014/main" id="{13BF0A23-75AA-4334-B582-B2FE8014AC2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365701" y="2049872"/>
                  <a:ext cx="183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9092" name="Freihand 169091">
                  <a:extLst>
                    <a:ext uri="{FF2B5EF4-FFF2-40B4-BE49-F238E27FC236}">
                      <a16:creationId xmlns:a16="http://schemas.microsoft.com/office/drawing/2014/main" id="{A98C3FA9-DDEE-4FCB-9A5B-29E652147B55}"/>
                    </a:ext>
                  </a:extLst>
                </p14:cNvPr>
                <p14:cNvContentPartPr/>
                <p14:nvPr/>
              </p14:nvContentPartPr>
              <p14:xfrm>
                <a:off x="4583501" y="2064272"/>
                <a:ext cx="57960" cy="135360"/>
              </p14:xfrm>
            </p:contentPart>
          </mc:Choice>
          <mc:Fallback>
            <p:pic>
              <p:nvPicPr>
                <p:cNvPr id="169092" name="Freihand 169091">
                  <a:extLst>
                    <a:ext uri="{FF2B5EF4-FFF2-40B4-BE49-F238E27FC236}">
                      <a16:creationId xmlns:a16="http://schemas.microsoft.com/office/drawing/2014/main" id="{A98C3FA9-DDEE-4FCB-9A5B-29E652147B5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579181" y="2059952"/>
                  <a:ext cx="66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9093" name="Freihand 169092">
                  <a:extLst>
                    <a:ext uri="{FF2B5EF4-FFF2-40B4-BE49-F238E27FC236}">
                      <a16:creationId xmlns:a16="http://schemas.microsoft.com/office/drawing/2014/main" id="{C0B3CED9-A2E2-4F3D-98C1-8418F32A7B93}"/>
                    </a:ext>
                  </a:extLst>
                </p14:cNvPr>
                <p14:cNvContentPartPr/>
                <p14:nvPr/>
              </p14:nvContentPartPr>
              <p14:xfrm>
                <a:off x="4317821" y="2065352"/>
                <a:ext cx="113400" cy="3240"/>
              </p14:xfrm>
            </p:contentPart>
          </mc:Choice>
          <mc:Fallback>
            <p:pic>
              <p:nvPicPr>
                <p:cNvPr id="169093" name="Freihand 169092">
                  <a:extLst>
                    <a:ext uri="{FF2B5EF4-FFF2-40B4-BE49-F238E27FC236}">
                      <a16:creationId xmlns:a16="http://schemas.microsoft.com/office/drawing/2014/main" id="{C0B3CED9-A2E2-4F3D-98C1-8418F32A7B9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313501" y="2061032"/>
                  <a:ext cx="1220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9094" name="Freihand 169093">
                  <a:extLst>
                    <a:ext uri="{FF2B5EF4-FFF2-40B4-BE49-F238E27FC236}">
                      <a16:creationId xmlns:a16="http://schemas.microsoft.com/office/drawing/2014/main" id="{AAA5FFD4-646D-404A-943F-17183BA1ADA4}"/>
                    </a:ext>
                  </a:extLst>
                </p14:cNvPr>
                <p14:cNvContentPartPr/>
                <p14:nvPr/>
              </p14:nvContentPartPr>
              <p14:xfrm>
                <a:off x="4779341" y="2088032"/>
                <a:ext cx="416880" cy="119880"/>
              </p14:xfrm>
            </p:contentPart>
          </mc:Choice>
          <mc:Fallback>
            <p:pic>
              <p:nvPicPr>
                <p:cNvPr id="169094" name="Freihand 169093">
                  <a:extLst>
                    <a:ext uri="{FF2B5EF4-FFF2-40B4-BE49-F238E27FC236}">
                      <a16:creationId xmlns:a16="http://schemas.microsoft.com/office/drawing/2014/main" id="{AAA5FFD4-646D-404A-943F-17183BA1ADA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775021" y="2083712"/>
                  <a:ext cx="425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9095" name="Freihand 169094">
                  <a:extLst>
                    <a:ext uri="{FF2B5EF4-FFF2-40B4-BE49-F238E27FC236}">
                      <a16:creationId xmlns:a16="http://schemas.microsoft.com/office/drawing/2014/main" id="{7377D6A7-8326-422E-B85F-0CFE9BEDFB13}"/>
                    </a:ext>
                  </a:extLst>
                </p14:cNvPr>
                <p14:cNvContentPartPr/>
                <p14:nvPr/>
              </p14:nvContentPartPr>
              <p14:xfrm>
                <a:off x="5142941" y="2016392"/>
                <a:ext cx="14400" cy="20160"/>
              </p14:xfrm>
            </p:contentPart>
          </mc:Choice>
          <mc:Fallback>
            <p:pic>
              <p:nvPicPr>
                <p:cNvPr id="169095" name="Freihand 169094">
                  <a:extLst>
                    <a:ext uri="{FF2B5EF4-FFF2-40B4-BE49-F238E27FC236}">
                      <a16:creationId xmlns:a16="http://schemas.microsoft.com/office/drawing/2014/main" id="{7377D6A7-8326-422E-B85F-0CFE9BEDFB1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38621" y="2012072"/>
                  <a:ext cx="23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9096" name="Freihand 169095">
                  <a:extLst>
                    <a:ext uri="{FF2B5EF4-FFF2-40B4-BE49-F238E27FC236}">
                      <a16:creationId xmlns:a16="http://schemas.microsoft.com/office/drawing/2014/main" id="{FE61067C-84B9-4913-844C-D2132F1C5BA7}"/>
                    </a:ext>
                  </a:extLst>
                </p14:cNvPr>
                <p14:cNvContentPartPr/>
                <p14:nvPr/>
              </p14:nvContentPartPr>
              <p14:xfrm>
                <a:off x="5273621" y="2053112"/>
                <a:ext cx="236160" cy="118440"/>
              </p14:xfrm>
            </p:contentPart>
          </mc:Choice>
          <mc:Fallback>
            <p:pic>
              <p:nvPicPr>
                <p:cNvPr id="169096" name="Freihand 169095">
                  <a:extLst>
                    <a:ext uri="{FF2B5EF4-FFF2-40B4-BE49-F238E27FC236}">
                      <a16:creationId xmlns:a16="http://schemas.microsoft.com/office/drawing/2014/main" id="{FE61067C-84B9-4913-844C-D2132F1C5BA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69301" y="2048792"/>
                  <a:ext cx="244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9097" name="Freihand 169096">
                  <a:extLst>
                    <a:ext uri="{FF2B5EF4-FFF2-40B4-BE49-F238E27FC236}">
                      <a16:creationId xmlns:a16="http://schemas.microsoft.com/office/drawing/2014/main" id="{76CEAB14-084F-48EC-AD32-7DA750205ED9}"/>
                    </a:ext>
                  </a:extLst>
                </p14:cNvPr>
                <p14:cNvContentPartPr/>
                <p14:nvPr/>
              </p14:nvContentPartPr>
              <p14:xfrm>
                <a:off x="5671781" y="2074352"/>
                <a:ext cx="301320" cy="102240"/>
              </p14:xfrm>
            </p:contentPart>
          </mc:Choice>
          <mc:Fallback>
            <p:pic>
              <p:nvPicPr>
                <p:cNvPr id="169097" name="Freihand 169096">
                  <a:extLst>
                    <a:ext uri="{FF2B5EF4-FFF2-40B4-BE49-F238E27FC236}">
                      <a16:creationId xmlns:a16="http://schemas.microsoft.com/office/drawing/2014/main" id="{76CEAB14-084F-48EC-AD32-7DA750205ED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667461" y="2070032"/>
                  <a:ext cx="309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8D2D3D87-0B4D-45DB-8E23-1CF9A03C73A0}"/>
                    </a:ext>
                  </a:extLst>
                </p14:cNvPr>
                <p14:cNvContentPartPr/>
                <p14:nvPr/>
              </p14:nvContentPartPr>
              <p14:xfrm>
                <a:off x="6124661" y="2081192"/>
                <a:ext cx="172080" cy="127080"/>
              </p14:xfrm>
            </p:contentPart>
          </mc:Choice>
          <mc:Fallback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8D2D3D87-0B4D-45DB-8E23-1CF9A03C73A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120341" y="2076872"/>
                  <a:ext cx="180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9099" name="Freihand 169098">
                  <a:extLst>
                    <a:ext uri="{FF2B5EF4-FFF2-40B4-BE49-F238E27FC236}">
                      <a16:creationId xmlns:a16="http://schemas.microsoft.com/office/drawing/2014/main" id="{A755BE38-F257-4877-B224-49C8B32C7A25}"/>
                    </a:ext>
                  </a:extLst>
                </p14:cNvPr>
                <p14:cNvContentPartPr/>
                <p14:nvPr/>
              </p14:nvContentPartPr>
              <p14:xfrm>
                <a:off x="6221501" y="2154992"/>
                <a:ext cx="105120" cy="53280"/>
              </p14:xfrm>
            </p:contentPart>
          </mc:Choice>
          <mc:Fallback>
            <p:pic>
              <p:nvPicPr>
                <p:cNvPr id="169099" name="Freihand 169098">
                  <a:extLst>
                    <a:ext uri="{FF2B5EF4-FFF2-40B4-BE49-F238E27FC236}">
                      <a16:creationId xmlns:a16="http://schemas.microsoft.com/office/drawing/2014/main" id="{A755BE38-F257-4877-B224-49C8B32C7A2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217181" y="2150672"/>
                  <a:ext cx="113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69100" name="Freihand 169099">
                  <a:extLst>
                    <a:ext uri="{FF2B5EF4-FFF2-40B4-BE49-F238E27FC236}">
                      <a16:creationId xmlns:a16="http://schemas.microsoft.com/office/drawing/2014/main" id="{901D0171-2D0F-4451-9E58-DD4C60CE735E}"/>
                    </a:ext>
                  </a:extLst>
                </p14:cNvPr>
                <p14:cNvContentPartPr/>
                <p14:nvPr/>
              </p14:nvContentPartPr>
              <p14:xfrm>
                <a:off x="6325541" y="2138072"/>
                <a:ext cx="270360" cy="52560"/>
              </p14:xfrm>
            </p:contentPart>
          </mc:Choice>
          <mc:Fallback>
            <p:pic>
              <p:nvPicPr>
                <p:cNvPr id="169100" name="Freihand 169099">
                  <a:extLst>
                    <a:ext uri="{FF2B5EF4-FFF2-40B4-BE49-F238E27FC236}">
                      <a16:creationId xmlns:a16="http://schemas.microsoft.com/office/drawing/2014/main" id="{901D0171-2D0F-4451-9E58-DD4C60CE735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321221" y="2133752"/>
                  <a:ext cx="279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B34FB0DB-147D-4DC3-8974-F69BA06DBB26}"/>
                    </a:ext>
                  </a:extLst>
                </p14:cNvPr>
                <p14:cNvContentPartPr/>
                <p14:nvPr/>
              </p14:nvContentPartPr>
              <p14:xfrm>
                <a:off x="6598421" y="2127992"/>
                <a:ext cx="99360" cy="78120"/>
              </p14:xfrm>
            </p:contentPart>
          </mc:Choice>
          <mc:Fallback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B34FB0DB-147D-4DC3-8974-F69BA06DBB2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594101" y="2123672"/>
                  <a:ext cx="108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69102" name="Freihand 169101">
                  <a:extLst>
                    <a:ext uri="{FF2B5EF4-FFF2-40B4-BE49-F238E27FC236}">
                      <a16:creationId xmlns:a16="http://schemas.microsoft.com/office/drawing/2014/main" id="{64FF74CD-A0D9-4995-AEB9-EE4ADF45C337}"/>
                    </a:ext>
                  </a:extLst>
                </p14:cNvPr>
                <p14:cNvContentPartPr/>
                <p14:nvPr/>
              </p14:nvContentPartPr>
              <p14:xfrm>
                <a:off x="6720461" y="2124752"/>
                <a:ext cx="431640" cy="85320"/>
              </p14:xfrm>
            </p:contentPart>
          </mc:Choice>
          <mc:Fallback>
            <p:pic>
              <p:nvPicPr>
                <p:cNvPr id="169102" name="Freihand 169101">
                  <a:extLst>
                    <a:ext uri="{FF2B5EF4-FFF2-40B4-BE49-F238E27FC236}">
                      <a16:creationId xmlns:a16="http://schemas.microsoft.com/office/drawing/2014/main" id="{64FF74CD-A0D9-4995-AEB9-EE4ADF45C33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716141" y="2120432"/>
                  <a:ext cx="440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1EEE3D76-8DB6-4256-9F94-274B0B3E7C61}"/>
                    </a:ext>
                  </a:extLst>
                </p14:cNvPr>
                <p14:cNvContentPartPr/>
                <p14:nvPr/>
              </p14:nvContentPartPr>
              <p14:xfrm>
                <a:off x="7318061" y="2101352"/>
                <a:ext cx="173520" cy="157680"/>
              </p14:xfrm>
            </p:contentPart>
          </mc:Choice>
          <mc:Fallback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1EEE3D76-8DB6-4256-9F94-274B0B3E7C6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13741" y="2097032"/>
                  <a:ext cx="182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69105" name="Freihand 169104">
                  <a:extLst>
                    <a:ext uri="{FF2B5EF4-FFF2-40B4-BE49-F238E27FC236}">
                      <a16:creationId xmlns:a16="http://schemas.microsoft.com/office/drawing/2014/main" id="{EC23E747-6908-490B-BD5D-1A8B89992F44}"/>
                    </a:ext>
                  </a:extLst>
                </p14:cNvPr>
                <p14:cNvContentPartPr/>
                <p14:nvPr/>
              </p14:nvContentPartPr>
              <p14:xfrm>
                <a:off x="7342541" y="2240312"/>
                <a:ext cx="175320" cy="24840"/>
              </p14:xfrm>
            </p:contentPart>
          </mc:Choice>
          <mc:Fallback>
            <p:pic>
              <p:nvPicPr>
                <p:cNvPr id="169105" name="Freihand 169104">
                  <a:extLst>
                    <a:ext uri="{FF2B5EF4-FFF2-40B4-BE49-F238E27FC236}">
                      <a16:creationId xmlns:a16="http://schemas.microsoft.com/office/drawing/2014/main" id="{EC23E747-6908-490B-BD5D-1A8B89992F4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338221" y="2235992"/>
                  <a:ext cx="183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11840B35-7447-4DE2-A0DB-5913CFB3C2F9}"/>
                    </a:ext>
                  </a:extLst>
                </p14:cNvPr>
                <p14:cNvContentPartPr/>
                <p14:nvPr/>
              </p14:nvContentPartPr>
              <p14:xfrm>
                <a:off x="7594181" y="2133392"/>
                <a:ext cx="116280" cy="111960"/>
              </p14:xfrm>
            </p:contentPart>
          </mc:Choice>
          <mc:Fallback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11840B35-7447-4DE2-A0DB-5913CFB3C2F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89861" y="2129072"/>
                  <a:ext cx="124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69107" name="Freihand 169106">
                  <a:extLst>
                    <a:ext uri="{FF2B5EF4-FFF2-40B4-BE49-F238E27FC236}">
                      <a16:creationId xmlns:a16="http://schemas.microsoft.com/office/drawing/2014/main" id="{CB99BB3A-1C2B-4A80-913F-B8FCF3866F78}"/>
                    </a:ext>
                  </a:extLst>
                </p14:cNvPr>
                <p14:cNvContentPartPr/>
                <p14:nvPr/>
              </p14:nvContentPartPr>
              <p14:xfrm>
                <a:off x="7703261" y="2239232"/>
                <a:ext cx="120960" cy="102600"/>
              </p14:xfrm>
            </p:contentPart>
          </mc:Choice>
          <mc:Fallback>
            <p:pic>
              <p:nvPicPr>
                <p:cNvPr id="169107" name="Freihand 169106">
                  <a:extLst>
                    <a:ext uri="{FF2B5EF4-FFF2-40B4-BE49-F238E27FC236}">
                      <a16:creationId xmlns:a16="http://schemas.microsoft.com/office/drawing/2014/main" id="{CB99BB3A-1C2B-4A80-913F-B8FCF3866F7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698941" y="2234912"/>
                  <a:ext cx="129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9108" name="Freihand 169107">
                  <a:extLst>
                    <a:ext uri="{FF2B5EF4-FFF2-40B4-BE49-F238E27FC236}">
                      <a16:creationId xmlns:a16="http://schemas.microsoft.com/office/drawing/2014/main" id="{74228A32-AB75-4EAD-A420-DCB6BF63855E}"/>
                    </a:ext>
                  </a:extLst>
                </p14:cNvPr>
                <p14:cNvContentPartPr/>
                <p14:nvPr/>
              </p14:nvContentPartPr>
              <p14:xfrm>
                <a:off x="7919621" y="2214392"/>
                <a:ext cx="136800" cy="10080"/>
              </p14:xfrm>
            </p:contentPart>
          </mc:Choice>
          <mc:Fallback>
            <p:pic>
              <p:nvPicPr>
                <p:cNvPr id="169108" name="Freihand 169107">
                  <a:extLst>
                    <a:ext uri="{FF2B5EF4-FFF2-40B4-BE49-F238E27FC236}">
                      <a16:creationId xmlns:a16="http://schemas.microsoft.com/office/drawing/2014/main" id="{74228A32-AB75-4EAD-A420-DCB6BF63855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15301" y="2210072"/>
                  <a:ext cx="145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9109" name="Freihand 169108">
                  <a:extLst>
                    <a:ext uri="{FF2B5EF4-FFF2-40B4-BE49-F238E27FC236}">
                      <a16:creationId xmlns:a16="http://schemas.microsoft.com/office/drawing/2014/main" id="{131FB1C0-2CC7-43EA-8F68-DFD1692591A0}"/>
                    </a:ext>
                  </a:extLst>
                </p14:cNvPr>
                <p14:cNvContentPartPr/>
                <p14:nvPr/>
              </p14:nvContentPartPr>
              <p14:xfrm>
                <a:off x="7917821" y="2250752"/>
                <a:ext cx="159120" cy="21240"/>
              </p14:xfrm>
            </p:contentPart>
          </mc:Choice>
          <mc:Fallback>
            <p:pic>
              <p:nvPicPr>
                <p:cNvPr id="169109" name="Freihand 169108">
                  <a:extLst>
                    <a:ext uri="{FF2B5EF4-FFF2-40B4-BE49-F238E27FC236}">
                      <a16:creationId xmlns:a16="http://schemas.microsoft.com/office/drawing/2014/main" id="{131FB1C0-2CC7-43EA-8F68-DFD1692591A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913501" y="2246432"/>
                  <a:ext cx="167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9111" name="Freihand 169110">
                  <a:extLst>
                    <a:ext uri="{FF2B5EF4-FFF2-40B4-BE49-F238E27FC236}">
                      <a16:creationId xmlns:a16="http://schemas.microsoft.com/office/drawing/2014/main" id="{37796578-CC26-44FF-85FB-990984B381C3}"/>
                    </a:ext>
                  </a:extLst>
                </p14:cNvPr>
                <p14:cNvContentPartPr/>
                <p14:nvPr/>
              </p14:nvContentPartPr>
              <p14:xfrm>
                <a:off x="8166221" y="2152112"/>
                <a:ext cx="83880" cy="108360"/>
              </p14:xfrm>
            </p:contentPart>
          </mc:Choice>
          <mc:Fallback>
            <p:pic>
              <p:nvPicPr>
                <p:cNvPr id="169111" name="Freihand 169110">
                  <a:extLst>
                    <a:ext uri="{FF2B5EF4-FFF2-40B4-BE49-F238E27FC236}">
                      <a16:creationId xmlns:a16="http://schemas.microsoft.com/office/drawing/2014/main" id="{37796578-CC26-44FF-85FB-990984B381C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161901" y="2147792"/>
                  <a:ext cx="92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9112" name="Freihand 169111">
                  <a:extLst>
                    <a:ext uri="{FF2B5EF4-FFF2-40B4-BE49-F238E27FC236}">
                      <a16:creationId xmlns:a16="http://schemas.microsoft.com/office/drawing/2014/main" id="{46236BFD-2149-4AB0-BC73-7DF50DAF1D17}"/>
                    </a:ext>
                  </a:extLst>
                </p14:cNvPr>
                <p14:cNvContentPartPr/>
                <p14:nvPr/>
              </p14:nvContentPartPr>
              <p14:xfrm>
                <a:off x="8269181" y="2252912"/>
                <a:ext cx="16560" cy="69480"/>
              </p14:xfrm>
            </p:contentPart>
          </mc:Choice>
          <mc:Fallback>
            <p:pic>
              <p:nvPicPr>
                <p:cNvPr id="169112" name="Freihand 169111">
                  <a:extLst>
                    <a:ext uri="{FF2B5EF4-FFF2-40B4-BE49-F238E27FC236}">
                      <a16:creationId xmlns:a16="http://schemas.microsoft.com/office/drawing/2014/main" id="{46236BFD-2149-4AB0-BC73-7DF50DAF1D1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64861" y="2248592"/>
                  <a:ext cx="25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9113" name="Freihand 169112">
                  <a:extLst>
                    <a:ext uri="{FF2B5EF4-FFF2-40B4-BE49-F238E27FC236}">
                      <a16:creationId xmlns:a16="http://schemas.microsoft.com/office/drawing/2014/main" id="{002B6056-1F2C-48E9-BD53-352C7379A8F1}"/>
                    </a:ext>
                  </a:extLst>
                </p14:cNvPr>
                <p14:cNvContentPartPr/>
                <p14:nvPr/>
              </p14:nvContentPartPr>
              <p14:xfrm>
                <a:off x="8330381" y="2129432"/>
                <a:ext cx="72720" cy="149040"/>
              </p14:xfrm>
            </p:contentPart>
          </mc:Choice>
          <mc:Fallback>
            <p:pic>
              <p:nvPicPr>
                <p:cNvPr id="169113" name="Freihand 169112">
                  <a:extLst>
                    <a:ext uri="{FF2B5EF4-FFF2-40B4-BE49-F238E27FC236}">
                      <a16:creationId xmlns:a16="http://schemas.microsoft.com/office/drawing/2014/main" id="{002B6056-1F2C-48E9-BD53-352C7379A8F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26061" y="2125112"/>
                  <a:ext cx="81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9115" name="Freihand 169114">
                  <a:extLst>
                    <a:ext uri="{FF2B5EF4-FFF2-40B4-BE49-F238E27FC236}">
                      <a16:creationId xmlns:a16="http://schemas.microsoft.com/office/drawing/2014/main" id="{D1D301D6-708C-4F0B-9BD5-151EC9CA8B86}"/>
                    </a:ext>
                  </a:extLst>
                </p14:cNvPr>
                <p14:cNvContentPartPr/>
                <p14:nvPr/>
              </p14:nvContentPartPr>
              <p14:xfrm>
                <a:off x="8508941" y="2191712"/>
                <a:ext cx="22680" cy="29880"/>
              </p14:xfrm>
            </p:contentPart>
          </mc:Choice>
          <mc:Fallback>
            <p:pic>
              <p:nvPicPr>
                <p:cNvPr id="169115" name="Freihand 169114">
                  <a:extLst>
                    <a:ext uri="{FF2B5EF4-FFF2-40B4-BE49-F238E27FC236}">
                      <a16:creationId xmlns:a16="http://schemas.microsoft.com/office/drawing/2014/main" id="{D1D301D6-708C-4F0B-9BD5-151EC9CA8B8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04621" y="2187392"/>
                  <a:ext cx="31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9116" name="Freihand 169115">
                  <a:extLst>
                    <a:ext uri="{FF2B5EF4-FFF2-40B4-BE49-F238E27FC236}">
                      <a16:creationId xmlns:a16="http://schemas.microsoft.com/office/drawing/2014/main" id="{291487EA-04A7-48EA-B7F1-E3A2434239F5}"/>
                    </a:ext>
                  </a:extLst>
                </p14:cNvPr>
                <p14:cNvContentPartPr/>
                <p14:nvPr/>
              </p14:nvContentPartPr>
              <p14:xfrm>
                <a:off x="8576621" y="2139872"/>
                <a:ext cx="69120" cy="104400"/>
              </p14:xfrm>
            </p:contentPart>
          </mc:Choice>
          <mc:Fallback>
            <p:pic>
              <p:nvPicPr>
                <p:cNvPr id="169116" name="Freihand 169115">
                  <a:extLst>
                    <a:ext uri="{FF2B5EF4-FFF2-40B4-BE49-F238E27FC236}">
                      <a16:creationId xmlns:a16="http://schemas.microsoft.com/office/drawing/2014/main" id="{291487EA-04A7-48EA-B7F1-E3A2434239F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572301" y="2135552"/>
                  <a:ext cx="77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03762E37-D81D-4D1B-88D5-C4FC78144C00}"/>
                    </a:ext>
                  </a:extLst>
                </p14:cNvPr>
                <p14:cNvContentPartPr/>
                <p14:nvPr/>
              </p14:nvContentPartPr>
              <p14:xfrm>
                <a:off x="8625581" y="2180912"/>
                <a:ext cx="21600" cy="95040"/>
              </p14:xfrm>
            </p:contentPart>
          </mc:Choice>
          <mc:Fallback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03762E37-D81D-4D1B-88D5-C4FC78144C0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621261" y="2176592"/>
                  <a:ext cx="30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9118" name="Freihand 169117">
                  <a:extLst>
                    <a:ext uri="{FF2B5EF4-FFF2-40B4-BE49-F238E27FC236}">
                      <a16:creationId xmlns:a16="http://schemas.microsoft.com/office/drawing/2014/main" id="{56BAA308-EAC9-43FB-8334-F2981F2F7FE2}"/>
                    </a:ext>
                  </a:extLst>
                </p14:cNvPr>
                <p14:cNvContentPartPr/>
                <p14:nvPr/>
              </p14:nvContentPartPr>
              <p14:xfrm>
                <a:off x="8682101" y="2222312"/>
                <a:ext cx="28080" cy="100440"/>
              </p14:xfrm>
            </p:contentPart>
          </mc:Choice>
          <mc:Fallback>
            <p:pic>
              <p:nvPicPr>
                <p:cNvPr id="169118" name="Freihand 169117">
                  <a:extLst>
                    <a:ext uri="{FF2B5EF4-FFF2-40B4-BE49-F238E27FC236}">
                      <a16:creationId xmlns:a16="http://schemas.microsoft.com/office/drawing/2014/main" id="{56BAA308-EAC9-43FB-8334-F2981F2F7FE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677781" y="2217992"/>
                  <a:ext cx="36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9119" name="Freihand 169118">
                  <a:extLst>
                    <a:ext uri="{FF2B5EF4-FFF2-40B4-BE49-F238E27FC236}">
                      <a16:creationId xmlns:a16="http://schemas.microsoft.com/office/drawing/2014/main" id="{F7CF74C3-E56A-46A5-9147-CEF0CC15EEFE}"/>
                    </a:ext>
                  </a:extLst>
                </p14:cNvPr>
                <p14:cNvContentPartPr/>
                <p14:nvPr/>
              </p14:nvContentPartPr>
              <p14:xfrm>
                <a:off x="8737181" y="2107112"/>
                <a:ext cx="112320" cy="161640"/>
              </p14:xfrm>
            </p:contentPart>
          </mc:Choice>
          <mc:Fallback>
            <p:pic>
              <p:nvPicPr>
                <p:cNvPr id="169119" name="Freihand 169118">
                  <a:extLst>
                    <a:ext uri="{FF2B5EF4-FFF2-40B4-BE49-F238E27FC236}">
                      <a16:creationId xmlns:a16="http://schemas.microsoft.com/office/drawing/2014/main" id="{F7CF74C3-E56A-46A5-9147-CEF0CC15EEF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732861" y="2102792"/>
                  <a:ext cx="120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68A31771-2F3D-453D-881B-8CF5AEAAE826}"/>
                    </a:ext>
                  </a:extLst>
                </p14:cNvPr>
                <p14:cNvContentPartPr/>
                <p14:nvPr/>
              </p14:nvContentPartPr>
              <p14:xfrm>
                <a:off x="9039941" y="2192432"/>
                <a:ext cx="109440" cy="20880"/>
              </p14:xfrm>
            </p:contentPart>
          </mc:Choice>
          <mc:Fallback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68A31771-2F3D-453D-881B-8CF5AEAAE82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035621" y="2188112"/>
                  <a:ext cx="11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A61659E2-4577-45C4-B4DA-65892750546D}"/>
                    </a:ext>
                  </a:extLst>
                </p14:cNvPr>
                <p14:cNvContentPartPr/>
                <p14:nvPr/>
              </p14:nvContentPartPr>
              <p14:xfrm>
                <a:off x="9037421" y="2234552"/>
                <a:ext cx="136080" cy="26280"/>
              </p14:xfrm>
            </p:contentPart>
          </mc:Choice>
          <mc:Fallback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A61659E2-4577-45C4-B4DA-65892750546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033101" y="2230232"/>
                  <a:ext cx="144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69123" name="Freihand 169122">
                  <a:extLst>
                    <a:ext uri="{FF2B5EF4-FFF2-40B4-BE49-F238E27FC236}">
                      <a16:creationId xmlns:a16="http://schemas.microsoft.com/office/drawing/2014/main" id="{A19F8824-5C89-41E1-8D30-E1BD5BF4C8FF}"/>
                    </a:ext>
                  </a:extLst>
                </p14:cNvPr>
                <p14:cNvContentPartPr/>
                <p14:nvPr/>
              </p14:nvContentPartPr>
              <p14:xfrm>
                <a:off x="9250901" y="2136992"/>
                <a:ext cx="84600" cy="152640"/>
              </p14:xfrm>
            </p:contentPart>
          </mc:Choice>
          <mc:Fallback>
            <p:pic>
              <p:nvPicPr>
                <p:cNvPr id="169123" name="Freihand 169122">
                  <a:extLst>
                    <a:ext uri="{FF2B5EF4-FFF2-40B4-BE49-F238E27FC236}">
                      <a16:creationId xmlns:a16="http://schemas.microsoft.com/office/drawing/2014/main" id="{A19F8824-5C89-41E1-8D30-E1BD5BF4C8F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246581" y="2132672"/>
                  <a:ext cx="93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69124" name="Freihand 169123">
                  <a:extLst>
                    <a:ext uri="{FF2B5EF4-FFF2-40B4-BE49-F238E27FC236}">
                      <a16:creationId xmlns:a16="http://schemas.microsoft.com/office/drawing/2014/main" id="{25EA7D9B-AE28-413E-B127-6733E96C6A91}"/>
                    </a:ext>
                  </a:extLst>
                </p14:cNvPr>
                <p14:cNvContentPartPr/>
                <p14:nvPr/>
              </p14:nvContentPartPr>
              <p14:xfrm>
                <a:off x="9362141" y="2245352"/>
                <a:ext cx="23400" cy="66960"/>
              </p14:xfrm>
            </p:contentPart>
          </mc:Choice>
          <mc:Fallback>
            <p:pic>
              <p:nvPicPr>
                <p:cNvPr id="169124" name="Freihand 169123">
                  <a:extLst>
                    <a:ext uri="{FF2B5EF4-FFF2-40B4-BE49-F238E27FC236}">
                      <a16:creationId xmlns:a16="http://schemas.microsoft.com/office/drawing/2014/main" id="{25EA7D9B-AE28-413E-B127-6733E96C6A9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357821" y="2241032"/>
                  <a:ext cx="32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69125" name="Freihand 169124">
                  <a:extLst>
                    <a:ext uri="{FF2B5EF4-FFF2-40B4-BE49-F238E27FC236}">
                      <a16:creationId xmlns:a16="http://schemas.microsoft.com/office/drawing/2014/main" id="{3406EB2B-A6CF-4038-9577-887B3EA3973C}"/>
                    </a:ext>
                  </a:extLst>
                </p14:cNvPr>
                <p14:cNvContentPartPr/>
                <p14:nvPr/>
              </p14:nvContentPartPr>
              <p14:xfrm>
                <a:off x="9448181" y="2157512"/>
                <a:ext cx="90360" cy="82080"/>
              </p14:xfrm>
            </p:contentPart>
          </mc:Choice>
          <mc:Fallback>
            <p:pic>
              <p:nvPicPr>
                <p:cNvPr id="169125" name="Freihand 169124">
                  <a:extLst>
                    <a:ext uri="{FF2B5EF4-FFF2-40B4-BE49-F238E27FC236}">
                      <a16:creationId xmlns:a16="http://schemas.microsoft.com/office/drawing/2014/main" id="{3406EB2B-A6CF-4038-9577-887B3EA3973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443861" y="2153192"/>
                  <a:ext cx="99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3951CF6F-F1C3-452A-A4F4-6E80A7DEB069}"/>
                    </a:ext>
                  </a:extLst>
                </p14:cNvPr>
                <p14:cNvContentPartPr/>
                <p14:nvPr/>
              </p14:nvContentPartPr>
              <p14:xfrm>
                <a:off x="9612701" y="2118992"/>
                <a:ext cx="128880" cy="125280"/>
              </p14:xfrm>
            </p:contentPart>
          </mc:Choice>
          <mc:Fallback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3951CF6F-F1C3-452A-A4F4-6E80A7DEB06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608381" y="2114672"/>
                  <a:ext cx="137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69128" name="Freihand 169127">
                  <a:extLst>
                    <a:ext uri="{FF2B5EF4-FFF2-40B4-BE49-F238E27FC236}">
                      <a16:creationId xmlns:a16="http://schemas.microsoft.com/office/drawing/2014/main" id="{86FE6E6E-E8E0-41AB-A547-9272DB01F364}"/>
                    </a:ext>
                  </a:extLst>
                </p14:cNvPr>
                <p14:cNvContentPartPr/>
                <p14:nvPr/>
              </p14:nvContentPartPr>
              <p14:xfrm>
                <a:off x="246581" y="2615792"/>
                <a:ext cx="170640" cy="10080"/>
              </p14:xfrm>
            </p:contentPart>
          </mc:Choice>
          <mc:Fallback>
            <p:pic>
              <p:nvPicPr>
                <p:cNvPr id="169128" name="Freihand 169127">
                  <a:extLst>
                    <a:ext uri="{FF2B5EF4-FFF2-40B4-BE49-F238E27FC236}">
                      <a16:creationId xmlns:a16="http://schemas.microsoft.com/office/drawing/2014/main" id="{86FE6E6E-E8E0-41AB-A547-9272DB01F36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42261" y="2611472"/>
                  <a:ext cx="179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20E09D8F-B4C6-407E-B57F-3AE55A3324BF}"/>
                    </a:ext>
                  </a:extLst>
                </p14:cNvPr>
                <p14:cNvContentPartPr/>
                <p14:nvPr/>
              </p14:nvContentPartPr>
              <p14:xfrm>
                <a:off x="416501" y="2563232"/>
                <a:ext cx="96120" cy="145080"/>
              </p14:xfrm>
            </p:contentPart>
          </mc:Choice>
          <mc:Fallback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20E09D8F-B4C6-407E-B57F-3AE55A3324B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12181" y="2558912"/>
                  <a:ext cx="104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69131" name="Freihand 169130">
                  <a:extLst>
                    <a:ext uri="{FF2B5EF4-FFF2-40B4-BE49-F238E27FC236}">
                      <a16:creationId xmlns:a16="http://schemas.microsoft.com/office/drawing/2014/main" id="{4355C5CB-A83C-4536-AADF-2FFADF753F78}"/>
                    </a:ext>
                  </a:extLst>
                </p14:cNvPr>
                <p14:cNvContentPartPr/>
                <p14:nvPr/>
              </p14:nvContentPartPr>
              <p14:xfrm>
                <a:off x="682541" y="2553512"/>
                <a:ext cx="254880" cy="63720"/>
              </p14:xfrm>
            </p:contentPart>
          </mc:Choice>
          <mc:Fallback>
            <p:pic>
              <p:nvPicPr>
                <p:cNvPr id="169131" name="Freihand 169130">
                  <a:extLst>
                    <a:ext uri="{FF2B5EF4-FFF2-40B4-BE49-F238E27FC236}">
                      <a16:creationId xmlns:a16="http://schemas.microsoft.com/office/drawing/2014/main" id="{4355C5CB-A83C-4536-AADF-2FFADF753F7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78221" y="2549192"/>
                  <a:ext cx="263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69132" name="Freihand 169131">
                  <a:extLst>
                    <a:ext uri="{FF2B5EF4-FFF2-40B4-BE49-F238E27FC236}">
                      <a16:creationId xmlns:a16="http://schemas.microsoft.com/office/drawing/2014/main" id="{020B7BFC-6BB0-44AA-8343-F4B2B4C50410}"/>
                    </a:ext>
                  </a:extLst>
                </p14:cNvPr>
                <p14:cNvContentPartPr/>
                <p14:nvPr/>
              </p14:nvContentPartPr>
              <p14:xfrm>
                <a:off x="986021" y="2464952"/>
                <a:ext cx="165600" cy="138240"/>
              </p14:xfrm>
            </p:contentPart>
          </mc:Choice>
          <mc:Fallback>
            <p:pic>
              <p:nvPicPr>
                <p:cNvPr id="169132" name="Freihand 169131">
                  <a:extLst>
                    <a:ext uri="{FF2B5EF4-FFF2-40B4-BE49-F238E27FC236}">
                      <a16:creationId xmlns:a16="http://schemas.microsoft.com/office/drawing/2014/main" id="{020B7BFC-6BB0-44AA-8343-F4B2B4C5041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81701" y="2460632"/>
                  <a:ext cx="174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801C53E4-0C2C-4E1C-BCF1-C7D2C8CDBB12}"/>
                    </a:ext>
                  </a:extLst>
                </p14:cNvPr>
                <p14:cNvContentPartPr/>
                <p14:nvPr/>
              </p14:nvContentPartPr>
              <p14:xfrm>
                <a:off x="1364021" y="2495192"/>
                <a:ext cx="114120" cy="107280"/>
              </p14:xfrm>
            </p:contentPart>
          </mc:Choice>
          <mc:Fallback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801C53E4-0C2C-4E1C-BCF1-C7D2C8CDBB1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59701" y="2490872"/>
                  <a:ext cx="122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71584D93-2706-4170-9351-1D3F7F12D3ED}"/>
                    </a:ext>
                  </a:extLst>
                </p14:cNvPr>
                <p14:cNvContentPartPr/>
                <p14:nvPr/>
              </p14:nvContentPartPr>
              <p14:xfrm>
                <a:off x="1492901" y="2579072"/>
                <a:ext cx="97560" cy="86400"/>
              </p14:xfrm>
            </p:contentPart>
          </mc:Choice>
          <mc:Fallback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71584D93-2706-4170-9351-1D3F7F12D3E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488581" y="2574752"/>
                  <a:ext cx="106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69136" name="Freihand 169135">
                  <a:extLst>
                    <a:ext uri="{FF2B5EF4-FFF2-40B4-BE49-F238E27FC236}">
                      <a16:creationId xmlns:a16="http://schemas.microsoft.com/office/drawing/2014/main" id="{17703D67-84D3-40D3-ABDE-D24090EA603D}"/>
                    </a:ext>
                  </a:extLst>
                </p14:cNvPr>
                <p14:cNvContentPartPr/>
                <p14:nvPr/>
              </p14:nvContentPartPr>
              <p14:xfrm>
                <a:off x="1760381" y="2495552"/>
                <a:ext cx="247320" cy="108720"/>
              </p14:xfrm>
            </p:contentPart>
          </mc:Choice>
          <mc:Fallback>
            <p:pic>
              <p:nvPicPr>
                <p:cNvPr id="169136" name="Freihand 169135">
                  <a:extLst>
                    <a:ext uri="{FF2B5EF4-FFF2-40B4-BE49-F238E27FC236}">
                      <a16:creationId xmlns:a16="http://schemas.microsoft.com/office/drawing/2014/main" id="{17703D67-84D3-40D3-ABDE-D24090EA603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56061" y="2491232"/>
                  <a:ext cx="25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69137" name="Freihand 169136">
                  <a:extLst>
                    <a:ext uri="{FF2B5EF4-FFF2-40B4-BE49-F238E27FC236}">
                      <a16:creationId xmlns:a16="http://schemas.microsoft.com/office/drawing/2014/main" id="{175CB932-FF7B-423B-B9A8-1DDE6FA4014E}"/>
                    </a:ext>
                  </a:extLst>
                </p14:cNvPr>
                <p14:cNvContentPartPr/>
                <p14:nvPr/>
              </p14:nvContentPartPr>
              <p14:xfrm>
                <a:off x="1993661" y="2441912"/>
                <a:ext cx="101160" cy="152640"/>
              </p14:xfrm>
            </p:contentPart>
          </mc:Choice>
          <mc:Fallback>
            <p:pic>
              <p:nvPicPr>
                <p:cNvPr id="169137" name="Freihand 169136">
                  <a:extLst>
                    <a:ext uri="{FF2B5EF4-FFF2-40B4-BE49-F238E27FC236}">
                      <a16:creationId xmlns:a16="http://schemas.microsoft.com/office/drawing/2014/main" id="{175CB932-FF7B-423B-B9A8-1DDE6FA4014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989341" y="2437592"/>
                  <a:ext cx="109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69138" name="Freihand 169137">
                  <a:extLst>
                    <a:ext uri="{FF2B5EF4-FFF2-40B4-BE49-F238E27FC236}">
                      <a16:creationId xmlns:a16="http://schemas.microsoft.com/office/drawing/2014/main" id="{5B8CE65A-B3AA-4E0B-A2A4-BDCA6F1BA6E0}"/>
                    </a:ext>
                  </a:extLst>
                </p14:cNvPr>
                <p14:cNvContentPartPr/>
                <p14:nvPr/>
              </p14:nvContentPartPr>
              <p14:xfrm>
                <a:off x="2098781" y="2414552"/>
                <a:ext cx="251280" cy="162000"/>
              </p14:xfrm>
            </p:contentPart>
          </mc:Choice>
          <mc:Fallback>
            <p:pic>
              <p:nvPicPr>
                <p:cNvPr id="169138" name="Freihand 169137">
                  <a:extLst>
                    <a:ext uri="{FF2B5EF4-FFF2-40B4-BE49-F238E27FC236}">
                      <a16:creationId xmlns:a16="http://schemas.microsoft.com/office/drawing/2014/main" id="{5B8CE65A-B3AA-4E0B-A2A4-BDCA6F1BA6E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094461" y="2410232"/>
                  <a:ext cx="259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69139" name="Freihand 169138">
                  <a:extLst>
                    <a:ext uri="{FF2B5EF4-FFF2-40B4-BE49-F238E27FC236}">
                      <a16:creationId xmlns:a16="http://schemas.microsoft.com/office/drawing/2014/main" id="{86C3669C-2169-4BD0-9B26-FC2D839D625A}"/>
                    </a:ext>
                  </a:extLst>
                </p14:cNvPr>
                <p14:cNvContentPartPr/>
                <p14:nvPr/>
              </p14:nvContentPartPr>
              <p14:xfrm>
                <a:off x="2548781" y="2463152"/>
                <a:ext cx="144360" cy="62280"/>
              </p14:xfrm>
            </p:contentPart>
          </mc:Choice>
          <mc:Fallback>
            <p:pic>
              <p:nvPicPr>
                <p:cNvPr id="169139" name="Freihand 169138">
                  <a:extLst>
                    <a:ext uri="{FF2B5EF4-FFF2-40B4-BE49-F238E27FC236}">
                      <a16:creationId xmlns:a16="http://schemas.microsoft.com/office/drawing/2014/main" id="{86C3669C-2169-4BD0-9B26-FC2D839D625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544461" y="2458832"/>
                  <a:ext cx="153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69140" name="Freihand 169139">
                  <a:extLst>
                    <a:ext uri="{FF2B5EF4-FFF2-40B4-BE49-F238E27FC236}">
                      <a16:creationId xmlns:a16="http://schemas.microsoft.com/office/drawing/2014/main" id="{24285057-9384-41BB-8A66-8C81ACDDA190}"/>
                    </a:ext>
                  </a:extLst>
                </p14:cNvPr>
                <p14:cNvContentPartPr/>
                <p14:nvPr/>
              </p14:nvContentPartPr>
              <p14:xfrm>
                <a:off x="2701781" y="2456672"/>
                <a:ext cx="109800" cy="79200"/>
              </p14:xfrm>
            </p:contentPart>
          </mc:Choice>
          <mc:Fallback>
            <p:pic>
              <p:nvPicPr>
                <p:cNvPr id="169140" name="Freihand 169139">
                  <a:extLst>
                    <a:ext uri="{FF2B5EF4-FFF2-40B4-BE49-F238E27FC236}">
                      <a16:creationId xmlns:a16="http://schemas.microsoft.com/office/drawing/2014/main" id="{24285057-9384-41BB-8A66-8C81ACDDA1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697461" y="2452352"/>
                  <a:ext cx="118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69141" name="Freihand 169140">
                  <a:extLst>
                    <a:ext uri="{FF2B5EF4-FFF2-40B4-BE49-F238E27FC236}">
                      <a16:creationId xmlns:a16="http://schemas.microsoft.com/office/drawing/2014/main" id="{1973A231-ADCE-490F-939E-AC6D2DBDD079}"/>
                    </a:ext>
                  </a:extLst>
                </p14:cNvPr>
                <p14:cNvContentPartPr/>
                <p14:nvPr/>
              </p14:nvContentPartPr>
              <p14:xfrm>
                <a:off x="2841821" y="2453792"/>
                <a:ext cx="61920" cy="51480"/>
              </p14:xfrm>
            </p:contentPart>
          </mc:Choice>
          <mc:Fallback>
            <p:pic>
              <p:nvPicPr>
                <p:cNvPr id="169141" name="Freihand 169140">
                  <a:extLst>
                    <a:ext uri="{FF2B5EF4-FFF2-40B4-BE49-F238E27FC236}">
                      <a16:creationId xmlns:a16="http://schemas.microsoft.com/office/drawing/2014/main" id="{1973A231-ADCE-490F-939E-AC6D2DBDD07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837501" y="2449472"/>
                  <a:ext cx="70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69142" name="Freihand 169141">
                  <a:extLst>
                    <a:ext uri="{FF2B5EF4-FFF2-40B4-BE49-F238E27FC236}">
                      <a16:creationId xmlns:a16="http://schemas.microsoft.com/office/drawing/2014/main" id="{3675B780-4FB8-40CE-BF7B-FBB1DCE816A8}"/>
                    </a:ext>
                  </a:extLst>
                </p14:cNvPr>
                <p14:cNvContentPartPr/>
                <p14:nvPr/>
              </p14:nvContentPartPr>
              <p14:xfrm>
                <a:off x="2862701" y="2357312"/>
                <a:ext cx="315360" cy="178200"/>
              </p14:xfrm>
            </p:contentPart>
          </mc:Choice>
          <mc:Fallback>
            <p:pic>
              <p:nvPicPr>
                <p:cNvPr id="169142" name="Freihand 169141">
                  <a:extLst>
                    <a:ext uri="{FF2B5EF4-FFF2-40B4-BE49-F238E27FC236}">
                      <a16:creationId xmlns:a16="http://schemas.microsoft.com/office/drawing/2014/main" id="{3675B780-4FB8-40CE-BF7B-FBB1DCE816A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858381" y="2352992"/>
                  <a:ext cx="324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69143" name="Freihand 169142">
                  <a:extLst>
                    <a:ext uri="{FF2B5EF4-FFF2-40B4-BE49-F238E27FC236}">
                      <a16:creationId xmlns:a16="http://schemas.microsoft.com/office/drawing/2014/main" id="{105F4F0C-9C6D-4737-95C3-4825E7233B01}"/>
                    </a:ext>
                  </a:extLst>
                </p14:cNvPr>
                <p14:cNvContentPartPr/>
                <p14:nvPr/>
              </p14:nvContentPartPr>
              <p14:xfrm>
                <a:off x="3237101" y="2372792"/>
                <a:ext cx="134640" cy="123120"/>
              </p14:xfrm>
            </p:contentPart>
          </mc:Choice>
          <mc:Fallback>
            <p:pic>
              <p:nvPicPr>
                <p:cNvPr id="169143" name="Freihand 169142">
                  <a:extLst>
                    <a:ext uri="{FF2B5EF4-FFF2-40B4-BE49-F238E27FC236}">
                      <a16:creationId xmlns:a16="http://schemas.microsoft.com/office/drawing/2014/main" id="{105F4F0C-9C6D-4737-95C3-4825E7233B0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232781" y="2368472"/>
                  <a:ext cx="143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69144" name="Freihand 169143">
                  <a:extLst>
                    <a:ext uri="{FF2B5EF4-FFF2-40B4-BE49-F238E27FC236}">
                      <a16:creationId xmlns:a16="http://schemas.microsoft.com/office/drawing/2014/main" id="{9FB82517-5430-4D3C-8C65-331B129B03AD}"/>
                    </a:ext>
                  </a:extLst>
                </p14:cNvPr>
                <p14:cNvContentPartPr/>
                <p14:nvPr/>
              </p14:nvContentPartPr>
              <p14:xfrm>
                <a:off x="3350501" y="2364512"/>
                <a:ext cx="42120" cy="56520"/>
              </p14:xfrm>
            </p:contentPart>
          </mc:Choice>
          <mc:Fallback>
            <p:pic>
              <p:nvPicPr>
                <p:cNvPr id="169144" name="Freihand 169143">
                  <a:extLst>
                    <a:ext uri="{FF2B5EF4-FFF2-40B4-BE49-F238E27FC236}">
                      <a16:creationId xmlns:a16="http://schemas.microsoft.com/office/drawing/2014/main" id="{9FB82517-5430-4D3C-8C65-331B129B03A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346181" y="2360192"/>
                  <a:ext cx="50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69145" name="Freihand 169144">
                  <a:extLst>
                    <a:ext uri="{FF2B5EF4-FFF2-40B4-BE49-F238E27FC236}">
                      <a16:creationId xmlns:a16="http://schemas.microsoft.com/office/drawing/2014/main" id="{C881FC4C-1161-4B67-9D20-D17C2567F479}"/>
                    </a:ext>
                  </a:extLst>
                </p14:cNvPr>
                <p14:cNvContentPartPr/>
                <p14:nvPr/>
              </p14:nvContentPartPr>
              <p14:xfrm>
                <a:off x="3410981" y="2349032"/>
                <a:ext cx="133920" cy="122760"/>
              </p14:xfrm>
            </p:contentPart>
          </mc:Choice>
          <mc:Fallback>
            <p:pic>
              <p:nvPicPr>
                <p:cNvPr id="169145" name="Freihand 169144">
                  <a:extLst>
                    <a:ext uri="{FF2B5EF4-FFF2-40B4-BE49-F238E27FC236}">
                      <a16:creationId xmlns:a16="http://schemas.microsoft.com/office/drawing/2014/main" id="{C881FC4C-1161-4B67-9D20-D17C2567F47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406661" y="2344712"/>
                  <a:ext cx="142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69146" name="Freihand 169145">
                  <a:extLst>
                    <a:ext uri="{FF2B5EF4-FFF2-40B4-BE49-F238E27FC236}">
                      <a16:creationId xmlns:a16="http://schemas.microsoft.com/office/drawing/2014/main" id="{98DFE42B-D222-4FD7-BDDF-22328F40B291}"/>
                    </a:ext>
                  </a:extLst>
                </p14:cNvPr>
                <p14:cNvContentPartPr/>
                <p14:nvPr/>
              </p14:nvContentPartPr>
              <p14:xfrm>
                <a:off x="3727061" y="2381792"/>
                <a:ext cx="195120" cy="105120"/>
              </p14:xfrm>
            </p:contentPart>
          </mc:Choice>
          <mc:Fallback>
            <p:pic>
              <p:nvPicPr>
                <p:cNvPr id="169146" name="Freihand 169145">
                  <a:extLst>
                    <a:ext uri="{FF2B5EF4-FFF2-40B4-BE49-F238E27FC236}">
                      <a16:creationId xmlns:a16="http://schemas.microsoft.com/office/drawing/2014/main" id="{98DFE42B-D222-4FD7-BDDF-22328F40B29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722741" y="2377472"/>
                  <a:ext cx="203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EE953E1A-8020-4081-AECE-81F27B48FECB}"/>
                    </a:ext>
                  </a:extLst>
                </p14:cNvPr>
                <p14:cNvContentPartPr/>
                <p14:nvPr/>
              </p14:nvContentPartPr>
              <p14:xfrm>
                <a:off x="3920021" y="2423192"/>
                <a:ext cx="62280" cy="60120"/>
              </p14:xfrm>
            </p:contentPart>
          </mc:Choice>
          <mc:Fallback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EE953E1A-8020-4081-AECE-81F27B48FEC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915701" y="2418872"/>
                  <a:ext cx="70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813C9800-1AFB-418C-B666-94C656FC25E0}"/>
                    </a:ext>
                  </a:extLst>
                </p14:cNvPr>
                <p14:cNvContentPartPr/>
                <p14:nvPr/>
              </p14:nvContentPartPr>
              <p14:xfrm>
                <a:off x="4019021" y="2425352"/>
                <a:ext cx="93960" cy="70200"/>
              </p14:xfrm>
            </p:contentPart>
          </mc:Choice>
          <mc:Fallback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813C9800-1AFB-418C-B666-94C656FC25E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014701" y="2421032"/>
                  <a:ext cx="102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94CC91DF-62DF-4AB6-AF34-35ADDE338FBC}"/>
                    </a:ext>
                  </a:extLst>
                </p14:cNvPr>
                <p14:cNvContentPartPr/>
                <p14:nvPr/>
              </p14:nvContentPartPr>
              <p14:xfrm>
                <a:off x="4273541" y="2409872"/>
                <a:ext cx="28800" cy="91800"/>
              </p14:xfrm>
            </p:contentPart>
          </mc:Choice>
          <mc:Fallback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94CC91DF-62DF-4AB6-AF34-35ADDE338FB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269221" y="2405552"/>
                  <a:ext cx="37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69150" name="Freihand 169149">
                  <a:extLst>
                    <a:ext uri="{FF2B5EF4-FFF2-40B4-BE49-F238E27FC236}">
                      <a16:creationId xmlns:a16="http://schemas.microsoft.com/office/drawing/2014/main" id="{7C59BE9F-01E5-475F-AFEB-835261B9A913}"/>
                    </a:ext>
                  </a:extLst>
                </p14:cNvPr>
                <p14:cNvContentPartPr/>
                <p14:nvPr/>
              </p14:nvContentPartPr>
              <p14:xfrm>
                <a:off x="4281101" y="2377112"/>
                <a:ext cx="157320" cy="7920"/>
              </p14:xfrm>
            </p:contentPart>
          </mc:Choice>
          <mc:Fallback>
            <p:pic>
              <p:nvPicPr>
                <p:cNvPr id="169150" name="Freihand 169149">
                  <a:extLst>
                    <a:ext uri="{FF2B5EF4-FFF2-40B4-BE49-F238E27FC236}">
                      <a16:creationId xmlns:a16="http://schemas.microsoft.com/office/drawing/2014/main" id="{7C59BE9F-01E5-475F-AFEB-835261B9A91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276781" y="2372792"/>
                  <a:ext cx="165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50016C4B-D440-4C9C-A475-88EE596A3946}"/>
                    </a:ext>
                  </a:extLst>
                </p14:cNvPr>
                <p14:cNvContentPartPr/>
                <p14:nvPr/>
              </p14:nvContentPartPr>
              <p14:xfrm>
                <a:off x="4271021" y="2426792"/>
                <a:ext cx="177120" cy="83880"/>
              </p14:xfrm>
            </p:contentPart>
          </mc:Choice>
          <mc:Fallback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50016C4B-D440-4C9C-A475-88EE596A394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266701" y="2422472"/>
                  <a:ext cx="185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CA024F12-8756-493D-8447-D5FD7BD8B3B7}"/>
                    </a:ext>
                  </a:extLst>
                </p14:cNvPr>
                <p14:cNvContentPartPr/>
                <p14:nvPr/>
              </p14:nvContentPartPr>
              <p14:xfrm>
                <a:off x="4484141" y="2464232"/>
                <a:ext cx="240120" cy="56520"/>
              </p14:xfrm>
            </p:contentPart>
          </mc:Choice>
          <mc:Fallback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CA024F12-8756-493D-8447-D5FD7BD8B3B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479821" y="2459912"/>
                  <a:ext cx="248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69153" name="Freihand 169152">
                  <a:extLst>
                    <a:ext uri="{FF2B5EF4-FFF2-40B4-BE49-F238E27FC236}">
                      <a16:creationId xmlns:a16="http://schemas.microsoft.com/office/drawing/2014/main" id="{4722BF45-BC58-4F5C-A771-2D9B5BA25543}"/>
                    </a:ext>
                  </a:extLst>
                </p14:cNvPr>
                <p14:cNvContentPartPr/>
                <p14:nvPr/>
              </p14:nvContentPartPr>
              <p14:xfrm>
                <a:off x="4686101" y="2405192"/>
                <a:ext cx="21600" cy="1800"/>
              </p14:xfrm>
            </p:contentPart>
          </mc:Choice>
          <mc:Fallback>
            <p:pic>
              <p:nvPicPr>
                <p:cNvPr id="169153" name="Freihand 169152">
                  <a:extLst>
                    <a:ext uri="{FF2B5EF4-FFF2-40B4-BE49-F238E27FC236}">
                      <a16:creationId xmlns:a16="http://schemas.microsoft.com/office/drawing/2014/main" id="{4722BF45-BC58-4F5C-A771-2D9B5BA2554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81781" y="2400872"/>
                  <a:ext cx="302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7BD05F8D-8FA8-48B7-BB32-6DB1177B3ACB}"/>
                    </a:ext>
                  </a:extLst>
                </p14:cNvPr>
                <p14:cNvContentPartPr/>
                <p14:nvPr/>
              </p14:nvContentPartPr>
              <p14:xfrm>
                <a:off x="4777181" y="2341832"/>
                <a:ext cx="157320" cy="162720"/>
              </p14:xfrm>
            </p:contentPart>
          </mc:Choice>
          <mc:Fallback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7BD05F8D-8FA8-48B7-BB32-6DB1177B3AC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772861" y="2337512"/>
                  <a:ext cx="165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69155" name="Freihand 169154">
                  <a:extLst>
                    <a:ext uri="{FF2B5EF4-FFF2-40B4-BE49-F238E27FC236}">
                      <a16:creationId xmlns:a16="http://schemas.microsoft.com/office/drawing/2014/main" id="{E476718F-0109-4E37-A14E-90FBBE8352B7}"/>
                    </a:ext>
                  </a:extLst>
                </p14:cNvPr>
                <p14:cNvContentPartPr/>
                <p14:nvPr/>
              </p14:nvContentPartPr>
              <p14:xfrm>
                <a:off x="4856381" y="2446592"/>
                <a:ext cx="92160" cy="32760"/>
              </p14:xfrm>
            </p:contentPart>
          </mc:Choice>
          <mc:Fallback>
            <p:pic>
              <p:nvPicPr>
                <p:cNvPr id="169155" name="Freihand 169154">
                  <a:extLst>
                    <a:ext uri="{FF2B5EF4-FFF2-40B4-BE49-F238E27FC236}">
                      <a16:creationId xmlns:a16="http://schemas.microsoft.com/office/drawing/2014/main" id="{E476718F-0109-4E37-A14E-90FBBE8352B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852061" y="2442272"/>
                  <a:ext cx="100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82640DEF-89BE-47C0-9C8C-034C206B5A0E}"/>
                    </a:ext>
                  </a:extLst>
                </p14:cNvPr>
                <p14:cNvContentPartPr/>
                <p14:nvPr/>
              </p14:nvContentPartPr>
              <p14:xfrm>
                <a:off x="4950341" y="2446592"/>
                <a:ext cx="349200" cy="30960"/>
              </p14:xfrm>
            </p:contentPart>
          </mc:Choice>
          <mc:Fallback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82640DEF-89BE-47C0-9C8C-034C206B5A0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946021" y="2442272"/>
                  <a:ext cx="357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90682209-942C-42D5-B2FE-3966D87157D4}"/>
                    </a:ext>
                  </a:extLst>
                </p14:cNvPr>
                <p14:cNvContentPartPr/>
                <p14:nvPr/>
              </p14:nvContentPartPr>
              <p14:xfrm>
                <a:off x="5300621" y="2426432"/>
                <a:ext cx="212760" cy="52920"/>
              </p14:xfrm>
            </p:contentPart>
          </mc:Choice>
          <mc:Fallback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90682209-942C-42D5-B2FE-3966D87157D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296301" y="2422112"/>
                  <a:ext cx="221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69158" name="Freihand 169157">
                  <a:extLst>
                    <a:ext uri="{FF2B5EF4-FFF2-40B4-BE49-F238E27FC236}">
                      <a16:creationId xmlns:a16="http://schemas.microsoft.com/office/drawing/2014/main" id="{7646B9E0-8977-4D06-90C5-0A1A4AEE173C}"/>
                    </a:ext>
                  </a:extLst>
                </p14:cNvPr>
                <p14:cNvContentPartPr/>
                <p14:nvPr/>
              </p14:nvContentPartPr>
              <p14:xfrm>
                <a:off x="5583941" y="2439032"/>
                <a:ext cx="141840" cy="30600"/>
              </p14:xfrm>
            </p:contentPart>
          </mc:Choice>
          <mc:Fallback>
            <p:pic>
              <p:nvPicPr>
                <p:cNvPr id="169158" name="Freihand 169157">
                  <a:extLst>
                    <a:ext uri="{FF2B5EF4-FFF2-40B4-BE49-F238E27FC236}">
                      <a16:creationId xmlns:a16="http://schemas.microsoft.com/office/drawing/2014/main" id="{7646B9E0-8977-4D06-90C5-0A1A4AEE173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579621" y="2434712"/>
                  <a:ext cx="150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69159" name="Freihand 169158">
                  <a:extLst>
                    <a:ext uri="{FF2B5EF4-FFF2-40B4-BE49-F238E27FC236}">
                      <a16:creationId xmlns:a16="http://schemas.microsoft.com/office/drawing/2014/main" id="{E00F0D32-2404-4175-A585-B62EC49BF397}"/>
                    </a:ext>
                  </a:extLst>
                </p14:cNvPr>
                <p14:cNvContentPartPr/>
                <p14:nvPr/>
              </p14:nvContentPartPr>
              <p14:xfrm>
                <a:off x="5957261" y="2418512"/>
                <a:ext cx="407880" cy="50760"/>
              </p14:xfrm>
            </p:contentPart>
          </mc:Choice>
          <mc:Fallback>
            <p:pic>
              <p:nvPicPr>
                <p:cNvPr id="169159" name="Freihand 169158">
                  <a:extLst>
                    <a:ext uri="{FF2B5EF4-FFF2-40B4-BE49-F238E27FC236}">
                      <a16:creationId xmlns:a16="http://schemas.microsoft.com/office/drawing/2014/main" id="{E00F0D32-2404-4175-A585-B62EC49BF39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952941" y="2414192"/>
                  <a:ext cx="416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69162" name="Freihand 169161">
                  <a:extLst>
                    <a:ext uri="{FF2B5EF4-FFF2-40B4-BE49-F238E27FC236}">
                      <a16:creationId xmlns:a16="http://schemas.microsoft.com/office/drawing/2014/main" id="{72B35AB2-7978-43B7-B9B2-4A5745D40328}"/>
                    </a:ext>
                  </a:extLst>
                </p14:cNvPr>
                <p14:cNvContentPartPr/>
                <p14:nvPr/>
              </p14:nvContentPartPr>
              <p14:xfrm>
                <a:off x="6612101" y="2400872"/>
                <a:ext cx="106920" cy="92880"/>
              </p14:xfrm>
            </p:contentPart>
          </mc:Choice>
          <mc:Fallback>
            <p:pic>
              <p:nvPicPr>
                <p:cNvPr id="169162" name="Freihand 169161">
                  <a:extLst>
                    <a:ext uri="{FF2B5EF4-FFF2-40B4-BE49-F238E27FC236}">
                      <a16:creationId xmlns:a16="http://schemas.microsoft.com/office/drawing/2014/main" id="{72B35AB2-7978-43B7-B9B2-4A5745D4032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607781" y="2396552"/>
                  <a:ext cx="115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69163" name="Freihand 169162">
                  <a:extLst>
                    <a:ext uri="{FF2B5EF4-FFF2-40B4-BE49-F238E27FC236}">
                      <a16:creationId xmlns:a16="http://schemas.microsoft.com/office/drawing/2014/main" id="{3735BEFD-DB35-4465-AFDD-9476DD54A200}"/>
                    </a:ext>
                  </a:extLst>
                </p14:cNvPr>
                <p14:cNvContentPartPr/>
                <p14:nvPr/>
              </p14:nvContentPartPr>
              <p14:xfrm>
                <a:off x="6695261" y="2390072"/>
                <a:ext cx="33480" cy="142560"/>
              </p14:xfrm>
            </p:contentPart>
          </mc:Choice>
          <mc:Fallback>
            <p:pic>
              <p:nvPicPr>
                <p:cNvPr id="169163" name="Freihand 169162">
                  <a:extLst>
                    <a:ext uri="{FF2B5EF4-FFF2-40B4-BE49-F238E27FC236}">
                      <a16:creationId xmlns:a16="http://schemas.microsoft.com/office/drawing/2014/main" id="{3735BEFD-DB35-4465-AFDD-9476DD54A20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690941" y="2385752"/>
                  <a:ext cx="42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69164" name="Freihand 169163">
                  <a:extLst>
                    <a:ext uri="{FF2B5EF4-FFF2-40B4-BE49-F238E27FC236}">
                      <a16:creationId xmlns:a16="http://schemas.microsoft.com/office/drawing/2014/main" id="{67E42D80-28F3-4F59-ADE6-F0B717557CD2}"/>
                    </a:ext>
                  </a:extLst>
                </p14:cNvPr>
                <p14:cNvContentPartPr/>
                <p14:nvPr/>
              </p14:nvContentPartPr>
              <p14:xfrm>
                <a:off x="6609941" y="2498432"/>
                <a:ext cx="154080" cy="15840"/>
              </p14:xfrm>
            </p:contentPart>
          </mc:Choice>
          <mc:Fallback>
            <p:pic>
              <p:nvPicPr>
                <p:cNvPr id="169164" name="Freihand 169163">
                  <a:extLst>
                    <a:ext uri="{FF2B5EF4-FFF2-40B4-BE49-F238E27FC236}">
                      <a16:creationId xmlns:a16="http://schemas.microsoft.com/office/drawing/2014/main" id="{67E42D80-28F3-4F59-ADE6-F0B717557CD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605621" y="2494112"/>
                  <a:ext cx="162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7FBAAEC9-C1CE-40BA-9A49-6BED1F40A6DF}"/>
                    </a:ext>
                  </a:extLst>
                </p14:cNvPr>
                <p14:cNvContentPartPr/>
                <p14:nvPr/>
              </p14:nvContentPartPr>
              <p14:xfrm>
                <a:off x="6777701" y="2435792"/>
                <a:ext cx="105120" cy="139680"/>
              </p14:xfrm>
            </p:contentPart>
          </mc:Choice>
          <mc:Fallback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7FBAAEC9-C1CE-40BA-9A49-6BED1F40A6D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773381" y="2431472"/>
                  <a:ext cx="113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69166" name="Freihand 169165">
                  <a:extLst>
                    <a:ext uri="{FF2B5EF4-FFF2-40B4-BE49-F238E27FC236}">
                      <a16:creationId xmlns:a16="http://schemas.microsoft.com/office/drawing/2014/main" id="{66751E55-FC6E-43C5-8ACF-A609F332336B}"/>
                    </a:ext>
                  </a:extLst>
                </p14:cNvPr>
                <p14:cNvContentPartPr/>
                <p14:nvPr/>
              </p14:nvContentPartPr>
              <p14:xfrm>
                <a:off x="6902621" y="2470712"/>
                <a:ext cx="296280" cy="111600"/>
              </p14:xfrm>
            </p:contentPart>
          </mc:Choice>
          <mc:Fallback>
            <p:pic>
              <p:nvPicPr>
                <p:cNvPr id="169166" name="Freihand 169165">
                  <a:extLst>
                    <a:ext uri="{FF2B5EF4-FFF2-40B4-BE49-F238E27FC236}">
                      <a16:creationId xmlns:a16="http://schemas.microsoft.com/office/drawing/2014/main" id="{66751E55-FC6E-43C5-8ACF-A609F332336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898301" y="2466392"/>
                  <a:ext cx="304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69167" name="Freihand 169166">
                  <a:extLst>
                    <a:ext uri="{FF2B5EF4-FFF2-40B4-BE49-F238E27FC236}">
                      <a16:creationId xmlns:a16="http://schemas.microsoft.com/office/drawing/2014/main" id="{81E0911D-5663-4225-B45A-41475A4DC0E2}"/>
                    </a:ext>
                  </a:extLst>
                </p14:cNvPr>
                <p14:cNvContentPartPr/>
                <p14:nvPr/>
              </p14:nvContentPartPr>
              <p14:xfrm>
                <a:off x="7088741" y="2504552"/>
                <a:ext cx="112320" cy="10080"/>
              </p14:xfrm>
            </p:contentPart>
          </mc:Choice>
          <mc:Fallback>
            <p:pic>
              <p:nvPicPr>
                <p:cNvPr id="169167" name="Freihand 169166">
                  <a:extLst>
                    <a:ext uri="{FF2B5EF4-FFF2-40B4-BE49-F238E27FC236}">
                      <a16:creationId xmlns:a16="http://schemas.microsoft.com/office/drawing/2014/main" id="{81E0911D-5663-4225-B45A-41475A4DC0E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084421" y="2500232"/>
                  <a:ext cx="120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69168" name="Freihand 169167">
                  <a:extLst>
                    <a:ext uri="{FF2B5EF4-FFF2-40B4-BE49-F238E27FC236}">
                      <a16:creationId xmlns:a16="http://schemas.microsoft.com/office/drawing/2014/main" id="{89FE941A-A053-43D5-8E89-83D9CB7A5295}"/>
                    </a:ext>
                  </a:extLst>
                </p14:cNvPr>
                <p14:cNvContentPartPr/>
                <p14:nvPr/>
              </p14:nvContentPartPr>
              <p14:xfrm>
                <a:off x="7373141" y="2421392"/>
                <a:ext cx="87480" cy="100080"/>
              </p14:xfrm>
            </p:contentPart>
          </mc:Choice>
          <mc:Fallback>
            <p:pic>
              <p:nvPicPr>
                <p:cNvPr id="169168" name="Freihand 169167">
                  <a:extLst>
                    <a:ext uri="{FF2B5EF4-FFF2-40B4-BE49-F238E27FC236}">
                      <a16:creationId xmlns:a16="http://schemas.microsoft.com/office/drawing/2014/main" id="{89FE941A-A053-43D5-8E89-83D9CB7A529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368821" y="2417072"/>
                  <a:ext cx="96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69169" name="Freihand 169168">
                  <a:extLst>
                    <a:ext uri="{FF2B5EF4-FFF2-40B4-BE49-F238E27FC236}">
                      <a16:creationId xmlns:a16="http://schemas.microsoft.com/office/drawing/2014/main" id="{F70CC4E7-55F2-4179-841F-432F2B3FE2E0}"/>
                    </a:ext>
                  </a:extLst>
                </p14:cNvPr>
                <p14:cNvContentPartPr/>
                <p14:nvPr/>
              </p14:nvContentPartPr>
              <p14:xfrm>
                <a:off x="7350821" y="2517872"/>
                <a:ext cx="157680" cy="4320"/>
              </p14:xfrm>
            </p:contentPart>
          </mc:Choice>
          <mc:Fallback>
            <p:pic>
              <p:nvPicPr>
                <p:cNvPr id="169169" name="Freihand 169168">
                  <a:extLst>
                    <a:ext uri="{FF2B5EF4-FFF2-40B4-BE49-F238E27FC236}">
                      <a16:creationId xmlns:a16="http://schemas.microsoft.com/office/drawing/2014/main" id="{F70CC4E7-55F2-4179-841F-432F2B3FE2E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346501" y="2513552"/>
                  <a:ext cx="166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69170" name="Freihand 169169">
                  <a:extLst>
                    <a:ext uri="{FF2B5EF4-FFF2-40B4-BE49-F238E27FC236}">
                      <a16:creationId xmlns:a16="http://schemas.microsoft.com/office/drawing/2014/main" id="{F3E7796D-061E-4DEF-8666-58E9FE772EFB}"/>
                    </a:ext>
                  </a:extLst>
                </p14:cNvPr>
                <p14:cNvContentPartPr/>
                <p14:nvPr/>
              </p14:nvContentPartPr>
              <p14:xfrm>
                <a:off x="7548101" y="2433632"/>
                <a:ext cx="100080" cy="85680"/>
              </p14:xfrm>
            </p:contentPart>
          </mc:Choice>
          <mc:Fallback>
            <p:pic>
              <p:nvPicPr>
                <p:cNvPr id="169170" name="Freihand 169169">
                  <a:extLst>
                    <a:ext uri="{FF2B5EF4-FFF2-40B4-BE49-F238E27FC236}">
                      <a16:creationId xmlns:a16="http://schemas.microsoft.com/office/drawing/2014/main" id="{F3E7796D-061E-4DEF-8666-58E9FE772EF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543781" y="2429312"/>
                  <a:ext cx="108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69171" name="Freihand 169170">
                  <a:extLst>
                    <a:ext uri="{FF2B5EF4-FFF2-40B4-BE49-F238E27FC236}">
                      <a16:creationId xmlns:a16="http://schemas.microsoft.com/office/drawing/2014/main" id="{EE370E80-390A-410C-A7EF-CDECC02EE458}"/>
                    </a:ext>
                  </a:extLst>
                </p14:cNvPr>
                <p14:cNvContentPartPr/>
                <p14:nvPr/>
              </p14:nvContentPartPr>
              <p14:xfrm>
                <a:off x="7643501" y="2500952"/>
                <a:ext cx="96120" cy="87120"/>
              </p14:xfrm>
            </p:contentPart>
          </mc:Choice>
          <mc:Fallback>
            <p:pic>
              <p:nvPicPr>
                <p:cNvPr id="169171" name="Freihand 169170">
                  <a:extLst>
                    <a:ext uri="{FF2B5EF4-FFF2-40B4-BE49-F238E27FC236}">
                      <a16:creationId xmlns:a16="http://schemas.microsoft.com/office/drawing/2014/main" id="{EE370E80-390A-410C-A7EF-CDECC02EE45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639181" y="2496632"/>
                  <a:ext cx="104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69172" name="Freihand 169171">
                  <a:extLst>
                    <a:ext uri="{FF2B5EF4-FFF2-40B4-BE49-F238E27FC236}">
                      <a16:creationId xmlns:a16="http://schemas.microsoft.com/office/drawing/2014/main" id="{5AA26736-B75F-476D-84FA-21711B5FCDB2}"/>
                    </a:ext>
                  </a:extLst>
                </p14:cNvPr>
                <p14:cNvContentPartPr/>
                <p14:nvPr/>
              </p14:nvContentPartPr>
              <p14:xfrm>
                <a:off x="7868861" y="2471432"/>
                <a:ext cx="186840" cy="4320"/>
              </p14:xfrm>
            </p:contentPart>
          </mc:Choice>
          <mc:Fallback>
            <p:pic>
              <p:nvPicPr>
                <p:cNvPr id="169172" name="Freihand 169171">
                  <a:extLst>
                    <a:ext uri="{FF2B5EF4-FFF2-40B4-BE49-F238E27FC236}">
                      <a16:creationId xmlns:a16="http://schemas.microsoft.com/office/drawing/2014/main" id="{5AA26736-B75F-476D-84FA-21711B5FCDB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864541" y="2467112"/>
                  <a:ext cx="195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2B6603DF-3935-47A7-9611-38DFC2A9211B}"/>
                    </a:ext>
                  </a:extLst>
                </p14:cNvPr>
                <p14:cNvContentPartPr/>
                <p14:nvPr/>
              </p14:nvContentPartPr>
              <p14:xfrm>
                <a:off x="7903781" y="2489072"/>
                <a:ext cx="129600" cy="9720"/>
              </p14:xfrm>
            </p:contentPart>
          </mc:Choice>
          <mc:Fallback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2B6603DF-3935-47A7-9611-38DFC2A9211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899461" y="2484752"/>
                  <a:ext cx="138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69174" name="Freihand 169173">
                  <a:extLst>
                    <a:ext uri="{FF2B5EF4-FFF2-40B4-BE49-F238E27FC236}">
                      <a16:creationId xmlns:a16="http://schemas.microsoft.com/office/drawing/2014/main" id="{1651A4AB-7F0C-46B0-8481-71BAA9C31D65}"/>
                    </a:ext>
                  </a:extLst>
                </p14:cNvPr>
                <p14:cNvContentPartPr/>
                <p14:nvPr/>
              </p14:nvContentPartPr>
              <p14:xfrm>
                <a:off x="8170181" y="2408432"/>
                <a:ext cx="87480" cy="58680"/>
              </p14:xfrm>
            </p:contentPart>
          </mc:Choice>
          <mc:Fallback>
            <p:pic>
              <p:nvPicPr>
                <p:cNvPr id="169174" name="Freihand 169173">
                  <a:extLst>
                    <a:ext uri="{FF2B5EF4-FFF2-40B4-BE49-F238E27FC236}">
                      <a16:creationId xmlns:a16="http://schemas.microsoft.com/office/drawing/2014/main" id="{1651A4AB-7F0C-46B0-8481-71BAA9C31D6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165861" y="2404112"/>
                  <a:ext cx="96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68FB946D-02A9-4CBB-8661-A4389EF604CF}"/>
                    </a:ext>
                  </a:extLst>
                </p14:cNvPr>
                <p14:cNvContentPartPr/>
                <p14:nvPr/>
              </p14:nvContentPartPr>
              <p14:xfrm>
                <a:off x="8240381" y="2423552"/>
                <a:ext cx="83160" cy="120240"/>
              </p14:xfrm>
            </p:contentPart>
          </mc:Choice>
          <mc:Fallback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68FB946D-02A9-4CBB-8661-A4389EF604C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236061" y="2419232"/>
                  <a:ext cx="9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69176" name="Freihand 169175">
                  <a:extLst>
                    <a:ext uri="{FF2B5EF4-FFF2-40B4-BE49-F238E27FC236}">
                      <a16:creationId xmlns:a16="http://schemas.microsoft.com/office/drawing/2014/main" id="{6C5DB309-93C2-416A-9AE9-A4BCDADD50E8}"/>
                    </a:ext>
                  </a:extLst>
                </p14:cNvPr>
                <p14:cNvContentPartPr/>
                <p14:nvPr/>
              </p14:nvContentPartPr>
              <p14:xfrm>
                <a:off x="8354861" y="2424992"/>
                <a:ext cx="110160" cy="75960"/>
              </p14:xfrm>
            </p:contentPart>
          </mc:Choice>
          <mc:Fallback>
            <p:pic>
              <p:nvPicPr>
                <p:cNvPr id="169176" name="Freihand 169175">
                  <a:extLst>
                    <a:ext uri="{FF2B5EF4-FFF2-40B4-BE49-F238E27FC236}">
                      <a16:creationId xmlns:a16="http://schemas.microsoft.com/office/drawing/2014/main" id="{6C5DB309-93C2-416A-9AE9-A4BCDADD50E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350541" y="2420672"/>
                  <a:ext cx="118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69177" name="Freihand 169176">
                  <a:extLst>
                    <a:ext uri="{FF2B5EF4-FFF2-40B4-BE49-F238E27FC236}">
                      <a16:creationId xmlns:a16="http://schemas.microsoft.com/office/drawing/2014/main" id="{71413F0D-436D-45D3-80A1-F9E8667B4E6E}"/>
                    </a:ext>
                  </a:extLst>
                </p14:cNvPr>
                <p14:cNvContentPartPr/>
                <p14:nvPr/>
              </p14:nvContentPartPr>
              <p14:xfrm>
                <a:off x="8534861" y="2410952"/>
                <a:ext cx="142920" cy="96480"/>
              </p14:xfrm>
            </p:contentPart>
          </mc:Choice>
          <mc:Fallback>
            <p:pic>
              <p:nvPicPr>
                <p:cNvPr id="169177" name="Freihand 169176">
                  <a:extLst>
                    <a:ext uri="{FF2B5EF4-FFF2-40B4-BE49-F238E27FC236}">
                      <a16:creationId xmlns:a16="http://schemas.microsoft.com/office/drawing/2014/main" id="{71413F0D-436D-45D3-80A1-F9E8667B4E6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530541" y="2406632"/>
                  <a:ext cx="151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69178" name="Freihand 169177">
                  <a:extLst>
                    <a:ext uri="{FF2B5EF4-FFF2-40B4-BE49-F238E27FC236}">
                      <a16:creationId xmlns:a16="http://schemas.microsoft.com/office/drawing/2014/main" id="{6245ED68-82C1-4B6E-843A-165DBE8AF26B}"/>
                    </a:ext>
                  </a:extLst>
                </p14:cNvPr>
                <p14:cNvContentPartPr/>
                <p14:nvPr/>
              </p14:nvContentPartPr>
              <p14:xfrm>
                <a:off x="8594621" y="2410592"/>
                <a:ext cx="150840" cy="5040"/>
              </p14:xfrm>
            </p:contentPart>
          </mc:Choice>
          <mc:Fallback>
            <p:pic>
              <p:nvPicPr>
                <p:cNvPr id="169178" name="Freihand 169177">
                  <a:extLst>
                    <a:ext uri="{FF2B5EF4-FFF2-40B4-BE49-F238E27FC236}">
                      <a16:creationId xmlns:a16="http://schemas.microsoft.com/office/drawing/2014/main" id="{6245ED68-82C1-4B6E-843A-165DBE8AF26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590301" y="2406272"/>
                  <a:ext cx="159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A6774B7C-F338-47B7-BF8C-FEEB43C4F879}"/>
                    </a:ext>
                  </a:extLst>
                </p14:cNvPr>
                <p14:cNvContentPartPr/>
                <p14:nvPr/>
              </p14:nvContentPartPr>
              <p14:xfrm>
                <a:off x="263861" y="2992352"/>
                <a:ext cx="191880" cy="21600"/>
              </p14:xfrm>
            </p:contentPart>
          </mc:Choice>
          <mc:Fallback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A6774B7C-F338-47B7-BF8C-FEEB43C4F87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59541" y="2988032"/>
                  <a:ext cx="20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E35A2EAC-4027-4FE6-B782-FA1F33F54074}"/>
                    </a:ext>
                  </a:extLst>
                </p14:cNvPr>
                <p14:cNvContentPartPr/>
                <p14:nvPr/>
              </p14:nvContentPartPr>
              <p14:xfrm>
                <a:off x="404621" y="2919272"/>
                <a:ext cx="119160" cy="160920"/>
              </p14:xfrm>
            </p:contentPart>
          </mc:Choice>
          <mc:Fallback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E35A2EAC-4027-4FE6-B782-FA1F33F5407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00301" y="2914952"/>
                  <a:ext cx="127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69183" name="Freihand 169182">
                  <a:extLst>
                    <a:ext uri="{FF2B5EF4-FFF2-40B4-BE49-F238E27FC236}">
                      <a16:creationId xmlns:a16="http://schemas.microsoft.com/office/drawing/2014/main" id="{530D180B-5699-4AEE-8690-6710BFFC5839}"/>
                    </a:ext>
                  </a:extLst>
                </p14:cNvPr>
                <p14:cNvContentPartPr/>
                <p14:nvPr/>
              </p14:nvContentPartPr>
              <p14:xfrm>
                <a:off x="715301" y="2909912"/>
                <a:ext cx="128880" cy="137160"/>
              </p14:xfrm>
            </p:contentPart>
          </mc:Choice>
          <mc:Fallback>
            <p:pic>
              <p:nvPicPr>
                <p:cNvPr id="169183" name="Freihand 169182">
                  <a:extLst>
                    <a:ext uri="{FF2B5EF4-FFF2-40B4-BE49-F238E27FC236}">
                      <a16:creationId xmlns:a16="http://schemas.microsoft.com/office/drawing/2014/main" id="{530D180B-5699-4AEE-8690-6710BFFC583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10981" y="2905592"/>
                  <a:ext cx="137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69184" name="Freihand 169183">
                  <a:extLst>
                    <a:ext uri="{FF2B5EF4-FFF2-40B4-BE49-F238E27FC236}">
                      <a16:creationId xmlns:a16="http://schemas.microsoft.com/office/drawing/2014/main" id="{FF51C89F-BE4E-4123-A255-D79A1FBA300F}"/>
                    </a:ext>
                  </a:extLst>
                </p14:cNvPr>
                <p14:cNvContentPartPr/>
                <p14:nvPr/>
              </p14:nvContentPartPr>
              <p14:xfrm>
                <a:off x="705581" y="2893712"/>
                <a:ext cx="160920" cy="169560"/>
              </p14:xfrm>
            </p:contentPart>
          </mc:Choice>
          <mc:Fallback>
            <p:pic>
              <p:nvPicPr>
                <p:cNvPr id="169184" name="Freihand 169183">
                  <a:extLst>
                    <a:ext uri="{FF2B5EF4-FFF2-40B4-BE49-F238E27FC236}">
                      <a16:creationId xmlns:a16="http://schemas.microsoft.com/office/drawing/2014/main" id="{FF51C89F-BE4E-4123-A255-D79A1FBA300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01261" y="2889392"/>
                  <a:ext cx="169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69185" name="Freihand 169184">
                  <a:extLst>
                    <a:ext uri="{FF2B5EF4-FFF2-40B4-BE49-F238E27FC236}">
                      <a16:creationId xmlns:a16="http://schemas.microsoft.com/office/drawing/2014/main" id="{EB8144D5-9D01-4761-9CF4-8CEE1575DC2C}"/>
                    </a:ext>
                  </a:extLst>
                </p14:cNvPr>
                <p14:cNvContentPartPr/>
                <p14:nvPr/>
              </p14:nvContentPartPr>
              <p14:xfrm>
                <a:off x="907181" y="2935472"/>
                <a:ext cx="143640" cy="102240"/>
              </p14:xfrm>
            </p:contentPart>
          </mc:Choice>
          <mc:Fallback>
            <p:pic>
              <p:nvPicPr>
                <p:cNvPr id="169185" name="Freihand 169184">
                  <a:extLst>
                    <a:ext uri="{FF2B5EF4-FFF2-40B4-BE49-F238E27FC236}">
                      <a16:creationId xmlns:a16="http://schemas.microsoft.com/office/drawing/2014/main" id="{EB8144D5-9D01-4761-9CF4-8CEE1575DC2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02861" y="2931152"/>
                  <a:ext cx="152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69186" name="Freihand 169185">
                  <a:extLst>
                    <a:ext uri="{FF2B5EF4-FFF2-40B4-BE49-F238E27FC236}">
                      <a16:creationId xmlns:a16="http://schemas.microsoft.com/office/drawing/2014/main" id="{2547D910-AE37-4C97-B573-93F689E1563A}"/>
                    </a:ext>
                  </a:extLst>
                </p14:cNvPr>
                <p14:cNvContentPartPr/>
                <p14:nvPr/>
              </p14:nvContentPartPr>
              <p14:xfrm>
                <a:off x="1019141" y="3002432"/>
                <a:ext cx="115200" cy="137880"/>
              </p14:xfrm>
            </p:contentPart>
          </mc:Choice>
          <mc:Fallback>
            <p:pic>
              <p:nvPicPr>
                <p:cNvPr id="169186" name="Freihand 169185">
                  <a:extLst>
                    <a:ext uri="{FF2B5EF4-FFF2-40B4-BE49-F238E27FC236}">
                      <a16:creationId xmlns:a16="http://schemas.microsoft.com/office/drawing/2014/main" id="{2547D910-AE37-4C97-B573-93F689E1563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14821" y="2998112"/>
                  <a:ext cx="123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69187" name="Freihand 169186">
                  <a:extLst>
                    <a:ext uri="{FF2B5EF4-FFF2-40B4-BE49-F238E27FC236}">
                      <a16:creationId xmlns:a16="http://schemas.microsoft.com/office/drawing/2014/main" id="{C1BF9057-1DC7-45C5-B83A-3B32358D0642}"/>
                    </a:ext>
                  </a:extLst>
                </p14:cNvPr>
                <p14:cNvContentPartPr/>
                <p14:nvPr/>
              </p14:nvContentPartPr>
              <p14:xfrm>
                <a:off x="1225421" y="2962112"/>
                <a:ext cx="145440" cy="6120"/>
              </p14:xfrm>
            </p:contentPart>
          </mc:Choice>
          <mc:Fallback>
            <p:pic>
              <p:nvPicPr>
                <p:cNvPr id="169187" name="Freihand 169186">
                  <a:extLst>
                    <a:ext uri="{FF2B5EF4-FFF2-40B4-BE49-F238E27FC236}">
                      <a16:creationId xmlns:a16="http://schemas.microsoft.com/office/drawing/2014/main" id="{C1BF9057-1DC7-45C5-B83A-3B32358D064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221101" y="2957792"/>
                  <a:ext cx="154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B1E2FD2C-4D3E-4DCB-ACD6-7F936AA94E80}"/>
                    </a:ext>
                  </a:extLst>
                </p14:cNvPr>
                <p14:cNvContentPartPr/>
                <p14:nvPr/>
              </p14:nvContentPartPr>
              <p14:xfrm>
                <a:off x="1234421" y="2998112"/>
                <a:ext cx="150840" cy="15120"/>
              </p14:xfrm>
            </p:contentPart>
          </mc:Choice>
          <mc:Fallback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B1E2FD2C-4D3E-4DCB-ACD6-7F936AA94E8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230101" y="2993792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69190" name="Freihand 169189">
                  <a:extLst>
                    <a:ext uri="{FF2B5EF4-FFF2-40B4-BE49-F238E27FC236}">
                      <a16:creationId xmlns:a16="http://schemas.microsoft.com/office/drawing/2014/main" id="{D078434C-1B19-4338-BC30-AB23CF0D8BB1}"/>
                    </a:ext>
                  </a:extLst>
                </p14:cNvPr>
                <p14:cNvContentPartPr/>
                <p14:nvPr/>
              </p14:nvContentPartPr>
              <p14:xfrm>
                <a:off x="1490021" y="2903072"/>
                <a:ext cx="130680" cy="83520"/>
              </p14:xfrm>
            </p:contentPart>
          </mc:Choice>
          <mc:Fallback>
            <p:pic>
              <p:nvPicPr>
                <p:cNvPr id="169190" name="Freihand 169189">
                  <a:extLst>
                    <a:ext uri="{FF2B5EF4-FFF2-40B4-BE49-F238E27FC236}">
                      <a16:creationId xmlns:a16="http://schemas.microsoft.com/office/drawing/2014/main" id="{D078434C-1B19-4338-BC30-AB23CF0D8BB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485701" y="2898752"/>
                  <a:ext cx="139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69191" name="Freihand 169190">
                  <a:extLst>
                    <a:ext uri="{FF2B5EF4-FFF2-40B4-BE49-F238E27FC236}">
                      <a16:creationId xmlns:a16="http://schemas.microsoft.com/office/drawing/2014/main" id="{1506C1A1-D832-4484-9E37-ED8EFC148F41}"/>
                    </a:ext>
                  </a:extLst>
                </p14:cNvPr>
                <p14:cNvContentPartPr/>
                <p14:nvPr/>
              </p14:nvContentPartPr>
              <p14:xfrm>
                <a:off x="1616381" y="2953472"/>
                <a:ext cx="33120" cy="135720"/>
              </p14:xfrm>
            </p:contentPart>
          </mc:Choice>
          <mc:Fallback>
            <p:pic>
              <p:nvPicPr>
                <p:cNvPr id="169191" name="Freihand 169190">
                  <a:extLst>
                    <a:ext uri="{FF2B5EF4-FFF2-40B4-BE49-F238E27FC236}">
                      <a16:creationId xmlns:a16="http://schemas.microsoft.com/office/drawing/2014/main" id="{1506C1A1-D832-4484-9E37-ED8EFC148F4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612061" y="2949152"/>
                  <a:ext cx="41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69193" name="Freihand 169192">
                  <a:extLst>
                    <a:ext uri="{FF2B5EF4-FFF2-40B4-BE49-F238E27FC236}">
                      <a16:creationId xmlns:a16="http://schemas.microsoft.com/office/drawing/2014/main" id="{9C9A8BA7-700A-4E31-A944-138973ECD1E8}"/>
                    </a:ext>
                  </a:extLst>
                </p14:cNvPr>
                <p14:cNvContentPartPr/>
                <p14:nvPr/>
              </p14:nvContentPartPr>
              <p14:xfrm>
                <a:off x="1704941" y="2876432"/>
                <a:ext cx="66600" cy="127080"/>
              </p14:xfrm>
            </p:contentPart>
          </mc:Choice>
          <mc:Fallback>
            <p:pic>
              <p:nvPicPr>
                <p:cNvPr id="169193" name="Freihand 169192">
                  <a:extLst>
                    <a:ext uri="{FF2B5EF4-FFF2-40B4-BE49-F238E27FC236}">
                      <a16:creationId xmlns:a16="http://schemas.microsoft.com/office/drawing/2014/main" id="{9C9A8BA7-700A-4E31-A944-138973ECD1E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700621" y="2872112"/>
                  <a:ext cx="75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69194" name="Freihand 169193">
                  <a:extLst>
                    <a:ext uri="{FF2B5EF4-FFF2-40B4-BE49-F238E27FC236}">
                      <a16:creationId xmlns:a16="http://schemas.microsoft.com/office/drawing/2014/main" id="{B3971013-3817-44F7-B02C-2B101B5DF336}"/>
                    </a:ext>
                  </a:extLst>
                </p14:cNvPr>
                <p14:cNvContentPartPr/>
                <p14:nvPr/>
              </p14:nvContentPartPr>
              <p14:xfrm>
                <a:off x="1853621" y="2923232"/>
                <a:ext cx="20880" cy="9720"/>
              </p14:xfrm>
            </p:contentPart>
          </mc:Choice>
          <mc:Fallback>
            <p:pic>
              <p:nvPicPr>
                <p:cNvPr id="169194" name="Freihand 169193">
                  <a:extLst>
                    <a:ext uri="{FF2B5EF4-FFF2-40B4-BE49-F238E27FC236}">
                      <a16:creationId xmlns:a16="http://schemas.microsoft.com/office/drawing/2014/main" id="{B3971013-3817-44F7-B02C-2B101B5DF33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849301" y="2918912"/>
                  <a:ext cx="29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69195" name="Freihand 169194">
                  <a:extLst>
                    <a:ext uri="{FF2B5EF4-FFF2-40B4-BE49-F238E27FC236}">
                      <a16:creationId xmlns:a16="http://schemas.microsoft.com/office/drawing/2014/main" id="{E9B0D0A9-2F4F-4907-906E-E339088CC345}"/>
                    </a:ext>
                  </a:extLst>
                </p14:cNvPr>
                <p14:cNvContentPartPr/>
                <p14:nvPr/>
              </p14:nvContentPartPr>
              <p14:xfrm>
                <a:off x="1929221" y="2862752"/>
                <a:ext cx="80280" cy="133560"/>
              </p14:xfrm>
            </p:contentPart>
          </mc:Choice>
          <mc:Fallback>
            <p:pic>
              <p:nvPicPr>
                <p:cNvPr id="169195" name="Freihand 169194">
                  <a:extLst>
                    <a:ext uri="{FF2B5EF4-FFF2-40B4-BE49-F238E27FC236}">
                      <a16:creationId xmlns:a16="http://schemas.microsoft.com/office/drawing/2014/main" id="{E9B0D0A9-2F4F-4907-906E-E339088CC34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924901" y="2858432"/>
                  <a:ext cx="88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69196" name="Freihand 169195">
                  <a:extLst>
                    <a:ext uri="{FF2B5EF4-FFF2-40B4-BE49-F238E27FC236}">
                      <a16:creationId xmlns:a16="http://schemas.microsoft.com/office/drawing/2014/main" id="{D4F1B755-5633-41C2-91E5-BE2401F272E0}"/>
                    </a:ext>
                  </a:extLst>
                </p14:cNvPr>
                <p14:cNvContentPartPr/>
                <p14:nvPr/>
              </p14:nvContentPartPr>
              <p14:xfrm>
                <a:off x="2045861" y="2945192"/>
                <a:ext cx="19800" cy="76680"/>
              </p14:xfrm>
            </p:contentPart>
          </mc:Choice>
          <mc:Fallback>
            <p:pic>
              <p:nvPicPr>
                <p:cNvPr id="169196" name="Freihand 169195">
                  <a:extLst>
                    <a:ext uri="{FF2B5EF4-FFF2-40B4-BE49-F238E27FC236}">
                      <a16:creationId xmlns:a16="http://schemas.microsoft.com/office/drawing/2014/main" id="{D4F1B755-5633-41C2-91E5-BE2401F272E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041541" y="2940872"/>
                  <a:ext cx="28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69197" name="Freihand 169196">
                  <a:extLst>
                    <a:ext uri="{FF2B5EF4-FFF2-40B4-BE49-F238E27FC236}">
                      <a16:creationId xmlns:a16="http://schemas.microsoft.com/office/drawing/2014/main" id="{CF372BA4-4504-4136-935A-0098EE7987BC}"/>
                    </a:ext>
                  </a:extLst>
                </p14:cNvPr>
                <p14:cNvContentPartPr/>
                <p14:nvPr/>
              </p14:nvContentPartPr>
              <p14:xfrm>
                <a:off x="2105621" y="2871752"/>
                <a:ext cx="77040" cy="69840"/>
              </p14:xfrm>
            </p:contentPart>
          </mc:Choice>
          <mc:Fallback>
            <p:pic>
              <p:nvPicPr>
                <p:cNvPr id="169197" name="Freihand 169196">
                  <a:extLst>
                    <a:ext uri="{FF2B5EF4-FFF2-40B4-BE49-F238E27FC236}">
                      <a16:creationId xmlns:a16="http://schemas.microsoft.com/office/drawing/2014/main" id="{CF372BA4-4504-4136-935A-0098EE7987B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101301" y="2867432"/>
                  <a:ext cx="85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69198" name="Freihand 169197">
                  <a:extLst>
                    <a:ext uri="{FF2B5EF4-FFF2-40B4-BE49-F238E27FC236}">
                      <a16:creationId xmlns:a16="http://schemas.microsoft.com/office/drawing/2014/main" id="{678537C8-0B87-4451-9D00-718E8DB6F18B}"/>
                    </a:ext>
                  </a:extLst>
                </p14:cNvPr>
                <p14:cNvContentPartPr/>
                <p14:nvPr/>
              </p14:nvContentPartPr>
              <p14:xfrm>
                <a:off x="2201381" y="2845472"/>
                <a:ext cx="124920" cy="120600"/>
              </p14:xfrm>
            </p:contentPart>
          </mc:Choice>
          <mc:Fallback>
            <p:pic>
              <p:nvPicPr>
                <p:cNvPr id="169198" name="Freihand 169197">
                  <a:extLst>
                    <a:ext uri="{FF2B5EF4-FFF2-40B4-BE49-F238E27FC236}">
                      <a16:creationId xmlns:a16="http://schemas.microsoft.com/office/drawing/2014/main" id="{678537C8-0B87-4451-9D00-718E8DB6F18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197061" y="2841152"/>
                  <a:ext cx="133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69199" name="Freihand 169198">
                  <a:extLst>
                    <a:ext uri="{FF2B5EF4-FFF2-40B4-BE49-F238E27FC236}">
                      <a16:creationId xmlns:a16="http://schemas.microsoft.com/office/drawing/2014/main" id="{F7591AF9-5D36-461F-B264-9EC0B2F6596E}"/>
                    </a:ext>
                  </a:extLst>
                </p14:cNvPr>
                <p14:cNvContentPartPr/>
                <p14:nvPr/>
              </p14:nvContentPartPr>
              <p14:xfrm>
                <a:off x="2498741" y="2884712"/>
                <a:ext cx="117360" cy="1800"/>
              </p14:xfrm>
            </p:contentPart>
          </mc:Choice>
          <mc:Fallback>
            <p:pic>
              <p:nvPicPr>
                <p:cNvPr id="169199" name="Freihand 169198">
                  <a:extLst>
                    <a:ext uri="{FF2B5EF4-FFF2-40B4-BE49-F238E27FC236}">
                      <a16:creationId xmlns:a16="http://schemas.microsoft.com/office/drawing/2014/main" id="{F7591AF9-5D36-461F-B264-9EC0B2F6596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494421" y="2880392"/>
                  <a:ext cx="126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69200" name="Freihand 169199">
                  <a:extLst>
                    <a:ext uri="{FF2B5EF4-FFF2-40B4-BE49-F238E27FC236}">
                      <a16:creationId xmlns:a16="http://schemas.microsoft.com/office/drawing/2014/main" id="{74CB2175-716E-4846-B82F-691D45473C6D}"/>
                    </a:ext>
                  </a:extLst>
                </p14:cNvPr>
                <p14:cNvContentPartPr/>
                <p14:nvPr/>
              </p14:nvContentPartPr>
              <p14:xfrm>
                <a:off x="2467421" y="2930792"/>
                <a:ext cx="160920" cy="19800"/>
              </p14:xfrm>
            </p:contentPart>
          </mc:Choice>
          <mc:Fallback>
            <p:pic>
              <p:nvPicPr>
                <p:cNvPr id="169200" name="Freihand 169199">
                  <a:extLst>
                    <a:ext uri="{FF2B5EF4-FFF2-40B4-BE49-F238E27FC236}">
                      <a16:creationId xmlns:a16="http://schemas.microsoft.com/office/drawing/2014/main" id="{74CB2175-716E-4846-B82F-691D45473C6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463101" y="2926472"/>
                  <a:ext cx="169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69202" name="Freihand 169201">
                  <a:extLst>
                    <a:ext uri="{FF2B5EF4-FFF2-40B4-BE49-F238E27FC236}">
                      <a16:creationId xmlns:a16="http://schemas.microsoft.com/office/drawing/2014/main" id="{61C66E4B-6AAD-4093-B844-5329AC2C4579}"/>
                    </a:ext>
                  </a:extLst>
                </p14:cNvPr>
                <p14:cNvContentPartPr/>
                <p14:nvPr/>
              </p14:nvContentPartPr>
              <p14:xfrm>
                <a:off x="2704301" y="2830712"/>
                <a:ext cx="106200" cy="149400"/>
              </p14:xfrm>
            </p:contentPart>
          </mc:Choice>
          <mc:Fallback>
            <p:pic>
              <p:nvPicPr>
                <p:cNvPr id="169202" name="Freihand 169201">
                  <a:extLst>
                    <a:ext uri="{FF2B5EF4-FFF2-40B4-BE49-F238E27FC236}">
                      <a16:creationId xmlns:a16="http://schemas.microsoft.com/office/drawing/2014/main" id="{61C66E4B-6AAD-4093-B844-5329AC2C457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699981" y="2826392"/>
                  <a:ext cx="114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69203" name="Freihand 169202">
                  <a:extLst>
                    <a:ext uri="{FF2B5EF4-FFF2-40B4-BE49-F238E27FC236}">
                      <a16:creationId xmlns:a16="http://schemas.microsoft.com/office/drawing/2014/main" id="{28473749-3530-405E-91F7-39F10FEDF655}"/>
                    </a:ext>
                  </a:extLst>
                </p14:cNvPr>
                <p14:cNvContentPartPr/>
                <p14:nvPr/>
              </p14:nvContentPartPr>
              <p14:xfrm>
                <a:off x="2850461" y="2937632"/>
                <a:ext cx="14400" cy="75960"/>
              </p14:xfrm>
            </p:contentPart>
          </mc:Choice>
          <mc:Fallback>
            <p:pic>
              <p:nvPicPr>
                <p:cNvPr id="169203" name="Freihand 169202">
                  <a:extLst>
                    <a:ext uri="{FF2B5EF4-FFF2-40B4-BE49-F238E27FC236}">
                      <a16:creationId xmlns:a16="http://schemas.microsoft.com/office/drawing/2014/main" id="{28473749-3530-405E-91F7-39F10FEDF65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846141" y="2933312"/>
                  <a:ext cx="23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69204" name="Freihand 169203">
                  <a:extLst>
                    <a:ext uri="{FF2B5EF4-FFF2-40B4-BE49-F238E27FC236}">
                      <a16:creationId xmlns:a16="http://schemas.microsoft.com/office/drawing/2014/main" id="{3C94D98D-E59E-42CD-BF3D-8651200DD6A1}"/>
                    </a:ext>
                  </a:extLst>
                </p14:cNvPr>
                <p14:cNvContentPartPr/>
                <p14:nvPr/>
              </p14:nvContentPartPr>
              <p14:xfrm>
                <a:off x="2942621" y="2805512"/>
                <a:ext cx="78840" cy="133920"/>
              </p14:xfrm>
            </p:contentPart>
          </mc:Choice>
          <mc:Fallback>
            <p:pic>
              <p:nvPicPr>
                <p:cNvPr id="169204" name="Freihand 169203">
                  <a:extLst>
                    <a:ext uri="{FF2B5EF4-FFF2-40B4-BE49-F238E27FC236}">
                      <a16:creationId xmlns:a16="http://schemas.microsoft.com/office/drawing/2014/main" id="{3C94D98D-E59E-42CD-BF3D-8651200DD6A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938301" y="2801192"/>
                  <a:ext cx="87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69205" name="Freihand 169204">
                  <a:extLst>
                    <a:ext uri="{FF2B5EF4-FFF2-40B4-BE49-F238E27FC236}">
                      <a16:creationId xmlns:a16="http://schemas.microsoft.com/office/drawing/2014/main" id="{C5AD0F45-D18D-4045-ADD2-53868CA68853}"/>
                    </a:ext>
                  </a:extLst>
                </p14:cNvPr>
                <p14:cNvContentPartPr/>
                <p14:nvPr/>
              </p14:nvContentPartPr>
              <p14:xfrm>
                <a:off x="3092021" y="2796512"/>
                <a:ext cx="53640" cy="89640"/>
              </p14:xfrm>
            </p:contentPart>
          </mc:Choice>
          <mc:Fallback>
            <p:pic>
              <p:nvPicPr>
                <p:cNvPr id="169205" name="Freihand 169204">
                  <a:extLst>
                    <a:ext uri="{FF2B5EF4-FFF2-40B4-BE49-F238E27FC236}">
                      <a16:creationId xmlns:a16="http://schemas.microsoft.com/office/drawing/2014/main" id="{C5AD0F45-D18D-4045-ADD2-53868CA6885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087701" y="2792192"/>
                  <a:ext cx="62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69206" name="Freihand 169205">
                  <a:extLst>
                    <a:ext uri="{FF2B5EF4-FFF2-40B4-BE49-F238E27FC236}">
                      <a16:creationId xmlns:a16="http://schemas.microsoft.com/office/drawing/2014/main" id="{696FD172-F7F5-4158-B76C-692AFE83F02F}"/>
                    </a:ext>
                  </a:extLst>
                </p14:cNvPr>
                <p14:cNvContentPartPr/>
                <p14:nvPr/>
              </p14:nvContentPartPr>
              <p14:xfrm>
                <a:off x="3124061" y="2829272"/>
                <a:ext cx="32400" cy="90360"/>
              </p14:xfrm>
            </p:contentPart>
          </mc:Choice>
          <mc:Fallback>
            <p:pic>
              <p:nvPicPr>
                <p:cNvPr id="169206" name="Freihand 169205">
                  <a:extLst>
                    <a:ext uri="{FF2B5EF4-FFF2-40B4-BE49-F238E27FC236}">
                      <a16:creationId xmlns:a16="http://schemas.microsoft.com/office/drawing/2014/main" id="{696FD172-F7F5-4158-B76C-692AFE83F02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119741" y="2824952"/>
                  <a:ext cx="41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69207" name="Freihand 169206">
                  <a:extLst>
                    <a:ext uri="{FF2B5EF4-FFF2-40B4-BE49-F238E27FC236}">
                      <a16:creationId xmlns:a16="http://schemas.microsoft.com/office/drawing/2014/main" id="{BFBFADF2-FC77-4247-8FEB-011690C74FCC}"/>
                    </a:ext>
                  </a:extLst>
                </p14:cNvPr>
                <p14:cNvContentPartPr/>
                <p14:nvPr/>
              </p14:nvContentPartPr>
              <p14:xfrm>
                <a:off x="3191021" y="2799752"/>
                <a:ext cx="140400" cy="129240"/>
              </p14:xfrm>
            </p:contentPart>
          </mc:Choice>
          <mc:Fallback>
            <p:pic>
              <p:nvPicPr>
                <p:cNvPr id="169207" name="Freihand 169206">
                  <a:extLst>
                    <a:ext uri="{FF2B5EF4-FFF2-40B4-BE49-F238E27FC236}">
                      <a16:creationId xmlns:a16="http://schemas.microsoft.com/office/drawing/2014/main" id="{BFBFADF2-FC77-4247-8FEB-011690C74FC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186701" y="2795432"/>
                  <a:ext cx="149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69208" name="Freihand 169207">
                  <a:extLst>
                    <a:ext uri="{FF2B5EF4-FFF2-40B4-BE49-F238E27FC236}">
                      <a16:creationId xmlns:a16="http://schemas.microsoft.com/office/drawing/2014/main" id="{F1421C34-CED6-4528-BDEB-50EB07943718}"/>
                    </a:ext>
                  </a:extLst>
                </p14:cNvPr>
                <p14:cNvContentPartPr/>
                <p14:nvPr/>
              </p14:nvContentPartPr>
              <p14:xfrm>
                <a:off x="3404501" y="2811992"/>
                <a:ext cx="155880" cy="66600"/>
              </p14:xfrm>
            </p:contentPart>
          </mc:Choice>
          <mc:Fallback>
            <p:pic>
              <p:nvPicPr>
                <p:cNvPr id="169208" name="Freihand 169207">
                  <a:extLst>
                    <a:ext uri="{FF2B5EF4-FFF2-40B4-BE49-F238E27FC236}">
                      <a16:creationId xmlns:a16="http://schemas.microsoft.com/office/drawing/2014/main" id="{F1421C34-CED6-4528-BDEB-50EB0794371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400181" y="2807672"/>
                  <a:ext cx="164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69209" name="Freihand 169208">
                  <a:extLst>
                    <a:ext uri="{FF2B5EF4-FFF2-40B4-BE49-F238E27FC236}">
                      <a16:creationId xmlns:a16="http://schemas.microsoft.com/office/drawing/2014/main" id="{DEC8B431-D666-4F09-A10B-4422A2FBA290}"/>
                    </a:ext>
                  </a:extLst>
                </p14:cNvPr>
                <p14:cNvContentPartPr/>
                <p14:nvPr/>
              </p14:nvContentPartPr>
              <p14:xfrm>
                <a:off x="3677741" y="2774192"/>
                <a:ext cx="105840" cy="130680"/>
              </p14:xfrm>
            </p:contentPart>
          </mc:Choice>
          <mc:Fallback>
            <p:pic>
              <p:nvPicPr>
                <p:cNvPr id="169209" name="Freihand 169208">
                  <a:extLst>
                    <a:ext uri="{FF2B5EF4-FFF2-40B4-BE49-F238E27FC236}">
                      <a16:creationId xmlns:a16="http://schemas.microsoft.com/office/drawing/2014/main" id="{DEC8B431-D666-4F09-A10B-4422A2FBA29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673421" y="2769872"/>
                  <a:ext cx="114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69210" name="Freihand 169209">
                  <a:extLst>
                    <a:ext uri="{FF2B5EF4-FFF2-40B4-BE49-F238E27FC236}">
                      <a16:creationId xmlns:a16="http://schemas.microsoft.com/office/drawing/2014/main" id="{1B7BE848-C9B3-43E6-BFE9-98D0BA8F7428}"/>
                    </a:ext>
                  </a:extLst>
                </p14:cNvPr>
                <p14:cNvContentPartPr/>
                <p14:nvPr/>
              </p14:nvContentPartPr>
              <p14:xfrm>
                <a:off x="3764501" y="2759792"/>
                <a:ext cx="31680" cy="128160"/>
              </p14:xfrm>
            </p:contentPart>
          </mc:Choice>
          <mc:Fallback>
            <p:pic>
              <p:nvPicPr>
                <p:cNvPr id="169210" name="Freihand 169209">
                  <a:extLst>
                    <a:ext uri="{FF2B5EF4-FFF2-40B4-BE49-F238E27FC236}">
                      <a16:creationId xmlns:a16="http://schemas.microsoft.com/office/drawing/2014/main" id="{1B7BE848-C9B3-43E6-BFE9-98D0BA8F742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760181" y="2755472"/>
                  <a:ext cx="40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69211" name="Freihand 169210">
                  <a:extLst>
                    <a:ext uri="{FF2B5EF4-FFF2-40B4-BE49-F238E27FC236}">
                      <a16:creationId xmlns:a16="http://schemas.microsoft.com/office/drawing/2014/main" id="{B1F544C2-A8F2-4E81-9A9B-9DA8A076AC04}"/>
                    </a:ext>
                  </a:extLst>
                </p14:cNvPr>
                <p14:cNvContentPartPr/>
                <p14:nvPr/>
              </p14:nvContentPartPr>
              <p14:xfrm>
                <a:off x="3686021" y="2799752"/>
                <a:ext cx="314640" cy="84240"/>
              </p14:xfrm>
            </p:contentPart>
          </mc:Choice>
          <mc:Fallback>
            <p:pic>
              <p:nvPicPr>
                <p:cNvPr id="169211" name="Freihand 169210">
                  <a:extLst>
                    <a:ext uri="{FF2B5EF4-FFF2-40B4-BE49-F238E27FC236}">
                      <a16:creationId xmlns:a16="http://schemas.microsoft.com/office/drawing/2014/main" id="{B1F544C2-A8F2-4E81-9A9B-9DA8A076AC0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681701" y="2795432"/>
                  <a:ext cx="323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7CF3C68E-E876-4E21-9BD0-C3D20D8EE4CC}"/>
                    </a:ext>
                  </a:extLst>
                </p14:cNvPr>
                <p14:cNvContentPartPr/>
                <p14:nvPr/>
              </p14:nvContentPartPr>
              <p14:xfrm>
                <a:off x="3950981" y="2802272"/>
                <a:ext cx="72720" cy="166680"/>
              </p14:xfrm>
            </p:contentPart>
          </mc:Choice>
          <mc:Fallback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7CF3C68E-E876-4E21-9BD0-C3D20D8EE4C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946661" y="2797952"/>
                  <a:ext cx="81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69213" name="Freihand 169212">
                  <a:extLst>
                    <a:ext uri="{FF2B5EF4-FFF2-40B4-BE49-F238E27FC236}">
                      <a16:creationId xmlns:a16="http://schemas.microsoft.com/office/drawing/2014/main" id="{F946A137-8F18-49C4-AC9C-6282BA62FEA0}"/>
                    </a:ext>
                  </a:extLst>
                </p14:cNvPr>
                <p14:cNvContentPartPr/>
                <p14:nvPr/>
              </p14:nvContentPartPr>
              <p14:xfrm>
                <a:off x="4055381" y="2875712"/>
                <a:ext cx="118080" cy="117000"/>
              </p14:xfrm>
            </p:contentPart>
          </mc:Choice>
          <mc:Fallback>
            <p:pic>
              <p:nvPicPr>
                <p:cNvPr id="169213" name="Freihand 169212">
                  <a:extLst>
                    <a:ext uri="{FF2B5EF4-FFF2-40B4-BE49-F238E27FC236}">
                      <a16:creationId xmlns:a16="http://schemas.microsoft.com/office/drawing/2014/main" id="{F946A137-8F18-49C4-AC9C-6282BA62FEA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051061" y="2871392"/>
                  <a:ext cx="126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88A57112-F371-4815-87A3-B735AB9E6D89}"/>
                    </a:ext>
                  </a:extLst>
                </p14:cNvPr>
                <p14:cNvContentPartPr/>
                <p14:nvPr/>
              </p14:nvContentPartPr>
              <p14:xfrm>
                <a:off x="8516861" y="1384232"/>
                <a:ext cx="717120" cy="27000"/>
              </p14:xfrm>
            </p:contentPart>
          </mc:Choice>
          <mc:Fallback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88A57112-F371-4815-87A3-B735AB9E6D8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512541" y="1379912"/>
                  <a:ext cx="725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69298" name="Freihand 169297">
                  <a:extLst>
                    <a:ext uri="{FF2B5EF4-FFF2-40B4-BE49-F238E27FC236}">
                      <a16:creationId xmlns:a16="http://schemas.microsoft.com/office/drawing/2014/main" id="{735CB9AE-F695-4A8B-8269-A4C18DC77DFA}"/>
                    </a:ext>
                  </a:extLst>
                </p14:cNvPr>
                <p14:cNvContentPartPr/>
                <p14:nvPr/>
              </p14:nvContentPartPr>
              <p14:xfrm>
                <a:off x="7289261" y="4066232"/>
                <a:ext cx="103680" cy="26640"/>
              </p14:xfrm>
            </p:contentPart>
          </mc:Choice>
          <mc:Fallback>
            <p:pic>
              <p:nvPicPr>
                <p:cNvPr id="169298" name="Freihand 169297">
                  <a:extLst>
                    <a:ext uri="{FF2B5EF4-FFF2-40B4-BE49-F238E27FC236}">
                      <a16:creationId xmlns:a16="http://schemas.microsoft.com/office/drawing/2014/main" id="{735CB9AE-F695-4A8B-8269-A4C18DC77DF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284941" y="4061912"/>
                  <a:ext cx="112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69299" name="Freihand 169298">
                  <a:extLst>
                    <a:ext uri="{FF2B5EF4-FFF2-40B4-BE49-F238E27FC236}">
                      <a16:creationId xmlns:a16="http://schemas.microsoft.com/office/drawing/2014/main" id="{A6E02ED7-4960-407A-9319-8028D2F4735A}"/>
                    </a:ext>
                  </a:extLst>
                </p14:cNvPr>
                <p14:cNvContentPartPr/>
                <p14:nvPr/>
              </p14:nvContentPartPr>
              <p14:xfrm>
                <a:off x="7521101" y="4058672"/>
                <a:ext cx="231840" cy="26280"/>
              </p14:xfrm>
            </p:contentPart>
          </mc:Choice>
          <mc:Fallback>
            <p:pic>
              <p:nvPicPr>
                <p:cNvPr id="169299" name="Freihand 169298">
                  <a:extLst>
                    <a:ext uri="{FF2B5EF4-FFF2-40B4-BE49-F238E27FC236}">
                      <a16:creationId xmlns:a16="http://schemas.microsoft.com/office/drawing/2014/main" id="{A6E02ED7-4960-407A-9319-8028D2F4735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516781" y="4054352"/>
                  <a:ext cx="24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69302" name="Freihand 169301">
                  <a:extLst>
                    <a:ext uri="{FF2B5EF4-FFF2-40B4-BE49-F238E27FC236}">
                      <a16:creationId xmlns:a16="http://schemas.microsoft.com/office/drawing/2014/main" id="{9FF3F7C3-2FA5-4A22-B47E-9BDE89D0DE25}"/>
                    </a:ext>
                  </a:extLst>
                </p14:cNvPr>
                <p14:cNvContentPartPr/>
                <p14:nvPr/>
              </p14:nvContentPartPr>
              <p14:xfrm>
                <a:off x="4314221" y="3962912"/>
                <a:ext cx="134280" cy="365760"/>
              </p14:xfrm>
            </p:contentPart>
          </mc:Choice>
          <mc:Fallback>
            <p:pic>
              <p:nvPicPr>
                <p:cNvPr id="169302" name="Freihand 169301">
                  <a:extLst>
                    <a:ext uri="{FF2B5EF4-FFF2-40B4-BE49-F238E27FC236}">
                      <a16:creationId xmlns:a16="http://schemas.microsoft.com/office/drawing/2014/main" id="{9FF3F7C3-2FA5-4A22-B47E-9BDE89D0DE2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309901" y="3958592"/>
                  <a:ext cx="1429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69303" name="Freihand 169302">
                  <a:extLst>
                    <a:ext uri="{FF2B5EF4-FFF2-40B4-BE49-F238E27FC236}">
                      <a16:creationId xmlns:a16="http://schemas.microsoft.com/office/drawing/2014/main" id="{EAE27A0A-0E6C-417E-87CF-85FCD1E68739}"/>
                    </a:ext>
                  </a:extLst>
                </p14:cNvPr>
                <p14:cNvContentPartPr/>
                <p14:nvPr/>
              </p14:nvContentPartPr>
              <p14:xfrm>
                <a:off x="7721621" y="3814952"/>
                <a:ext cx="129600" cy="380160"/>
              </p14:xfrm>
            </p:contentPart>
          </mc:Choice>
          <mc:Fallback>
            <p:pic>
              <p:nvPicPr>
                <p:cNvPr id="169303" name="Freihand 169302">
                  <a:extLst>
                    <a:ext uri="{FF2B5EF4-FFF2-40B4-BE49-F238E27FC236}">
                      <a16:creationId xmlns:a16="http://schemas.microsoft.com/office/drawing/2014/main" id="{EAE27A0A-0E6C-417E-87CF-85FCD1E6873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717301" y="3810632"/>
                  <a:ext cx="1382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69305" name="Freihand 169304">
                  <a:extLst>
                    <a:ext uri="{FF2B5EF4-FFF2-40B4-BE49-F238E27FC236}">
                      <a16:creationId xmlns:a16="http://schemas.microsoft.com/office/drawing/2014/main" id="{580D534D-A0FD-4301-93CF-51D470772086}"/>
                    </a:ext>
                  </a:extLst>
                </p14:cNvPr>
                <p14:cNvContentPartPr/>
                <p14:nvPr/>
              </p14:nvContentPartPr>
              <p14:xfrm>
                <a:off x="8053541" y="3973712"/>
                <a:ext cx="183600" cy="9720"/>
              </p14:xfrm>
            </p:contentPart>
          </mc:Choice>
          <mc:Fallback>
            <p:pic>
              <p:nvPicPr>
                <p:cNvPr id="169305" name="Freihand 169304">
                  <a:extLst>
                    <a:ext uri="{FF2B5EF4-FFF2-40B4-BE49-F238E27FC236}">
                      <a16:creationId xmlns:a16="http://schemas.microsoft.com/office/drawing/2014/main" id="{580D534D-A0FD-4301-93CF-51D470772086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049221" y="3969392"/>
                  <a:ext cx="192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69306" name="Freihand 169305">
                  <a:extLst>
                    <a:ext uri="{FF2B5EF4-FFF2-40B4-BE49-F238E27FC236}">
                      <a16:creationId xmlns:a16="http://schemas.microsoft.com/office/drawing/2014/main" id="{0ADA0F35-B690-4F58-983D-76ECCDB70515}"/>
                    </a:ext>
                  </a:extLst>
                </p14:cNvPr>
                <p14:cNvContentPartPr/>
                <p14:nvPr/>
              </p14:nvContentPartPr>
              <p14:xfrm>
                <a:off x="8017541" y="4008632"/>
                <a:ext cx="280080" cy="11880"/>
              </p14:xfrm>
            </p:contentPart>
          </mc:Choice>
          <mc:Fallback>
            <p:pic>
              <p:nvPicPr>
                <p:cNvPr id="169306" name="Freihand 169305">
                  <a:extLst>
                    <a:ext uri="{FF2B5EF4-FFF2-40B4-BE49-F238E27FC236}">
                      <a16:creationId xmlns:a16="http://schemas.microsoft.com/office/drawing/2014/main" id="{0ADA0F35-B690-4F58-983D-76ECCDB7051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013221" y="4004312"/>
                  <a:ext cx="28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61B501F1-8916-4D4E-8BC6-E60EA6DEB5C7}"/>
                    </a:ext>
                  </a:extLst>
                </p14:cNvPr>
                <p14:cNvContentPartPr/>
                <p14:nvPr/>
              </p14:nvContentPartPr>
              <p14:xfrm>
                <a:off x="823661" y="3907112"/>
                <a:ext cx="98280" cy="126000"/>
              </p14:xfrm>
            </p:contentPart>
          </mc:Choice>
          <mc:Fallback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61B501F1-8916-4D4E-8BC6-E60EA6DEB5C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19341" y="3902792"/>
                  <a:ext cx="106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69220" name="Freihand 169219">
                  <a:extLst>
                    <a:ext uri="{FF2B5EF4-FFF2-40B4-BE49-F238E27FC236}">
                      <a16:creationId xmlns:a16="http://schemas.microsoft.com/office/drawing/2014/main" id="{E64511E5-53B6-4747-9C6F-268F278941CE}"/>
                    </a:ext>
                  </a:extLst>
                </p14:cNvPr>
                <p14:cNvContentPartPr/>
                <p14:nvPr/>
              </p14:nvContentPartPr>
              <p14:xfrm>
                <a:off x="893141" y="3873272"/>
                <a:ext cx="43920" cy="150480"/>
              </p14:xfrm>
            </p:contentPart>
          </mc:Choice>
          <mc:Fallback>
            <p:pic>
              <p:nvPicPr>
                <p:cNvPr id="169220" name="Freihand 169219">
                  <a:extLst>
                    <a:ext uri="{FF2B5EF4-FFF2-40B4-BE49-F238E27FC236}">
                      <a16:creationId xmlns:a16="http://schemas.microsoft.com/office/drawing/2014/main" id="{E64511E5-53B6-4747-9C6F-268F278941C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88821" y="3868952"/>
                  <a:ext cx="52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69221" name="Freihand 169220">
                  <a:extLst>
                    <a:ext uri="{FF2B5EF4-FFF2-40B4-BE49-F238E27FC236}">
                      <a16:creationId xmlns:a16="http://schemas.microsoft.com/office/drawing/2014/main" id="{E7D171A8-F50F-4DB1-84D8-4720CBAB6FE8}"/>
                    </a:ext>
                  </a:extLst>
                </p14:cNvPr>
                <p14:cNvContentPartPr/>
                <p14:nvPr/>
              </p14:nvContentPartPr>
              <p14:xfrm>
                <a:off x="855701" y="3942752"/>
                <a:ext cx="216360" cy="67680"/>
              </p14:xfrm>
            </p:contentPart>
          </mc:Choice>
          <mc:Fallback>
            <p:pic>
              <p:nvPicPr>
                <p:cNvPr id="169221" name="Freihand 169220">
                  <a:extLst>
                    <a:ext uri="{FF2B5EF4-FFF2-40B4-BE49-F238E27FC236}">
                      <a16:creationId xmlns:a16="http://schemas.microsoft.com/office/drawing/2014/main" id="{E7D171A8-F50F-4DB1-84D8-4720CBAB6FE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51381" y="3938432"/>
                  <a:ext cx="225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69222" name="Freihand 169221">
                  <a:extLst>
                    <a:ext uri="{FF2B5EF4-FFF2-40B4-BE49-F238E27FC236}">
                      <a16:creationId xmlns:a16="http://schemas.microsoft.com/office/drawing/2014/main" id="{D9D58247-38BA-412A-B02E-A390847826ED}"/>
                    </a:ext>
                  </a:extLst>
                </p14:cNvPr>
                <p14:cNvContentPartPr/>
                <p14:nvPr/>
              </p14:nvContentPartPr>
              <p14:xfrm>
                <a:off x="1074221" y="3826112"/>
                <a:ext cx="87120" cy="206280"/>
              </p14:xfrm>
            </p:contentPart>
          </mc:Choice>
          <mc:Fallback>
            <p:pic>
              <p:nvPicPr>
                <p:cNvPr id="169222" name="Freihand 169221">
                  <a:extLst>
                    <a:ext uri="{FF2B5EF4-FFF2-40B4-BE49-F238E27FC236}">
                      <a16:creationId xmlns:a16="http://schemas.microsoft.com/office/drawing/2014/main" id="{D9D58247-38BA-412A-B02E-A390847826E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69901" y="3821792"/>
                  <a:ext cx="95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69223" name="Freihand 169222">
                  <a:extLst>
                    <a:ext uri="{FF2B5EF4-FFF2-40B4-BE49-F238E27FC236}">
                      <a16:creationId xmlns:a16="http://schemas.microsoft.com/office/drawing/2014/main" id="{634CAABB-F47B-4942-9B48-D994B717061D}"/>
                    </a:ext>
                  </a:extLst>
                </p14:cNvPr>
                <p14:cNvContentPartPr/>
                <p14:nvPr/>
              </p14:nvContentPartPr>
              <p14:xfrm>
                <a:off x="1151621" y="3930152"/>
                <a:ext cx="108720" cy="81720"/>
              </p14:xfrm>
            </p:contentPart>
          </mc:Choice>
          <mc:Fallback>
            <p:pic>
              <p:nvPicPr>
                <p:cNvPr id="169223" name="Freihand 169222">
                  <a:extLst>
                    <a:ext uri="{FF2B5EF4-FFF2-40B4-BE49-F238E27FC236}">
                      <a16:creationId xmlns:a16="http://schemas.microsoft.com/office/drawing/2014/main" id="{634CAABB-F47B-4942-9B48-D994B717061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47301" y="3925832"/>
                  <a:ext cx="117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69224" name="Freihand 169223">
                  <a:extLst>
                    <a:ext uri="{FF2B5EF4-FFF2-40B4-BE49-F238E27FC236}">
                      <a16:creationId xmlns:a16="http://schemas.microsoft.com/office/drawing/2014/main" id="{92D2A11D-23ED-4FCC-9625-DBE8E9F055D4}"/>
                    </a:ext>
                  </a:extLst>
                </p14:cNvPr>
                <p14:cNvContentPartPr/>
                <p14:nvPr/>
              </p14:nvContentPartPr>
              <p14:xfrm>
                <a:off x="1278341" y="3952472"/>
                <a:ext cx="87840" cy="60480"/>
              </p14:xfrm>
            </p:contentPart>
          </mc:Choice>
          <mc:Fallback>
            <p:pic>
              <p:nvPicPr>
                <p:cNvPr id="169224" name="Freihand 169223">
                  <a:extLst>
                    <a:ext uri="{FF2B5EF4-FFF2-40B4-BE49-F238E27FC236}">
                      <a16:creationId xmlns:a16="http://schemas.microsoft.com/office/drawing/2014/main" id="{92D2A11D-23ED-4FCC-9625-DBE8E9F055D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274021" y="3948152"/>
                  <a:ext cx="96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69225" name="Freihand 169224">
                  <a:extLst>
                    <a:ext uri="{FF2B5EF4-FFF2-40B4-BE49-F238E27FC236}">
                      <a16:creationId xmlns:a16="http://schemas.microsoft.com/office/drawing/2014/main" id="{53D3415C-BBC7-4201-BDEA-B39AA2100C9A}"/>
                    </a:ext>
                  </a:extLst>
                </p14:cNvPr>
                <p14:cNvContentPartPr/>
                <p14:nvPr/>
              </p14:nvContentPartPr>
              <p14:xfrm>
                <a:off x="1379861" y="3881192"/>
                <a:ext cx="68400" cy="97920"/>
              </p14:xfrm>
            </p:contentPart>
          </mc:Choice>
          <mc:Fallback>
            <p:pic>
              <p:nvPicPr>
                <p:cNvPr id="169225" name="Freihand 169224">
                  <a:extLst>
                    <a:ext uri="{FF2B5EF4-FFF2-40B4-BE49-F238E27FC236}">
                      <a16:creationId xmlns:a16="http://schemas.microsoft.com/office/drawing/2014/main" id="{53D3415C-BBC7-4201-BDEA-B39AA2100C9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375541" y="3876872"/>
                  <a:ext cx="77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E5220092-FE1D-42E6-A4C3-72CD1B3AECE2}"/>
                    </a:ext>
                  </a:extLst>
                </p14:cNvPr>
                <p14:cNvContentPartPr/>
                <p14:nvPr/>
              </p14:nvContentPartPr>
              <p14:xfrm>
                <a:off x="1317581" y="3996752"/>
                <a:ext cx="360" cy="360"/>
              </p14:xfrm>
            </p:contentPart>
          </mc:Choice>
          <mc:Fallback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E5220092-FE1D-42E6-A4C3-72CD1B3AECE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13261" y="39924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50815C4E-40A4-42B1-A4C1-3A660C98332D}"/>
                    </a:ext>
                  </a:extLst>
                </p14:cNvPr>
                <p14:cNvContentPartPr/>
                <p14:nvPr/>
              </p14:nvContentPartPr>
              <p14:xfrm>
                <a:off x="1241981" y="3866432"/>
                <a:ext cx="131400" cy="145440"/>
              </p14:xfrm>
            </p:contentPart>
          </mc:Choice>
          <mc:Fallback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50815C4E-40A4-42B1-A4C1-3A660C98332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237661" y="3862112"/>
                  <a:ext cx="140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69228" name="Freihand 169227">
                  <a:extLst>
                    <a:ext uri="{FF2B5EF4-FFF2-40B4-BE49-F238E27FC236}">
                      <a16:creationId xmlns:a16="http://schemas.microsoft.com/office/drawing/2014/main" id="{59DC8CFC-D266-4B0A-9BB6-D614D6234B4A}"/>
                    </a:ext>
                  </a:extLst>
                </p14:cNvPr>
                <p14:cNvContentPartPr/>
                <p14:nvPr/>
              </p14:nvContentPartPr>
              <p14:xfrm>
                <a:off x="1384901" y="3853112"/>
                <a:ext cx="320400" cy="120240"/>
              </p14:xfrm>
            </p:contentPart>
          </mc:Choice>
          <mc:Fallback>
            <p:pic>
              <p:nvPicPr>
                <p:cNvPr id="169228" name="Freihand 169227">
                  <a:extLst>
                    <a:ext uri="{FF2B5EF4-FFF2-40B4-BE49-F238E27FC236}">
                      <a16:creationId xmlns:a16="http://schemas.microsoft.com/office/drawing/2014/main" id="{59DC8CFC-D266-4B0A-9BB6-D614D6234B4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380581" y="3848792"/>
                  <a:ext cx="329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69229" name="Freihand 169228">
                  <a:extLst>
                    <a:ext uri="{FF2B5EF4-FFF2-40B4-BE49-F238E27FC236}">
                      <a16:creationId xmlns:a16="http://schemas.microsoft.com/office/drawing/2014/main" id="{53CC3FBC-B599-42A5-AF82-721A25FC47F7}"/>
                    </a:ext>
                  </a:extLst>
                </p14:cNvPr>
                <p14:cNvContentPartPr/>
                <p14:nvPr/>
              </p14:nvContentPartPr>
              <p14:xfrm>
                <a:off x="1609901" y="3858512"/>
                <a:ext cx="18360" cy="1800"/>
              </p14:xfrm>
            </p:contentPart>
          </mc:Choice>
          <mc:Fallback>
            <p:pic>
              <p:nvPicPr>
                <p:cNvPr id="169229" name="Freihand 169228">
                  <a:extLst>
                    <a:ext uri="{FF2B5EF4-FFF2-40B4-BE49-F238E27FC236}">
                      <a16:creationId xmlns:a16="http://schemas.microsoft.com/office/drawing/2014/main" id="{53CC3FBC-B599-42A5-AF82-721A25FC47F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605581" y="3854192"/>
                  <a:ext cx="27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69230" name="Freihand 169229">
                  <a:extLst>
                    <a:ext uri="{FF2B5EF4-FFF2-40B4-BE49-F238E27FC236}">
                      <a16:creationId xmlns:a16="http://schemas.microsoft.com/office/drawing/2014/main" id="{29360D57-9389-4861-93D3-B93F35D1E60B}"/>
                    </a:ext>
                  </a:extLst>
                </p14:cNvPr>
                <p14:cNvContentPartPr/>
                <p14:nvPr/>
              </p14:nvContentPartPr>
              <p14:xfrm>
                <a:off x="1892861" y="3848792"/>
                <a:ext cx="144720" cy="103680"/>
              </p14:xfrm>
            </p:contentPart>
          </mc:Choice>
          <mc:Fallback>
            <p:pic>
              <p:nvPicPr>
                <p:cNvPr id="169230" name="Freihand 169229">
                  <a:extLst>
                    <a:ext uri="{FF2B5EF4-FFF2-40B4-BE49-F238E27FC236}">
                      <a16:creationId xmlns:a16="http://schemas.microsoft.com/office/drawing/2014/main" id="{29360D57-9389-4861-93D3-B93F35D1E60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888541" y="3844472"/>
                  <a:ext cx="153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2B80AA29-7CA9-4911-8669-9A90D005F98A}"/>
                    </a:ext>
                  </a:extLst>
                </p14:cNvPr>
                <p14:cNvContentPartPr/>
                <p14:nvPr/>
              </p14:nvContentPartPr>
              <p14:xfrm>
                <a:off x="2055581" y="3770672"/>
                <a:ext cx="113760" cy="152280"/>
              </p14:xfrm>
            </p:contentPart>
          </mc:Choice>
          <mc:Fallback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2B80AA29-7CA9-4911-8669-9A90D005F98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051261" y="3766352"/>
                  <a:ext cx="122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69232" name="Freihand 169231">
                  <a:extLst>
                    <a:ext uri="{FF2B5EF4-FFF2-40B4-BE49-F238E27FC236}">
                      <a16:creationId xmlns:a16="http://schemas.microsoft.com/office/drawing/2014/main" id="{2D1C955A-70AB-4DFB-9AB7-20F2D2CDA271}"/>
                    </a:ext>
                  </a:extLst>
                </p14:cNvPr>
                <p14:cNvContentPartPr/>
                <p14:nvPr/>
              </p14:nvContentPartPr>
              <p14:xfrm>
                <a:off x="2182301" y="3845552"/>
                <a:ext cx="198720" cy="60840"/>
              </p14:xfrm>
            </p:contentPart>
          </mc:Choice>
          <mc:Fallback>
            <p:pic>
              <p:nvPicPr>
                <p:cNvPr id="169232" name="Freihand 169231">
                  <a:extLst>
                    <a:ext uri="{FF2B5EF4-FFF2-40B4-BE49-F238E27FC236}">
                      <a16:creationId xmlns:a16="http://schemas.microsoft.com/office/drawing/2014/main" id="{2D1C955A-70AB-4DFB-9AB7-20F2D2CDA27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177981" y="3841232"/>
                  <a:ext cx="207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1E377D54-D93A-4250-AC1C-EB25C992EB7F}"/>
                    </a:ext>
                  </a:extLst>
                </p14:cNvPr>
                <p14:cNvContentPartPr/>
                <p14:nvPr/>
              </p14:nvContentPartPr>
              <p14:xfrm>
                <a:off x="3073301" y="3313832"/>
                <a:ext cx="37800" cy="234720"/>
              </p14:xfrm>
            </p:contentPart>
          </mc:Choice>
          <mc:Fallback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1E377D54-D93A-4250-AC1C-EB25C992EB7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068981" y="3309512"/>
                  <a:ext cx="46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69217" name="Freihand 169216">
                  <a:extLst>
                    <a:ext uri="{FF2B5EF4-FFF2-40B4-BE49-F238E27FC236}">
                      <a16:creationId xmlns:a16="http://schemas.microsoft.com/office/drawing/2014/main" id="{620C8D72-0E46-46A3-8640-ED5ED240028D}"/>
                    </a:ext>
                  </a:extLst>
                </p14:cNvPr>
                <p14:cNvContentPartPr/>
                <p14:nvPr/>
              </p14:nvContentPartPr>
              <p14:xfrm>
                <a:off x="3101741" y="3558992"/>
                <a:ext cx="7560" cy="46080"/>
              </p14:xfrm>
            </p:contentPart>
          </mc:Choice>
          <mc:Fallback>
            <p:pic>
              <p:nvPicPr>
                <p:cNvPr id="169217" name="Freihand 169216">
                  <a:extLst>
                    <a:ext uri="{FF2B5EF4-FFF2-40B4-BE49-F238E27FC236}">
                      <a16:creationId xmlns:a16="http://schemas.microsoft.com/office/drawing/2014/main" id="{620C8D72-0E46-46A3-8640-ED5ED240028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097421" y="3554672"/>
                  <a:ext cx="16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69233" name="Freihand 169232">
                  <a:extLst>
                    <a:ext uri="{FF2B5EF4-FFF2-40B4-BE49-F238E27FC236}">
                      <a16:creationId xmlns:a16="http://schemas.microsoft.com/office/drawing/2014/main" id="{44B66B63-7F77-4E28-A294-7FA8E0BDE70C}"/>
                    </a:ext>
                  </a:extLst>
                </p14:cNvPr>
                <p14:cNvContentPartPr/>
                <p14:nvPr/>
              </p14:nvContentPartPr>
              <p14:xfrm>
                <a:off x="2593781" y="3762032"/>
                <a:ext cx="16560" cy="127800"/>
              </p14:xfrm>
            </p:contentPart>
          </mc:Choice>
          <mc:Fallback>
            <p:pic>
              <p:nvPicPr>
                <p:cNvPr id="169233" name="Freihand 169232">
                  <a:extLst>
                    <a:ext uri="{FF2B5EF4-FFF2-40B4-BE49-F238E27FC236}">
                      <a16:creationId xmlns:a16="http://schemas.microsoft.com/office/drawing/2014/main" id="{44B66B63-7F77-4E28-A294-7FA8E0BDE70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589461" y="3757712"/>
                  <a:ext cx="25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105CF35E-EC50-4D78-A19C-B777276B3652}"/>
                    </a:ext>
                  </a:extLst>
                </p14:cNvPr>
                <p14:cNvContentPartPr/>
                <p14:nvPr/>
              </p14:nvContentPartPr>
              <p14:xfrm>
                <a:off x="2586221" y="3769232"/>
                <a:ext cx="141840" cy="57960"/>
              </p14:xfrm>
            </p:contentPart>
          </mc:Choice>
          <mc:Fallback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105CF35E-EC50-4D78-A19C-B777276B365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581901" y="3764912"/>
                  <a:ext cx="150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3052BF75-0C7C-4D36-A1D2-65357558B6B8}"/>
                    </a:ext>
                  </a:extLst>
                </p14:cNvPr>
                <p14:cNvContentPartPr/>
                <p14:nvPr/>
              </p14:nvContentPartPr>
              <p14:xfrm>
                <a:off x="2591261" y="3881912"/>
                <a:ext cx="106920" cy="16200"/>
              </p14:xfrm>
            </p:contentPart>
          </mc:Choice>
          <mc:Fallback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3052BF75-0C7C-4D36-A1D2-65357558B6B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586941" y="3877592"/>
                  <a:ext cx="11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69236" name="Freihand 169235">
                  <a:extLst>
                    <a:ext uri="{FF2B5EF4-FFF2-40B4-BE49-F238E27FC236}">
                      <a16:creationId xmlns:a16="http://schemas.microsoft.com/office/drawing/2014/main" id="{45001421-5A8E-41BB-926B-652CC6EF8351}"/>
                    </a:ext>
                  </a:extLst>
                </p14:cNvPr>
                <p14:cNvContentPartPr/>
                <p14:nvPr/>
              </p14:nvContentPartPr>
              <p14:xfrm>
                <a:off x="2738141" y="3777512"/>
                <a:ext cx="169200" cy="104760"/>
              </p14:xfrm>
            </p:contentPart>
          </mc:Choice>
          <mc:Fallback>
            <p:pic>
              <p:nvPicPr>
                <p:cNvPr id="169236" name="Freihand 169235">
                  <a:extLst>
                    <a:ext uri="{FF2B5EF4-FFF2-40B4-BE49-F238E27FC236}">
                      <a16:creationId xmlns:a16="http://schemas.microsoft.com/office/drawing/2014/main" id="{45001421-5A8E-41BB-926B-652CC6EF835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733821" y="3773192"/>
                  <a:ext cx="177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B4E867E3-CAED-488F-8AAD-2A1EABE5F555}"/>
                    </a:ext>
                  </a:extLst>
                </p14:cNvPr>
                <p14:cNvContentPartPr/>
                <p14:nvPr/>
              </p14:nvContentPartPr>
              <p14:xfrm>
                <a:off x="2988701" y="3701552"/>
                <a:ext cx="138600" cy="135000"/>
              </p14:xfrm>
            </p:contentPart>
          </mc:Choice>
          <mc:Fallback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B4E867E3-CAED-488F-8AAD-2A1EABE5F55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984381" y="3697232"/>
                  <a:ext cx="147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941E378F-A3D4-4401-B6E3-0A56BC467F64}"/>
                    </a:ext>
                  </a:extLst>
                </p14:cNvPr>
                <p14:cNvContentPartPr/>
                <p14:nvPr/>
              </p14:nvContentPartPr>
              <p14:xfrm>
                <a:off x="3119021" y="3775712"/>
                <a:ext cx="392040" cy="43560"/>
              </p14:xfrm>
            </p:contentPart>
          </mc:Choice>
          <mc:Fallback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941E378F-A3D4-4401-B6E3-0A56BC467F6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114701" y="3771392"/>
                  <a:ext cx="400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0F3B2DF8-3487-4AAF-9328-D61C3454F367}"/>
                    </a:ext>
                  </a:extLst>
                </p14:cNvPr>
                <p14:cNvContentPartPr/>
                <p14:nvPr/>
              </p14:nvContentPartPr>
              <p14:xfrm>
                <a:off x="3537341" y="3757352"/>
                <a:ext cx="108360" cy="55080"/>
              </p14:xfrm>
            </p:contentPart>
          </mc:Choice>
          <mc:Fallback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0F3B2DF8-3487-4AAF-9328-D61C3454F36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533021" y="3753032"/>
                  <a:ext cx="117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D3078CC9-0986-4227-A375-85FAEE088940}"/>
                    </a:ext>
                  </a:extLst>
                </p14:cNvPr>
                <p14:cNvContentPartPr/>
                <p14:nvPr/>
              </p14:nvContentPartPr>
              <p14:xfrm>
                <a:off x="3592061" y="3771392"/>
                <a:ext cx="135000" cy="51120"/>
              </p14:xfrm>
            </p:contentPart>
          </mc:Choice>
          <mc:Fallback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D3078CC9-0986-4227-A375-85FAEE088940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587741" y="3767072"/>
                  <a:ext cx="143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69241" name="Freihand 169240">
                  <a:extLst>
                    <a:ext uri="{FF2B5EF4-FFF2-40B4-BE49-F238E27FC236}">
                      <a16:creationId xmlns:a16="http://schemas.microsoft.com/office/drawing/2014/main" id="{9F70475C-8FC4-48B1-972A-28669E39C737}"/>
                    </a:ext>
                  </a:extLst>
                </p14:cNvPr>
                <p14:cNvContentPartPr/>
                <p14:nvPr/>
              </p14:nvContentPartPr>
              <p14:xfrm>
                <a:off x="3772781" y="3707672"/>
                <a:ext cx="248040" cy="70200"/>
              </p14:xfrm>
            </p:contentPart>
          </mc:Choice>
          <mc:Fallback>
            <p:pic>
              <p:nvPicPr>
                <p:cNvPr id="169241" name="Freihand 169240">
                  <a:extLst>
                    <a:ext uri="{FF2B5EF4-FFF2-40B4-BE49-F238E27FC236}">
                      <a16:creationId xmlns:a16="http://schemas.microsoft.com/office/drawing/2014/main" id="{9F70475C-8FC4-48B1-972A-28669E39C73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768461" y="3703352"/>
                  <a:ext cx="256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69242" name="Freihand 169241">
                  <a:extLst>
                    <a:ext uri="{FF2B5EF4-FFF2-40B4-BE49-F238E27FC236}">
                      <a16:creationId xmlns:a16="http://schemas.microsoft.com/office/drawing/2014/main" id="{120EE0B1-2647-458B-A45B-BC5A012EF052}"/>
                    </a:ext>
                  </a:extLst>
                </p14:cNvPr>
                <p14:cNvContentPartPr/>
                <p14:nvPr/>
              </p14:nvContentPartPr>
              <p14:xfrm>
                <a:off x="4023341" y="3709472"/>
                <a:ext cx="77400" cy="78120"/>
              </p14:xfrm>
            </p:contentPart>
          </mc:Choice>
          <mc:Fallback>
            <p:pic>
              <p:nvPicPr>
                <p:cNvPr id="169242" name="Freihand 169241">
                  <a:extLst>
                    <a:ext uri="{FF2B5EF4-FFF2-40B4-BE49-F238E27FC236}">
                      <a16:creationId xmlns:a16="http://schemas.microsoft.com/office/drawing/2014/main" id="{120EE0B1-2647-458B-A45B-BC5A012EF05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019021" y="3705152"/>
                  <a:ext cx="86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D442B5D0-0354-47A6-9D72-9EAB6851C182}"/>
                    </a:ext>
                  </a:extLst>
                </p14:cNvPr>
                <p14:cNvContentPartPr/>
                <p14:nvPr/>
              </p14:nvContentPartPr>
              <p14:xfrm>
                <a:off x="4086341" y="3688952"/>
                <a:ext cx="220680" cy="80640"/>
              </p14:xfrm>
            </p:contentPart>
          </mc:Choice>
          <mc:Fallback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D442B5D0-0354-47A6-9D72-9EAB6851C18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082021" y="3684632"/>
                  <a:ext cx="229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867D0698-836C-4443-AF4D-71ABE8941605}"/>
                    </a:ext>
                  </a:extLst>
                </p14:cNvPr>
                <p14:cNvContentPartPr/>
                <p14:nvPr/>
              </p14:nvContentPartPr>
              <p14:xfrm>
                <a:off x="4321421" y="3614072"/>
                <a:ext cx="73080" cy="141480"/>
              </p14:xfrm>
            </p:contentPart>
          </mc:Choice>
          <mc:Fallback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867D0698-836C-4443-AF4D-71ABE894160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317101" y="3609752"/>
                  <a:ext cx="81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8D1B9244-1BF3-41C0-B9FA-2B78ED84E51B}"/>
                    </a:ext>
                  </a:extLst>
                </p14:cNvPr>
                <p14:cNvContentPartPr/>
                <p14:nvPr/>
              </p14:nvContentPartPr>
              <p14:xfrm>
                <a:off x="4447781" y="3688232"/>
                <a:ext cx="86040" cy="61200"/>
              </p14:xfrm>
            </p:contentPart>
          </mc:Choice>
          <mc:Fallback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8D1B9244-1BF3-41C0-B9FA-2B78ED84E51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443461" y="3683912"/>
                  <a:ext cx="94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69246" name="Freihand 169245">
                  <a:extLst>
                    <a:ext uri="{FF2B5EF4-FFF2-40B4-BE49-F238E27FC236}">
                      <a16:creationId xmlns:a16="http://schemas.microsoft.com/office/drawing/2014/main" id="{B4865E95-2C1B-44CE-9852-8C8924EF11CF}"/>
                    </a:ext>
                  </a:extLst>
                </p14:cNvPr>
                <p14:cNvContentPartPr/>
                <p14:nvPr/>
              </p14:nvContentPartPr>
              <p14:xfrm>
                <a:off x="4575941" y="3591032"/>
                <a:ext cx="608040" cy="272160"/>
              </p14:xfrm>
            </p:contentPart>
          </mc:Choice>
          <mc:Fallback>
            <p:pic>
              <p:nvPicPr>
                <p:cNvPr id="169246" name="Freihand 169245">
                  <a:extLst>
                    <a:ext uri="{FF2B5EF4-FFF2-40B4-BE49-F238E27FC236}">
                      <a16:creationId xmlns:a16="http://schemas.microsoft.com/office/drawing/2014/main" id="{B4865E95-2C1B-44CE-9852-8C8924EF11C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571621" y="3586712"/>
                  <a:ext cx="616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69252" name="Freihand 169251">
                  <a:extLst>
                    <a:ext uri="{FF2B5EF4-FFF2-40B4-BE49-F238E27FC236}">
                      <a16:creationId xmlns:a16="http://schemas.microsoft.com/office/drawing/2014/main" id="{9D381021-6EB8-4B50-BE58-86DA11C868DE}"/>
                    </a:ext>
                  </a:extLst>
                </p14:cNvPr>
                <p14:cNvContentPartPr/>
                <p14:nvPr/>
              </p14:nvContentPartPr>
              <p14:xfrm>
                <a:off x="1125341" y="4156592"/>
                <a:ext cx="152280" cy="145800"/>
              </p14:xfrm>
            </p:contentPart>
          </mc:Choice>
          <mc:Fallback>
            <p:pic>
              <p:nvPicPr>
                <p:cNvPr id="169252" name="Freihand 169251">
                  <a:extLst>
                    <a:ext uri="{FF2B5EF4-FFF2-40B4-BE49-F238E27FC236}">
                      <a16:creationId xmlns:a16="http://schemas.microsoft.com/office/drawing/2014/main" id="{9D381021-6EB8-4B50-BE58-86DA11C868D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21021" y="4152272"/>
                  <a:ext cx="160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6BF795AB-E89C-44F7-87CA-DD0EE3531728}"/>
                    </a:ext>
                  </a:extLst>
                </p14:cNvPr>
                <p14:cNvContentPartPr/>
                <p14:nvPr/>
              </p14:nvContentPartPr>
              <p14:xfrm>
                <a:off x="1226141" y="4161272"/>
                <a:ext cx="28080" cy="120600"/>
              </p14:xfrm>
            </p:contentPart>
          </mc:Choice>
          <mc:Fallback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6BF795AB-E89C-44F7-87CA-DD0EE353172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221821" y="4156952"/>
                  <a:ext cx="36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69254" name="Freihand 169253">
                  <a:extLst>
                    <a:ext uri="{FF2B5EF4-FFF2-40B4-BE49-F238E27FC236}">
                      <a16:creationId xmlns:a16="http://schemas.microsoft.com/office/drawing/2014/main" id="{0210FA41-4E32-49FD-A48D-2CAFCA4D209F}"/>
                    </a:ext>
                  </a:extLst>
                </p14:cNvPr>
                <p14:cNvContentPartPr/>
                <p14:nvPr/>
              </p14:nvContentPartPr>
              <p14:xfrm>
                <a:off x="1092581" y="4202672"/>
                <a:ext cx="338400" cy="108720"/>
              </p14:xfrm>
            </p:contentPart>
          </mc:Choice>
          <mc:Fallback>
            <p:pic>
              <p:nvPicPr>
                <p:cNvPr id="169254" name="Freihand 169253">
                  <a:extLst>
                    <a:ext uri="{FF2B5EF4-FFF2-40B4-BE49-F238E27FC236}">
                      <a16:creationId xmlns:a16="http://schemas.microsoft.com/office/drawing/2014/main" id="{0210FA41-4E32-49FD-A48D-2CAFCA4D209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88261" y="4198352"/>
                  <a:ext cx="347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69255" name="Freihand 169254">
                  <a:extLst>
                    <a:ext uri="{FF2B5EF4-FFF2-40B4-BE49-F238E27FC236}">
                      <a16:creationId xmlns:a16="http://schemas.microsoft.com/office/drawing/2014/main" id="{9D74B4B7-04B1-4A66-BC7E-DF5D03A98003}"/>
                    </a:ext>
                  </a:extLst>
                </p14:cNvPr>
                <p14:cNvContentPartPr/>
                <p14:nvPr/>
              </p14:nvContentPartPr>
              <p14:xfrm>
                <a:off x="1372661" y="4197272"/>
                <a:ext cx="78840" cy="139680"/>
              </p14:xfrm>
            </p:contentPart>
          </mc:Choice>
          <mc:Fallback>
            <p:pic>
              <p:nvPicPr>
                <p:cNvPr id="169255" name="Freihand 169254">
                  <a:extLst>
                    <a:ext uri="{FF2B5EF4-FFF2-40B4-BE49-F238E27FC236}">
                      <a16:creationId xmlns:a16="http://schemas.microsoft.com/office/drawing/2014/main" id="{9D74B4B7-04B1-4A66-BC7E-DF5D03A9800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368341" y="4192952"/>
                  <a:ext cx="87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69256" name="Freihand 169255">
                  <a:extLst>
                    <a:ext uri="{FF2B5EF4-FFF2-40B4-BE49-F238E27FC236}">
                      <a16:creationId xmlns:a16="http://schemas.microsoft.com/office/drawing/2014/main" id="{D45E7323-79DB-4882-9865-508D4E13230D}"/>
                    </a:ext>
                  </a:extLst>
                </p14:cNvPr>
                <p14:cNvContentPartPr/>
                <p14:nvPr/>
              </p14:nvContentPartPr>
              <p14:xfrm>
                <a:off x="1416581" y="4294832"/>
                <a:ext cx="88920" cy="53640"/>
              </p14:xfrm>
            </p:contentPart>
          </mc:Choice>
          <mc:Fallback>
            <p:pic>
              <p:nvPicPr>
                <p:cNvPr id="169256" name="Freihand 169255">
                  <a:extLst>
                    <a:ext uri="{FF2B5EF4-FFF2-40B4-BE49-F238E27FC236}">
                      <a16:creationId xmlns:a16="http://schemas.microsoft.com/office/drawing/2014/main" id="{D45E7323-79DB-4882-9865-508D4E13230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412261" y="4290512"/>
                  <a:ext cx="97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69257" name="Freihand 169256">
                  <a:extLst>
                    <a:ext uri="{FF2B5EF4-FFF2-40B4-BE49-F238E27FC236}">
                      <a16:creationId xmlns:a16="http://schemas.microsoft.com/office/drawing/2014/main" id="{B3A40D95-422D-4FCB-8CFF-72EEFAA1EBBD}"/>
                    </a:ext>
                  </a:extLst>
                </p14:cNvPr>
                <p14:cNvContentPartPr/>
                <p14:nvPr/>
              </p14:nvContentPartPr>
              <p14:xfrm>
                <a:off x="1566701" y="4222472"/>
                <a:ext cx="110880" cy="79560"/>
              </p14:xfrm>
            </p:contentPart>
          </mc:Choice>
          <mc:Fallback>
            <p:pic>
              <p:nvPicPr>
                <p:cNvPr id="169257" name="Freihand 169256">
                  <a:extLst>
                    <a:ext uri="{FF2B5EF4-FFF2-40B4-BE49-F238E27FC236}">
                      <a16:creationId xmlns:a16="http://schemas.microsoft.com/office/drawing/2014/main" id="{B3A40D95-422D-4FCB-8CFF-72EEFAA1EBB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562381" y="4218152"/>
                  <a:ext cx="11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9061AA49-EC74-4B58-AA7F-FA4921C583A9}"/>
                    </a:ext>
                  </a:extLst>
                </p14:cNvPr>
                <p14:cNvContentPartPr/>
                <p14:nvPr/>
              </p14:nvContentPartPr>
              <p14:xfrm>
                <a:off x="1825181" y="4161632"/>
                <a:ext cx="68400" cy="96480"/>
              </p14:xfrm>
            </p:contentPart>
          </mc:Choice>
          <mc:Fallback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9061AA49-EC74-4B58-AA7F-FA4921C583A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820861" y="4157312"/>
                  <a:ext cx="77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69259" name="Freihand 169258">
                  <a:extLst>
                    <a:ext uri="{FF2B5EF4-FFF2-40B4-BE49-F238E27FC236}">
                      <a16:creationId xmlns:a16="http://schemas.microsoft.com/office/drawing/2014/main" id="{315C30BF-05FA-4C1B-839F-DE03D340DAEE}"/>
                    </a:ext>
                  </a:extLst>
                </p14:cNvPr>
                <p14:cNvContentPartPr/>
                <p14:nvPr/>
              </p14:nvContentPartPr>
              <p14:xfrm>
                <a:off x="1803221" y="4160192"/>
                <a:ext cx="132840" cy="124560"/>
              </p14:xfrm>
            </p:contentPart>
          </mc:Choice>
          <mc:Fallback>
            <p:pic>
              <p:nvPicPr>
                <p:cNvPr id="169259" name="Freihand 169258">
                  <a:extLst>
                    <a:ext uri="{FF2B5EF4-FFF2-40B4-BE49-F238E27FC236}">
                      <a16:creationId xmlns:a16="http://schemas.microsoft.com/office/drawing/2014/main" id="{315C30BF-05FA-4C1B-839F-DE03D340DAE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798901" y="4155872"/>
                  <a:ext cx="141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69260" name="Freihand 169259">
                  <a:extLst>
                    <a:ext uri="{FF2B5EF4-FFF2-40B4-BE49-F238E27FC236}">
                      <a16:creationId xmlns:a16="http://schemas.microsoft.com/office/drawing/2014/main" id="{44388652-13B0-4FCF-896F-809B438D63FD}"/>
                    </a:ext>
                  </a:extLst>
                </p14:cNvPr>
                <p14:cNvContentPartPr/>
                <p14:nvPr/>
              </p14:nvContentPartPr>
              <p14:xfrm>
                <a:off x="1980701" y="4183952"/>
                <a:ext cx="107640" cy="113040"/>
              </p14:xfrm>
            </p:contentPart>
          </mc:Choice>
          <mc:Fallback>
            <p:pic>
              <p:nvPicPr>
                <p:cNvPr id="169260" name="Freihand 169259">
                  <a:extLst>
                    <a:ext uri="{FF2B5EF4-FFF2-40B4-BE49-F238E27FC236}">
                      <a16:creationId xmlns:a16="http://schemas.microsoft.com/office/drawing/2014/main" id="{44388652-13B0-4FCF-896F-809B438D63F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976381" y="4179632"/>
                  <a:ext cx="116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69261" name="Freihand 169260">
                  <a:extLst>
                    <a:ext uri="{FF2B5EF4-FFF2-40B4-BE49-F238E27FC236}">
                      <a16:creationId xmlns:a16="http://schemas.microsoft.com/office/drawing/2014/main" id="{8AAC3910-46EB-4F92-BD11-7B91B9212EEB}"/>
                    </a:ext>
                  </a:extLst>
                </p14:cNvPr>
                <p14:cNvContentPartPr/>
                <p14:nvPr/>
              </p14:nvContentPartPr>
              <p14:xfrm>
                <a:off x="2059901" y="4258112"/>
                <a:ext cx="87480" cy="75600"/>
              </p14:xfrm>
            </p:contentPart>
          </mc:Choice>
          <mc:Fallback>
            <p:pic>
              <p:nvPicPr>
                <p:cNvPr id="169261" name="Freihand 169260">
                  <a:extLst>
                    <a:ext uri="{FF2B5EF4-FFF2-40B4-BE49-F238E27FC236}">
                      <a16:creationId xmlns:a16="http://schemas.microsoft.com/office/drawing/2014/main" id="{8AAC3910-46EB-4F92-BD11-7B91B9212EE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055581" y="4253792"/>
                  <a:ext cx="96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C98F8FA2-2965-4CB0-8C2D-A8A97712BE3E}"/>
                    </a:ext>
                  </a:extLst>
                </p14:cNvPr>
                <p14:cNvContentPartPr/>
                <p14:nvPr/>
              </p14:nvContentPartPr>
              <p14:xfrm>
                <a:off x="2249981" y="4186112"/>
                <a:ext cx="147600" cy="87840"/>
              </p14:xfrm>
            </p:contentPart>
          </mc:Choice>
          <mc:Fallback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C98F8FA2-2965-4CB0-8C2D-A8A97712BE3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245661" y="4181792"/>
                  <a:ext cx="156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7964429E-159C-4AE5-8452-E42AEF211406}"/>
                    </a:ext>
                  </a:extLst>
                </p14:cNvPr>
                <p14:cNvContentPartPr/>
                <p14:nvPr/>
              </p14:nvContentPartPr>
              <p14:xfrm>
                <a:off x="2505941" y="4123472"/>
                <a:ext cx="78840" cy="106200"/>
              </p14:xfrm>
            </p:contentPart>
          </mc:Choice>
          <mc:Fallback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7964429E-159C-4AE5-8452-E42AEF21140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501621" y="4119152"/>
                  <a:ext cx="87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69264" name="Freihand 169263">
                  <a:extLst>
                    <a:ext uri="{FF2B5EF4-FFF2-40B4-BE49-F238E27FC236}">
                      <a16:creationId xmlns:a16="http://schemas.microsoft.com/office/drawing/2014/main" id="{92767B3A-73F3-4B52-8405-E85AF7FD765F}"/>
                    </a:ext>
                  </a:extLst>
                </p14:cNvPr>
                <p14:cNvContentPartPr/>
                <p14:nvPr/>
              </p14:nvContentPartPr>
              <p14:xfrm>
                <a:off x="2491901" y="4129232"/>
                <a:ext cx="129600" cy="114480"/>
              </p14:xfrm>
            </p:contentPart>
          </mc:Choice>
          <mc:Fallback>
            <p:pic>
              <p:nvPicPr>
                <p:cNvPr id="169264" name="Freihand 169263">
                  <a:extLst>
                    <a:ext uri="{FF2B5EF4-FFF2-40B4-BE49-F238E27FC236}">
                      <a16:creationId xmlns:a16="http://schemas.microsoft.com/office/drawing/2014/main" id="{92767B3A-73F3-4B52-8405-E85AF7FD765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487581" y="4124912"/>
                  <a:ext cx="138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BC41DAAA-2D90-4764-9505-D619B9304C5F}"/>
                    </a:ext>
                  </a:extLst>
                </p14:cNvPr>
                <p14:cNvContentPartPr/>
                <p14:nvPr/>
              </p14:nvContentPartPr>
              <p14:xfrm>
                <a:off x="2664701" y="4152992"/>
                <a:ext cx="87840" cy="58680"/>
              </p14:xfrm>
            </p:contentPart>
          </mc:Choice>
          <mc:Fallback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BC41DAAA-2D90-4764-9505-D619B9304C5F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660381" y="4148672"/>
                  <a:ext cx="96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69266" name="Freihand 169265">
                  <a:extLst>
                    <a:ext uri="{FF2B5EF4-FFF2-40B4-BE49-F238E27FC236}">
                      <a16:creationId xmlns:a16="http://schemas.microsoft.com/office/drawing/2014/main" id="{3B43BA9E-DE58-4931-9C90-44862FDC055F}"/>
                    </a:ext>
                  </a:extLst>
                </p14:cNvPr>
                <p14:cNvContentPartPr/>
                <p14:nvPr/>
              </p14:nvContentPartPr>
              <p14:xfrm>
                <a:off x="2727701" y="4170992"/>
                <a:ext cx="68400" cy="101520"/>
              </p14:xfrm>
            </p:contentPart>
          </mc:Choice>
          <mc:Fallback>
            <p:pic>
              <p:nvPicPr>
                <p:cNvPr id="169266" name="Freihand 169265">
                  <a:extLst>
                    <a:ext uri="{FF2B5EF4-FFF2-40B4-BE49-F238E27FC236}">
                      <a16:creationId xmlns:a16="http://schemas.microsoft.com/office/drawing/2014/main" id="{3B43BA9E-DE58-4931-9C90-44862FDC055F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723381" y="4166672"/>
                  <a:ext cx="77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69267" name="Freihand 169266">
                  <a:extLst>
                    <a:ext uri="{FF2B5EF4-FFF2-40B4-BE49-F238E27FC236}">
                      <a16:creationId xmlns:a16="http://schemas.microsoft.com/office/drawing/2014/main" id="{A0F461DF-6F16-446B-9580-ED7FB28953C5}"/>
                    </a:ext>
                  </a:extLst>
                </p14:cNvPr>
                <p14:cNvContentPartPr/>
                <p14:nvPr/>
              </p14:nvContentPartPr>
              <p14:xfrm>
                <a:off x="2772701" y="4207352"/>
                <a:ext cx="182880" cy="95040"/>
              </p14:xfrm>
            </p:contentPart>
          </mc:Choice>
          <mc:Fallback>
            <p:pic>
              <p:nvPicPr>
                <p:cNvPr id="169267" name="Freihand 169266">
                  <a:extLst>
                    <a:ext uri="{FF2B5EF4-FFF2-40B4-BE49-F238E27FC236}">
                      <a16:creationId xmlns:a16="http://schemas.microsoft.com/office/drawing/2014/main" id="{A0F461DF-6F16-446B-9580-ED7FB28953C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768381" y="4203032"/>
                  <a:ext cx="191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1101ABEA-6001-4B22-A9EF-FCBC05529B3E}"/>
                    </a:ext>
                  </a:extLst>
                </p14:cNvPr>
                <p14:cNvContentPartPr/>
                <p14:nvPr/>
              </p14:nvContentPartPr>
              <p14:xfrm>
                <a:off x="3025061" y="4134992"/>
                <a:ext cx="11880" cy="84960"/>
              </p14:xfrm>
            </p:contentPart>
          </mc:Choice>
          <mc:Fallback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1101ABEA-6001-4B22-A9EF-FCBC05529B3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020741" y="4130672"/>
                  <a:ext cx="20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5B84195C-888F-40B0-BA63-8507D0C5DD32}"/>
                    </a:ext>
                  </a:extLst>
                </p14:cNvPr>
                <p14:cNvContentPartPr/>
                <p14:nvPr/>
              </p14:nvContentPartPr>
              <p14:xfrm>
                <a:off x="2971781" y="4188992"/>
                <a:ext cx="397440" cy="29160"/>
              </p14:xfrm>
            </p:contentPart>
          </mc:Choice>
          <mc:Fallback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5B84195C-888F-40B0-BA63-8507D0C5DD3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967461" y="4184672"/>
                  <a:ext cx="406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69270" name="Freihand 169269">
                  <a:extLst>
                    <a:ext uri="{FF2B5EF4-FFF2-40B4-BE49-F238E27FC236}">
                      <a16:creationId xmlns:a16="http://schemas.microsoft.com/office/drawing/2014/main" id="{1DD2B78E-7518-4706-BA46-F6659375EC3C}"/>
                    </a:ext>
                  </a:extLst>
                </p14:cNvPr>
                <p14:cNvContentPartPr/>
                <p14:nvPr/>
              </p14:nvContentPartPr>
              <p14:xfrm>
                <a:off x="3472541" y="4186832"/>
                <a:ext cx="292680" cy="26640"/>
              </p14:xfrm>
            </p:contentPart>
          </mc:Choice>
          <mc:Fallback>
            <p:pic>
              <p:nvPicPr>
                <p:cNvPr id="169270" name="Freihand 169269">
                  <a:extLst>
                    <a:ext uri="{FF2B5EF4-FFF2-40B4-BE49-F238E27FC236}">
                      <a16:creationId xmlns:a16="http://schemas.microsoft.com/office/drawing/2014/main" id="{1DD2B78E-7518-4706-BA46-F6659375EC3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468221" y="4182512"/>
                  <a:ext cx="301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39B13BDB-F99C-485C-A457-D899897041B3}"/>
                    </a:ext>
                  </a:extLst>
                </p14:cNvPr>
                <p14:cNvContentPartPr/>
                <p14:nvPr/>
              </p14:nvContentPartPr>
              <p14:xfrm>
                <a:off x="955061" y="4127072"/>
                <a:ext cx="136800" cy="238680"/>
              </p14:xfrm>
            </p:contentPart>
          </mc:Choice>
          <mc:Fallback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39B13BDB-F99C-485C-A457-D899897041B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50741" y="4122752"/>
                  <a:ext cx="145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27D1668C-5C48-4FE4-A1DE-65A80CB60DBF}"/>
                    </a:ext>
                  </a:extLst>
                </p14:cNvPr>
                <p14:cNvContentPartPr/>
                <p14:nvPr/>
              </p14:nvContentPartPr>
              <p14:xfrm>
                <a:off x="3838301" y="3970112"/>
                <a:ext cx="129960" cy="305280"/>
              </p14:xfrm>
            </p:contentPart>
          </mc:Choice>
          <mc:Fallback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27D1668C-5C48-4FE4-A1DE-65A80CB60DB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833981" y="3965792"/>
                  <a:ext cx="138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F383113D-E9D3-4C94-8E53-86A80A1FF500}"/>
                    </a:ext>
                  </a:extLst>
                </p14:cNvPr>
                <p14:cNvContentPartPr/>
                <p14:nvPr/>
              </p14:nvContentPartPr>
              <p14:xfrm>
                <a:off x="4084541" y="4100432"/>
                <a:ext cx="163080" cy="10080"/>
              </p14:xfrm>
            </p:contentPart>
          </mc:Choice>
          <mc:Fallback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F383113D-E9D3-4C94-8E53-86A80A1FF50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080221" y="4096112"/>
                  <a:ext cx="171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80169B80-D37D-4E64-A069-AE8AD2D770D2}"/>
                    </a:ext>
                  </a:extLst>
                </p14:cNvPr>
                <p14:cNvContentPartPr/>
                <p14:nvPr/>
              </p14:nvContentPartPr>
              <p14:xfrm>
                <a:off x="4084541" y="4152992"/>
                <a:ext cx="229320" cy="12960"/>
              </p14:xfrm>
            </p:contentPart>
          </mc:Choice>
          <mc:Fallback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80169B80-D37D-4E64-A069-AE8AD2D770D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080221" y="4148672"/>
                  <a:ext cx="237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69276" name="Freihand 169275">
                  <a:extLst>
                    <a:ext uri="{FF2B5EF4-FFF2-40B4-BE49-F238E27FC236}">
                      <a16:creationId xmlns:a16="http://schemas.microsoft.com/office/drawing/2014/main" id="{F8C7E789-64DD-4165-9F5C-D4405EC8403D}"/>
                    </a:ext>
                  </a:extLst>
                </p14:cNvPr>
                <p14:cNvContentPartPr/>
                <p14:nvPr/>
              </p14:nvContentPartPr>
              <p14:xfrm>
                <a:off x="4475861" y="4026272"/>
                <a:ext cx="123120" cy="165960"/>
              </p14:xfrm>
            </p:contentPart>
          </mc:Choice>
          <mc:Fallback>
            <p:pic>
              <p:nvPicPr>
                <p:cNvPr id="169276" name="Freihand 169275">
                  <a:extLst>
                    <a:ext uri="{FF2B5EF4-FFF2-40B4-BE49-F238E27FC236}">
                      <a16:creationId xmlns:a16="http://schemas.microsoft.com/office/drawing/2014/main" id="{F8C7E789-64DD-4165-9F5C-D4405EC8403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471541" y="4021952"/>
                  <a:ext cx="131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69277" name="Freihand 169276">
                  <a:extLst>
                    <a:ext uri="{FF2B5EF4-FFF2-40B4-BE49-F238E27FC236}">
                      <a16:creationId xmlns:a16="http://schemas.microsoft.com/office/drawing/2014/main" id="{F384FFB5-3D38-45A5-B739-A860DDB9265C}"/>
                    </a:ext>
                  </a:extLst>
                </p14:cNvPr>
                <p14:cNvContentPartPr/>
                <p14:nvPr/>
              </p14:nvContentPartPr>
              <p14:xfrm>
                <a:off x="4497101" y="4032392"/>
                <a:ext cx="146160" cy="12960"/>
              </p14:xfrm>
            </p:contentPart>
          </mc:Choice>
          <mc:Fallback>
            <p:pic>
              <p:nvPicPr>
                <p:cNvPr id="169277" name="Freihand 169276">
                  <a:extLst>
                    <a:ext uri="{FF2B5EF4-FFF2-40B4-BE49-F238E27FC236}">
                      <a16:creationId xmlns:a16="http://schemas.microsoft.com/office/drawing/2014/main" id="{F384FFB5-3D38-45A5-B739-A860DDB9265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492781" y="4028072"/>
                  <a:ext cx="154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169278" name="Freihand 169277">
                  <a:extLst>
                    <a:ext uri="{FF2B5EF4-FFF2-40B4-BE49-F238E27FC236}">
                      <a16:creationId xmlns:a16="http://schemas.microsoft.com/office/drawing/2014/main" id="{53EBC432-7267-4DD3-9F0C-3DE8E4B26D1C}"/>
                    </a:ext>
                  </a:extLst>
                </p14:cNvPr>
                <p14:cNvContentPartPr/>
                <p14:nvPr/>
              </p14:nvContentPartPr>
              <p14:xfrm>
                <a:off x="4783301" y="4079912"/>
                <a:ext cx="4320" cy="104400"/>
              </p14:xfrm>
            </p:contentPart>
          </mc:Choice>
          <mc:Fallback>
            <p:pic>
              <p:nvPicPr>
                <p:cNvPr id="169278" name="Freihand 169277">
                  <a:extLst>
                    <a:ext uri="{FF2B5EF4-FFF2-40B4-BE49-F238E27FC236}">
                      <a16:creationId xmlns:a16="http://schemas.microsoft.com/office/drawing/2014/main" id="{53EBC432-7267-4DD3-9F0C-3DE8E4B26D1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778981" y="4075592"/>
                  <a:ext cx="12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949E606E-E32B-49B1-9826-7696A9582D73}"/>
                    </a:ext>
                  </a:extLst>
                </p14:cNvPr>
                <p14:cNvContentPartPr/>
                <p14:nvPr/>
              </p14:nvContentPartPr>
              <p14:xfrm>
                <a:off x="4722821" y="4123112"/>
                <a:ext cx="128160" cy="1800"/>
              </p14:xfrm>
            </p:contentPart>
          </mc:Choice>
          <mc:Fallback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949E606E-E32B-49B1-9826-7696A9582D7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718501" y="4118792"/>
                  <a:ext cx="136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69280" name="Freihand 169279">
                  <a:extLst>
                    <a:ext uri="{FF2B5EF4-FFF2-40B4-BE49-F238E27FC236}">
                      <a16:creationId xmlns:a16="http://schemas.microsoft.com/office/drawing/2014/main" id="{F61CD9AE-9941-4FB1-BE40-37F47848930F}"/>
                    </a:ext>
                  </a:extLst>
                </p14:cNvPr>
                <p14:cNvContentPartPr/>
                <p14:nvPr/>
              </p14:nvContentPartPr>
              <p14:xfrm>
                <a:off x="4918661" y="4014752"/>
                <a:ext cx="91080" cy="148680"/>
              </p14:xfrm>
            </p:contentPart>
          </mc:Choice>
          <mc:Fallback>
            <p:pic>
              <p:nvPicPr>
                <p:cNvPr id="169280" name="Freihand 169279">
                  <a:extLst>
                    <a:ext uri="{FF2B5EF4-FFF2-40B4-BE49-F238E27FC236}">
                      <a16:creationId xmlns:a16="http://schemas.microsoft.com/office/drawing/2014/main" id="{F61CD9AE-9941-4FB1-BE40-37F47848930F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914341" y="4010432"/>
                  <a:ext cx="99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69281" name="Freihand 169280">
                  <a:extLst>
                    <a:ext uri="{FF2B5EF4-FFF2-40B4-BE49-F238E27FC236}">
                      <a16:creationId xmlns:a16="http://schemas.microsoft.com/office/drawing/2014/main" id="{7A6D5733-2CB1-469E-91DB-19A1F7E69F53}"/>
                    </a:ext>
                  </a:extLst>
                </p14:cNvPr>
                <p14:cNvContentPartPr/>
                <p14:nvPr/>
              </p14:nvContentPartPr>
              <p14:xfrm>
                <a:off x="5033861" y="4126712"/>
                <a:ext cx="32400" cy="81000"/>
              </p14:xfrm>
            </p:contentPart>
          </mc:Choice>
          <mc:Fallback>
            <p:pic>
              <p:nvPicPr>
                <p:cNvPr id="169281" name="Freihand 169280">
                  <a:extLst>
                    <a:ext uri="{FF2B5EF4-FFF2-40B4-BE49-F238E27FC236}">
                      <a16:creationId xmlns:a16="http://schemas.microsoft.com/office/drawing/2014/main" id="{7A6D5733-2CB1-469E-91DB-19A1F7E69F5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029541" y="4122392"/>
                  <a:ext cx="41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097F8A86-B7FC-413C-804C-4D42E50AA128}"/>
                    </a:ext>
                  </a:extLst>
                </p14:cNvPr>
                <p14:cNvContentPartPr/>
                <p14:nvPr/>
              </p14:nvContentPartPr>
              <p14:xfrm>
                <a:off x="5110901" y="4010792"/>
                <a:ext cx="160560" cy="151200"/>
              </p14:xfrm>
            </p:contentPart>
          </mc:Choice>
          <mc:Fallback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097F8A86-B7FC-413C-804C-4D42E50AA12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106581" y="4006472"/>
                  <a:ext cx="169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0A981ACE-EDA7-4418-BFFC-8060E3BCD330}"/>
                    </a:ext>
                  </a:extLst>
                </p14:cNvPr>
                <p14:cNvContentPartPr/>
                <p14:nvPr/>
              </p14:nvContentPartPr>
              <p14:xfrm>
                <a:off x="5308181" y="4030592"/>
                <a:ext cx="149400" cy="114840"/>
              </p14:xfrm>
            </p:contentPart>
          </mc:Choice>
          <mc:Fallback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0A981ACE-EDA7-4418-BFFC-8060E3BCD33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303861" y="4026272"/>
                  <a:ext cx="158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69284" name="Freihand 169283">
                  <a:extLst>
                    <a:ext uri="{FF2B5EF4-FFF2-40B4-BE49-F238E27FC236}">
                      <a16:creationId xmlns:a16="http://schemas.microsoft.com/office/drawing/2014/main" id="{D9B8D92D-2AD2-4643-A5D3-1E3BF8186B61}"/>
                    </a:ext>
                  </a:extLst>
                </p14:cNvPr>
                <p14:cNvContentPartPr/>
                <p14:nvPr/>
              </p14:nvContentPartPr>
              <p14:xfrm>
                <a:off x="5518421" y="3969392"/>
                <a:ext cx="100080" cy="120240"/>
              </p14:xfrm>
            </p:contentPart>
          </mc:Choice>
          <mc:Fallback>
            <p:pic>
              <p:nvPicPr>
                <p:cNvPr id="169284" name="Freihand 169283">
                  <a:extLst>
                    <a:ext uri="{FF2B5EF4-FFF2-40B4-BE49-F238E27FC236}">
                      <a16:creationId xmlns:a16="http://schemas.microsoft.com/office/drawing/2014/main" id="{D9B8D92D-2AD2-4643-A5D3-1E3BF8186B6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514101" y="3965072"/>
                  <a:ext cx="108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69285" name="Freihand 169284">
                  <a:extLst>
                    <a:ext uri="{FF2B5EF4-FFF2-40B4-BE49-F238E27FC236}">
                      <a16:creationId xmlns:a16="http://schemas.microsoft.com/office/drawing/2014/main" id="{594F91BD-FF5C-497B-BC41-8381E85F26FE}"/>
                    </a:ext>
                  </a:extLst>
                </p14:cNvPr>
                <p14:cNvContentPartPr/>
                <p14:nvPr/>
              </p14:nvContentPartPr>
              <p14:xfrm>
                <a:off x="5572421" y="4021592"/>
                <a:ext cx="73080" cy="157320"/>
              </p14:xfrm>
            </p:contentPart>
          </mc:Choice>
          <mc:Fallback>
            <p:pic>
              <p:nvPicPr>
                <p:cNvPr id="169285" name="Freihand 169284">
                  <a:extLst>
                    <a:ext uri="{FF2B5EF4-FFF2-40B4-BE49-F238E27FC236}">
                      <a16:creationId xmlns:a16="http://schemas.microsoft.com/office/drawing/2014/main" id="{594F91BD-FF5C-497B-BC41-8381E85F26F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568101" y="4017272"/>
                  <a:ext cx="81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807F5DBD-8761-4E09-AFE3-A548F4A26344}"/>
                    </a:ext>
                  </a:extLst>
                </p14:cNvPr>
                <p14:cNvContentPartPr/>
                <p14:nvPr/>
              </p14:nvContentPartPr>
              <p14:xfrm>
                <a:off x="5699501" y="4010792"/>
                <a:ext cx="74880" cy="99720"/>
              </p14:xfrm>
            </p:contentPart>
          </mc:Choice>
          <mc:Fallback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807F5DBD-8761-4E09-AFE3-A548F4A2634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695181" y="4006472"/>
                  <a:ext cx="83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C71D8CC4-7810-4DFA-8D0F-A21E545F7616}"/>
                    </a:ext>
                  </a:extLst>
                </p14:cNvPr>
                <p14:cNvContentPartPr/>
                <p14:nvPr/>
              </p14:nvContentPartPr>
              <p14:xfrm>
                <a:off x="5821181" y="4001072"/>
                <a:ext cx="89280" cy="119520"/>
              </p14:xfrm>
            </p:contentPart>
          </mc:Choice>
          <mc:Fallback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C71D8CC4-7810-4DFA-8D0F-A21E545F761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816861" y="3996752"/>
                  <a:ext cx="97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69288" name="Freihand 169287">
                  <a:extLst>
                    <a:ext uri="{FF2B5EF4-FFF2-40B4-BE49-F238E27FC236}">
                      <a16:creationId xmlns:a16="http://schemas.microsoft.com/office/drawing/2014/main" id="{1AD4BC04-E0D4-4A2D-A315-6D85DCD1E68D}"/>
                    </a:ext>
                  </a:extLst>
                </p14:cNvPr>
                <p14:cNvContentPartPr/>
                <p14:nvPr/>
              </p14:nvContentPartPr>
              <p14:xfrm>
                <a:off x="5861141" y="3987392"/>
                <a:ext cx="106920" cy="19080"/>
              </p14:xfrm>
            </p:contentPart>
          </mc:Choice>
          <mc:Fallback>
            <p:pic>
              <p:nvPicPr>
                <p:cNvPr id="169288" name="Freihand 169287">
                  <a:extLst>
                    <a:ext uri="{FF2B5EF4-FFF2-40B4-BE49-F238E27FC236}">
                      <a16:creationId xmlns:a16="http://schemas.microsoft.com/office/drawing/2014/main" id="{1AD4BC04-E0D4-4A2D-A315-6D85DCD1E68D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856821" y="3983072"/>
                  <a:ext cx="115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69289" name="Freihand 169288">
                  <a:extLst>
                    <a:ext uri="{FF2B5EF4-FFF2-40B4-BE49-F238E27FC236}">
                      <a16:creationId xmlns:a16="http://schemas.microsoft.com/office/drawing/2014/main" id="{AF6A72C4-8EB9-4FA2-9C19-2968B182FCA8}"/>
                    </a:ext>
                  </a:extLst>
                </p14:cNvPr>
                <p14:cNvContentPartPr/>
                <p14:nvPr/>
              </p14:nvContentPartPr>
              <p14:xfrm>
                <a:off x="5993981" y="4006472"/>
                <a:ext cx="154080" cy="132120"/>
              </p14:xfrm>
            </p:contentPart>
          </mc:Choice>
          <mc:Fallback>
            <p:pic>
              <p:nvPicPr>
                <p:cNvPr id="169289" name="Freihand 169288">
                  <a:extLst>
                    <a:ext uri="{FF2B5EF4-FFF2-40B4-BE49-F238E27FC236}">
                      <a16:creationId xmlns:a16="http://schemas.microsoft.com/office/drawing/2014/main" id="{AF6A72C4-8EB9-4FA2-9C19-2968B182FCA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989661" y="4002152"/>
                  <a:ext cx="162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69290" name="Freihand 169289">
                  <a:extLst>
                    <a:ext uri="{FF2B5EF4-FFF2-40B4-BE49-F238E27FC236}">
                      <a16:creationId xmlns:a16="http://schemas.microsoft.com/office/drawing/2014/main" id="{7FE141A0-3308-46C7-A564-6ED2FCBE809F}"/>
                    </a:ext>
                  </a:extLst>
                </p14:cNvPr>
                <p14:cNvContentPartPr/>
                <p14:nvPr/>
              </p14:nvContentPartPr>
              <p14:xfrm>
                <a:off x="6201701" y="3958232"/>
                <a:ext cx="135000" cy="142560"/>
              </p14:xfrm>
            </p:contentPart>
          </mc:Choice>
          <mc:Fallback>
            <p:pic>
              <p:nvPicPr>
                <p:cNvPr id="169290" name="Freihand 169289">
                  <a:extLst>
                    <a:ext uri="{FF2B5EF4-FFF2-40B4-BE49-F238E27FC236}">
                      <a16:creationId xmlns:a16="http://schemas.microsoft.com/office/drawing/2014/main" id="{7FE141A0-3308-46C7-A564-6ED2FCBE809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197381" y="3953912"/>
                  <a:ext cx="143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69291" name="Freihand 169290">
                  <a:extLst>
                    <a:ext uri="{FF2B5EF4-FFF2-40B4-BE49-F238E27FC236}">
                      <a16:creationId xmlns:a16="http://schemas.microsoft.com/office/drawing/2014/main" id="{4217B230-FFBC-4B6B-802C-DCFCB7E74850}"/>
                    </a:ext>
                  </a:extLst>
                </p14:cNvPr>
                <p14:cNvContentPartPr/>
                <p14:nvPr/>
              </p14:nvContentPartPr>
              <p14:xfrm>
                <a:off x="6374501" y="4061552"/>
                <a:ext cx="20160" cy="88200"/>
              </p14:xfrm>
            </p:contentPart>
          </mc:Choice>
          <mc:Fallback>
            <p:pic>
              <p:nvPicPr>
                <p:cNvPr id="169291" name="Freihand 169290">
                  <a:extLst>
                    <a:ext uri="{FF2B5EF4-FFF2-40B4-BE49-F238E27FC236}">
                      <a16:creationId xmlns:a16="http://schemas.microsoft.com/office/drawing/2014/main" id="{4217B230-FFBC-4B6B-802C-DCFCB7E7485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370181" y="4057232"/>
                  <a:ext cx="28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145CD5DB-E609-4C7F-A6BB-E605FAEB3EF2}"/>
                    </a:ext>
                  </a:extLst>
                </p14:cNvPr>
                <p14:cNvContentPartPr/>
                <p14:nvPr/>
              </p14:nvContentPartPr>
              <p14:xfrm>
                <a:off x="6434621" y="3954272"/>
                <a:ext cx="127800" cy="151200"/>
              </p14:xfrm>
            </p:contentPart>
          </mc:Choice>
          <mc:Fallback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145CD5DB-E609-4C7F-A6BB-E605FAEB3EF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430301" y="3949952"/>
                  <a:ext cx="136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69293" name="Freihand 169292">
                  <a:extLst>
                    <a:ext uri="{FF2B5EF4-FFF2-40B4-BE49-F238E27FC236}">
                      <a16:creationId xmlns:a16="http://schemas.microsoft.com/office/drawing/2014/main" id="{DCED66C3-1071-450C-B422-6605A5A70D55}"/>
                    </a:ext>
                  </a:extLst>
                </p14:cNvPr>
                <p14:cNvContentPartPr/>
                <p14:nvPr/>
              </p14:nvContentPartPr>
              <p14:xfrm>
                <a:off x="6634421" y="3946352"/>
                <a:ext cx="75240" cy="75600"/>
              </p14:xfrm>
            </p:contentPart>
          </mc:Choice>
          <mc:Fallback>
            <p:pic>
              <p:nvPicPr>
                <p:cNvPr id="169293" name="Freihand 169292">
                  <a:extLst>
                    <a:ext uri="{FF2B5EF4-FFF2-40B4-BE49-F238E27FC236}">
                      <a16:creationId xmlns:a16="http://schemas.microsoft.com/office/drawing/2014/main" id="{DCED66C3-1071-450C-B422-6605A5A70D5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630101" y="3942032"/>
                  <a:ext cx="83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69294" name="Freihand 169293">
                  <a:extLst>
                    <a:ext uri="{FF2B5EF4-FFF2-40B4-BE49-F238E27FC236}">
                      <a16:creationId xmlns:a16="http://schemas.microsoft.com/office/drawing/2014/main" id="{6374F65A-E921-4A5B-99CC-6C15E9C61DEB}"/>
                    </a:ext>
                  </a:extLst>
                </p14:cNvPr>
                <p14:cNvContentPartPr/>
                <p14:nvPr/>
              </p14:nvContentPartPr>
              <p14:xfrm>
                <a:off x="6673301" y="3979832"/>
                <a:ext cx="45360" cy="96120"/>
              </p14:xfrm>
            </p:contentPart>
          </mc:Choice>
          <mc:Fallback>
            <p:pic>
              <p:nvPicPr>
                <p:cNvPr id="169294" name="Freihand 169293">
                  <a:extLst>
                    <a:ext uri="{FF2B5EF4-FFF2-40B4-BE49-F238E27FC236}">
                      <a16:creationId xmlns:a16="http://schemas.microsoft.com/office/drawing/2014/main" id="{6374F65A-E921-4A5B-99CC-6C15E9C61DE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668981" y="3975512"/>
                  <a:ext cx="54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69295" name="Freihand 169294">
                  <a:extLst>
                    <a:ext uri="{FF2B5EF4-FFF2-40B4-BE49-F238E27FC236}">
                      <a16:creationId xmlns:a16="http://schemas.microsoft.com/office/drawing/2014/main" id="{F7DA4365-1E98-4A9E-B7D2-8C875AF51F61}"/>
                    </a:ext>
                  </a:extLst>
                </p14:cNvPr>
                <p14:cNvContentPartPr/>
                <p14:nvPr/>
              </p14:nvContentPartPr>
              <p14:xfrm>
                <a:off x="6746021" y="3931592"/>
                <a:ext cx="168120" cy="153000"/>
              </p14:xfrm>
            </p:contentPart>
          </mc:Choice>
          <mc:Fallback>
            <p:pic>
              <p:nvPicPr>
                <p:cNvPr id="169295" name="Freihand 169294">
                  <a:extLst>
                    <a:ext uri="{FF2B5EF4-FFF2-40B4-BE49-F238E27FC236}">
                      <a16:creationId xmlns:a16="http://schemas.microsoft.com/office/drawing/2014/main" id="{F7DA4365-1E98-4A9E-B7D2-8C875AF51F61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741701" y="3927272"/>
                  <a:ext cx="176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69296" name="Freihand 169295">
                  <a:extLst>
                    <a:ext uri="{FF2B5EF4-FFF2-40B4-BE49-F238E27FC236}">
                      <a16:creationId xmlns:a16="http://schemas.microsoft.com/office/drawing/2014/main" id="{E168AEC6-BC19-4E7D-94D8-C29A4F092C7E}"/>
                    </a:ext>
                  </a:extLst>
                </p14:cNvPr>
                <p14:cNvContentPartPr/>
                <p14:nvPr/>
              </p14:nvContentPartPr>
              <p14:xfrm>
                <a:off x="6964541" y="3969032"/>
                <a:ext cx="18360" cy="111960"/>
              </p14:xfrm>
            </p:contentPart>
          </mc:Choice>
          <mc:Fallback>
            <p:pic>
              <p:nvPicPr>
                <p:cNvPr id="169296" name="Freihand 169295">
                  <a:extLst>
                    <a:ext uri="{FF2B5EF4-FFF2-40B4-BE49-F238E27FC236}">
                      <a16:creationId xmlns:a16="http://schemas.microsoft.com/office/drawing/2014/main" id="{E168AEC6-BC19-4E7D-94D8-C29A4F092C7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960221" y="3964712"/>
                  <a:ext cx="27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69297" name="Freihand 169296">
                  <a:extLst>
                    <a:ext uri="{FF2B5EF4-FFF2-40B4-BE49-F238E27FC236}">
                      <a16:creationId xmlns:a16="http://schemas.microsoft.com/office/drawing/2014/main" id="{DE70EF31-5D29-4AE0-8E95-C1B8CDA949C6}"/>
                    </a:ext>
                  </a:extLst>
                </p14:cNvPr>
                <p14:cNvContentPartPr/>
                <p14:nvPr/>
              </p14:nvContentPartPr>
              <p14:xfrm>
                <a:off x="6920981" y="4026272"/>
                <a:ext cx="186120" cy="3600"/>
              </p14:xfrm>
            </p:contentPart>
          </mc:Choice>
          <mc:Fallback>
            <p:pic>
              <p:nvPicPr>
                <p:cNvPr id="169297" name="Freihand 169296">
                  <a:extLst>
                    <a:ext uri="{FF2B5EF4-FFF2-40B4-BE49-F238E27FC236}">
                      <a16:creationId xmlns:a16="http://schemas.microsoft.com/office/drawing/2014/main" id="{DE70EF31-5D29-4AE0-8E95-C1B8CDA949C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916661" y="4021952"/>
                  <a:ext cx="194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69308" name="Freihand 169307">
                  <a:extLst>
                    <a:ext uri="{FF2B5EF4-FFF2-40B4-BE49-F238E27FC236}">
                      <a16:creationId xmlns:a16="http://schemas.microsoft.com/office/drawing/2014/main" id="{44E1DF7D-CDFA-4E82-BEC5-30C331F074F3}"/>
                    </a:ext>
                  </a:extLst>
                </p14:cNvPr>
                <p14:cNvContentPartPr/>
                <p14:nvPr/>
              </p14:nvContentPartPr>
              <p14:xfrm>
                <a:off x="907541" y="4685432"/>
                <a:ext cx="153000" cy="21960"/>
              </p14:xfrm>
            </p:contentPart>
          </mc:Choice>
          <mc:Fallback>
            <p:pic>
              <p:nvPicPr>
                <p:cNvPr id="169308" name="Freihand 169307">
                  <a:extLst>
                    <a:ext uri="{FF2B5EF4-FFF2-40B4-BE49-F238E27FC236}">
                      <a16:creationId xmlns:a16="http://schemas.microsoft.com/office/drawing/2014/main" id="{44E1DF7D-CDFA-4E82-BEC5-30C331F074F3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03221" y="4681112"/>
                  <a:ext cx="161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69309" name="Freihand 169308">
                  <a:extLst>
                    <a:ext uri="{FF2B5EF4-FFF2-40B4-BE49-F238E27FC236}">
                      <a16:creationId xmlns:a16="http://schemas.microsoft.com/office/drawing/2014/main" id="{D8A20772-FA27-4E62-8DAD-EC5F73B2E4C1}"/>
                    </a:ext>
                  </a:extLst>
                </p14:cNvPr>
                <p14:cNvContentPartPr/>
                <p14:nvPr/>
              </p14:nvContentPartPr>
              <p14:xfrm>
                <a:off x="905381" y="4745552"/>
                <a:ext cx="169920" cy="19440"/>
              </p14:xfrm>
            </p:contentPart>
          </mc:Choice>
          <mc:Fallback>
            <p:pic>
              <p:nvPicPr>
                <p:cNvPr id="169309" name="Freihand 169308">
                  <a:extLst>
                    <a:ext uri="{FF2B5EF4-FFF2-40B4-BE49-F238E27FC236}">
                      <a16:creationId xmlns:a16="http://schemas.microsoft.com/office/drawing/2014/main" id="{D8A20772-FA27-4E62-8DAD-EC5F73B2E4C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01061" y="4741232"/>
                  <a:ext cx="178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69311" name="Freihand 169310">
                  <a:extLst>
                    <a:ext uri="{FF2B5EF4-FFF2-40B4-BE49-F238E27FC236}">
                      <a16:creationId xmlns:a16="http://schemas.microsoft.com/office/drawing/2014/main" id="{5C9E154B-0850-4198-88CE-1E79D892A547}"/>
                    </a:ext>
                  </a:extLst>
                </p14:cNvPr>
                <p14:cNvContentPartPr/>
                <p14:nvPr/>
              </p14:nvContentPartPr>
              <p14:xfrm>
                <a:off x="1225061" y="4632512"/>
                <a:ext cx="111600" cy="141840"/>
              </p14:xfrm>
            </p:contentPart>
          </mc:Choice>
          <mc:Fallback>
            <p:pic>
              <p:nvPicPr>
                <p:cNvPr id="169311" name="Freihand 169310">
                  <a:extLst>
                    <a:ext uri="{FF2B5EF4-FFF2-40B4-BE49-F238E27FC236}">
                      <a16:creationId xmlns:a16="http://schemas.microsoft.com/office/drawing/2014/main" id="{5C9E154B-0850-4198-88CE-1E79D892A547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220741" y="4628192"/>
                  <a:ext cx="120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69312" name="Freihand 169311">
                  <a:extLst>
                    <a:ext uri="{FF2B5EF4-FFF2-40B4-BE49-F238E27FC236}">
                      <a16:creationId xmlns:a16="http://schemas.microsoft.com/office/drawing/2014/main" id="{C9A75B40-CE9D-419E-820A-C977AE2A24AF}"/>
                    </a:ext>
                  </a:extLst>
                </p14:cNvPr>
                <p14:cNvContentPartPr/>
                <p14:nvPr/>
              </p14:nvContentPartPr>
              <p14:xfrm>
                <a:off x="1254941" y="4637552"/>
                <a:ext cx="101880" cy="4680"/>
              </p14:xfrm>
            </p:contentPart>
          </mc:Choice>
          <mc:Fallback>
            <p:pic>
              <p:nvPicPr>
                <p:cNvPr id="169312" name="Freihand 169311">
                  <a:extLst>
                    <a:ext uri="{FF2B5EF4-FFF2-40B4-BE49-F238E27FC236}">
                      <a16:creationId xmlns:a16="http://schemas.microsoft.com/office/drawing/2014/main" id="{C9A75B40-CE9D-419E-820A-C977AE2A24AF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250621" y="4633232"/>
                  <a:ext cx="110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69313" name="Freihand 169312">
                  <a:extLst>
                    <a:ext uri="{FF2B5EF4-FFF2-40B4-BE49-F238E27FC236}">
                      <a16:creationId xmlns:a16="http://schemas.microsoft.com/office/drawing/2014/main" id="{9A889142-C0A1-42AE-87B8-7D3C427E5753}"/>
                    </a:ext>
                  </a:extLst>
                </p14:cNvPr>
                <p14:cNvContentPartPr/>
                <p14:nvPr/>
              </p14:nvContentPartPr>
              <p14:xfrm>
                <a:off x="1446101" y="4705592"/>
                <a:ext cx="2160" cy="9720"/>
              </p14:xfrm>
            </p:contentPart>
          </mc:Choice>
          <mc:Fallback>
            <p:pic>
              <p:nvPicPr>
                <p:cNvPr id="169313" name="Freihand 169312">
                  <a:extLst>
                    <a:ext uri="{FF2B5EF4-FFF2-40B4-BE49-F238E27FC236}">
                      <a16:creationId xmlns:a16="http://schemas.microsoft.com/office/drawing/2014/main" id="{9A889142-C0A1-42AE-87B8-7D3C427E575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441781" y="4701272"/>
                  <a:ext cx="10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69315" name="Freihand 169314">
                  <a:extLst>
                    <a:ext uri="{FF2B5EF4-FFF2-40B4-BE49-F238E27FC236}">
                      <a16:creationId xmlns:a16="http://schemas.microsoft.com/office/drawing/2014/main" id="{00AFA409-6937-486A-8D7E-7DE30AB7580F}"/>
                    </a:ext>
                  </a:extLst>
                </p14:cNvPr>
                <p14:cNvContentPartPr/>
                <p14:nvPr/>
              </p14:nvContentPartPr>
              <p14:xfrm>
                <a:off x="1518821" y="4649072"/>
                <a:ext cx="104400" cy="86040"/>
              </p14:xfrm>
            </p:contentPart>
          </mc:Choice>
          <mc:Fallback>
            <p:pic>
              <p:nvPicPr>
                <p:cNvPr id="169315" name="Freihand 169314">
                  <a:extLst>
                    <a:ext uri="{FF2B5EF4-FFF2-40B4-BE49-F238E27FC236}">
                      <a16:creationId xmlns:a16="http://schemas.microsoft.com/office/drawing/2014/main" id="{00AFA409-6937-486A-8D7E-7DE30AB7580F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514501" y="4644752"/>
                  <a:ext cx="113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69316" name="Freihand 169315">
                  <a:extLst>
                    <a:ext uri="{FF2B5EF4-FFF2-40B4-BE49-F238E27FC236}">
                      <a16:creationId xmlns:a16="http://schemas.microsoft.com/office/drawing/2014/main" id="{BFF42522-F9B2-49A7-8EC0-B645D1F50463}"/>
                    </a:ext>
                  </a:extLst>
                </p14:cNvPr>
                <p14:cNvContentPartPr/>
                <p14:nvPr/>
              </p14:nvContentPartPr>
              <p14:xfrm>
                <a:off x="1605941" y="4727912"/>
                <a:ext cx="22320" cy="82800"/>
              </p14:xfrm>
            </p:contentPart>
          </mc:Choice>
          <mc:Fallback>
            <p:pic>
              <p:nvPicPr>
                <p:cNvPr id="169316" name="Freihand 169315">
                  <a:extLst>
                    <a:ext uri="{FF2B5EF4-FFF2-40B4-BE49-F238E27FC236}">
                      <a16:creationId xmlns:a16="http://schemas.microsoft.com/office/drawing/2014/main" id="{BFF42522-F9B2-49A7-8EC0-B645D1F5046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601621" y="4723592"/>
                  <a:ext cx="30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69317" name="Freihand 169316">
                  <a:extLst>
                    <a:ext uri="{FF2B5EF4-FFF2-40B4-BE49-F238E27FC236}">
                      <a16:creationId xmlns:a16="http://schemas.microsoft.com/office/drawing/2014/main" id="{582018E6-75DC-4EC8-9A40-2341E11F7FA0}"/>
                    </a:ext>
                  </a:extLst>
                </p14:cNvPr>
                <p14:cNvContentPartPr/>
                <p14:nvPr/>
              </p14:nvContentPartPr>
              <p14:xfrm>
                <a:off x="1681541" y="4646552"/>
                <a:ext cx="63360" cy="124920"/>
              </p14:xfrm>
            </p:contentPart>
          </mc:Choice>
          <mc:Fallback>
            <p:pic>
              <p:nvPicPr>
                <p:cNvPr id="169317" name="Freihand 169316">
                  <a:extLst>
                    <a:ext uri="{FF2B5EF4-FFF2-40B4-BE49-F238E27FC236}">
                      <a16:creationId xmlns:a16="http://schemas.microsoft.com/office/drawing/2014/main" id="{582018E6-75DC-4EC8-9A40-2341E11F7FA0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677221" y="4642232"/>
                  <a:ext cx="72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69318" name="Freihand 169317">
                  <a:extLst>
                    <a:ext uri="{FF2B5EF4-FFF2-40B4-BE49-F238E27FC236}">
                      <a16:creationId xmlns:a16="http://schemas.microsoft.com/office/drawing/2014/main" id="{68E6FAB1-208E-4089-8AF9-BE02C5E23CA6}"/>
                    </a:ext>
                  </a:extLst>
                </p14:cNvPr>
                <p14:cNvContentPartPr/>
                <p14:nvPr/>
              </p14:nvContentPartPr>
              <p14:xfrm>
                <a:off x="1760021" y="4613792"/>
                <a:ext cx="76680" cy="48960"/>
              </p14:xfrm>
            </p:contentPart>
          </mc:Choice>
          <mc:Fallback>
            <p:pic>
              <p:nvPicPr>
                <p:cNvPr id="169318" name="Freihand 169317">
                  <a:extLst>
                    <a:ext uri="{FF2B5EF4-FFF2-40B4-BE49-F238E27FC236}">
                      <a16:creationId xmlns:a16="http://schemas.microsoft.com/office/drawing/2014/main" id="{68E6FAB1-208E-4089-8AF9-BE02C5E23CA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755701" y="4609472"/>
                  <a:ext cx="85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69320" name="Freihand 169319">
                  <a:extLst>
                    <a:ext uri="{FF2B5EF4-FFF2-40B4-BE49-F238E27FC236}">
                      <a16:creationId xmlns:a16="http://schemas.microsoft.com/office/drawing/2014/main" id="{DEFEE9D3-2806-4328-BCA0-D54BD1C742F2}"/>
                    </a:ext>
                  </a:extLst>
                </p14:cNvPr>
                <p14:cNvContentPartPr/>
                <p14:nvPr/>
              </p14:nvContentPartPr>
              <p14:xfrm>
                <a:off x="1460861" y="4517312"/>
                <a:ext cx="336960" cy="33840"/>
              </p14:xfrm>
            </p:contentPart>
          </mc:Choice>
          <mc:Fallback>
            <p:pic>
              <p:nvPicPr>
                <p:cNvPr id="169320" name="Freihand 169319">
                  <a:extLst>
                    <a:ext uri="{FF2B5EF4-FFF2-40B4-BE49-F238E27FC236}">
                      <a16:creationId xmlns:a16="http://schemas.microsoft.com/office/drawing/2014/main" id="{DEFEE9D3-2806-4328-BCA0-D54BD1C742F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456541" y="4512992"/>
                  <a:ext cx="345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69321" name="Freihand 169320">
                  <a:extLst>
                    <a:ext uri="{FF2B5EF4-FFF2-40B4-BE49-F238E27FC236}">
                      <a16:creationId xmlns:a16="http://schemas.microsoft.com/office/drawing/2014/main" id="{4C4C820C-E1EA-434A-8E78-8F4876CF5162}"/>
                    </a:ext>
                  </a:extLst>
                </p14:cNvPr>
                <p14:cNvContentPartPr/>
                <p14:nvPr/>
              </p14:nvContentPartPr>
              <p14:xfrm>
                <a:off x="1573901" y="4399592"/>
                <a:ext cx="128520" cy="86040"/>
              </p14:xfrm>
            </p:contentPart>
          </mc:Choice>
          <mc:Fallback>
            <p:pic>
              <p:nvPicPr>
                <p:cNvPr id="169321" name="Freihand 169320">
                  <a:extLst>
                    <a:ext uri="{FF2B5EF4-FFF2-40B4-BE49-F238E27FC236}">
                      <a16:creationId xmlns:a16="http://schemas.microsoft.com/office/drawing/2014/main" id="{4C4C820C-E1EA-434A-8E78-8F4876CF516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569581" y="4395272"/>
                  <a:ext cx="137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69323" name="Freihand 169322">
                  <a:extLst>
                    <a:ext uri="{FF2B5EF4-FFF2-40B4-BE49-F238E27FC236}">
                      <a16:creationId xmlns:a16="http://schemas.microsoft.com/office/drawing/2014/main" id="{28D946C7-35D8-4CB8-B361-A0AD55ECEFEC}"/>
                    </a:ext>
                  </a:extLst>
                </p14:cNvPr>
                <p14:cNvContentPartPr/>
                <p14:nvPr/>
              </p14:nvContentPartPr>
              <p14:xfrm>
                <a:off x="2005541" y="4667072"/>
                <a:ext cx="26280" cy="110160"/>
              </p14:xfrm>
            </p:contentPart>
          </mc:Choice>
          <mc:Fallback>
            <p:pic>
              <p:nvPicPr>
                <p:cNvPr id="169323" name="Freihand 169322">
                  <a:extLst>
                    <a:ext uri="{FF2B5EF4-FFF2-40B4-BE49-F238E27FC236}">
                      <a16:creationId xmlns:a16="http://schemas.microsoft.com/office/drawing/2014/main" id="{28D946C7-35D8-4CB8-B361-A0AD55ECEFE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001221" y="4662752"/>
                  <a:ext cx="3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69324" name="Freihand 169323">
                  <a:extLst>
                    <a:ext uri="{FF2B5EF4-FFF2-40B4-BE49-F238E27FC236}">
                      <a16:creationId xmlns:a16="http://schemas.microsoft.com/office/drawing/2014/main" id="{3D0C8919-BD53-4C2F-925C-836338F1E4BE}"/>
                    </a:ext>
                  </a:extLst>
                </p14:cNvPr>
                <p14:cNvContentPartPr/>
                <p14:nvPr/>
              </p14:nvContentPartPr>
              <p14:xfrm>
                <a:off x="1975661" y="4689392"/>
                <a:ext cx="106560" cy="11160"/>
              </p14:xfrm>
            </p:contentPart>
          </mc:Choice>
          <mc:Fallback>
            <p:pic>
              <p:nvPicPr>
                <p:cNvPr id="169324" name="Freihand 169323">
                  <a:extLst>
                    <a:ext uri="{FF2B5EF4-FFF2-40B4-BE49-F238E27FC236}">
                      <a16:creationId xmlns:a16="http://schemas.microsoft.com/office/drawing/2014/main" id="{3D0C8919-BD53-4C2F-925C-836338F1E4B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971341" y="4685072"/>
                  <a:ext cx="115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69325" name="Freihand 169324">
                  <a:extLst>
                    <a:ext uri="{FF2B5EF4-FFF2-40B4-BE49-F238E27FC236}">
                      <a16:creationId xmlns:a16="http://schemas.microsoft.com/office/drawing/2014/main" id="{86F8E922-291F-4380-A431-FD3DF94AF624}"/>
                    </a:ext>
                  </a:extLst>
                </p14:cNvPr>
                <p14:cNvContentPartPr/>
                <p14:nvPr/>
              </p14:nvContentPartPr>
              <p14:xfrm>
                <a:off x="2225501" y="4635392"/>
                <a:ext cx="94320" cy="114480"/>
              </p14:xfrm>
            </p:contentPart>
          </mc:Choice>
          <mc:Fallback>
            <p:pic>
              <p:nvPicPr>
                <p:cNvPr id="169325" name="Freihand 169324">
                  <a:extLst>
                    <a:ext uri="{FF2B5EF4-FFF2-40B4-BE49-F238E27FC236}">
                      <a16:creationId xmlns:a16="http://schemas.microsoft.com/office/drawing/2014/main" id="{86F8E922-291F-4380-A431-FD3DF94AF624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221181" y="4631072"/>
                  <a:ext cx="102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69326" name="Freihand 169325">
                  <a:extLst>
                    <a:ext uri="{FF2B5EF4-FFF2-40B4-BE49-F238E27FC236}">
                      <a16:creationId xmlns:a16="http://schemas.microsoft.com/office/drawing/2014/main" id="{6394BDB5-6577-4409-A7DB-3836266D30E9}"/>
                    </a:ext>
                  </a:extLst>
                </p14:cNvPr>
                <p14:cNvContentPartPr/>
                <p14:nvPr/>
              </p14:nvContentPartPr>
              <p14:xfrm>
                <a:off x="2234501" y="4622432"/>
                <a:ext cx="107640" cy="14040"/>
              </p14:xfrm>
            </p:contentPart>
          </mc:Choice>
          <mc:Fallback>
            <p:pic>
              <p:nvPicPr>
                <p:cNvPr id="169326" name="Freihand 169325">
                  <a:extLst>
                    <a:ext uri="{FF2B5EF4-FFF2-40B4-BE49-F238E27FC236}">
                      <a16:creationId xmlns:a16="http://schemas.microsoft.com/office/drawing/2014/main" id="{6394BDB5-6577-4409-A7DB-3836266D30E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230181" y="4618112"/>
                  <a:ext cx="116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69327" name="Freihand 169326">
                  <a:extLst>
                    <a:ext uri="{FF2B5EF4-FFF2-40B4-BE49-F238E27FC236}">
                      <a16:creationId xmlns:a16="http://schemas.microsoft.com/office/drawing/2014/main" id="{F118A9DF-35F3-46C7-B865-A2700F3FEBC0}"/>
                    </a:ext>
                  </a:extLst>
                </p14:cNvPr>
                <p14:cNvContentPartPr/>
                <p14:nvPr/>
              </p14:nvContentPartPr>
              <p14:xfrm>
                <a:off x="2433941" y="4697672"/>
                <a:ext cx="360" cy="360"/>
              </p14:xfrm>
            </p:contentPart>
          </mc:Choice>
          <mc:Fallback>
            <p:pic>
              <p:nvPicPr>
                <p:cNvPr id="169327" name="Freihand 169326">
                  <a:extLst>
                    <a:ext uri="{FF2B5EF4-FFF2-40B4-BE49-F238E27FC236}">
                      <a16:creationId xmlns:a16="http://schemas.microsoft.com/office/drawing/2014/main" id="{F118A9DF-35F3-46C7-B865-A2700F3FEBC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29621" y="46933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69328" name="Freihand 169327">
                  <a:extLst>
                    <a:ext uri="{FF2B5EF4-FFF2-40B4-BE49-F238E27FC236}">
                      <a16:creationId xmlns:a16="http://schemas.microsoft.com/office/drawing/2014/main" id="{15C3612E-CE0B-48A5-85A1-82EE8EC7E049}"/>
                    </a:ext>
                  </a:extLst>
                </p14:cNvPr>
                <p14:cNvContentPartPr/>
                <p14:nvPr/>
              </p14:nvContentPartPr>
              <p14:xfrm>
                <a:off x="2519621" y="4656272"/>
                <a:ext cx="99360" cy="80280"/>
              </p14:xfrm>
            </p:contentPart>
          </mc:Choice>
          <mc:Fallback>
            <p:pic>
              <p:nvPicPr>
                <p:cNvPr id="169328" name="Freihand 169327">
                  <a:extLst>
                    <a:ext uri="{FF2B5EF4-FFF2-40B4-BE49-F238E27FC236}">
                      <a16:creationId xmlns:a16="http://schemas.microsoft.com/office/drawing/2014/main" id="{15C3612E-CE0B-48A5-85A1-82EE8EC7E049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515301" y="4651952"/>
                  <a:ext cx="10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69329" name="Freihand 169328">
                  <a:extLst>
                    <a:ext uri="{FF2B5EF4-FFF2-40B4-BE49-F238E27FC236}">
                      <a16:creationId xmlns:a16="http://schemas.microsoft.com/office/drawing/2014/main" id="{C072181A-01A8-4FF4-B30B-54C8619E346E}"/>
                    </a:ext>
                  </a:extLst>
                </p14:cNvPr>
                <p14:cNvContentPartPr/>
                <p14:nvPr/>
              </p14:nvContentPartPr>
              <p14:xfrm>
                <a:off x="2624741" y="4733312"/>
                <a:ext cx="28080" cy="56520"/>
              </p14:xfrm>
            </p:contentPart>
          </mc:Choice>
          <mc:Fallback>
            <p:pic>
              <p:nvPicPr>
                <p:cNvPr id="169329" name="Freihand 169328">
                  <a:extLst>
                    <a:ext uri="{FF2B5EF4-FFF2-40B4-BE49-F238E27FC236}">
                      <a16:creationId xmlns:a16="http://schemas.microsoft.com/office/drawing/2014/main" id="{C072181A-01A8-4FF4-B30B-54C8619E346E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620421" y="4728992"/>
                  <a:ext cx="36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69330" name="Freihand 169329">
                  <a:extLst>
                    <a:ext uri="{FF2B5EF4-FFF2-40B4-BE49-F238E27FC236}">
                      <a16:creationId xmlns:a16="http://schemas.microsoft.com/office/drawing/2014/main" id="{23B80F32-558D-443D-AA5B-29D7A0F34697}"/>
                    </a:ext>
                  </a:extLst>
                </p14:cNvPr>
                <p14:cNvContentPartPr/>
                <p14:nvPr/>
              </p14:nvContentPartPr>
              <p14:xfrm>
                <a:off x="2708621" y="4642592"/>
                <a:ext cx="82440" cy="94320"/>
              </p14:xfrm>
            </p:contentPart>
          </mc:Choice>
          <mc:Fallback>
            <p:pic>
              <p:nvPicPr>
                <p:cNvPr id="169330" name="Freihand 169329">
                  <a:extLst>
                    <a:ext uri="{FF2B5EF4-FFF2-40B4-BE49-F238E27FC236}">
                      <a16:creationId xmlns:a16="http://schemas.microsoft.com/office/drawing/2014/main" id="{23B80F32-558D-443D-AA5B-29D7A0F34697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2704301" y="4638272"/>
                  <a:ext cx="91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69331" name="Freihand 169330">
                  <a:extLst>
                    <a:ext uri="{FF2B5EF4-FFF2-40B4-BE49-F238E27FC236}">
                      <a16:creationId xmlns:a16="http://schemas.microsoft.com/office/drawing/2014/main" id="{9F2A6795-AD35-4D34-AEA2-D9136A05CB89}"/>
                    </a:ext>
                  </a:extLst>
                </p14:cNvPr>
                <p14:cNvContentPartPr/>
                <p14:nvPr/>
              </p14:nvContentPartPr>
              <p14:xfrm>
                <a:off x="2937221" y="4648712"/>
                <a:ext cx="11160" cy="86400"/>
              </p14:xfrm>
            </p:contentPart>
          </mc:Choice>
          <mc:Fallback>
            <p:pic>
              <p:nvPicPr>
                <p:cNvPr id="169331" name="Freihand 169330">
                  <a:extLst>
                    <a:ext uri="{FF2B5EF4-FFF2-40B4-BE49-F238E27FC236}">
                      <a16:creationId xmlns:a16="http://schemas.microsoft.com/office/drawing/2014/main" id="{9F2A6795-AD35-4D34-AEA2-D9136A05CB89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2932901" y="4644392"/>
                  <a:ext cx="19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69332" name="Freihand 169331">
                  <a:extLst>
                    <a:ext uri="{FF2B5EF4-FFF2-40B4-BE49-F238E27FC236}">
                      <a16:creationId xmlns:a16="http://schemas.microsoft.com/office/drawing/2014/main" id="{D8F4B228-2069-4039-BE38-9F1700873C60}"/>
                    </a:ext>
                  </a:extLst>
                </p14:cNvPr>
                <p14:cNvContentPartPr/>
                <p14:nvPr/>
              </p14:nvContentPartPr>
              <p14:xfrm>
                <a:off x="2890781" y="4684712"/>
                <a:ext cx="114120" cy="4680"/>
              </p14:xfrm>
            </p:contentPart>
          </mc:Choice>
          <mc:Fallback>
            <p:pic>
              <p:nvPicPr>
                <p:cNvPr id="169332" name="Freihand 169331">
                  <a:extLst>
                    <a:ext uri="{FF2B5EF4-FFF2-40B4-BE49-F238E27FC236}">
                      <a16:creationId xmlns:a16="http://schemas.microsoft.com/office/drawing/2014/main" id="{D8F4B228-2069-4039-BE38-9F1700873C6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886461" y="4680392"/>
                  <a:ext cx="122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69333" name="Freihand 169332">
                  <a:extLst>
                    <a:ext uri="{FF2B5EF4-FFF2-40B4-BE49-F238E27FC236}">
                      <a16:creationId xmlns:a16="http://schemas.microsoft.com/office/drawing/2014/main" id="{48941606-0070-4747-911F-DE1B30C16732}"/>
                    </a:ext>
                  </a:extLst>
                </p14:cNvPr>
                <p14:cNvContentPartPr/>
                <p14:nvPr/>
              </p14:nvContentPartPr>
              <p14:xfrm>
                <a:off x="2447981" y="4691552"/>
                <a:ext cx="14760" cy="16560"/>
              </p14:xfrm>
            </p:contentPart>
          </mc:Choice>
          <mc:Fallback>
            <p:pic>
              <p:nvPicPr>
                <p:cNvPr id="169333" name="Freihand 169332">
                  <a:extLst>
                    <a:ext uri="{FF2B5EF4-FFF2-40B4-BE49-F238E27FC236}">
                      <a16:creationId xmlns:a16="http://schemas.microsoft.com/office/drawing/2014/main" id="{48941606-0070-4747-911F-DE1B30C16732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443661" y="4687232"/>
                  <a:ext cx="23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69334" name="Freihand 169333">
                  <a:extLst>
                    <a:ext uri="{FF2B5EF4-FFF2-40B4-BE49-F238E27FC236}">
                      <a16:creationId xmlns:a16="http://schemas.microsoft.com/office/drawing/2014/main" id="{88FBEF24-E8FB-40D4-8B44-B8D859AD5A41}"/>
                    </a:ext>
                  </a:extLst>
                </p14:cNvPr>
                <p14:cNvContentPartPr/>
                <p14:nvPr/>
              </p14:nvContentPartPr>
              <p14:xfrm>
                <a:off x="3103541" y="4637912"/>
                <a:ext cx="87120" cy="95760"/>
              </p14:xfrm>
            </p:contentPart>
          </mc:Choice>
          <mc:Fallback>
            <p:pic>
              <p:nvPicPr>
                <p:cNvPr id="169334" name="Freihand 169333">
                  <a:extLst>
                    <a:ext uri="{FF2B5EF4-FFF2-40B4-BE49-F238E27FC236}">
                      <a16:creationId xmlns:a16="http://schemas.microsoft.com/office/drawing/2014/main" id="{88FBEF24-E8FB-40D4-8B44-B8D859AD5A4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099221" y="4633592"/>
                  <a:ext cx="95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69335" name="Freihand 169334">
                  <a:extLst>
                    <a:ext uri="{FF2B5EF4-FFF2-40B4-BE49-F238E27FC236}">
                      <a16:creationId xmlns:a16="http://schemas.microsoft.com/office/drawing/2014/main" id="{1D4501D4-D576-4A7A-8A35-21D49156D5D3}"/>
                    </a:ext>
                  </a:extLst>
                </p14:cNvPr>
                <p14:cNvContentPartPr/>
                <p14:nvPr/>
              </p14:nvContentPartPr>
              <p14:xfrm>
                <a:off x="3105701" y="4627832"/>
                <a:ext cx="106920" cy="2160"/>
              </p14:xfrm>
            </p:contentPart>
          </mc:Choice>
          <mc:Fallback>
            <p:pic>
              <p:nvPicPr>
                <p:cNvPr id="169335" name="Freihand 169334">
                  <a:extLst>
                    <a:ext uri="{FF2B5EF4-FFF2-40B4-BE49-F238E27FC236}">
                      <a16:creationId xmlns:a16="http://schemas.microsoft.com/office/drawing/2014/main" id="{1D4501D4-D576-4A7A-8A35-21D49156D5D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101381" y="4623512"/>
                  <a:ext cx="115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69336" name="Freihand 169335">
                  <a:extLst>
                    <a:ext uri="{FF2B5EF4-FFF2-40B4-BE49-F238E27FC236}">
                      <a16:creationId xmlns:a16="http://schemas.microsoft.com/office/drawing/2014/main" id="{783DC2C7-F587-4BF3-8F9F-19B208966F2B}"/>
                    </a:ext>
                  </a:extLst>
                </p14:cNvPr>
                <p14:cNvContentPartPr/>
                <p14:nvPr/>
              </p14:nvContentPartPr>
              <p14:xfrm>
                <a:off x="3275981" y="4689752"/>
                <a:ext cx="28080" cy="15840"/>
              </p14:xfrm>
            </p:contentPart>
          </mc:Choice>
          <mc:Fallback>
            <p:pic>
              <p:nvPicPr>
                <p:cNvPr id="169336" name="Freihand 169335">
                  <a:extLst>
                    <a:ext uri="{FF2B5EF4-FFF2-40B4-BE49-F238E27FC236}">
                      <a16:creationId xmlns:a16="http://schemas.microsoft.com/office/drawing/2014/main" id="{783DC2C7-F587-4BF3-8F9F-19B208966F2B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271661" y="4685432"/>
                  <a:ext cx="36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69337" name="Freihand 169336">
                  <a:extLst>
                    <a:ext uri="{FF2B5EF4-FFF2-40B4-BE49-F238E27FC236}">
                      <a16:creationId xmlns:a16="http://schemas.microsoft.com/office/drawing/2014/main" id="{0673FF83-9D96-46DE-9D0E-342932F46171}"/>
                    </a:ext>
                  </a:extLst>
                </p14:cNvPr>
                <p14:cNvContentPartPr/>
                <p14:nvPr/>
              </p14:nvContentPartPr>
              <p14:xfrm>
                <a:off x="3382541" y="4649792"/>
                <a:ext cx="116640" cy="66240"/>
              </p14:xfrm>
            </p:contentPart>
          </mc:Choice>
          <mc:Fallback>
            <p:pic>
              <p:nvPicPr>
                <p:cNvPr id="169337" name="Freihand 169336">
                  <a:extLst>
                    <a:ext uri="{FF2B5EF4-FFF2-40B4-BE49-F238E27FC236}">
                      <a16:creationId xmlns:a16="http://schemas.microsoft.com/office/drawing/2014/main" id="{0673FF83-9D96-46DE-9D0E-342932F46171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378221" y="4645472"/>
                  <a:ext cx="125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69338" name="Freihand 169337">
                  <a:extLst>
                    <a:ext uri="{FF2B5EF4-FFF2-40B4-BE49-F238E27FC236}">
                      <a16:creationId xmlns:a16="http://schemas.microsoft.com/office/drawing/2014/main" id="{BCA1EC22-CD52-4D56-B1DF-DA4F0B8B9BCB}"/>
                    </a:ext>
                  </a:extLst>
                </p14:cNvPr>
                <p14:cNvContentPartPr/>
                <p14:nvPr/>
              </p14:nvContentPartPr>
              <p14:xfrm>
                <a:off x="3493781" y="4693352"/>
                <a:ext cx="20880" cy="86400"/>
              </p14:xfrm>
            </p:contentPart>
          </mc:Choice>
          <mc:Fallback>
            <p:pic>
              <p:nvPicPr>
                <p:cNvPr id="169338" name="Freihand 169337">
                  <a:extLst>
                    <a:ext uri="{FF2B5EF4-FFF2-40B4-BE49-F238E27FC236}">
                      <a16:creationId xmlns:a16="http://schemas.microsoft.com/office/drawing/2014/main" id="{BCA1EC22-CD52-4D56-B1DF-DA4F0B8B9BC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489461" y="4689032"/>
                  <a:ext cx="29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69340" name="Freihand 169339">
                  <a:extLst>
                    <a:ext uri="{FF2B5EF4-FFF2-40B4-BE49-F238E27FC236}">
                      <a16:creationId xmlns:a16="http://schemas.microsoft.com/office/drawing/2014/main" id="{0F9591AC-556B-4E1E-A1C8-ACE28886B0DF}"/>
                    </a:ext>
                  </a:extLst>
                </p14:cNvPr>
                <p14:cNvContentPartPr/>
                <p14:nvPr/>
              </p14:nvContentPartPr>
              <p14:xfrm>
                <a:off x="3582341" y="4638272"/>
                <a:ext cx="90720" cy="102240"/>
              </p14:xfrm>
            </p:contentPart>
          </mc:Choice>
          <mc:Fallback>
            <p:pic>
              <p:nvPicPr>
                <p:cNvPr id="169340" name="Freihand 169339">
                  <a:extLst>
                    <a:ext uri="{FF2B5EF4-FFF2-40B4-BE49-F238E27FC236}">
                      <a16:creationId xmlns:a16="http://schemas.microsoft.com/office/drawing/2014/main" id="{0F9591AC-556B-4E1E-A1C8-ACE28886B0D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578021" y="4633952"/>
                  <a:ext cx="99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69341" name="Freihand 169340">
                  <a:extLst>
                    <a:ext uri="{FF2B5EF4-FFF2-40B4-BE49-F238E27FC236}">
                      <a16:creationId xmlns:a16="http://schemas.microsoft.com/office/drawing/2014/main" id="{1D6BAC68-137E-4E65-ACB7-98D28A9954BF}"/>
                    </a:ext>
                  </a:extLst>
                </p14:cNvPr>
                <p14:cNvContentPartPr/>
                <p14:nvPr/>
              </p14:nvContentPartPr>
              <p14:xfrm>
                <a:off x="3699341" y="4514432"/>
                <a:ext cx="148680" cy="86040"/>
              </p14:xfrm>
            </p:contentPart>
          </mc:Choice>
          <mc:Fallback>
            <p:pic>
              <p:nvPicPr>
                <p:cNvPr id="169341" name="Freihand 169340">
                  <a:extLst>
                    <a:ext uri="{FF2B5EF4-FFF2-40B4-BE49-F238E27FC236}">
                      <a16:creationId xmlns:a16="http://schemas.microsoft.com/office/drawing/2014/main" id="{1D6BAC68-137E-4E65-ACB7-98D28A9954BF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695021" y="4510112"/>
                  <a:ext cx="157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69343" name="Freihand 169342">
                  <a:extLst>
                    <a:ext uri="{FF2B5EF4-FFF2-40B4-BE49-F238E27FC236}">
                      <a16:creationId xmlns:a16="http://schemas.microsoft.com/office/drawing/2014/main" id="{C4D40415-3A81-4A9C-BEFE-DF79F7A6D0BF}"/>
                    </a:ext>
                  </a:extLst>
                </p14:cNvPr>
                <p14:cNvContentPartPr/>
                <p14:nvPr/>
              </p14:nvContentPartPr>
              <p14:xfrm>
                <a:off x="2790701" y="4476992"/>
                <a:ext cx="115920" cy="73080"/>
              </p14:xfrm>
            </p:contentPart>
          </mc:Choice>
          <mc:Fallback>
            <p:pic>
              <p:nvPicPr>
                <p:cNvPr id="169343" name="Freihand 169342">
                  <a:extLst>
                    <a:ext uri="{FF2B5EF4-FFF2-40B4-BE49-F238E27FC236}">
                      <a16:creationId xmlns:a16="http://schemas.microsoft.com/office/drawing/2014/main" id="{C4D40415-3A81-4A9C-BEFE-DF79F7A6D0B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786381" y="4472672"/>
                  <a:ext cx="124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69344" name="Freihand 169343">
                  <a:extLst>
                    <a:ext uri="{FF2B5EF4-FFF2-40B4-BE49-F238E27FC236}">
                      <a16:creationId xmlns:a16="http://schemas.microsoft.com/office/drawing/2014/main" id="{AA094091-E674-44CF-BDB7-865223A3CCC4}"/>
                    </a:ext>
                  </a:extLst>
                </p14:cNvPr>
                <p14:cNvContentPartPr/>
                <p14:nvPr/>
              </p14:nvContentPartPr>
              <p14:xfrm>
                <a:off x="3911741" y="4644032"/>
                <a:ext cx="10080" cy="84240"/>
              </p14:xfrm>
            </p:contentPart>
          </mc:Choice>
          <mc:Fallback>
            <p:pic>
              <p:nvPicPr>
                <p:cNvPr id="169344" name="Freihand 169343">
                  <a:extLst>
                    <a:ext uri="{FF2B5EF4-FFF2-40B4-BE49-F238E27FC236}">
                      <a16:creationId xmlns:a16="http://schemas.microsoft.com/office/drawing/2014/main" id="{AA094091-E674-44CF-BDB7-865223A3CCC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907421" y="4639712"/>
                  <a:ext cx="18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69345" name="Freihand 169344">
                  <a:extLst>
                    <a:ext uri="{FF2B5EF4-FFF2-40B4-BE49-F238E27FC236}">
                      <a16:creationId xmlns:a16="http://schemas.microsoft.com/office/drawing/2014/main" id="{AE4CD66B-2590-4E8D-8634-F050D615A11B}"/>
                    </a:ext>
                  </a:extLst>
                </p14:cNvPr>
                <p14:cNvContentPartPr/>
                <p14:nvPr/>
              </p14:nvContentPartPr>
              <p14:xfrm>
                <a:off x="3872501" y="4683272"/>
                <a:ext cx="130680" cy="5760"/>
              </p14:xfrm>
            </p:contentPart>
          </mc:Choice>
          <mc:Fallback>
            <p:pic>
              <p:nvPicPr>
                <p:cNvPr id="169345" name="Freihand 169344">
                  <a:extLst>
                    <a:ext uri="{FF2B5EF4-FFF2-40B4-BE49-F238E27FC236}">
                      <a16:creationId xmlns:a16="http://schemas.microsoft.com/office/drawing/2014/main" id="{AE4CD66B-2590-4E8D-8634-F050D615A11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868181" y="4678952"/>
                  <a:ext cx="139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69346" name="Freihand 169345">
                  <a:extLst>
                    <a:ext uri="{FF2B5EF4-FFF2-40B4-BE49-F238E27FC236}">
                      <a16:creationId xmlns:a16="http://schemas.microsoft.com/office/drawing/2014/main" id="{C3CCF171-64FD-4B38-A0BA-DB19C483ED98}"/>
                    </a:ext>
                  </a:extLst>
                </p14:cNvPr>
                <p14:cNvContentPartPr/>
                <p14:nvPr/>
              </p14:nvContentPartPr>
              <p14:xfrm>
                <a:off x="4110821" y="4703432"/>
                <a:ext cx="164880" cy="18720"/>
              </p14:xfrm>
            </p:contentPart>
          </mc:Choice>
          <mc:Fallback>
            <p:pic>
              <p:nvPicPr>
                <p:cNvPr id="169346" name="Freihand 169345">
                  <a:extLst>
                    <a:ext uri="{FF2B5EF4-FFF2-40B4-BE49-F238E27FC236}">
                      <a16:creationId xmlns:a16="http://schemas.microsoft.com/office/drawing/2014/main" id="{C3CCF171-64FD-4B38-A0BA-DB19C483ED9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106501" y="4699112"/>
                  <a:ext cx="173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69347" name="Freihand 169346">
                  <a:extLst>
                    <a:ext uri="{FF2B5EF4-FFF2-40B4-BE49-F238E27FC236}">
                      <a16:creationId xmlns:a16="http://schemas.microsoft.com/office/drawing/2014/main" id="{FA827687-D5D7-4D25-A497-FE44D0AA750F}"/>
                    </a:ext>
                  </a:extLst>
                </p14:cNvPr>
                <p14:cNvContentPartPr/>
                <p14:nvPr/>
              </p14:nvContentPartPr>
              <p14:xfrm>
                <a:off x="4352021" y="4693352"/>
                <a:ext cx="94680" cy="23400"/>
              </p14:xfrm>
            </p:contentPart>
          </mc:Choice>
          <mc:Fallback>
            <p:pic>
              <p:nvPicPr>
                <p:cNvPr id="169347" name="Freihand 169346">
                  <a:extLst>
                    <a:ext uri="{FF2B5EF4-FFF2-40B4-BE49-F238E27FC236}">
                      <a16:creationId xmlns:a16="http://schemas.microsoft.com/office/drawing/2014/main" id="{FA827687-D5D7-4D25-A497-FE44D0AA750F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347701" y="4689032"/>
                  <a:ext cx="103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69349" name="Freihand 169348">
                  <a:extLst>
                    <a:ext uri="{FF2B5EF4-FFF2-40B4-BE49-F238E27FC236}">
                      <a16:creationId xmlns:a16="http://schemas.microsoft.com/office/drawing/2014/main" id="{0AC2A958-DDBE-4DA7-B155-7A5872F89CB4}"/>
                    </a:ext>
                  </a:extLst>
                </p14:cNvPr>
                <p14:cNvContentPartPr/>
                <p14:nvPr/>
              </p14:nvContentPartPr>
              <p14:xfrm>
                <a:off x="1212101" y="4843472"/>
                <a:ext cx="1419480" cy="74880"/>
              </p14:xfrm>
            </p:contentPart>
          </mc:Choice>
          <mc:Fallback>
            <p:pic>
              <p:nvPicPr>
                <p:cNvPr id="169349" name="Freihand 169348">
                  <a:extLst>
                    <a:ext uri="{FF2B5EF4-FFF2-40B4-BE49-F238E27FC236}">
                      <a16:creationId xmlns:a16="http://schemas.microsoft.com/office/drawing/2014/main" id="{0AC2A958-DDBE-4DA7-B155-7A5872F89CB4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207781" y="4839152"/>
                  <a:ext cx="1428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69350" name="Freihand 169349">
                  <a:extLst>
                    <a:ext uri="{FF2B5EF4-FFF2-40B4-BE49-F238E27FC236}">
                      <a16:creationId xmlns:a16="http://schemas.microsoft.com/office/drawing/2014/main" id="{6EA6D1E9-AF7C-46B5-8A9F-3599BA048EED}"/>
                    </a:ext>
                  </a:extLst>
                </p14:cNvPr>
                <p14:cNvContentPartPr/>
                <p14:nvPr/>
              </p14:nvContentPartPr>
              <p14:xfrm>
                <a:off x="2708261" y="4847072"/>
                <a:ext cx="1296720" cy="108720"/>
              </p14:xfrm>
            </p:contentPart>
          </mc:Choice>
          <mc:Fallback>
            <p:pic>
              <p:nvPicPr>
                <p:cNvPr id="169350" name="Freihand 169349">
                  <a:extLst>
                    <a:ext uri="{FF2B5EF4-FFF2-40B4-BE49-F238E27FC236}">
                      <a16:creationId xmlns:a16="http://schemas.microsoft.com/office/drawing/2014/main" id="{6EA6D1E9-AF7C-46B5-8A9F-3599BA048EED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703941" y="4842752"/>
                  <a:ext cx="1305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69351" name="Freihand 169350">
                  <a:extLst>
                    <a:ext uri="{FF2B5EF4-FFF2-40B4-BE49-F238E27FC236}">
                      <a16:creationId xmlns:a16="http://schemas.microsoft.com/office/drawing/2014/main" id="{02683123-22DD-4557-8568-4D5CD2BDD023}"/>
                    </a:ext>
                  </a:extLst>
                </p14:cNvPr>
                <p14:cNvContentPartPr/>
                <p14:nvPr/>
              </p14:nvContentPartPr>
              <p14:xfrm>
                <a:off x="2388941" y="5052632"/>
                <a:ext cx="143280" cy="186480"/>
              </p14:xfrm>
            </p:contentPart>
          </mc:Choice>
          <mc:Fallback>
            <p:pic>
              <p:nvPicPr>
                <p:cNvPr id="169351" name="Freihand 169350">
                  <a:extLst>
                    <a:ext uri="{FF2B5EF4-FFF2-40B4-BE49-F238E27FC236}">
                      <a16:creationId xmlns:a16="http://schemas.microsoft.com/office/drawing/2014/main" id="{02683123-22DD-4557-8568-4D5CD2BDD023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2384621" y="5048312"/>
                  <a:ext cx="151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69352" name="Freihand 169351">
                  <a:extLst>
                    <a:ext uri="{FF2B5EF4-FFF2-40B4-BE49-F238E27FC236}">
                      <a16:creationId xmlns:a16="http://schemas.microsoft.com/office/drawing/2014/main" id="{661C51F1-02F2-470E-A2D1-6941816BDC45}"/>
                    </a:ext>
                  </a:extLst>
                </p14:cNvPr>
                <p14:cNvContentPartPr/>
                <p14:nvPr/>
              </p14:nvContentPartPr>
              <p14:xfrm>
                <a:off x="2557781" y="5043272"/>
                <a:ext cx="68400" cy="77400"/>
              </p14:xfrm>
            </p:contentPart>
          </mc:Choice>
          <mc:Fallback>
            <p:pic>
              <p:nvPicPr>
                <p:cNvPr id="169352" name="Freihand 169351">
                  <a:extLst>
                    <a:ext uri="{FF2B5EF4-FFF2-40B4-BE49-F238E27FC236}">
                      <a16:creationId xmlns:a16="http://schemas.microsoft.com/office/drawing/2014/main" id="{661C51F1-02F2-470E-A2D1-6941816BDC45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2553461" y="5038952"/>
                  <a:ext cx="77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69353" name="Freihand 169352">
                  <a:extLst>
                    <a:ext uri="{FF2B5EF4-FFF2-40B4-BE49-F238E27FC236}">
                      <a16:creationId xmlns:a16="http://schemas.microsoft.com/office/drawing/2014/main" id="{F60D79AB-2F6F-446B-A823-8D00DECDA39A}"/>
                    </a:ext>
                  </a:extLst>
                </p14:cNvPr>
                <p14:cNvContentPartPr/>
                <p14:nvPr/>
              </p14:nvContentPartPr>
              <p14:xfrm>
                <a:off x="2654261" y="5059112"/>
                <a:ext cx="287640" cy="65880"/>
              </p14:xfrm>
            </p:contentPart>
          </mc:Choice>
          <mc:Fallback>
            <p:pic>
              <p:nvPicPr>
                <p:cNvPr id="169353" name="Freihand 169352">
                  <a:extLst>
                    <a:ext uri="{FF2B5EF4-FFF2-40B4-BE49-F238E27FC236}">
                      <a16:creationId xmlns:a16="http://schemas.microsoft.com/office/drawing/2014/main" id="{F60D79AB-2F6F-446B-A823-8D00DECDA39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2649941" y="5054792"/>
                  <a:ext cx="296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69354" name="Freihand 169353">
                  <a:extLst>
                    <a:ext uri="{FF2B5EF4-FFF2-40B4-BE49-F238E27FC236}">
                      <a16:creationId xmlns:a16="http://schemas.microsoft.com/office/drawing/2014/main" id="{EF14D56B-17E2-4BE1-856B-2C584B253C7C}"/>
                    </a:ext>
                  </a:extLst>
                </p14:cNvPr>
                <p14:cNvContentPartPr/>
                <p14:nvPr/>
              </p14:nvContentPartPr>
              <p14:xfrm>
                <a:off x="2951261" y="5054432"/>
                <a:ext cx="94680" cy="45720"/>
              </p14:xfrm>
            </p:contentPart>
          </mc:Choice>
          <mc:Fallback>
            <p:pic>
              <p:nvPicPr>
                <p:cNvPr id="169354" name="Freihand 169353">
                  <a:extLst>
                    <a:ext uri="{FF2B5EF4-FFF2-40B4-BE49-F238E27FC236}">
                      <a16:creationId xmlns:a16="http://schemas.microsoft.com/office/drawing/2014/main" id="{EF14D56B-17E2-4BE1-856B-2C584B253C7C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2946941" y="5050112"/>
                  <a:ext cx="103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169355" name="Freihand 169354">
                  <a:extLst>
                    <a:ext uri="{FF2B5EF4-FFF2-40B4-BE49-F238E27FC236}">
                      <a16:creationId xmlns:a16="http://schemas.microsoft.com/office/drawing/2014/main" id="{8062894A-F150-4590-A61A-F42F0453C0C9}"/>
                    </a:ext>
                  </a:extLst>
                </p14:cNvPr>
                <p14:cNvContentPartPr/>
                <p14:nvPr/>
              </p14:nvContentPartPr>
              <p14:xfrm>
                <a:off x="3084461" y="4980632"/>
                <a:ext cx="160920" cy="111240"/>
              </p14:xfrm>
            </p:contentPart>
          </mc:Choice>
          <mc:Fallback>
            <p:pic>
              <p:nvPicPr>
                <p:cNvPr id="169355" name="Freihand 169354">
                  <a:extLst>
                    <a:ext uri="{FF2B5EF4-FFF2-40B4-BE49-F238E27FC236}">
                      <a16:creationId xmlns:a16="http://schemas.microsoft.com/office/drawing/2014/main" id="{8062894A-F150-4590-A61A-F42F0453C0C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080141" y="4976312"/>
                  <a:ext cx="169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169356" name="Freihand 169355">
                  <a:extLst>
                    <a:ext uri="{FF2B5EF4-FFF2-40B4-BE49-F238E27FC236}">
                      <a16:creationId xmlns:a16="http://schemas.microsoft.com/office/drawing/2014/main" id="{D6BF9B9F-D626-4EF9-820A-93A21E257F12}"/>
                    </a:ext>
                  </a:extLst>
                </p14:cNvPr>
                <p14:cNvContentPartPr/>
                <p14:nvPr/>
              </p14:nvContentPartPr>
              <p14:xfrm>
                <a:off x="3214061" y="4982072"/>
                <a:ext cx="73800" cy="18360"/>
              </p14:xfrm>
            </p:contentPart>
          </mc:Choice>
          <mc:Fallback>
            <p:pic>
              <p:nvPicPr>
                <p:cNvPr id="169356" name="Freihand 169355">
                  <a:extLst>
                    <a:ext uri="{FF2B5EF4-FFF2-40B4-BE49-F238E27FC236}">
                      <a16:creationId xmlns:a16="http://schemas.microsoft.com/office/drawing/2014/main" id="{D6BF9B9F-D626-4EF9-820A-93A21E257F1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209741" y="4977752"/>
                  <a:ext cx="82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169357" name="Freihand 169356">
                  <a:extLst>
                    <a:ext uri="{FF2B5EF4-FFF2-40B4-BE49-F238E27FC236}">
                      <a16:creationId xmlns:a16="http://schemas.microsoft.com/office/drawing/2014/main" id="{B2F634F9-CB4E-4B1F-82B4-05A0D7EF0250}"/>
                    </a:ext>
                  </a:extLst>
                </p14:cNvPr>
                <p14:cNvContentPartPr/>
                <p14:nvPr/>
              </p14:nvContentPartPr>
              <p14:xfrm>
                <a:off x="3248261" y="5000072"/>
                <a:ext cx="100440" cy="88560"/>
              </p14:xfrm>
            </p:contentPart>
          </mc:Choice>
          <mc:Fallback>
            <p:pic>
              <p:nvPicPr>
                <p:cNvPr id="169357" name="Freihand 169356">
                  <a:extLst>
                    <a:ext uri="{FF2B5EF4-FFF2-40B4-BE49-F238E27FC236}">
                      <a16:creationId xmlns:a16="http://schemas.microsoft.com/office/drawing/2014/main" id="{B2F634F9-CB4E-4B1F-82B4-05A0D7EF0250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243941" y="4995752"/>
                  <a:ext cx="109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169358" name="Freihand 169357">
                  <a:extLst>
                    <a:ext uri="{FF2B5EF4-FFF2-40B4-BE49-F238E27FC236}">
                      <a16:creationId xmlns:a16="http://schemas.microsoft.com/office/drawing/2014/main" id="{DF316977-ABC5-4C9F-B613-4CEF10459E06}"/>
                    </a:ext>
                  </a:extLst>
                </p14:cNvPr>
                <p14:cNvContentPartPr/>
                <p14:nvPr/>
              </p14:nvContentPartPr>
              <p14:xfrm>
                <a:off x="3356621" y="4968032"/>
                <a:ext cx="117720" cy="109080"/>
              </p14:xfrm>
            </p:contentPart>
          </mc:Choice>
          <mc:Fallback>
            <p:pic>
              <p:nvPicPr>
                <p:cNvPr id="169358" name="Freihand 169357">
                  <a:extLst>
                    <a:ext uri="{FF2B5EF4-FFF2-40B4-BE49-F238E27FC236}">
                      <a16:creationId xmlns:a16="http://schemas.microsoft.com/office/drawing/2014/main" id="{DF316977-ABC5-4C9F-B613-4CEF10459E0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352301" y="4963712"/>
                  <a:ext cx="126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169359" name="Freihand 169358">
                  <a:extLst>
                    <a:ext uri="{FF2B5EF4-FFF2-40B4-BE49-F238E27FC236}">
                      <a16:creationId xmlns:a16="http://schemas.microsoft.com/office/drawing/2014/main" id="{EB35A946-6D45-45EF-AB81-52878E852623}"/>
                    </a:ext>
                  </a:extLst>
                </p14:cNvPr>
                <p14:cNvContentPartPr/>
                <p14:nvPr/>
              </p14:nvContentPartPr>
              <p14:xfrm>
                <a:off x="3488741" y="5020592"/>
                <a:ext cx="78840" cy="61200"/>
              </p14:xfrm>
            </p:contentPart>
          </mc:Choice>
          <mc:Fallback>
            <p:pic>
              <p:nvPicPr>
                <p:cNvPr id="169359" name="Freihand 169358">
                  <a:extLst>
                    <a:ext uri="{FF2B5EF4-FFF2-40B4-BE49-F238E27FC236}">
                      <a16:creationId xmlns:a16="http://schemas.microsoft.com/office/drawing/2014/main" id="{EB35A946-6D45-45EF-AB81-52878E852623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3484421" y="5016272"/>
                  <a:ext cx="87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169360" name="Freihand 169359">
                  <a:extLst>
                    <a:ext uri="{FF2B5EF4-FFF2-40B4-BE49-F238E27FC236}">
                      <a16:creationId xmlns:a16="http://schemas.microsoft.com/office/drawing/2014/main" id="{28F70294-B8DA-4AAA-8001-F57AF9B91F21}"/>
                    </a:ext>
                  </a:extLst>
                </p14:cNvPr>
                <p14:cNvContentPartPr/>
                <p14:nvPr/>
              </p14:nvContentPartPr>
              <p14:xfrm>
                <a:off x="3707981" y="4998272"/>
                <a:ext cx="18360" cy="104040"/>
              </p14:xfrm>
            </p:contentPart>
          </mc:Choice>
          <mc:Fallback>
            <p:pic>
              <p:nvPicPr>
                <p:cNvPr id="169360" name="Freihand 169359">
                  <a:extLst>
                    <a:ext uri="{FF2B5EF4-FFF2-40B4-BE49-F238E27FC236}">
                      <a16:creationId xmlns:a16="http://schemas.microsoft.com/office/drawing/2014/main" id="{28F70294-B8DA-4AAA-8001-F57AF9B91F21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703661" y="4993952"/>
                  <a:ext cx="27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169361" name="Freihand 169360">
                  <a:extLst>
                    <a:ext uri="{FF2B5EF4-FFF2-40B4-BE49-F238E27FC236}">
                      <a16:creationId xmlns:a16="http://schemas.microsoft.com/office/drawing/2014/main" id="{833B7573-1CEB-45CA-8857-FE5F50BF8632}"/>
                    </a:ext>
                  </a:extLst>
                </p14:cNvPr>
                <p14:cNvContentPartPr/>
                <p14:nvPr/>
              </p14:nvContentPartPr>
              <p14:xfrm>
                <a:off x="3641021" y="4968392"/>
                <a:ext cx="191880" cy="101880"/>
              </p14:xfrm>
            </p:contentPart>
          </mc:Choice>
          <mc:Fallback>
            <p:pic>
              <p:nvPicPr>
                <p:cNvPr id="169361" name="Freihand 169360">
                  <a:extLst>
                    <a:ext uri="{FF2B5EF4-FFF2-40B4-BE49-F238E27FC236}">
                      <a16:creationId xmlns:a16="http://schemas.microsoft.com/office/drawing/2014/main" id="{833B7573-1CEB-45CA-8857-FE5F50BF8632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3636701" y="4964072"/>
                  <a:ext cx="200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69362" name="Freihand 169361">
                  <a:extLst>
                    <a:ext uri="{FF2B5EF4-FFF2-40B4-BE49-F238E27FC236}">
                      <a16:creationId xmlns:a16="http://schemas.microsoft.com/office/drawing/2014/main" id="{8E168CE5-B0BC-4F5B-B732-3D883D3C2035}"/>
                    </a:ext>
                  </a:extLst>
                </p14:cNvPr>
                <p14:cNvContentPartPr/>
                <p14:nvPr/>
              </p14:nvContentPartPr>
              <p14:xfrm>
                <a:off x="3809501" y="5007992"/>
                <a:ext cx="108000" cy="68760"/>
              </p14:xfrm>
            </p:contentPart>
          </mc:Choice>
          <mc:Fallback>
            <p:pic>
              <p:nvPicPr>
                <p:cNvPr id="169362" name="Freihand 169361">
                  <a:extLst>
                    <a:ext uri="{FF2B5EF4-FFF2-40B4-BE49-F238E27FC236}">
                      <a16:creationId xmlns:a16="http://schemas.microsoft.com/office/drawing/2014/main" id="{8E168CE5-B0BC-4F5B-B732-3D883D3C2035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805181" y="5003672"/>
                  <a:ext cx="116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69363" name="Freihand 169362">
                  <a:extLst>
                    <a:ext uri="{FF2B5EF4-FFF2-40B4-BE49-F238E27FC236}">
                      <a16:creationId xmlns:a16="http://schemas.microsoft.com/office/drawing/2014/main" id="{C97404F6-4DD2-4259-8D5B-1E96239E5D82}"/>
                    </a:ext>
                  </a:extLst>
                </p14:cNvPr>
                <p14:cNvContentPartPr/>
                <p14:nvPr/>
              </p14:nvContentPartPr>
              <p14:xfrm>
                <a:off x="3925061" y="5024552"/>
                <a:ext cx="6840" cy="67680"/>
              </p14:xfrm>
            </p:contentPart>
          </mc:Choice>
          <mc:Fallback>
            <p:pic>
              <p:nvPicPr>
                <p:cNvPr id="169363" name="Freihand 169362">
                  <a:extLst>
                    <a:ext uri="{FF2B5EF4-FFF2-40B4-BE49-F238E27FC236}">
                      <a16:creationId xmlns:a16="http://schemas.microsoft.com/office/drawing/2014/main" id="{C97404F6-4DD2-4259-8D5B-1E96239E5D82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920741" y="5020232"/>
                  <a:ext cx="15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69364" name="Freihand 169363">
                  <a:extLst>
                    <a:ext uri="{FF2B5EF4-FFF2-40B4-BE49-F238E27FC236}">
                      <a16:creationId xmlns:a16="http://schemas.microsoft.com/office/drawing/2014/main" id="{18672F6A-22E6-4502-B10F-6483309A7FE4}"/>
                    </a:ext>
                  </a:extLst>
                </p14:cNvPr>
                <p14:cNvContentPartPr/>
                <p14:nvPr/>
              </p14:nvContentPartPr>
              <p14:xfrm>
                <a:off x="3976541" y="4965152"/>
                <a:ext cx="94320" cy="126360"/>
              </p14:xfrm>
            </p:contentPart>
          </mc:Choice>
          <mc:Fallback>
            <p:pic>
              <p:nvPicPr>
                <p:cNvPr id="169364" name="Freihand 169363">
                  <a:extLst>
                    <a:ext uri="{FF2B5EF4-FFF2-40B4-BE49-F238E27FC236}">
                      <a16:creationId xmlns:a16="http://schemas.microsoft.com/office/drawing/2014/main" id="{18672F6A-22E6-4502-B10F-6483309A7FE4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972221" y="4960832"/>
                  <a:ext cx="102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69365" name="Freihand 169364">
                  <a:extLst>
                    <a:ext uri="{FF2B5EF4-FFF2-40B4-BE49-F238E27FC236}">
                      <a16:creationId xmlns:a16="http://schemas.microsoft.com/office/drawing/2014/main" id="{D5AE5695-5FFE-404F-8CA9-D464240363C7}"/>
                    </a:ext>
                  </a:extLst>
                </p14:cNvPr>
                <p14:cNvContentPartPr/>
                <p14:nvPr/>
              </p14:nvContentPartPr>
              <p14:xfrm>
                <a:off x="3912821" y="4929152"/>
                <a:ext cx="39600" cy="2520"/>
              </p14:xfrm>
            </p:contentPart>
          </mc:Choice>
          <mc:Fallback>
            <p:pic>
              <p:nvPicPr>
                <p:cNvPr id="169365" name="Freihand 169364">
                  <a:extLst>
                    <a:ext uri="{FF2B5EF4-FFF2-40B4-BE49-F238E27FC236}">
                      <a16:creationId xmlns:a16="http://schemas.microsoft.com/office/drawing/2014/main" id="{D5AE5695-5FFE-404F-8CA9-D464240363C7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908501" y="4924832"/>
                  <a:ext cx="48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69366" name="Freihand 169365">
                  <a:extLst>
                    <a:ext uri="{FF2B5EF4-FFF2-40B4-BE49-F238E27FC236}">
                      <a16:creationId xmlns:a16="http://schemas.microsoft.com/office/drawing/2014/main" id="{ACF77955-7489-4B77-B7E9-53634A9F25F4}"/>
                    </a:ext>
                  </a:extLst>
                </p14:cNvPr>
                <p14:cNvContentPartPr/>
                <p14:nvPr/>
              </p14:nvContentPartPr>
              <p14:xfrm>
                <a:off x="4167701" y="4989992"/>
                <a:ext cx="95760" cy="74520"/>
              </p14:xfrm>
            </p:contentPart>
          </mc:Choice>
          <mc:Fallback>
            <p:pic>
              <p:nvPicPr>
                <p:cNvPr id="169366" name="Freihand 169365">
                  <a:extLst>
                    <a:ext uri="{FF2B5EF4-FFF2-40B4-BE49-F238E27FC236}">
                      <a16:creationId xmlns:a16="http://schemas.microsoft.com/office/drawing/2014/main" id="{ACF77955-7489-4B77-B7E9-53634A9F25F4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4163381" y="4985672"/>
                  <a:ext cx="104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69367" name="Freihand 169366">
                  <a:extLst>
                    <a:ext uri="{FF2B5EF4-FFF2-40B4-BE49-F238E27FC236}">
                      <a16:creationId xmlns:a16="http://schemas.microsoft.com/office/drawing/2014/main" id="{695313EB-01C0-47D9-B958-25231B404CF5}"/>
                    </a:ext>
                  </a:extLst>
                </p14:cNvPr>
                <p14:cNvContentPartPr/>
                <p14:nvPr/>
              </p14:nvContentPartPr>
              <p14:xfrm>
                <a:off x="4698341" y="4656632"/>
                <a:ext cx="217440" cy="9000"/>
              </p14:xfrm>
            </p:contentPart>
          </mc:Choice>
          <mc:Fallback>
            <p:pic>
              <p:nvPicPr>
                <p:cNvPr id="169367" name="Freihand 169366">
                  <a:extLst>
                    <a:ext uri="{FF2B5EF4-FFF2-40B4-BE49-F238E27FC236}">
                      <a16:creationId xmlns:a16="http://schemas.microsoft.com/office/drawing/2014/main" id="{695313EB-01C0-47D9-B958-25231B404CF5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694021" y="4652312"/>
                  <a:ext cx="226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69368" name="Freihand 169367">
                  <a:extLst>
                    <a:ext uri="{FF2B5EF4-FFF2-40B4-BE49-F238E27FC236}">
                      <a16:creationId xmlns:a16="http://schemas.microsoft.com/office/drawing/2014/main" id="{FDC7FEBB-1593-4CCB-BCE5-D92134E3EBE7}"/>
                    </a:ext>
                  </a:extLst>
                </p14:cNvPr>
                <p14:cNvContentPartPr/>
                <p14:nvPr/>
              </p14:nvContentPartPr>
              <p14:xfrm>
                <a:off x="4708061" y="4686512"/>
                <a:ext cx="242640" cy="11520"/>
              </p14:xfrm>
            </p:contentPart>
          </mc:Choice>
          <mc:Fallback>
            <p:pic>
              <p:nvPicPr>
                <p:cNvPr id="169368" name="Freihand 169367">
                  <a:extLst>
                    <a:ext uri="{FF2B5EF4-FFF2-40B4-BE49-F238E27FC236}">
                      <a16:creationId xmlns:a16="http://schemas.microsoft.com/office/drawing/2014/main" id="{FDC7FEBB-1593-4CCB-BCE5-D92134E3EBE7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703741" y="4682192"/>
                  <a:ext cx="251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69371" name="Freihand 169370">
                  <a:extLst>
                    <a:ext uri="{FF2B5EF4-FFF2-40B4-BE49-F238E27FC236}">
                      <a16:creationId xmlns:a16="http://schemas.microsoft.com/office/drawing/2014/main" id="{0FE40851-5EAF-4F11-A349-E847737CC4F6}"/>
                    </a:ext>
                  </a:extLst>
                </p14:cNvPr>
                <p14:cNvContentPartPr/>
                <p14:nvPr/>
              </p14:nvContentPartPr>
              <p14:xfrm>
                <a:off x="5035661" y="4578152"/>
                <a:ext cx="101160" cy="132480"/>
              </p14:xfrm>
            </p:contentPart>
          </mc:Choice>
          <mc:Fallback>
            <p:pic>
              <p:nvPicPr>
                <p:cNvPr id="169371" name="Freihand 169370">
                  <a:extLst>
                    <a:ext uri="{FF2B5EF4-FFF2-40B4-BE49-F238E27FC236}">
                      <a16:creationId xmlns:a16="http://schemas.microsoft.com/office/drawing/2014/main" id="{0FE40851-5EAF-4F11-A349-E847737CC4F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031341" y="4573832"/>
                  <a:ext cx="109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69372" name="Freihand 169371">
                  <a:extLst>
                    <a:ext uri="{FF2B5EF4-FFF2-40B4-BE49-F238E27FC236}">
                      <a16:creationId xmlns:a16="http://schemas.microsoft.com/office/drawing/2014/main" id="{1BFA0FE9-DB6E-499B-8CB2-152FB0F34869}"/>
                    </a:ext>
                  </a:extLst>
                </p14:cNvPr>
                <p14:cNvContentPartPr/>
                <p14:nvPr/>
              </p14:nvContentPartPr>
              <p14:xfrm>
                <a:off x="5065901" y="4563752"/>
                <a:ext cx="115920" cy="14040"/>
              </p14:xfrm>
            </p:contentPart>
          </mc:Choice>
          <mc:Fallback>
            <p:pic>
              <p:nvPicPr>
                <p:cNvPr id="169372" name="Freihand 169371">
                  <a:extLst>
                    <a:ext uri="{FF2B5EF4-FFF2-40B4-BE49-F238E27FC236}">
                      <a16:creationId xmlns:a16="http://schemas.microsoft.com/office/drawing/2014/main" id="{1BFA0FE9-DB6E-499B-8CB2-152FB0F34869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061581" y="4559432"/>
                  <a:ext cx="124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69373" name="Freihand 169372">
                  <a:extLst>
                    <a:ext uri="{FF2B5EF4-FFF2-40B4-BE49-F238E27FC236}">
                      <a16:creationId xmlns:a16="http://schemas.microsoft.com/office/drawing/2014/main" id="{FEE7891D-C393-4D5A-90DB-63C86C8A2358}"/>
                    </a:ext>
                  </a:extLst>
                </p14:cNvPr>
                <p14:cNvContentPartPr/>
                <p14:nvPr/>
              </p14:nvContentPartPr>
              <p14:xfrm>
                <a:off x="5252381" y="4499312"/>
                <a:ext cx="133200" cy="221760"/>
              </p14:xfrm>
            </p:contentPart>
          </mc:Choice>
          <mc:Fallback>
            <p:pic>
              <p:nvPicPr>
                <p:cNvPr id="169373" name="Freihand 169372">
                  <a:extLst>
                    <a:ext uri="{FF2B5EF4-FFF2-40B4-BE49-F238E27FC236}">
                      <a16:creationId xmlns:a16="http://schemas.microsoft.com/office/drawing/2014/main" id="{FEE7891D-C393-4D5A-90DB-63C86C8A2358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5248061" y="4494992"/>
                  <a:ext cx="141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69374" name="Freihand 169373">
                  <a:extLst>
                    <a:ext uri="{FF2B5EF4-FFF2-40B4-BE49-F238E27FC236}">
                      <a16:creationId xmlns:a16="http://schemas.microsoft.com/office/drawing/2014/main" id="{5C722B26-D4CF-45B3-98C0-51DAF830F251}"/>
                    </a:ext>
                  </a:extLst>
                </p14:cNvPr>
                <p14:cNvContentPartPr/>
                <p14:nvPr/>
              </p14:nvContentPartPr>
              <p14:xfrm>
                <a:off x="5429501" y="4585712"/>
                <a:ext cx="92160" cy="60480"/>
              </p14:xfrm>
            </p:contentPart>
          </mc:Choice>
          <mc:Fallback>
            <p:pic>
              <p:nvPicPr>
                <p:cNvPr id="169374" name="Freihand 169373">
                  <a:extLst>
                    <a:ext uri="{FF2B5EF4-FFF2-40B4-BE49-F238E27FC236}">
                      <a16:creationId xmlns:a16="http://schemas.microsoft.com/office/drawing/2014/main" id="{5C722B26-D4CF-45B3-98C0-51DAF830F25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5425181" y="4581392"/>
                  <a:ext cx="100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69375" name="Freihand 169374">
                  <a:extLst>
                    <a:ext uri="{FF2B5EF4-FFF2-40B4-BE49-F238E27FC236}">
                      <a16:creationId xmlns:a16="http://schemas.microsoft.com/office/drawing/2014/main" id="{47350D0A-2DEE-4814-B682-35F1187F3282}"/>
                    </a:ext>
                  </a:extLst>
                </p14:cNvPr>
                <p14:cNvContentPartPr/>
                <p14:nvPr/>
              </p14:nvContentPartPr>
              <p14:xfrm>
                <a:off x="5523461" y="4644032"/>
                <a:ext cx="11880" cy="75240"/>
              </p14:xfrm>
            </p:contentPart>
          </mc:Choice>
          <mc:Fallback>
            <p:pic>
              <p:nvPicPr>
                <p:cNvPr id="169375" name="Freihand 169374">
                  <a:extLst>
                    <a:ext uri="{FF2B5EF4-FFF2-40B4-BE49-F238E27FC236}">
                      <a16:creationId xmlns:a16="http://schemas.microsoft.com/office/drawing/2014/main" id="{47350D0A-2DEE-4814-B682-35F1187F3282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5519141" y="4639712"/>
                  <a:ext cx="20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69376" name="Freihand 169375">
                  <a:extLst>
                    <a:ext uri="{FF2B5EF4-FFF2-40B4-BE49-F238E27FC236}">
                      <a16:creationId xmlns:a16="http://schemas.microsoft.com/office/drawing/2014/main" id="{DFCF3375-BFDA-42D8-A373-5A35DAC00A31}"/>
                    </a:ext>
                  </a:extLst>
                </p14:cNvPr>
                <p14:cNvContentPartPr/>
                <p14:nvPr/>
              </p14:nvContentPartPr>
              <p14:xfrm>
                <a:off x="5594381" y="4569152"/>
                <a:ext cx="84960" cy="108720"/>
              </p14:xfrm>
            </p:contentPart>
          </mc:Choice>
          <mc:Fallback>
            <p:pic>
              <p:nvPicPr>
                <p:cNvPr id="169376" name="Freihand 169375">
                  <a:extLst>
                    <a:ext uri="{FF2B5EF4-FFF2-40B4-BE49-F238E27FC236}">
                      <a16:creationId xmlns:a16="http://schemas.microsoft.com/office/drawing/2014/main" id="{DFCF3375-BFDA-42D8-A373-5A35DAC00A31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590061" y="4564832"/>
                  <a:ext cx="93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69377" name="Freihand 169376">
                  <a:extLst>
                    <a:ext uri="{FF2B5EF4-FFF2-40B4-BE49-F238E27FC236}">
                      <a16:creationId xmlns:a16="http://schemas.microsoft.com/office/drawing/2014/main" id="{EAAE4EFD-DBB0-4D13-A4DF-2AEDAACD9D8F}"/>
                    </a:ext>
                  </a:extLst>
                </p14:cNvPr>
                <p14:cNvContentPartPr/>
                <p14:nvPr/>
              </p14:nvContentPartPr>
              <p14:xfrm>
                <a:off x="5667461" y="4511552"/>
                <a:ext cx="79200" cy="33480"/>
              </p14:xfrm>
            </p:contentPart>
          </mc:Choice>
          <mc:Fallback>
            <p:pic>
              <p:nvPicPr>
                <p:cNvPr id="169377" name="Freihand 169376">
                  <a:extLst>
                    <a:ext uri="{FF2B5EF4-FFF2-40B4-BE49-F238E27FC236}">
                      <a16:creationId xmlns:a16="http://schemas.microsoft.com/office/drawing/2014/main" id="{EAAE4EFD-DBB0-4D13-A4DF-2AEDAACD9D8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663141" y="4507232"/>
                  <a:ext cx="87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69378" name="Freihand 169377">
                  <a:extLst>
                    <a:ext uri="{FF2B5EF4-FFF2-40B4-BE49-F238E27FC236}">
                      <a16:creationId xmlns:a16="http://schemas.microsoft.com/office/drawing/2014/main" id="{16DEEDCA-1157-4D99-940C-6E0BAC1AC797}"/>
                    </a:ext>
                  </a:extLst>
                </p14:cNvPr>
                <p14:cNvContentPartPr/>
                <p14:nvPr/>
              </p14:nvContentPartPr>
              <p14:xfrm>
                <a:off x="5838461" y="4574552"/>
                <a:ext cx="20160" cy="108360"/>
              </p14:xfrm>
            </p:contentPart>
          </mc:Choice>
          <mc:Fallback>
            <p:pic>
              <p:nvPicPr>
                <p:cNvPr id="169378" name="Freihand 169377">
                  <a:extLst>
                    <a:ext uri="{FF2B5EF4-FFF2-40B4-BE49-F238E27FC236}">
                      <a16:creationId xmlns:a16="http://schemas.microsoft.com/office/drawing/2014/main" id="{16DEEDCA-1157-4D99-940C-6E0BAC1AC797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834141" y="4570232"/>
                  <a:ext cx="28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69379" name="Freihand 169378">
                  <a:extLst>
                    <a:ext uri="{FF2B5EF4-FFF2-40B4-BE49-F238E27FC236}">
                      <a16:creationId xmlns:a16="http://schemas.microsoft.com/office/drawing/2014/main" id="{2863A90B-428B-47C1-B27F-5EC5D183DDDF}"/>
                    </a:ext>
                  </a:extLst>
                </p14:cNvPr>
                <p14:cNvContentPartPr/>
                <p14:nvPr/>
              </p14:nvContentPartPr>
              <p14:xfrm>
                <a:off x="5803901" y="4605872"/>
                <a:ext cx="138600" cy="26280"/>
              </p14:xfrm>
            </p:contentPart>
          </mc:Choice>
          <mc:Fallback>
            <p:pic>
              <p:nvPicPr>
                <p:cNvPr id="169379" name="Freihand 169378">
                  <a:extLst>
                    <a:ext uri="{FF2B5EF4-FFF2-40B4-BE49-F238E27FC236}">
                      <a16:creationId xmlns:a16="http://schemas.microsoft.com/office/drawing/2014/main" id="{2863A90B-428B-47C1-B27F-5EC5D183DDD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799581" y="4601552"/>
                  <a:ext cx="147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69380" name="Freihand 169379">
                  <a:extLst>
                    <a:ext uri="{FF2B5EF4-FFF2-40B4-BE49-F238E27FC236}">
                      <a16:creationId xmlns:a16="http://schemas.microsoft.com/office/drawing/2014/main" id="{F2C0508D-5A83-46D1-AC7E-C5E0AE4DE1F8}"/>
                    </a:ext>
                  </a:extLst>
                </p14:cNvPr>
                <p14:cNvContentPartPr/>
                <p14:nvPr/>
              </p14:nvContentPartPr>
              <p14:xfrm>
                <a:off x="5951501" y="4561232"/>
                <a:ext cx="100440" cy="141120"/>
              </p14:xfrm>
            </p:contentPart>
          </mc:Choice>
          <mc:Fallback>
            <p:pic>
              <p:nvPicPr>
                <p:cNvPr id="169380" name="Freihand 169379">
                  <a:extLst>
                    <a:ext uri="{FF2B5EF4-FFF2-40B4-BE49-F238E27FC236}">
                      <a16:creationId xmlns:a16="http://schemas.microsoft.com/office/drawing/2014/main" id="{F2C0508D-5A83-46D1-AC7E-C5E0AE4DE1F8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947181" y="4556912"/>
                  <a:ext cx="109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69381" name="Freihand 169380">
                  <a:extLst>
                    <a:ext uri="{FF2B5EF4-FFF2-40B4-BE49-F238E27FC236}">
                      <a16:creationId xmlns:a16="http://schemas.microsoft.com/office/drawing/2014/main" id="{B9C43973-529E-45E2-A174-87FE05137166}"/>
                    </a:ext>
                  </a:extLst>
                </p14:cNvPr>
                <p14:cNvContentPartPr/>
                <p14:nvPr/>
              </p14:nvContentPartPr>
              <p14:xfrm>
                <a:off x="6098741" y="4575272"/>
                <a:ext cx="64080" cy="76320"/>
              </p14:xfrm>
            </p:contentPart>
          </mc:Choice>
          <mc:Fallback>
            <p:pic>
              <p:nvPicPr>
                <p:cNvPr id="169381" name="Freihand 169380">
                  <a:extLst>
                    <a:ext uri="{FF2B5EF4-FFF2-40B4-BE49-F238E27FC236}">
                      <a16:creationId xmlns:a16="http://schemas.microsoft.com/office/drawing/2014/main" id="{B9C43973-529E-45E2-A174-87FE05137166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094421" y="4570952"/>
                  <a:ext cx="72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69383" name="Freihand 169382">
                  <a:extLst>
                    <a:ext uri="{FF2B5EF4-FFF2-40B4-BE49-F238E27FC236}">
                      <a16:creationId xmlns:a16="http://schemas.microsoft.com/office/drawing/2014/main" id="{EA99A06F-6B1B-4591-A999-ED61C3D7ABD3}"/>
                    </a:ext>
                  </a:extLst>
                </p14:cNvPr>
                <p14:cNvContentPartPr/>
                <p14:nvPr/>
              </p14:nvContentPartPr>
              <p14:xfrm>
                <a:off x="6096581" y="4597952"/>
                <a:ext cx="56160" cy="78840"/>
              </p14:xfrm>
            </p:contentPart>
          </mc:Choice>
          <mc:Fallback>
            <p:pic>
              <p:nvPicPr>
                <p:cNvPr id="169383" name="Freihand 169382">
                  <a:extLst>
                    <a:ext uri="{FF2B5EF4-FFF2-40B4-BE49-F238E27FC236}">
                      <a16:creationId xmlns:a16="http://schemas.microsoft.com/office/drawing/2014/main" id="{EA99A06F-6B1B-4591-A999-ED61C3D7ABD3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092261" y="4593632"/>
                  <a:ext cx="64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69384" name="Freihand 169383">
                  <a:extLst>
                    <a:ext uri="{FF2B5EF4-FFF2-40B4-BE49-F238E27FC236}">
                      <a16:creationId xmlns:a16="http://schemas.microsoft.com/office/drawing/2014/main" id="{35116FD8-CAB9-49C6-B3E0-6A659E065DF7}"/>
                    </a:ext>
                  </a:extLst>
                </p14:cNvPr>
                <p14:cNvContentPartPr/>
                <p14:nvPr/>
              </p14:nvContentPartPr>
              <p14:xfrm>
                <a:off x="6195941" y="4496432"/>
                <a:ext cx="57240" cy="72360"/>
              </p14:xfrm>
            </p:contentPart>
          </mc:Choice>
          <mc:Fallback>
            <p:pic>
              <p:nvPicPr>
                <p:cNvPr id="169384" name="Freihand 169383">
                  <a:extLst>
                    <a:ext uri="{FF2B5EF4-FFF2-40B4-BE49-F238E27FC236}">
                      <a16:creationId xmlns:a16="http://schemas.microsoft.com/office/drawing/2014/main" id="{35116FD8-CAB9-49C6-B3E0-6A659E065DF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6191621" y="4492112"/>
                  <a:ext cx="65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69385" name="Freihand 169384">
                  <a:extLst>
                    <a:ext uri="{FF2B5EF4-FFF2-40B4-BE49-F238E27FC236}">
                      <a16:creationId xmlns:a16="http://schemas.microsoft.com/office/drawing/2014/main" id="{AE948713-DE3D-4E31-8D94-72E63932AC23}"/>
                    </a:ext>
                  </a:extLst>
                </p14:cNvPr>
                <p14:cNvContentPartPr/>
                <p14:nvPr/>
              </p14:nvContentPartPr>
              <p14:xfrm>
                <a:off x="6301781" y="4584272"/>
                <a:ext cx="13680" cy="78480"/>
              </p14:xfrm>
            </p:contentPart>
          </mc:Choice>
          <mc:Fallback>
            <p:pic>
              <p:nvPicPr>
                <p:cNvPr id="169385" name="Freihand 169384">
                  <a:extLst>
                    <a:ext uri="{FF2B5EF4-FFF2-40B4-BE49-F238E27FC236}">
                      <a16:creationId xmlns:a16="http://schemas.microsoft.com/office/drawing/2014/main" id="{AE948713-DE3D-4E31-8D94-72E63932AC2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297461" y="4579952"/>
                  <a:ext cx="22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69386" name="Freihand 169385">
                  <a:extLst>
                    <a:ext uri="{FF2B5EF4-FFF2-40B4-BE49-F238E27FC236}">
                      <a16:creationId xmlns:a16="http://schemas.microsoft.com/office/drawing/2014/main" id="{F07765EB-8782-441C-968D-6E34B3015A69}"/>
                    </a:ext>
                  </a:extLst>
                </p14:cNvPr>
                <p14:cNvContentPartPr/>
                <p14:nvPr/>
              </p14:nvContentPartPr>
              <p14:xfrm>
                <a:off x="6271181" y="4625672"/>
                <a:ext cx="79560" cy="7920"/>
              </p14:xfrm>
            </p:contentPart>
          </mc:Choice>
          <mc:Fallback>
            <p:pic>
              <p:nvPicPr>
                <p:cNvPr id="169386" name="Freihand 169385">
                  <a:extLst>
                    <a:ext uri="{FF2B5EF4-FFF2-40B4-BE49-F238E27FC236}">
                      <a16:creationId xmlns:a16="http://schemas.microsoft.com/office/drawing/2014/main" id="{F07765EB-8782-441C-968D-6E34B3015A69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6266861" y="4621352"/>
                  <a:ext cx="88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69387" name="Freihand 169386">
                  <a:extLst>
                    <a:ext uri="{FF2B5EF4-FFF2-40B4-BE49-F238E27FC236}">
                      <a16:creationId xmlns:a16="http://schemas.microsoft.com/office/drawing/2014/main" id="{7900279F-8948-4042-94AC-5513D5106C8C}"/>
                    </a:ext>
                  </a:extLst>
                </p14:cNvPr>
                <p14:cNvContentPartPr/>
                <p14:nvPr/>
              </p14:nvContentPartPr>
              <p14:xfrm>
                <a:off x="6406541" y="4569872"/>
                <a:ext cx="127080" cy="143280"/>
              </p14:xfrm>
            </p:contentPart>
          </mc:Choice>
          <mc:Fallback>
            <p:pic>
              <p:nvPicPr>
                <p:cNvPr id="169387" name="Freihand 169386">
                  <a:extLst>
                    <a:ext uri="{FF2B5EF4-FFF2-40B4-BE49-F238E27FC236}">
                      <a16:creationId xmlns:a16="http://schemas.microsoft.com/office/drawing/2014/main" id="{7900279F-8948-4042-94AC-5513D5106C8C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402221" y="4565552"/>
                  <a:ext cx="135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69388" name="Freihand 169387">
                  <a:extLst>
                    <a:ext uri="{FF2B5EF4-FFF2-40B4-BE49-F238E27FC236}">
                      <a16:creationId xmlns:a16="http://schemas.microsoft.com/office/drawing/2014/main" id="{0E0B14D5-AEA6-4ACD-8441-D9D9787526A6}"/>
                    </a:ext>
                  </a:extLst>
                </p14:cNvPr>
                <p14:cNvContentPartPr/>
                <p14:nvPr/>
              </p14:nvContentPartPr>
              <p14:xfrm>
                <a:off x="6590501" y="4562672"/>
                <a:ext cx="81720" cy="100800"/>
              </p14:xfrm>
            </p:contentPart>
          </mc:Choice>
          <mc:Fallback>
            <p:pic>
              <p:nvPicPr>
                <p:cNvPr id="169388" name="Freihand 169387">
                  <a:extLst>
                    <a:ext uri="{FF2B5EF4-FFF2-40B4-BE49-F238E27FC236}">
                      <a16:creationId xmlns:a16="http://schemas.microsoft.com/office/drawing/2014/main" id="{0E0B14D5-AEA6-4ACD-8441-D9D9787526A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586181" y="4558352"/>
                  <a:ext cx="90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69389" name="Freihand 169388">
                  <a:extLst>
                    <a:ext uri="{FF2B5EF4-FFF2-40B4-BE49-F238E27FC236}">
                      <a16:creationId xmlns:a16="http://schemas.microsoft.com/office/drawing/2014/main" id="{6C0A883D-0051-4D7A-8B49-17D68A769230}"/>
                    </a:ext>
                  </a:extLst>
                </p14:cNvPr>
                <p14:cNvContentPartPr/>
                <p14:nvPr/>
              </p14:nvContentPartPr>
              <p14:xfrm>
                <a:off x="6690221" y="4477712"/>
                <a:ext cx="150840" cy="81000"/>
              </p14:xfrm>
            </p:contentPart>
          </mc:Choice>
          <mc:Fallback>
            <p:pic>
              <p:nvPicPr>
                <p:cNvPr id="169389" name="Freihand 169388">
                  <a:extLst>
                    <a:ext uri="{FF2B5EF4-FFF2-40B4-BE49-F238E27FC236}">
                      <a16:creationId xmlns:a16="http://schemas.microsoft.com/office/drawing/2014/main" id="{6C0A883D-0051-4D7A-8B49-17D68A76923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685901" y="4473392"/>
                  <a:ext cx="159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69390" name="Freihand 169389">
                  <a:extLst>
                    <a:ext uri="{FF2B5EF4-FFF2-40B4-BE49-F238E27FC236}">
                      <a16:creationId xmlns:a16="http://schemas.microsoft.com/office/drawing/2014/main" id="{7850820F-7CFC-4E6F-A0DE-A423040DBD90}"/>
                    </a:ext>
                  </a:extLst>
                </p14:cNvPr>
                <p14:cNvContentPartPr/>
                <p14:nvPr/>
              </p14:nvContentPartPr>
              <p14:xfrm>
                <a:off x="6845741" y="4565912"/>
                <a:ext cx="7560" cy="91080"/>
              </p14:xfrm>
            </p:contentPart>
          </mc:Choice>
          <mc:Fallback>
            <p:pic>
              <p:nvPicPr>
                <p:cNvPr id="169390" name="Freihand 169389">
                  <a:extLst>
                    <a:ext uri="{FF2B5EF4-FFF2-40B4-BE49-F238E27FC236}">
                      <a16:creationId xmlns:a16="http://schemas.microsoft.com/office/drawing/2014/main" id="{7850820F-7CFC-4E6F-A0DE-A423040DBD90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841421" y="4561592"/>
                  <a:ext cx="16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69391" name="Freihand 169390">
                  <a:extLst>
                    <a:ext uri="{FF2B5EF4-FFF2-40B4-BE49-F238E27FC236}">
                      <a16:creationId xmlns:a16="http://schemas.microsoft.com/office/drawing/2014/main" id="{ACEDF1B3-9B37-4879-A2F4-10235BFA3249}"/>
                    </a:ext>
                  </a:extLst>
                </p14:cNvPr>
                <p14:cNvContentPartPr/>
                <p14:nvPr/>
              </p14:nvContentPartPr>
              <p14:xfrm>
                <a:off x="6817301" y="4621712"/>
                <a:ext cx="311400" cy="31680"/>
              </p14:xfrm>
            </p:contentPart>
          </mc:Choice>
          <mc:Fallback>
            <p:pic>
              <p:nvPicPr>
                <p:cNvPr id="169391" name="Freihand 169390">
                  <a:extLst>
                    <a:ext uri="{FF2B5EF4-FFF2-40B4-BE49-F238E27FC236}">
                      <a16:creationId xmlns:a16="http://schemas.microsoft.com/office/drawing/2014/main" id="{ACEDF1B3-9B37-4879-A2F4-10235BFA3249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812981" y="4617392"/>
                  <a:ext cx="320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69392" name="Freihand 169391">
                  <a:extLst>
                    <a:ext uri="{FF2B5EF4-FFF2-40B4-BE49-F238E27FC236}">
                      <a16:creationId xmlns:a16="http://schemas.microsoft.com/office/drawing/2014/main" id="{335D76D3-C8D3-4373-BBB8-04825B7628F0}"/>
                    </a:ext>
                  </a:extLst>
                </p14:cNvPr>
                <p14:cNvContentPartPr/>
                <p14:nvPr/>
              </p14:nvContentPartPr>
              <p14:xfrm>
                <a:off x="7198541" y="4621712"/>
                <a:ext cx="211680" cy="22680"/>
              </p14:xfrm>
            </p:contentPart>
          </mc:Choice>
          <mc:Fallback>
            <p:pic>
              <p:nvPicPr>
                <p:cNvPr id="169392" name="Freihand 169391">
                  <a:extLst>
                    <a:ext uri="{FF2B5EF4-FFF2-40B4-BE49-F238E27FC236}">
                      <a16:creationId xmlns:a16="http://schemas.microsoft.com/office/drawing/2014/main" id="{335D76D3-C8D3-4373-BBB8-04825B7628F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194221" y="4617392"/>
                  <a:ext cx="220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69393" name="Freihand 169392">
                  <a:extLst>
                    <a:ext uri="{FF2B5EF4-FFF2-40B4-BE49-F238E27FC236}">
                      <a16:creationId xmlns:a16="http://schemas.microsoft.com/office/drawing/2014/main" id="{AABB75DE-A8CF-4D45-8E0A-156FA4F1D1D0}"/>
                    </a:ext>
                  </a:extLst>
                </p14:cNvPr>
                <p14:cNvContentPartPr/>
                <p14:nvPr/>
              </p14:nvContentPartPr>
              <p14:xfrm>
                <a:off x="7460621" y="4417952"/>
                <a:ext cx="162360" cy="266400"/>
              </p14:xfrm>
            </p:contentPart>
          </mc:Choice>
          <mc:Fallback>
            <p:pic>
              <p:nvPicPr>
                <p:cNvPr id="169393" name="Freihand 169392">
                  <a:extLst>
                    <a:ext uri="{FF2B5EF4-FFF2-40B4-BE49-F238E27FC236}">
                      <a16:creationId xmlns:a16="http://schemas.microsoft.com/office/drawing/2014/main" id="{AABB75DE-A8CF-4D45-8E0A-156FA4F1D1D0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456301" y="4413632"/>
                  <a:ext cx="171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69394" name="Freihand 169393">
                  <a:extLst>
                    <a:ext uri="{FF2B5EF4-FFF2-40B4-BE49-F238E27FC236}">
                      <a16:creationId xmlns:a16="http://schemas.microsoft.com/office/drawing/2014/main" id="{06FEFCC0-CC9D-4C6D-B256-4C1C6073E4EA}"/>
                    </a:ext>
                  </a:extLst>
                </p14:cNvPr>
                <p14:cNvContentPartPr/>
                <p14:nvPr/>
              </p14:nvContentPartPr>
              <p14:xfrm>
                <a:off x="5448221" y="4807112"/>
                <a:ext cx="912960" cy="104040"/>
              </p14:xfrm>
            </p:contentPart>
          </mc:Choice>
          <mc:Fallback>
            <p:pic>
              <p:nvPicPr>
                <p:cNvPr id="169394" name="Freihand 169393">
                  <a:extLst>
                    <a:ext uri="{FF2B5EF4-FFF2-40B4-BE49-F238E27FC236}">
                      <a16:creationId xmlns:a16="http://schemas.microsoft.com/office/drawing/2014/main" id="{06FEFCC0-CC9D-4C6D-B256-4C1C6073E4EA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443901" y="4802792"/>
                  <a:ext cx="921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69395" name="Freihand 169394">
                  <a:extLst>
                    <a:ext uri="{FF2B5EF4-FFF2-40B4-BE49-F238E27FC236}">
                      <a16:creationId xmlns:a16="http://schemas.microsoft.com/office/drawing/2014/main" id="{2795C414-776B-49DC-932D-75DD286A68A9}"/>
                    </a:ext>
                  </a:extLst>
                </p14:cNvPr>
                <p14:cNvContentPartPr/>
                <p14:nvPr/>
              </p14:nvContentPartPr>
              <p14:xfrm>
                <a:off x="6361181" y="4793072"/>
                <a:ext cx="909360" cy="117360"/>
              </p14:xfrm>
            </p:contentPart>
          </mc:Choice>
          <mc:Fallback>
            <p:pic>
              <p:nvPicPr>
                <p:cNvPr id="169395" name="Freihand 169394">
                  <a:extLst>
                    <a:ext uri="{FF2B5EF4-FFF2-40B4-BE49-F238E27FC236}">
                      <a16:creationId xmlns:a16="http://schemas.microsoft.com/office/drawing/2014/main" id="{2795C414-776B-49DC-932D-75DD286A68A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6356861" y="4788752"/>
                  <a:ext cx="918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69409" name="Freihand 169408">
                  <a:extLst>
                    <a:ext uri="{FF2B5EF4-FFF2-40B4-BE49-F238E27FC236}">
                      <a16:creationId xmlns:a16="http://schemas.microsoft.com/office/drawing/2014/main" id="{0255E771-1E0F-49FF-B0BB-88C1357B9758}"/>
                    </a:ext>
                  </a:extLst>
                </p14:cNvPr>
                <p14:cNvContentPartPr/>
                <p14:nvPr/>
              </p14:nvContentPartPr>
              <p14:xfrm>
                <a:off x="6845741" y="5149472"/>
                <a:ext cx="149400" cy="17640"/>
              </p14:xfrm>
            </p:contentPart>
          </mc:Choice>
          <mc:Fallback>
            <p:pic>
              <p:nvPicPr>
                <p:cNvPr id="169409" name="Freihand 169408">
                  <a:extLst>
                    <a:ext uri="{FF2B5EF4-FFF2-40B4-BE49-F238E27FC236}">
                      <a16:creationId xmlns:a16="http://schemas.microsoft.com/office/drawing/2014/main" id="{0255E771-1E0F-49FF-B0BB-88C1357B9758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6841421" y="5145152"/>
                  <a:ext cx="158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69410" name="Freihand 169409">
                  <a:extLst>
                    <a:ext uri="{FF2B5EF4-FFF2-40B4-BE49-F238E27FC236}">
                      <a16:creationId xmlns:a16="http://schemas.microsoft.com/office/drawing/2014/main" id="{05E855C4-6F50-4A00-9571-F36FF9833422}"/>
                    </a:ext>
                  </a:extLst>
                </p14:cNvPr>
                <p14:cNvContentPartPr/>
                <p14:nvPr/>
              </p14:nvContentPartPr>
              <p14:xfrm>
                <a:off x="6862301" y="5190512"/>
                <a:ext cx="177840" cy="17640"/>
              </p14:xfrm>
            </p:contentPart>
          </mc:Choice>
          <mc:Fallback>
            <p:pic>
              <p:nvPicPr>
                <p:cNvPr id="169410" name="Freihand 169409">
                  <a:extLst>
                    <a:ext uri="{FF2B5EF4-FFF2-40B4-BE49-F238E27FC236}">
                      <a16:creationId xmlns:a16="http://schemas.microsoft.com/office/drawing/2014/main" id="{05E855C4-6F50-4A00-9571-F36FF9833422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6857981" y="5186192"/>
                  <a:ext cx="186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69411" name="Freihand 169410">
                  <a:extLst>
                    <a:ext uri="{FF2B5EF4-FFF2-40B4-BE49-F238E27FC236}">
                      <a16:creationId xmlns:a16="http://schemas.microsoft.com/office/drawing/2014/main" id="{A8679ED2-6A5C-49B7-9363-2D4043463217}"/>
                    </a:ext>
                  </a:extLst>
                </p14:cNvPr>
                <p14:cNvContentPartPr/>
                <p14:nvPr/>
              </p14:nvContentPartPr>
              <p14:xfrm>
                <a:off x="7144541" y="5049752"/>
                <a:ext cx="149400" cy="174240"/>
              </p14:xfrm>
            </p:contentPart>
          </mc:Choice>
          <mc:Fallback>
            <p:pic>
              <p:nvPicPr>
                <p:cNvPr id="169411" name="Freihand 169410">
                  <a:extLst>
                    <a:ext uri="{FF2B5EF4-FFF2-40B4-BE49-F238E27FC236}">
                      <a16:creationId xmlns:a16="http://schemas.microsoft.com/office/drawing/2014/main" id="{A8679ED2-6A5C-49B7-9363-2D404346321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140221" y="5045432"/>
                  <a:ext cx="158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69412" name="Freihand 169411">
                  <a:extLst>
                    <a:ext uri="{FF2B5EF4-FFF2-40B4-BE49-F238E27FC236}">
                      <a16:creationId xmlns:a16="http://schemas.microsoft.com/office/drawing/2014/main" id="{391FDFD9-11DD-47BE-B8E1-31B96C476993}"/>
                    </a:ext>
                  </a:extLst>
                </p14:cNvPr>
                <p14:cNvContentPartPr/>
                <p14:nvPr/>
              </p14:nvContentPartPr>
              <p14:xfrm>
                <a:off x="7198541" y="5043632"/>
                <a:ext cx="154440" cy="5760"/>
              </p14:xfrm>
            </p:contentPart>
          </mc:Choice>
          <mc:Fallback>
            <p:pic>
              <p:nvPicPr>
                <p:cNvPr id="169412" name="Freihand 169411">
                  <a:extLst>
                    <a:ext uri="{FF2B5EF4-FFF2-40B4-BE49-F238E27FC236}">
                      <a16:creationId xmlns:a16="http://schemas.microsoft.com/office/drawing/2014/main" id="{391FDFD9-11DD-47BE-B8E1-31B96C476993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194221" y="5039312"/>
                  <a:ext cx="163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69413" name="Freihand 169412">
                  <a:extLst>
                    <a:ext uri="{FF2B5EF4-FFF2-40B4-BE49-F238E27FC236}">
                      <a16:creationId xmlns:a16="http://schemas.microsoft.com/office/drawing/2014/main" id="{8AEF17FD-4624-4EEB-AA5F-25C627968EC0}"/>
                    </a:ext>
                  </a:extLst>
                </p14:cNvPr>
                <p14:cNvContentPartPr/>
                <p14:nvPr/>
              </p14:nvContentPartPr>
              <p14:xfrm>
                <a:off x="7440101" y="5115992"/>
                <a:ext cx="20160" cy="10800"/>
              </p14:xfrm>
            </p:contentPart>
          </mc:Choice>
          <mc:Fallback>
            <p:pic>
              <p:nvPicPr>
                <p:cNvPr id="169413" name="Freihand 169412">
                  <a:extLst>
                    <a:ext uri="{FF2B5EF4-FFF2-40B4-BE49-F238E27FC236}">
                      <a16:creationId xmlns:a16="http://schemas.microsoft.com/office/drawing/2014/main" id="{8AEF17FD-4624-4EEB-AA5F-25C627968EC0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435781" y="5111672"/>
                  <a:ext cx="28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69414" name="Freihand 169413">
                  <a:extLst>
                    <a:ext uri="{FF2B5EF4-FFF2-40B4-BE49-F238E27FC236}">
                      <a16:creationId xmlns:a16="http://schemas.microsoft.com/office/drawing/2014/main" id="{7F3C89E7-54B6-434E-B496-1A2FE3A08968}"/>
                    </a:ext>
                  </a:extLst>
                </p14:cNvPr>
                <p14:cNvContentPartPr/>
                <p14:nvPr/>
              </p14:nvContentPartPr>
              <p14:xfrm>
                <a:off x="7505261" y="5031752"/>
                <a:ext cx="172800" cy="141840"/>
              </p14:xfrm>
            </p:contentPart>
          </mc:Choice>
          <mc:Fallback>
            <p:pic>
              <p:nvPicPr>
                <p:cNvPr id="169414" name="Freihand 169413">
                  <a:extLst>
                    <a:ext uri="{FF2B5EF4-FFF2-40B4-BE49-F238E27FC236}">
                      <a16:creationId xmlns:a16="http://schemas.microsoft.com/office/drawing/2014/main" id="{7F3C89E7-54B6-434E-B496-1A2FE3A08968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500941" y="5027432"/>
                  <a:ext cx="181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69415" name="Freihand 169414">
                  <a:extLst>
                    <a:ext uri="{FF2B5EF4-FFF2-40B4-BE49-F238E27FC236}">
                      <a16:creationId xmlns:a16="http://schemas.microsoft.com/office/drawing/2014/main" id="{DED8DF7F-D865-42EF-8594-2C85D53D06AF}"/>
                    </a:ext>
                  </a:extLst>
                </p14:cNvPr>
                <p14:cNvContentPartPr/>
                <p14:nvPr/>
              </p14:nvContentPartPr>
              <p14:xfrm>
                <a:off x="7687061" y="5020592"/>
                <a:ext cx="155160" cy="117000"/>
              </p14:xfrm>
            </p:contentPart>
          </mc:Choice>
          <mc:Fallback>
            <p:pic>
              <p:nvPicPr>
                <p:cNvPr id="169415" name="Freihand 169414">
                  <a:extLst>
                    <a:ext uri="{FF2B5EF4-FFF2-40B4-BE49-F238E27FC236}">
                      <a16:creationId xmlns:a16="http://schemas.microsoft.com/office/drawing/2014/main" id="{DED8DF7F-D865-42EF-8594-2C85D53D06AF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682741" y="5016272"/>
                  <a:ext cx="163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69418" name="Freihand 169417">
                  <a:extLst>
                    <a:ext uri="{FF2B5EF4-FFF2-40B4-BE49-F238E27FC236}">
                      <a16:creationId xmlns:a16="http://schemas.microsoft.com/office/drawing/2014/main" id="{F5CB8DA5-138D-4AFB-9C9D-99899C5FE1CA}"/>
                    </a:ext>
                  </a:extLst>
                </p14:cNvPr>
                <p14:cNvContentPartPr/>
                <p14:nvPr/>
              </p14:nvContentPartPr>
              <p14:xfrm>
                <a:off x="7972901" y="5077472"/>
                <a:ext cx="133920" cy="18720"/>
              </p14:xfrm>
            </p:contentPart>
          </mc:Choice>
          <mc:Fallback>
            <p:pic>
              <p:nvPicPr>
                <p:cNvPr id="169418" name="Freihand 169417">
                  <a:extLst>
                    <a:ext uri="{FF2B5EF4-FFF2-40B4-BE49-F238E27FC236}">
                      <a16:creationId xmlns:a16="http://schemas.microsoft.com/office/drawing/2014/main" id="{F5CB8DA5-138D-4AFB-9C9D-99899C5FE1C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968581" y="5073152"/>
                  <a:ext cx="142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69419" name="Freihand 169418">
                  <a:extLst>
                    <a:ext uri="{FF2B5EF4-FFF2-40B4-BE49-F238E27FC236}">
                      <a16:creationId xmlns:a16="http://schemas.microsoft.com/office/drawing/2014/main" id="{5BA711C8-D2AE-43AD-8B7D-D3485C956102}"/>
                    </a:ext>
                  </a:extLst>
                </p14:cNvPr>
                <p14:cNvContentPartPr/>
                <p14:nvPr/>
              </p14:nvContentPartPr>
              <p14:xfrm>
                <a:off x="7954541" y="5119232"/>
                <a:ext cx="177120" cy="12600"/>
              </p14:xfrm>
            </p:contentPart>
          </mc:Choice>
          <mc:Fallback>
            <p:pic>
              <p:nvPicPr>
                <p:cNvPr id="169419" name="Freihand 169418">
                  <a:extLst>
                    <a:ext uri="{FF2B5EF4-FFF2-40B4-BE49-F238E27FC236}">
                      <a16:creationId xmlns:a16="http://schemas.microsoft.com/office/drawing/2014/main" id="{5BA711C8-D2AE-43AD-8B7D-D3485C956102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950221" y="5114912"/>
                  <a:ext cx="185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69420" name="Freihand 169419">
                  <a:extLst>
                    <a:ext uri="{FF2B5EF4-FFF2-40B4-BE49-F238E27FC236}">
                      <a16:creationId xmlns:a16="http://schemas.microsoft.com/office/drawing/2014/main" id="{BB08223E-3EAD-4DB9-A6AB-F90B4E9B916C}"/>
                    </a:ext>
                  </a:extLst>
                </p14:cNvPr>
                <p14:cNvContentPartPr/>
                <p14:nvPr/>
              </p14:nvContentPartPr>
              <p14:xfrm>
                <a:off x="8169821" y="4996112"/>
                <a:ext cx="140760" cy="129240"/>
              </p14:xfrm>
            </p:contentPart>
          </mc:Choice>
          <mc:Fallback>
            <p:pic>
              <p:nvPicPr>
                <p:cNvPr id="169420" name="Freihand 169419">
                  <a:extLst>
                    <a:ext uri="{FF2B5EF4-FFF2-40B4-BE49-F238E27FC236}">
                      <a16:creationId xmlns:a16="http://schemas.microsoft.com/office/drawing/2014/main" id="{BB08223E-3EAD-4DB9-A6AB-F90B4E9B916C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165501" y="4991792"/>
                  <a:ext cx="149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69421" name="Freihand 169420">
                  <a:extLst>
                    <a:ext uri="{FF2B5EF4-FFF2-40B4-BE49-F238E27FC236}">
                      <a16:creationId xmlns:a16="http://schemas.microsoft.com/office/drawing/2014/main" id="{5A9ABEC9-7790-46BB-A051-08A58E4185FF}"/>
                    </a:ext>
                  </a:extLst>
                </p14:cNvPr>
                <p14:cNvContentPartPr/>
                <p14:nvPr/>
              </p14:nvContentPartPr>
              <p14:xfrm>
                <a:off x="8249381" y="4974512"/>
                <a:ext cx="294480" cy="142560"/>
              </p14:xfrm>
            </p:contentPart>
          </mc:Choice>
          <mc:Fallback>
            <p:pic>
              <p:nvPicPr>
                <p:cNvPr id="169421" name="Freihand 169420">
                  <a:extLst>
                    <a:ext uri="{FF2B5EF4-FFF2-40B4-BE49-F238E27FC236}">
                      <a16:creationId xmlns:a16="http://schemas.microsoft.com/office/drawing/2014/main" id="{5A9ABEC9-7790-46BB-A051-08A58E4185FF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8245061" y="4970192"/>
                  <a:ext cx="303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69428" name="Freihand 169427">
                  <a:extLst>
                    <a:ext uri="{FF2B5EF4-FFF2-40B4-BE49-F238E27FC236}">
                      <a16:creationId xmlns:a16="http://schemas.microsoft.com/office/drawing/2014/main" id="{BC0272B0-7139-4B0C-95C2-4F05186B406A}"/>
                    </a:ext>
                  </a:extLst>
                </p14:cNvPr>
                <p14:cNvContentPartPr/>
                <p14:nvPr/>
              </p14:nvContentPartPr>
              <p14:xfrm>
                <a:off x="5371901" y="5397152"/>
                <a:ext cx="374760" cy="38160"/>
              </p14:xfrm>
            </p:contentPart>
          </mc:Choice>
          <mc:Fallback>
            <p:pic>
              <p:nvPicPr>
                <p:cNvPr id="169428" name="Freihand 169427">
                  <a:extLst>
                    <a:ext uri="{FF2B5EF4-FFF2-40B4-BE49-F238E27FC236}">
                      <a16:creationId xmlns:a16="http://schemas.microsoft.com/office/drawing/2014/main" id="{BC0272B0-7139-4B0C-95C2-4F05186B406A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367581" y="5392832"/>
                  <a:ext cx="383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69429" name="Freihand 169428">
                  <a:extLst>
                    <a:ext uri="{FF2B5EF4-FFF2-40B4-BE49-F238E27FC236}">
                      <a16:creationId xmlns:a16="http://schemas.microsoft.com/office/drawing/2014/main" id="{8C5B9138-268D-49F4-AF10-E56DE32937F9}"/>
                    </a:ext>
                  </a:extLst>
                </p14:cNvPr>
                <p14:cNvContentPartPr/>
                <p14:nvPr/>
              </p14:nvContentPartPr>
              <p14:xfrm>
                <a:off x="8004581" y="5239832"/>
                <a:ext cx="598680" cy="56520"/>
              </p14:xfrm>
            </p:contentPart>
          </mc:Choice>
          <mc:Fallback>
            <p:pic>
              <p:nvPicPr>
                <p:cNvPr id="169429" name="Freihand 169428">
                  <a:extLst>
                    <a:ext uri="{FF2B5EF4-FFF2-40B4-BE49-F238E27FC236}">
                      <a16:creationId xmlns:a16="http://schemas.microsoft.com/office/drawing/2014/main" id="{8C5B9138-268D-49F4-AF10-E56DE32937F9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8000261" y="5235512"/>
                  <a:ext cx="607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69398" name="Freihand 169397">
                  <a:extLst>
                    <a:ext uri="{FF2B5EF4-FFF2-40B4-BE49-F238E27FC236}">
                      <a16:creationId xmlns:a16="http://schemas.microsoft.com/office/drawing/2014/main" id="{F8149E02-A661-4403-8AB6-03CE5E9EFBC1}"/>
                    </a:ext>
                  </a:extLst>
                </p14:cNvPr>
                <p14:cNvContentPartPr/>
                <p14:nvPr/>
              </p14:nvContentPartPr>
              <p14:xfrm>
                <a:off x="6095501" y="4987832"/>
                <a:ext cx="174960" cy="151200"/>
              </p14:xfrm>
            </p:contentPart>
          </mc:Choice>
          <mc:Fallback>
            <p:pic>
              <p:nvPicPr>
                <p:cNvPr id="169398" name="Freihand 169397">
                  <a:extLst>
                    <a:ext uri="{FF2B5EF4-FFF2-40B4-BE49-F238E27FC236}">
                      <a16:creationId xmlns:a16="http://schemas.microsoft.com/office/drawing/2014/main" id="{F8149E02-A661-4403-8AB6-03CE5E9EFBC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091181" y="4983512"/>
                  <a:ext cx="183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69399" name="Freihand 169398">
                  <a:extLst>
                    <a:ext uri="{FF2B5EF4-FFF2-40B4-BE49-F238E27FC236}">
                      <a16:creationId xmlns:a16="http://schemas.microsoft.com/office/drawing/2014/main" id="{DD7E7C56-25A5-4171-ACFF-7DCF2CABA134}"/>
                    </a:ext>
                  </a:extLst>
                </p14:cNvPr>
                <p14:cNvContentPartPr/>
                <p14:nvPr/>
              </p14:nvContentPartPr>
              <p14:xfrm>
                <a:off x="5887421" y="5151632"/>
                <a:ext cx="776160" cy="94680"/>
              </p14:xfrm>
            </p:contentPart>
          </mc:Choice>
          <mc:Fallback>
            <p:pic>
              <p:nvPicPr>
                <p:cNvPr id="169399" name="Freihand 169398">
                  <a:extLst>
                    <a:ext uri="{FF2B5EF4-FFF2-40B4-BE49-F238E27FC236}">
                      <a16:creationId xmlns:a16="http://schemas.microsoft.com/office/drawing/2014/main" id="{DD7E7C56-25A5-4171-ACFF-7DCF2CABA134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5883101" y="5147312"/>
                  <a:ext cx="784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69401" name="Freihand 169400">
                  <a:extLst>
                    <a:ext uri="{FF2B5EF4-FFF2-40B4-BE49-F238E27FC236}">
                      <a16:creationId xmlns:a16="http://schemas.microsoft.com/office/drawing/2014/main" id="{836F24B0-342F-4327-AFA3-20DDCC07952D}"/>
                    </a:ext>
                  </a:extLst>
                </p14:cNvPr>
                <p14:cNvContentPartPr/>
                <p14:nvPr/>
              </p14:nvContentPartPr>
              <p14:xfrm>
                <a:off x="5897501" y="5331272"/>
                <a:ext cx="161640" cy="127080"/>
              </p14:xfrm>
            </p:contentPart>
          </mc:Choice>
          <mc:Fallback>
            <p:pic>
              <p:nvPicPr>
                <p:cNvPr id="169401" name="Freihand 169400">
                  <a:extLst>
                    <a:ext uri="{FF2B5EF4-FFF2-40B4-BE49-F238E27FC236}">
                      <a16:creationId xmlns:a16="http://schemas.microsoft.com/office/drawing/2014/main" id="{836F24B0-342F-4327-AFA3-20DDCC07952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5893181" y="5326952"/>
                  <a:ext cx="170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69402" name="Freihand 169401">
                  <a:extLst>
                    <a:ext uri="{FF2B5EF4-FFF2-40B4-BE49-F238E27FC236}">
                      <a16:creationId xmlns:a16="http://schemas.microsoft.com/office/drawing/2014/main" id="{9C00D72C-83A7-4C9C-827D-D507F66F47E9}"/>
                    </a:ext>
                  </a:extLst>
                </p14:cNvPr>
                <p14:cNvContentPartPr/>
                <p14:nvPr/>
              </p14:nvContentPartPr>
              <p14:xfrm>
                <a:off x="6128981" y="5388872"/>
                <a:ext cx="120600" cy="16200"/>
              </p14:xfrm>
            </p:contentPart>
          </mc:Choice>
          <mc:Fallback>
            <p:pic>
              <p:nvPicPr>
                <p:cNvPr id="169402" name="Freihand 169401">
                  <a:extLst>
                    <a:ext uri="{FF2B5EF4-FFF2-40B4-BE49-F238E27FC236}">
                      <a16:creationId xmlns:a16="http://schemas.microsoft.com/office/drawing/2014/main" id="{9C00D72C-83A7-4C9C-827D-D507F66F47E9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124661" y="5384552"/>
                  <a:ext cx="129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69403" name="Freihand 169402">
                  <a:extLst>
                    <a:ext uri="{FF2B5EF4-FFF2-40B4-BE49-F238E27FC236}">
                      <a16:creationId xmlns:a16="http://schemas.microsoft.com/office/drawing/2014/main" id="{64080898-59B0-4684-BC54-C41AA937970E}"/>
                    </a:ext>
                  </a:extLst>
                </p14:cNvPr>
                <p14:cNvContentPartPr/>
                <p14:nvPr/>
              </p14:nvContentPartPr>
              <p14:xfrm>
                <a:off x="6344621" y="5337392"/>
                <a:ext cx="85680" cy="91080"/>
              </p14:xfrm>
            </p:contentPart>
          </mc:Choice>
          <mc:Fallback>
            <p:pic>
              <p:nvPicPr>
                <p:cNvPr id="169403" name="Freihand 169402">
                  <a:extLst>
                    <a:ext uri="{FF2B5EF4-FFF2-40B4-BE49-F238E27FC236}">
                      <a16:creationId xmlns:a16="http://schemas.microsoft.com/office/drawing/2014/main" id="{64080898-59B0-4684-BC54-C41AA937970E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340301" y="5333072"/>
                  <a:ext cx="94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69404" name="Freihand 169403">
                  <a:extLst>
                    <a:ext uri="{FF2B5EF4-FFF2-40B4-BE49-F238E27FC236}">
                      <a16:creationId xmlns:a16="http://schemas.microsoft.com/office/drawing/2014/main" id="{C00D03C2-3F3F-4F58-8BC5-72DC18B592A1}"/>
                    </a:ext>
                  </a:extLst>
                </p14:cNvPr>
                <p14:cNvContentPartPr/>
                <p14:nvPr/>
              </p14:nvContentPartPr>
              <p14:xfrm>
                <a:off x="6436421" y="5406152"/>
                <a:ext cx="28800" cy="86400"/>
              </p14:xfrm>
            </p:contentPart>
          </mc:Choice>
          <mc:Fallback>
            <p:pic>
              <p:nvPicPr>
                <p:cNvPr id="169404" name="Freihand 169403">
                  <a:extLst>
                    <a:ext uri="{FF2B5EF4-FFF2-40B4-BE49-F238E27FC236}">
                      <a16:creationId xmlns:a16="http://schemas.microsoft.com/office/drawing/2014/main" id="{C00D03C2-3F3F-4F58-8BC5-72DC18B592A1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432101" y="5401832"/>
                  <a:ext cx="37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69405" name="Freihand 169404">
                  <a:extLst>
                    <a:ext uri="{FF2B5EF4-FFF2-40B4-BE49-F238E27FC236}">
                      <a16:creationId xmlns:a16="http://schemas.microsoft.com/office/drawing/2014/main" id="{08297017-7BBE-432A-B1EF-99E3532FADE2}"/>
                    </a:ext>
                  </a:extLst>
                </p14:cNvPr>
                <p14:cNvContentPartPr/>
                <p14:nvPr/>
              </p14:nvContentPartPr>
              <p14:xfrm>
                <a:off x="6529661" y="5300312"/>
                <a:ext cx="104760" cy="120600"/>
              </p14:xfrm>
            </p:contentPart>
          </mc:Choice>
          <mc:Fallback>
            <p:pic>
              <p:nvPicPr>
                <p:cNvPr id="169405" name="Freihand 169404">
                  <a:extLst>
                    <a:ext uri="{FF2B5EF4-FFF2-40B4-BE49-F238E27FC236}">
                      <a16:creationId xmlns:a16="http://schemas.microsoft.com/office/drawing/2014/main" id="{08297017-7BBE-432A-B1EF-99E3532FADE2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525341" y="5295992"/>
                  <a:ext cx="113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69407" name="Freihand 169406">
                  <a:extLst>
                    <a:ext uri="{FF2B5EF4-FFF2-40B4-BE49-F238E27FC236}">
                      <a16:creationId xmlns:a16="http://schemas.microsoft.com/office/drawing/2014/main" id="{C509F9CD-5C64-4ED3-BEFD-F131C883B77D}"/>
                    </a:ext>
                  </a:extLst>
                </p14:cNvPr>
                <p14:cNvContentPartPr/>
                <p14:nvPr/>
              </p14:nvContentPartPr>
              <p14:xfrm>
                <a:off x="5475941" y="5134712"/>
                <a:ext cx="189720" cy="179640"/>
              </p14:xfrm>
            </p:contentPart>
          </mc:Choice>
          <mc:Fallback>
            <p:pic>
              <p:nvPicPr>
                <p:cNvPr id="169407" name="Freihand 169406">
                  <a:extLst>
                    <a:ext uri="{FF2B5EF4-FFF2-40B4-BE49-F238E27FC236}">
                      <a16:creationId xmlns:a16="http://schemas.microsoft.com/office/drawing/2014/main" id="{C509F9CD-5C64-4ED3-BEFD-F131C883B77D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5471621" y="5130392"/>
                  <a:ext cx="198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69408" name="Freihand 169407">
                  <a:extLst>
                    <a:ext uri="{FF2B5EF4-FFF2-40B4-BE49-F238E27FC236}">
                      <a16:creationId xmlns:a16="http://schemas.microsoft.com/office/drawing/2014/main" id="{76C9B7AE-E751-45B4-B68C-886DFDC12275}"/>
                    </a:ext>
                  </a:extLst>
                </p14:cNvPr>
                <p14:cNvContentPartPr/>
                <p14:nvPr/>
              </p14:nvContentPartPr>
              <p14:xfrm>
                <a:off x="5543621" y="5087192"/>
                <a:ext cx="184680" cy="33480"/>
              </p14:xfrm>
            </p:contentPart>
          </mc:Choice>
          <mc:Fallback>
            <p:pic>
              <p:nvPicPr>
                <p:cNvPr id="169408" name="Freihand 169407">
                  <a:extLst>
                    <a:ext uri="{FF2B5EF4-FFF2-40B4-BE49-F238E27FC236}">
                      <a16:creationId xmlns:a16="http://schemas.microsoft.com/office/drawing/2014/main" id="{76C9B7AE-E751-45B4-B68C-886DFDC12275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5539301" y="5082872"/>
                  <a:ext cx="193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69423" name="Freihand 169422">
                  <a:extLst>
                    <a:ext uri="{FF2B5EF4-FFF2-40B4-BE49-F238E27FC236}">
                      <a16:creationId xmlns:a16="http://schemas.microsoft.com/office/drawing/2014/main" id="{1C0212C6-7272-4ACB-94C8-5197854CC6CD}"/>
                    </a:ext>
                  </a:extLst>
                </p14:cNvPr>
                <p14:cNvContentPartPr/>
                <p14:nvPr/>
              </p14:nvContentPartPr>
              <p14:xfrm>
                <a:off x="5809661" y="5506232"/>
                <a:ext cx="472320" cy="150840"/>
              </p14:xfrm>
            </p:contentPart>
          </mc:Choice>
          <mc:Fallback>
            <p:pic>
              <p:nvPicPr>
                <p:cNvPr id="169423" name="Freihand 169422">
                  <a:extLst>
                    <a:ext uri="{FF2B5EF4-FFF2-40B4-BE49-F238E27FC236}">
                      <a16:creationId xmlns:a16="http://schemas.microsoft.com/office/drawing/2014/main" id="{1C0212C6-7272-4ACB-94C8-5197854CC6CD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805341" y="5501912"/>
                  <a:ext cx="480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69424" name="Freihand 169423">
                  <a:extLst>
                    <a:ext uri="{FF2B5EF4-FFF2-40B4-BE49-F238E27FC236}">
                      <a16:creationId xmlns:a16="http://schemas.microsoft.com/office/drawing/2014/main" id="{4F2A8E14-FB0C-4497-A0DF-7ADC170D0A9C}"/>
                    </a:ext>
                  </a:extLst>
                </p14:cNvPr>
                <p14:cNvContentPartPr/>
                <p14:nvPr/>
              </p14:nvContentPartPr>
              <p14:xfrm>
                <a:off x="6261461" y="5518472"/>
                <a:ext cx="396360" cy="111960"/>
              </p14:xfrm>
            </p:contentPart>
          </mc:Choice>
          <mc:Fallback>
            <p:pic>
              <p:nvPicPr>
                <p:cNvPr id="169424" name="Freihand 169423">
                  <a:extLst>
                    <a:ext uri="{FF2B5EF4-FFF2-40B4-BE49-F238E27FC236}">
                      <a16:creationId xmlns:a16="http://schemas.microsoft.com/office/drawing/2014/main" id="{4F2A8E14-FB0C-4497-A0DF-7ADC170D0A9C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6257141" y="5514152"/>
                  <a:ext cx="405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69425" name="Freihand 169424">
                  <a:extLst>
                    <a:ext uri="{FF2B5EF4-FFF2-40B4-BE49-F238E27FC236}">
                      <a16:creationId xmlns:a16="http://schemas.microsoft.com/office/drawing/2014/main" id="{885262A6-0431-4D6A-AA7B-F0BE7CE65547}"/>
                    </a:ext>
                  </a:extLst>
                </p14:cNvPr>
                <p14:cNvContentPartPr/>
                <p14:nvPr/>
              </p14:nvContentPartPr>
              <p14:xfrm>
                <a:off x="6031781" y="5720792"/>
                <a:ext cx="144000" cy="150840"/>
              </p14:xfrm>
            </p:contentPart>
          </mc:Choice>
          <mc:Fallback>
            <p:pic>
              <p:nvPicPr>
                <p:cNvPr id="169425" name="Freihand 169424">
                  <a:extLst>
                    <a:ext uri="{FF2B5EF4-FFF2-40B4-BE49-F238E27FC236}">
                      <a16:creationId xmlns:a16="http://schemas.microsoft.com/office/drawing/2014/main" id="{885262A6-0431-4D6A-AA7B-F0BE7CE65547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6027461" y="5716472"/>
                  <a:ext cx="152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69426" name="Freihand 169425">
                  <a:extLst>
                    <a:ext uri="{FF2B5EF4-FFF2-40B4-BE49-F238E27FC236}">
                      <a16:creationId xmlns:a16="http://schemas.microsoft.com/office/drawing/2014/main" id="{D1C886CD-00A4-438F-AE1E-A546AA9FC04E}"/>
                    </a:ext>
                  </a:extLst>
                </p14:cNvPr>
                <p14:cNvContentPartPr/>
                <p14:nvPr/>
              </p14:nvContentPartPr>
              <p14:xfrm>
                <a:off x="6212861" y="5742032"/>
                <a:ext cx="121680" cy="95040"/>
              </p14:xfrm>
            </p:contentPart>
          </mc:Choice>
          <mc:Fallback>
            <p:pic>
              <p:nvPicPr>
                <p:cNvPr id="169426" name="Freihand 169425">
                  <a:extLst>
                    <a:ext uri="{FF2B5EF4-FFF2-40B4-BE49-F238E27FC236}">
                      <a16:creationId xmlns:a16="http://schemas.microsoft.com/office/drawing/2014/main" id="{D1C886CD-00A4-438F-AE1E-A546AA9FC04E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208541" y="5737712"/>
                  <a:ext cx="130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69438" name="Freihand 169437">
                  <a:extLst>
                    <a:ext uri="{FF2B5EF4-FFF2-40B4-BE49-F238E27FC236}">
                      <a16:creationId xmlns:a16="http://schemas.microsoft.com/office/drawing/2014/main" id="{BF333BD3-A561-497F-A2E8-32D166B11723}"/>
                    </a:ext>
                  </a:extLst>
                </p14:cNvPr>
                <p14:cNvContentPartPr/>
                <p14:nvPr/>
              </p14:nvContentPartPr>
              <p14:xfrm>
                <a:off x="6302141" y="5491112"/>
                <a:ext cx="386640" cy="56880"/>
              </p14:xfrm>
            </p:contentPart>
          </mc:Choice>
          <mc:Fallback>
            <p:pic>
              <p:nvPicPr>
                <p:cNvPr id="169438" name="Freihand 169437">
                  <a:extLst>
                    <a:ext uri="{FF2B5EF4-FFF2-40B4-BE49-F238E27FC236}">
                      <a16:creationId xmlns:a16="http://schemas.microsoft.com/office/drawing/2014/main" id="{BF333BD3-A561-497F-A2E8-32D166B1172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297821" y="5486792"/>
                  <a:ext cx="395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69440" name="Freihand 169439">
                  <a:extLst>
                    <a:ext uri="{FF2B5EF4-FFF2-40B4-BE49-F238E27FC236}">
                      <a16:creationId xmlns:a16="http://schemas.microsoft.com/office/drawing/2014/main" id="{F654ECF9-2038-4E58-9E72-66F66B88D4D2}"/>
                    </a:ext>
                  </a:extLst>
                </p14:cNvPr>
                <p14:cNvContentPartPr/>
                <p14:nvPr/>
              </p14:nvContentPartPr>
              <p14:xfrm>
                <a:off x="10438901" y="723992"/>
                <a:ext cx="1122480" cy="598320"/>
              </p14:xfrm>
            </p:contentPart>
          </mc:Choice>
          <mc:Fallback>
            <p:pic>
              <p:nvPicPr>
                <p:cNvPr id="169440" name="Freihand 169439">
                  <a:extLst>
                    <a:ext uri="{FF2B5EF4-FFF2-40B4-BE49-F238E27FC236}">
                      <a16:creationId xmlns:a16="http://schemas.microsoft.com/office/drawing/2014/main" id="{F654ECF9-2038-4E58-9E72-66F66B88D4D2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0434581" y="719672"/>
                  <a:ext cx="113112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69441" name="Freihand 169440">
                  <a:extLst>
                    <a:ext uri="{FF2B5EF4-FFF2-40B4-BE49-F238E27FC236}">
                      <a16:creationId xmlns:a16="http://schemas.microsoft.com/office/drawing/2014/main" id="{9ECD9FBB-C488-4D79-B5CF-1F24B88CA586}"/>
                    </a:ext>
                  </a:extLst>
                </p14:cNvPr>
                <p14:cNvContentPartPr/>
                <p14:nvPr/>
              </p14:nvContentPartPr>
              <p14:xfrm>
                <a:off x="6614621" y="1267232"/>
                <a:ext cx="3948120" cy="4017960"/>
              </p14:xfrm>
            </p:contentPart>
          </mc:Choice>
          <mc:Fallback>
            <p:pic>
              <p:nvPicPr>
                <p:cNvPr id="169441" name="Freihand 169440">
                  <a:extLst>
                    <a:ext uri="{FF2B5EF4-FFF2-40B4-BE49-F238E27FC236}">
                      <a16:creationId xmlns:a16="http://schemas.microsoft.com/office/drawing/2014/main" id="{9ECD9FBB-C488-4D79-B5CF-1F24B88CA58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610301" y="1262912"/>
                  <a:ext cx="3956760" cy="40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69442" name="Freihand 169441">
                  <a:extLst>
                    <a:ext uri="{FF2B5EF4-FFF2-40B4-BE49-F238E27FC236}">
                      <a16:creationId xmlns:a16="http://schemas.microsoft.com/office/drawing/2014/main" id="{7CCA79A6-A3A1-43D9-B147-6F61F80A7D1E}"/>
                    </a:ext>
                  </a:extLst>
                </p14:cNvPr>
                <p14:cNvContentPartPr/>
                <p14:nvPr/>
              </p14:nvContentPartPr>
              <p14:xfrm>
                <a:off x="6580421" y="5157752"/>
                <a:ext cx="194760" cy="183960"/>
              </p14:xfrm>
            </p:contentPart>
          </mc:Choice>
          <mc:Fallback>
            <p:pic>
              <p:nvPicPr>
                <p:cNvPr id="169442" name="Freihand 169441">
                  <a:extLst>
                    <a:ext uri="{FF2B5EF4-FFF2-40B4-BE49-F238E27FC236}">
                      <a16:creationId xmlns:a16="http://schemas.microsoft.com/office/drawing/2014/main" id="{7CCA79A6-A3A1-43D9-B147-6F61F80A7D1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576101" y="5153432"/>
                  <a:ext cx="203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169447" name="Freihand 169446">
                  <a:extLst>
                    <a:ext uri="{FF2B5EF4-FFF2-40B4-BE49-F238E27FC236}">
                      <a16:creationId xmlns:a16="http://schemas.microsoft.com/office/drawing/2014/main" id="{83C20287-6346-49BD-8EB0-7393602248F9}"/>
                    </a:ext>
                  </a:extLst>
                </p14:cNvPr>
                <p14:cNvContentPartPr/>
                <p14:nvPr/>
              </p14:nvContentPartPr>
              <p14:xfrm>
                <a:off x="5359661" y="4900352"/>
                <a:ext cx="124920" cy="150840"/>
              </p14:xfrm>
            </p:contentPart>
          </mc:Choice>
          <mc:Fallback>
            <p:pic>
              <p:nvPicPr>
                <p:cNvPr id="169447" name="Freihand 169446">
                  <a:extLst>
                    <a:ext uri="{FF2B5EF4-FFF2-40B4-BE49-F238E27FC236}">
                      <a16:creationId xmlns:a16="http://schemas.microsoft.com/office/drawing/2014/main" id="{83C20287-6346-49BD-8EB0-7393602248F9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355341" y="4896032"/>
                  <a:ext cx="133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169448" name="Freihand 169447">
                  <a:extLst>
                    <a:ext uri="{FF2B5EF4-FFF2-40B4-BE49-F238E27FC236}">
                      <a16:creationId xmlns:a16="http://schemas.microsoft.com/office/drawing/2014/main" id="{8603C7D7-3C8D-4745-9423-F7CFFF2819DF}"/>
                    </a:ext>
                  </a:extLst>
                </p14:cNvPr>
                <p14:cNvContentPartPr/>
                <p14:nvPr/>
              </p14:nvContentPartPr>
              <p14:xfrm>
                <a:off x="5340221" y="5013392"/>
                <a:ext cx="218880" cy="24120"/>
              </p14:xfrm>
            </p:contentPart>
          </mc:Choice>
          <mc:Fallback>
            <p:pic>
              <p:nvPicPr>
                <p:cNvPr id="169448" name="Freihand 169447">
                  <a:extLst>
                    <a:ext uri="{FF2B5EF4-FFF2-40B4-BE49-F238E27FC236}">
                      <a16:creationId xmlns:a16="http://schemas.microsoft.com/office/drawing/2014/main" id="{8603C7D7-3C8D-4745-9423-F7CFFF2819DF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335901" y="5009072"/>
                  <a:ext cx="227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169449" name="Freihand 169448">
                  <a:extLst>
                    <a:ext uri="{FF2B5EF4-FFF2-40B4-BE49-F238E27FC236}">
                      <a16:creationId xmlns:a16="http://schemas.microsoft.com/office/drawing/2014/main" id="{ED840B4B-0FA2-4BD8-BBA9-2A27DC7563B5}"/>
                    </a:ext>
                  </a:extLst>
                </p14:cNvPr>
                <p14:cNvContentPartPr/>
                <p14:nvPr/>
              </p14:nvContentPartPr>
              <p14:xfrm>
                <a:off x="5561981" y="4879472"/>
                <a:ext cx="180000" cy="198000"/>
              </p14:xfrm>
            </p:contentPart>
          </mc:Choice>
          <mc:Fallback>
            <p:pic>
              <p:nvPicPr>
                <p:cNvPr id="169449" name="Freihand 169448">
                  <a:extLst>
                    <a:ext uri="{FF2B5EF4-FFF2-40B4-BE49-F238E27FC236}">
                      <a16:creationId xmlns:a16="http://schemas.microsoft.com/office/drawing/2014/main" id="{ED840B4B-0FA2-4BD8-BBA9-2A27DC7563B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557661" y="4875152"/>
                  <a:ext cx="188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169451" name="Freihand 169450">
                  <a:extLst>
                    <a:ext uri="{FF2B5EF4-FFF2-40B4-BE49-F238E27FC236}">
                      <a16:creationId xmlns:a16="http://schemas.microsoft.com/office/drawing/2014/main" id="{1A2BB7DB-223B-4ECF-85BF-94B1679542E8}"/>
                    </a:ext>
                  </a:extLst>
                </p14:cNvPr>
                <p14:cNvContentPartPr/>
                <p14:nvPr/>
              </p14:nvContentPartPr>
              <p14:xfrm>
                <a:off x="8169821" y="4659512"/>
                <a:ext cx="124560" cy="180000"/>
              </p14:xfrm>
            </p:contentPart>
          </mc:Choice>
          <mc:Fallback>
            <p:pic>
              <p:nvPicPr>
                <p:cNvPr id="169451" name="Freihand 169450">
                  <a:extLst>
                    <a:ext uri="{FF2B5EF4-FFF2-40B4-BE49-F238E27FC236}">
                      <a16:creationId xmlns:a16="http://schemas.microsoft.com/office/drawing/2014/main" id="{1A2BB7DB-223B-4ECF-85BF-94B1679542E8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8165501" y="4655192"/>
                  <a:ext cx="133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69452" name="Freihand 169451">
                  <a:extLst>
                    <a:ext uri="{FF2B5EF4-FFF2-40B4-BE49-F238E27FC236}">
                      <a16:creationId xmlns:a16="http://schemas.microsoft.com/office/drawing/2014/main" id="{45470613-9153-47B1-920E-B4586F3B1C0E}"/>
                    </a:ext>
                  </a:extLst>
                </p14:cNvPr>
                <p14:cNvContentPartPr/>
                <p14:nvPr/>
              </p14:nvContentPartPr>
              <p14:xfrm>
                <a:off x="8248301" y="4674632"/>
                <a:ext cx="36720" cy="194040"/>
              </p14:xfrm>
            </p:contentPart>
          </mc:Choice>
          <mc:Fallback>
            <p:pic>
              <p:nvPicPr>
                <p:cNvPr id="169452" name="Freihand 169451">
                  <a:extLst>
                    <a:ext uri="{FF2B5EF4-FFF2-40B4-BE49-F238E27FC236}">
                      <a16:creationId xmlns:a16="http://schemas.microsoft.com/office/drawing/2014/main" id="{45470613-9153-47B1-920E-B4586F3B1C0E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8243981" y="4670312"/>
                  <a:ext cx="45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169453" name="Freihand 169452">
                  <a:extLst>
                    <a:ext uri="{FF2B5EF4-FFF2-40B4-BE49-F238E27FC236}">
                      <a16:creationId xmlns:a16="http://schemas.microsoft.com/office/drawing/2014/main" id="{7BAF2F2A-B241-4A37-9679-42D4663F9650}"/>
                    </a:ext>
                  </a:extLst>
                </p14:cNvPr>
                <p14:cNvContentPartPr/>
                <p14:nvPr/>
              </p14:nvContentPartPr>
              <p14:xfrm>
                <a:off x="8148581" y="4807112"/>
                <a:ext cx="208440" cy="21600"/>
              </p14:xfrm>
            </p:contentPart>
          </mc:Choice>
          <mc:Fallback>
            <p:pic>
              <p:nvPicPr>
                <p:cNvPr id="169453" name="Freihand 169452">
                  <a:extLst>
                    <a:ext uri="{FF2B5EF4-FFF2-40B4-BE49-F238E27FC236}">
                      <a16:creationId xmlns:a16="http://schemas.microsoft.com/office/drawing/2014/main" id="{7BAF2F2A-B241-4A37-9679-42D4663F9650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144261" y="4802792"/>
                  <a:ext cx="217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169454" name="Freihand 169453">
                  <a:extLst>
                    <a:ext uri="{FF2B5EF4-FFF2-40B4-BE49-F238E27FC236}">
                      <a16:creationId xmlns:a16="http://schemas.microsoft.com/office/drawing/2014/main" id="{CBB69EDA-E072-48D8-A9C1-F608C04FFED6}"/>
                    </a:ext>
                  </a:extLst>
                </p14:cNvPr>
                <p14:cNvContentPartPr/>
                <p14:nvPr/>
              </p14:nvContentPartPr>
              <p14:xfrm>
                <a:off x="8351621" y="4730072"/>
                <a:ext cx="133920" cy="146160"/>
              </p14:xfrm>
            </p:contentPart>
          </mc:Choice>
          <mc:Fallback>
            <p:pic>
              <p:nvPicPr>
                <p:cNvPr id="169454" name="Freihand 169453">
                  <a:extLst>
                    <a:ext uri="{FF2B5EF4-FFF2-40B4-BE49-F238E27FC236}">
                      <a16:creationId xmlns:a16="http://schemas.microsoft.com/office/drawing/2014/main" id="{CBB69EDA-E072-48D8-A9C1-F608C04FFED6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347301" y="4725752"/>
                  <a:ext cx="142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169444" name="Freihand 169443">
                  <a:extLst>
                    <a:ext uri="{FF2B5EF4-FFF2-40B4-BE49-F238E27FC236}">
                      <a16:creationId xmlns:a16="http://schemas.microsoft.com/office/drawing/2014/main" id="{C770103C-010D-4F5B-BAAC-BD7365C6572D}"/>
                    </a:ext>
                  </a:extLst>
                </p14:cNvPr>
                <p14:cNvContentPartPr/>
                <p14:nvPr/>
              </p14:nvContentPartPr>
              <p14:xfrm>
                <a:off x="6707501" y="6043712"/>
                <a:ext cx="172800" cy="30240"/>
              </p14:xfrm>
            </p:contentPart>
          </mc:Choice>
          <mc:Fallback>
            <p:pic>
              <p:nvPicPr>
                <p:cNvPr id="169444" name="Freihand 169443">
                  <a:extLst>
                    <a:ext uri="{FF2B5EF4-FFF2-40B4-BE49-F238E27FC236}">
                      <a16:creationId xmlns:a16="http://schemas.microsoft.com/office/drawing/2014/main" id="{C770103C-010D-4F5B-BAAC-BD7365C6572D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703181" y="6039392"/>
                  <a:ext cx="181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169445" name="Freihand 169444">
                  <a:extLst>
                    <a:ext uri="{FF2B5EF4-FFF2-40B4-BE49-F238E27FC236}">
                      <a16:creationId xmlns:a16="http://schemas.microsoft.com/office/drawing/2014/main" id="{47EC7F8C-A9CC-404B-8C66-09C01AC8462E}"/>
                    </a:ext>
                  </a:extLst>
                </p14:cNvPr>
                <p14:cNvContentPartPr/>
                <p14:nvPr/>
              </p14:nvContentPartPr>
              <p14:xfrm>
                <a:off x="6722981" y="6074312"/>
                <a:ext cx="251640" cy="41760"/>
              </p14:xfrm>
            </p:contentPart>
          </mc:Choice>
          <mc:Fallback>
            <p:pic>
              <p:nvPicPr>
                <p:cNvPr id="169445" name="Freihand 169444">
                  <a:extLst>
                    <a:ext uri="{FF2B5EF4-FFF2-40B4-BE49-F238E27FC236}">
                      <a16:creationId xmlns:a16="http://schemas.microsoft.com/office/drawing/2014/main" id="{47EC7F8C-A9CC-404B-8C66-09C01AC8462E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718661" y="6069992"/>
                  <a:ext cx="260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169456" name="Freihand 169455">
                  <a:extLst>
                    <a:ext uri="{FF2B5EF4-FFF2-40B4-BE49-F238E27FC236}">
                      <a16:creationId xmlns:a16="http://schemas.microsoft.com/office/drawing/2014/main" id="{5C48DA2E-F9EF-4164-B0BB-B7DC6F7BA2A5}"/>
                    </a:ext>
                  </a:extLst>
                </p14:cNvPr>
                <p14:cNvContentPartPr/>
                <p14:nvPr/>
              </p14:nvContentPartPr>
              <p14:xfrm>
                <a:off x="7092701" y="5772272"/>
                <a:ext cx="121320" cy="163440"/>
              </p14:xfrm>
            </p:contentPart>
          </mc:Choice>
          <mc:Fallback>
            <p:pic>
              <p:nvPicPr>
                <p:cNvPr id="169456" name="Freihand 169455">
                  <a:extLst>
                    <a:ext uri="{FF2B5EF4-FFF2-40B4-BE49-F238E27FC236}">
                      <a16:creationId xmlns:a16="http://schemas.microsoft.com/office/drawing/2014/main" id="{5C48DA2E-F9EF-4164-B0BB-B7DC6F7BA2A5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088381" y="5767952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169457" name="Freihand 169456">
                  <a:extLst>
                    <a:ext uri="{FF2B5EF4-FFF2-40B4-BE49-F238E27FC236}">
                      <a16:creationId xmlns:a16="http://schemas.microsoft.com/office/drawing/2014/main" id="{841C5C78-DFFE-461C-8835-E9CCA3E80C8B}"/>
                    </a:ext>
                  </a:extLst>
                </p14:cNvPr>
                <p14:cNvContentPartPr/>
                <p14:nvPr/>
              </p14:nvContentPartPr>
              <p14:xfrm>
                <a:off x="7194221" y="5793152"/>
                <a:ext cx="32760" cy="146160"/>
              </p14:xfrm>
            </p:contentPart>
          </mc:Choice>
          <mc:Fallback>
            <p:pic>
              <p:nvPicPr>
                <p:cNvPr id="169457" name="Freihand 169456">
                  <a:extLst>
                    <a:ext uri="{FF2B5EF4-FFF2-40B4-BE49-F238E27FC236}">
                      <a16:creationId xmlns:a16="http://schemas.microsoft.com/office/drawing/2014/main" id="{841C5C78-DFFE-461C-8835-E9CCA3E80C8B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189901" y="5788832"/>
                  <a:ext cx="4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169458" name="Freihand 169457">
                  <a:extLst>
                    <a:ext uri="{FF2B5EF4-FFF2-40B4-BE49-F238E27FC236}">
                      <a16:creationId xmlns:a16="http://schemas.microsoft.com/office/drawing/2014/main" id="{1C530824-1D75-428C-94BD-4995D4884CA9}"/>
                    </a:ext>
                  </a:extLst>
                </p14:cNvPr>
                <p14:cNvContentPartPr/>
                <p14:nvPr/>
              </p14:nvContentPartPr>
              <p14:xfrm>
                <a:off x="7078301" y="5927432"/>
                <a:ext cx="223920" cy="9360"/>
              </p14:xfrm>
            </p:contentPart>
          </mc:Choice>
          <mc:Fallback>
            <p:pic>
              <p:nvPicPr>
                <p:cNvPr id="169458" name="Freihand 169457">
                  <a:extLst>
                    <a:ext uri="{FF2B5EF4-FFF2-40B4-BE49-F238E27FC236}">
                      <a16:creationId xmlns:a16="http://schemas.microsoft.com/office/drawing/2014/main" id="{1C530824-1D75-428C-94BD-4995D4884CA9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073981" y="5923112"/>
                  <a:ext cx="232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169459" name="Freihand 169458">
                  <a:extLst>
                    <a:ext uri="{FF2B5EF4-FFF2-40B4-BE49-F238E27FC236}">
                      <a16:creationId xmlns:a16="http://schemas.microsoft.com/office/drawing/2014/main" id="{619F714B-41B5-4DB3-ADF7-B412C87700EB}"/>
                    </a:ext>
                  </a:extLst>
                </p14:cNvPr>
                <p14:cNvContentPartPr/>
                <p14:nvPr/>
              </p14:nvContentPartPr>
              <p14:xfrm>
                <a:off x="7330301" y="5832032"/>
                <a:ext cx="73800" cy="39240"/>
              </p14:xfrm>
            </p:contentPart>
          </mc:Choice>
          <mc:Fallback>
            <p:pic>
              <p:nvPicPr>
                <p:cNvPr id="169459" name="Freihand 169458">
                  <a:extLst>
                    <a:ext uri="{FF2B5EF4-FFF2-40B4-BE49-F238E27FC236}">
                      <a16:creationId xmlns:a16="http://schemas.microsoft.com/office/drawing/2014/main" id="{619F714B-41B5-4DB3-ADF7-B412C87700EB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325981" y="5827712"/>
                  <a:ext cx="82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169460" name="Freihand 169459">
                  <a:extLst>
                    <a:ext uri="{FF2B5EF4-FFF2-40B4-BE49-F238E27FC236}">
                      <a16:creationId xmlns:a16="http://schemas.microsoft.com/office/drawing/2014/main" id="{1233BD04-A167-46B9-A2D1-7D060B7E7BAA}"/>
                    </a:ext>
                  </a:extLst>
                </p14:cNvPr>
                <p14:cNvContentPartPr/>
                <p14:nvPr/>
              </p14:nvContentPartPr>
              <p14:xfrm>
                <a:off x="7376741" y="5803592"/>
                <a:ext cx="61920" cy="145800"/>
              </p14:xfrm>
            </p:contentPart>
          </mc:Choice>
          <mc:Fallback>
            <p:pic>
              <p:nvPicPr>
                <p:cNvPr id="169460" name="Freihand 169459">
                  <a:extLst>
                    <a:ext uri="{FF2B5EF4-FFF2-40B4-BE49-F238E27FC236}">
                      <a16:creationId xmlns:a16="http://schemas.microsoft.com/office/drawing/2014/main" id="{1233BD04-A167-46B9-A2D1-7D060B7E7BAA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372421" y="5799272"/>
                  <a:ext cx="70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169462" name="Freihand 169461">
                  <a:extLst>
                    <a:ext uri="{FF2B5EF4-FFF2-40B4-BE49-F238E27FC236}">
                      <a16:creationId xmlns:a16="http://schemas.microsoft.com/office/drawing/2014/main" id="{9CD5E98A-F9E3-4C8C-86DB-865BC0FDDE59}"/>
                    </a:ext>
                  </a:extLst>
                </p14:cNvPr>
                <p14:cNvContentPartPr/>
                <p14:nvPr/>
              </p14:nvContentPartPr>
              <p14:xfrm>
                <a:off x="7040861" y="5997272"/>
                <a:ext cx="468360" cy="62280"/>
              </p14:xfrm>
            </p:contentPart>
          </mc:Choice>
          <mc:Fallback>
            <p:pic>
              <p:nvPicPr>
                <p:cNvPr id="169462" name="Freihand 169461">
                  <a:extLst>
                    <a:ext uri="{FF2B5EF4-FFF2-40B4-BE49-F238E27FC236}">
                      <a16:creationId xmlns:a16="http://schemas.microsoft.com/office/drawing/2014/main" id="{9CD5E98A-F9E3-4C8C-86DB-865BC0FDDE59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036541" y="5992952"/>
                  <a:ext cx="477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169464" name="Freihand 169463">
                  <a:extLst>
                    <a:ext uri="{FF2B5EF4-FFF2-40B4-BE49-F238E27FC236}">
                      <a16:creationId xmlns:a16="http://schemas.microsoft.com/office/drawing/2014/main" id="{3C4FCF1F-126C-41AE-8C80-BEA40496B8A2}"/>
                    </a:ext>
                  </a:extLst>
                </p14:cNvPr>
                <p14:cNvContentPartPr/>
                <p14:nvPr/>
              </p14:nvContentPartPr>
              <p14:xfrm>
                <a:off x="7061021" y="6136232"/>
                <a:ext cx="160920" cy="167760"/>
              </p14:xfrm>
            </p:contentPart>
          </mc:Choice>
          <mc:Fallback>
            <p:pic>
              <p:nvPicPr>
                <p:cNvPr id="169464" name="Freihand 169463">
                  <a:extLst>
                    <a:ext uri="{FF2B5EF4-FFF2-40B4-BE49-F238E27FC236}">
                      <a16:creationId xmlns:a16="http://schemas.microsoft.com/office/drawing/2014/main" id="{3C4FCF1F-126C-41AE-8C80-BEA40496B8A2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056701" y="6131912"/>
                  <a:ext cx="169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169465" name="Freihand 169464">
                  <a:extLst>
                    <a:ext uri="{FF2B5EF4-FFF2-40B4-BE49-F238E27FC236}">
                      <a16:creationId xmlns:a16="http://schemas.microsoft.com/office/drawing/2014/main" id="{C61E35CE-CEA8-4CEB-B88F-2C0BACFEECCA}"/>
                    </a:ext>
                  </a:extLst>
                </p14:cNvPr>
                <p14:cNvContentPartPr/>
                <p14:nvPr/>
              </p14:nvContentPartPr>
              <p14:xfrm>
                <a:off x="7059581" y="6268712"/>
                <a:ext cx="202320" cy="23400"/>
              </p14:xfrm>
            </p:contentPart>
          </mc:Choice>
          <mc:Fallback>
            <p:pic>
              <p:nvPicPr>
                <p:cNvPr id="169465" name="Freihand 169464">
                  <a:extLst>
                    <a:ext uri="{FF2B5EF4-FFF2-40B4-BE49-F238E27FC236}">
                      <a16:creationId xmlns:a16="http://schemas.microsoft.com/office/drawing/2014/main" id="{C61E35CE-CEA8-4CEB-B88F-2C0BACFEECCA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055261" y="6264392"/>
                  <a:ext cx="21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169467" name="Freihand 169466">
                  <a:extLst>
                    <a:ext uri="{FF2B5EF4-FFF2-40B4-BE49-F238E27FC236}">
                      <a16:creationId xmlns:a16="http://schemas.microsoft.com/office/drawing/2014/main" id="{96FC6660-B4BF-42B1-8A1D-0E1E31DF3C14}"/>
                    </a:ext>
                  </a:extLst>
                </p14:cNvPr>
                <p14:cNvContentPartPr/>
                <p14:nvPr/>
              </p14:nvContentPartPr>
              <p14:xfrm>
                <a:off x="7291781" y="6140552"/>
                <a:ext cx="165600" cy="189360"/>
              </p14:xfrm>
            </p:contentPart>
          </mc:Choice>
          <mc:Fallback>
            <p:pic>
              <p:nvPicPr>
                <p:cNvPr id="169467" name="Freihand 169466">
                  <a:extLst>
                    <a:ext uri="{FF2B5EF4-FFF2-40B4-BE49-F238E27FC236}">
                      <a16:creationId xmlns:a16="http://schemas.microsoft.com/office/drawing/2014/main" id="{96FC6660-B4BF-42B1-8A1D-0E1E31DF3C14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7287461" y="6136232"/>
                  <a:ext cx="174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169469" name="Freihand 169468">
                  <a:extLst>
                    <a:ext uri="{FF2B5EF4-FFF2-40B4-BE49-F238E27FC236}">
                      <a16:creationId xmlns:a16="http://schemas.microsoft.com/office/drawing/2014/main" id="{72067A95-C3A4-46DD-AACC-B1C23C41C915}"/>
                    </a:ext>
                  </a:extLst>
                </p14:cNvPr>
                <p14:cNvContentPartPr/>
                <p14:nvPr/>
              </p14:nvContentPartPr>
              <p14:xfrm>
                <a:off x="5591861" y="6127592"/>
                <a:ext cx="246960" cy="30600"/>
              </p14:xfrm>
            </p:contentPart>
          </mc:Choice>
          <mc:Fallback>
            <p:pic>
              <p:nvPicPr>
                <p:cNvPr id="169469" name="Freihand 169468">
                  <a:extLst>
                    <a:ext uri="{FF2B5EF4-FFF2-40B4-BE49-F238E27FC236}">
                      <a16:creationId xmlns:a16="http://schemas.microsoft.com/office/drawing/2014/main" id="{72067A95-C3A4-46DD-AACC-B1C23C41C915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5587541" y="6123272"/>
                  <a:ext cx="255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169470" name="Freihand 169469">
                  <a:extLst>
                    <a:ext uri="{FF2B5EF4-FFF2-40B4-BE49-F238E27FC236}">
                      <a16:creationId xmlns:a16="http://schemas.microsoft.com/office/drawing/2014/main" id="{366A3D1B-7982-4C79-820F-57A96159F677}"/>
                    </a:ext>
                  </a:extLst>
                </p14:cNvPr>
                <p14:cNvContentPartPr/>
                <p14:nvPr/>
              </p14:nvContentPartPr>
              <p14:xfrm>
                <a:off x="5575661" y="6173312"/>
                <a:ext cx="242640" cy="36720"/>
              </p14:xfrm>
            </p:contentPart>
          </mc:Choice>
          <mc:Fallback>
            <p:pic>
              <p:nvPicPr>
                <p:cNvPr id="169470" name="Freihand 169469">
                  <a:extLst>
                    <a:ext uri="{FF2B5EF4-FFF2-40B4-BE49-F238E27FC236}">
                      <a16:creationId xmlns:a16="http://schemas.microsoft.com/office/drawing/2014/main" id="{366A3D1B-7982-4C79-820F-57A96159F677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5571341" y="6168992"/>
                  <a:ext cx="251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169472" name="Freihand 169471">
                  <a:extLst>
                    <a:ext uri="{FF2B5EF4-FFF2-40B4-BE49-F238E27FC236}">
                      <a16:creationId xmlns:a16="http://schemas.microsoft.com/office/drawing/2014/main" id="{0E493EAB-4603-40D6-98B4-9BC648F471F3}"/>
                    </a:ext>
                  </a:extLst>
                </p14:cNvPr>
                <p14:cNvContentPartPr/>
                <p14:nvPr/>
              </p14:nvContentPartPr>
              <p14:xfrm>
                <a:off x="3696461" y="5998712"/>
                <a:ext cx="159480" cy="185760"/>
              </p14:xfrm>
            </p:contentPart>
          </mc:Choice>
          <mc:Fallback>
            <p:pic>
              <p:nvPicPr>
                <p:cNvPr id="169472" name="Freihand 169471">
                  <a:extLst>
                    <a:ext uri="{FF2B5EF4-FFF2-40B4-BE49-F238E27FC236}">
                      <a16:creationId xmlns:a16="http://schemas.microsoft.com/office/drawing/2014/main" id="{0E493EAB-4603-40D6-98B4-9BC648F471F3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692141" y="5994392"/>
                  <a:ext cx="168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169473" name="Freihand 169472">
                  <a:extLst>
                    <a:ext uri="{FF2B5EF4-FFF2-40B4-BE49-F238E27FC236}">
                      <a16:creationId xmlns:a16="http://schemas.microsoft.com/office/drawing/2014/main" id="{3670F0BD-BBE1-47B0-81E2-EE8C8E2276D6}"/>
                    </a:ext>
                  </a:extLst>
                </p14:cNvPr>
                <p14:cNvContentPartPr/>
                <p14:nvPr/>
              </p14:nvContentPartPr>
              <p14:xfrm>
                <a:off x="3842261" y="5987192"/>
                <a:ext cx="88920" cy="157680"/>
              </p14:xfrm>
            </p:contentPart>
          </mc:Choice>
          <mc:Fallback>
            <p:pic>
              <p:nvPicPr>
                <p:cNvPr id="169473" name="Freihand 169472">
                  <a:extLst>
                    <a:ext uri="{FF2B5EF4-FFF2-40B4-BE49-F238E27FC236}">
                      <a16:creationId xmlns:a16="http://schemas.microsoft.com/office/drawing/2014/main" id="{3670F0BD-BBE1-47B0-81E2-EE8C8E2276D6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3837941" y="5982872"/>
                  <a:ext cx="97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169474" name="Freihand 169473">
                  <a:extLst>
                    <a:ext uri="{FF2B5EF4-FFF2-40B4-BE49-F238E27FC236}">
                      <a16:creationId xmlns:a16="http://schemas.microsoft.com/office/drawing/2014/main" id="{B6C82D41-3F7D-41BF-A196-109D81CCF602}"/>
                    </a:ext>
                  </a:extLst>
                </p14:cNvPr>
                <p14:cNvContentPartPr/>
                <p14:nvPr/>
              </p14:nvContentPartPr>
              <p14:xfrm>
                <a:off x="3950261" y="6067112"/>
                <a:ext cx="143640" cy="66600"/>
              </p14:xfrm>
            </p:contentPart>
          </mc:Choice>
          <mc:Fallback>
            <p:pic>
              <p:nvPicPr>
                <p:cNvPr id="169474" name="Freihand 169473">
                  <a:extLst>
                    <a:ext uri="{FF2B5EF4-FFF2-40B4-BE49-F238E27FC236}">
                      <a16:creationId xmlns:a16="http://schemas.microsoft.com/office/drawing/2014/main" id="{B6C82D41-3F7D-41BF-A196-109D81CCF602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3945941" y="6062792"/>
                  <a:ext cx="152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169475" name="Freihand 169474">
                  <a:extLst>
                    <a:ext uri="{FF2B5EF4-FFF2-40B4-BE49-F238E27FC236}">
                      <a16:creationId xmlns:a16="http://schemas.microsoft.com/office/drawing/2014/main" id="{7F849535-5621-45C7-A2F1-BF2086551EEB}"/>
                    </a:ext>
                  </a:extLst>
                </p14:cNvPr>
                <p14:cNvContentPartPr/>
                <p14:nvPr/>
              </p14:nvContentPartPr>
              <p14:xfrm>
                <a:off x="4056821" y="5966672"/>
                <a:ext cx="261360" cy="179640"/>
              </p14:xfrm>
            </p:contentPart>
          </mc:Choice>
          <mc:Fallback>
            <p:pic>
              <p:nvPicPr>
                <p:cNvPr id="169475" name="Freihand 169474">
                  <a:extLst>
                    <a:ext uri="{FF2B5EF4-FFF2-40B4-BE49-F238E27FC236}">
                      <a16:creationId xmlns:a16="http://schemas.microsoft.com/office/drawing/2014/main" id="{7F849535-5621-45C7-A2F1-BF2086551EEB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4052501" y="5962352"/>
                  <a:ext cx="270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169476" name="Freihand 169475">
                  <a:extLst>
                    <a:ext uri="{FF2B5EF4-FFF2-40B4-BE49-F238E27FC236}">
                      <a16:creationId xmlns:a16="http://schemas.microsoft.com/office/drawing/2014/main" id="{312F2783-C84C-40E2-BACD-AD5191A647B3}"/>
                    </a:ext>
                  </a:extLst>
                </p14:cNvPr>
                <p14:cNvContentPartPr/>
                <p14:nvPr/>
              </p14:nvContentPartPr>
              <p14:xfrm>
                <a:off x="4294421" y="6037592"/>
                <a:ext cx="111960" cy="68760"/>
              </p14:xfrm>
            </p:contentPart>
          </mc:Choice>
          <mc:Fallback>
            <p:pic>
              <p:nvPicPr>
                <p:cNvPr id="169476" name="Freihand 169475">
                  <a:extLst>
                    <a:ext uri="{FF2B5EF4-FFF2-40B4-BE49-F238E27FC236}">
                      <a16:creationId xmlns:a16="http://schemas.microsoft.com/office/drawing/2014/main" id="{312F2783-C84C-40E2-BACD-AD5191A647B3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290101" y="6033272"/>
                  <a:ext cx="120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169478" name="Freihand 169477">
                  <a:extLst>
                    <a:ext uri="{FF2B5EF4-FFF2-40B4-BE49-F238E27FC236}">
                      <a16:creationId xmlns:a16="http://schemas.microsoft.com/office/drawing/2014/main" id="{D54895D9-FCC4-466A-AFE0-F8C0EB82B750}"/>
                    </a:ext>
                  </a:extLst>
                </p14:cNvPr>
                <p14:cNvContentPartPr/>
                <p14:nvPr/>
              </p14:nvContentPartPr>
              <p14:xfrm>
                <a:off x="4441661" y="6032552"/>
                <a:ext cx="258840" cy="62640"/>
              </p14:xfrm>
            </p:contentPart>
          </mc:Choice>
          <mc:Fallback>
            <p:pic>
              <p:nvPicPr>
                <p:cNvPr id="169478" name="Freihand 169477">
                  <a:extLst>
                    <a:ext uri="{FF2B5EF4-FFF2-40B4-BE49-F238E27FC236}">
                      <a16:creationId xmlns:a16="http://schemas.microsoft.com/office/drawing/2014/main" id="{D54895D9-FCC4-466A-AFE0-F8C0EB82B750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437341" y="6028232"/>
                  <a:ext cx="267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169479" name="Freihand 169478">
                  <a:extLst>
                    <a:ext uri="{FF2B5EF4-FFF2-40B4-BE49-F238E27FC236}">
                      <a16:creationId xmlns:a16="http://schemas.microsoft.com/office/drawing/2014/main" id="{77AB60D2-2FAE-4FB3-B1A4-710AC7546A7A}"/>
                    </a:ext>
                  </a:extLst>
                </p14:cNvPr>
                <p14:cNvContentPartPr/>
                <p14:nvPr/>
              </p14:nvContentPartPr>
              <p14:xfrm>
                <a:off x="4717421" y="6008792"/>
                <a:ext cx="81000" cy="89640"/>
              </p14:xfrm>
            </p:contentPart>
          </mc:Choice>
          <mc:Fallback>
            <p:pic>
              <p:nvPicPr>
                <p:cNvPr id="169479" name="Freihand 169478">
                  <a:extLst>
                    <a:ext uri="{FF2B5EF4-FFF2-40B4-BE49-F238E27FC236}">
                      <a16:creationId xmlns:a16="http://schemas.microsoft.com/office/drawing/2014/main" id="{77AB60D2-2FAE-4FB3-B1A4-710AC7546A7A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4713101" y="6004472"/>
                  <a:ext cx="8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169480" name="Freihand 169479">
                  <a:extLst>
                    <a:ext uri="{FF2B5EF4-FFF2-40B4-BE49-F238E27FC236}">
                      <a16:creationId xmlns:a16="http://schemas.microsoft.com/office/drawing/2014/main" id="{E602B40D-BEED-4330-A86C-040F52A08EF8}"/>
                    </a:ext>
                  </a:extLst>
                </p14:cNvPr>
                <p14:cNvContentPartPr/>
                <p14:nvPr/>
              </p14:nvContentPartPr>
              <p14:xfrm>
                <a:off x="4777541" y="6032192"/>
                <a:ext cx="101520" cy="198360"/>
              </p14:xfrm>
            </p:contentPart>
          </mc:Choice>
          <mc:Fallback>
            <p:pic>
              <p:nvPicPr>
                <p:cNvPr id="169480" name="Freihand 169479">
                  <a:extLst>
                    <a:ext uri="{FF2B5EF4-FFF2-40B4-BE49-F238E27FC236}">
                      <a16:creationId xmlns:a16="http://schemas.microsoft.com/office/drawing/2014/main" id="{E602B40D-BEED-4330-A86C-040F52A08EF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773221" y="6027872"/>
                  <a:ext cx="110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169481" name="Freihand 169480">
                  <a:extLst>
                    <a:ext uri="{FF2B5EF4-FFF2-40B4-BE49-F238E27FC236}">
                      <a16:creationId xmlns:a16="http://schemas.microsoft.com/office/drawing/2014/main" id="{BD39F145-5533-4DA9-8CF7-4BBA646D5251}"/>
                    </a:ext>
                  </a:extLst>
                </p14:cNvPr>
                <p14:cNvContentPartPr/>
                <p14:nvPr/>
              </p14:nvContentPartPr>
              <p14:xfrm>
                <a:off x="4907501" y="6035792"/>
                <a:ext cx="87480" cy="55440"/>
              </p14:xfrm>
            </p:contentPart>
          </mc:Choice>
          <mc:Fallback>
            <p:pic>
              <p:nvPicPr>
                <p:cNvPr id="169481" name="Freihand 169480">
                  <a:extLst>
                    <a:ext uri="{FF2B5EF4-FFF2-40B4-BE49-F238E27FC236}">
                      <a16:creationId xmlns:a16="http://schemas.microsoft.com/office/drawing/2014/main" id="{BD39F145-5533-4DA9-8CF7-4BBA646D5251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903181" y="6031472"/>
                  <a:ext cx="96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169482" name="Freihand 169481">
                  <a:extLst>
                    <a:ext uri="{FF2B5EF4-FFF2-40B4-BE49-F238E27FC236}">
                      <a16:creationId xmlns:a16="http://schemas.microsoft.com/office/drawing/2014/main" id="{E3B61D75-A200-4550-AFE5-CEF6AB6CBD75}"/>
                    </a:ext>
                  </a:extLst>
                </p14:cNvPr>
                <p14:cNvContentPartPr/>
                <p14:nvPr/>
              </p14:nvContentPartPr>
              <p14:xfrm>
                <a:off x="5016941" y="5960552"/>
                <a:ext cx="96120" cy="150120"/>
              </p14:xfrm>
            </p:contentPart>
          </mc:Choice>
          <mc:Fallback>
            <p:pic>
              <p:nvPicPr>
                <p:cNvPr id="169482" name="Freihand 169481">
                  <a:extLst>
                    <a:ext uri="{FF2B5EF4-FFF2-40B4-BE49-F238E27FC236}">
                      <a16:creationId xmlns:a16="http://schemas.microsoft.com/office/drawing/2014/main" id="{E3B61D75-A200-4550-AFE5-CEF6AB6CBD75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012621" y="5956232"/>
                  <a:ext cx="104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169483" name="Freihand 169482">
                  <a:extLst>
                    <a:ext uri="{FF2B5EF4-FFF2-40B4-BE49-F238E27FC236}">
                      <a16:creationId xmlns:a16="http://schemas.microsoft.com/office/drawing/2014/main" id="{C04E51FE-2874-4AD5-8E45-4D2F357FD582}"/>
                    </a:ext>
                  </a:extLst>
                </p14:cNvPr>
                <p14:cNvContentPartPr/>
                <p14:nvPr/>
              </p14:nvContentPartPr>
              <p14:xfrm>
                <a:off x="5114861" y="6032552"/>
                <a:ext cx="169560" cy="47520"/>
              </p14:xfrm>
            </p:contentPart>
          </mc:Choice>
          <mc:Fallback>
            <p:pic>
              <p:nvPicPr>
                <p:cNvPr id="169483" name="Freihand 169482">
                  <a:extLst>
                    <a:ext uri="{FF2B5EF4-FFF2-40B4-BE49-F238E27FC236}">
                      <a16:creationId xmlns:a16="http://schemas.microsoft.com/office/drawing/2014/main" id="{C04E51FE-2874-4AD5-8E45-4D2F357FD582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110541" y="6028232"/>
                  <a:ext cx="178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169484" name="Freihand 169483">
                  <a:extLst>
                    <a:ext uri="{FF2B5EF4-FFF2-40B4-BE49-F238E27FC236}">
                      <a16:creationId xmlns:a16="http://schemas.microsoft.com/office/drawing/2014/main" id="{B4A9FD7E-0DF0-463F-ABCD-013697DC2627}"/>
                    </a:ext>
                  </a:extLst>
                </p14:cNvPr>
                <p14:cNvContentPartPr/>
                <p14:nvPr/>
              </p14:nvContentPartPr>
              <p14:xfrm>
                <a:off x="5316101" y="6055232"/>
                <a:ext cx="115560" cy="28800"/>
              </p14:xfrm>
            </p:contentPart>
          </mc:Choice>
          <mc:Fallback>
            <p:pic>
              <p:nvPicPr>
                <p:cNvPr id="169484" name="Freihand 169483">
                  <a:extLst>
                    <a:ext uri="{FF2B5EF4-FFF2-40B4-BE49-F238E27FC236}">
                      <a16:creationId xmlns:a16="http://schemas.microsoft.com/office/drawing/2014/main" id="{B4A9FD7E-0DF0-463F-ABCD-013697DC2627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5311781" y="6050912"/>
                  <a:ext cx="124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169486" name="Freihand 169485">
                  <a:extLst>
                    <a:ext uri="{FF2B5EF4-FFF2-40B4-BE49-F238E27FC236}">
                      <a16:creationId xmlns:a16="http://schemas.microsoft.com/office/drawing/2014/main" id="{F1F7B149-399D-4AD7-84D0-557ECBADEE5E}"/>
                    </a:ext>
                  </a:extLst>
                </p14:cNvPr>
                <p14:cNvContentPartPr/>
                <p14:nvPr/>
              </p14:nvContentPartPr>
              <p14:xfrm>
                <a:off x="3907781" y="6211112"/>
                <a:ext cx="484920" cy="158400"/>
              </p14:xfrm>
            </p:contentPart>
          </mc:Choice>
          <mc:Fallback>
            <p:pic>
              <p:nvPicPr>
                <p:cNvPr id="169486" name="Freihand 169485">
                  <a:extLst>
                    <a:ext uri="{FF2B5EF4-FFF2-40B4-BE49-F238E27FC236}">
                      <a16:creationId xmlns:a16="http://schemas.microsoft.com/office/drawing/2014/main" id="{F1F7B149-399D-4AD7-84D0-557ECBADEE5E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3903461" y="6206792"/>
                  <a:ext cx="493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169487" name="Freihand 169486">
                  <a:extLst>
                    <a:ext uri="{FF2B5EF4-FFF2-40B4-BE49-F238E27FC236}">
                      <a16:creationId xmlns:a16="http://schemas.microsoft.com/office/drawing/2014/main" id="{A642BBC9-C9D1-437B-A7C8-9893FD967FBB}"/>
                    </a:ext>
                  </a:extLst>
                </p14:cNvPr>
                <p14:cNvContentPartPr/>
                <p14:nvPr/>
              </p14:nvContentPartPr>
              <p14:xfrm>
                <a:off x="4331501" y="6192752"/>
                <a:ext cx="151920" cy="191520"/>
              </p14:xfrm>
            </p:contentPart>
          </mc:Choice>
          <mc:Fallback>
            <p:pic>
              <p:nvPicPr>
                <p:cNvPr id="169487" name="Freihand 169486">
                  <a:extLst>
                    <a:ext uri="{FF2B5EF4-FFF2-40B4-BE49-F238E27FC236}">
                      <a16:creationId xmlns:a16="http://schemas.microsoft.com/office/drawing/2014/main" id="{A642BBC9-C9D1-437B-A7C8-9893FD967FBB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4327181" y="6188432"/>
                  <a:ext cx="160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169488" name="Freihand 169487">
                  <a:extLst>
                    <a:ext uri="{FF2B5EF4-FFF2-40B4-BE49-F238E27FC236}">
                      <a16:creationId xmlns:a16="http://schemas.microsoft.com/office/drawing/2014/main" id="{11006621-04A7-45CB-8F46-424070E50E00}"/>
                    </a:ext>
                  </a:extLst>
                </p14:cNvPr>
                <p14:cNvContentPartPr/>
                <p14:nvPr/>
              </p14:nvContentPartPr>
              <p14:xfrm>
                <a:off x="4498901" y="6207152"/>
                <a:ext cx="360" cy="360"/>
              </p14:xfrm>
            </p:contentPart>
          </mc:Choice>
          <mc:Fallback>
            <p:pic>
              <p:nvPicPr>
                <p:cNvPr id="169488" name="Freihand 169487">
                  <a:extLst>
                    <a:ext uri="{FF2B5EF4-FFF2-40B4-BE49-F238E27FC236}">
                      <a16:creationId xmlns:a16="http://schemas.microsoft.com/office/drawing/2014/main" id="{11006621-04A7-45CB-8F46-424070E50E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494581" y="62028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169489" name="Freihand 169488">
                  <a:extLst>
                    <a:ext uri="{FF2B5EF4-FFF2-40B4-BE49-F238E27FC236}">
                      <a16:creationId xmlns:a16="http://schemas.microsoft.com/office/drawing/2014/main" id="{1400D69B-CE54-4C9E-9103-5EEE5C9326F4}"/>
                    </a:ext>
                  </a:extLst>
                </p14:cNvPr>
                <p14:cNvContentPartPr/>
                <p14:nvPr/>
              </p14:nvContentPartPr>
              <p14:xfrm>
                <a:off x="4480901" y="6262952"/>
                <a:ext cx="141840" cy="197280"/>
              </p14:xfrm>
            </p:contentPart>
          </mc:Choice>
          <mc:Fallback>
            <p:pic>
              <p:nvPicPr>
                <p:cNvPr id="169489" name="Freihand 169488">
                  <a:extLst>
                    <a:ext uri="{FF2B5EF4-FFF2-40B4-BE49-F238E27FC236}">
                      <a16:creationId xmlns:a16="http://schemas.microsoft.com/office/drawing/2014/main" id="{1400D69B-CE54-4C9E-9103-5EEE5C9326F4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4476581" y="6258632"/>
                  <a:ext cx="150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169490" name="Freihand 169489">
                  <a:extLst>
                    <a:ext uri="{FF2B5EF4-FFF2-40B4-BE49-F238E27FC236}">
                      <a16:creationId xmlns:a16="http://schemas.microsoft.com/office/drawing/2014/main" id="{57C01264-6464-4AEC-84C2-7D236E40D6DC}"/>
                    </a:ext>
                  </a:extLst>
                </p14:cNvPr>
                <p14:cNvContentPartPr/>
                <p14:nvPr/>
              </p14:nvContentPartPr>
              <p14:xfrm>
                <a:off x="4643981" y="6216152"/>
                <a:ext cx="94320" cy="133920"/>
              </p14:xfrm>
            </p:contentPart>
          </mc:Choice>
          <mc:Fallback>
            <p:pic>
              <p:nvPicPr>
                <p:cNvPr id="169490" name="Freihand 169489">
                  <a:extLst>
                    <a:ext uri="{FF2B5EF4-FFF2-40B4-BE49-F238E27FC236}">
                      <a16:creationId xmlns:a16="http://schemas.microsoft.com/office/drawing/2014/main" id="{57C01264-6464-4AEC-84C2-7D236E40D6DC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4639661" y="6211832"/>
                  <a:ext cx="102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169491" name="Freihand 169490">
                  <a:extLst>
                    <a:ext uri="{FF2B5EF4-FFF2-40B4-BE49-F238E27FC236}">
                      <a16:creationId xmlns:a16="http://schemas.microsoft.com/office/drawing/2014/main" id="{716599C2-3B8F-4EB3-A6C2-4B83B23F072A}"/>
                    </a:ext>
                  </a:extLst>
                </p14:cNvPr>
                <p14:cNvContentPartPr/>
                <p14:nvPr/>
              </p14:nvContentPartPr>
              <p14:xfrm>
                <a:off x="4736861" y="6205352"/>
                <a:ext cx="5400" cy="7920"/>
              </p14:xfrm>
            </p:contentPart>
          </mc:Choice>
          <mc:Fallback>
            <p:pic>
              <p:nvPicPr>
                <p:cNvPr id="169491" name="Freihand 169490">
                  <a:extLst>
                    <a:ext uri="{FF2B5EF4-FFF2-40B4-BE49-F238E27FC236}">
                      <a16:creationId xmlns:a16="http://schemas.microsoft.com/office/drawing/2014/main" id="{716599C2-3B8F-4EB3-A6C2-4B83B23F072A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4732541" y="6201032"/>
                  <a:ext cx="140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169492" name="Freihand 169491">
                  <a:extLst>
                    <a:ext uri="{FF2B5EF4-FFF2-40B4-BE49-F238E27FC236}">
                      <a16:creationId xmlns:a16="http://schemas.microsoft.com/office/drawing/2014/main" id="{91B119D9-33C4-4F06-898A-612516EE8136}"/>
                    </a:ext>
                  </a:extLst>
                </p14:cNvPr>
                <p14:cNvContentPartPr/>
                <p14:nvPr/>
              </p14:nvContentPartPr>
              <p14:xfrm>
                <a:off x="4773581" y="6190232"/>
                <a:ext cx="121680" cy="168840"/>
              </p14:xfrm>
            </p:contentPart>
          </mc:Choice>
          <mc:Fallback>
            <p:pic>
              <p:nvPicPr>
                <p:cNvPr id="169492" name="Freihand 169491">
                  <a:extLst>
                    <a:ext uri="{FF2B5EF4-FFF2-40B4-BE49-F238E27FC236}">
                      <a16:creationId xmlns:a16="http://schemas.microsoft.com/office/drawing/2014/main" id="{91B119D9-33C4-4F06-898A-612516EE8136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4769261" y="6185912"/>
                  <a:ext cx="130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169493" name="Freihand 169492">
                  <a:extLst>
                    <a:ext uri="{FF2B5EF4-FFF2-40B4-BE49-F238E27FC236}">
                      <a16:creationId xmlns:a16="http://schemas.microsoft.com/office/drawing/2014/main" id="{66F9DFD3-2783-4301-A5AB-1DCD4DD9ED23}"/>
                    </a:ext>
                  </a:extLst>
                </p14:cNvPr>
                <p14:cNvContentPartPr/>
                <p14:nvPr/>
              </p14:nvContentPartPr>
              <p14:xfrm>
                <a:off x="4852061" y="6302912"/>
                <a:ext cx="59400" cy="11880"/>
              </p14:xfrm>
            </p:contentPart>
          </mc:Choice>
          <mc:Fallback>
            <p:pic>
              <p:nvPicPr>
                <p:cNvPr id="169493" name="Freihand 169492">
                  <a:extLst>
                    <a:ext uri="{FF2B5EF4-FFF2-40B4-BE49-F238E27FC236}">
                      <a16:creationId xmlns:a16="http://schemas.microsoft.com/office/drawing/2014/main" id="{66F9DFD3-2783-4301-A5AB-1DCD4DD9ED23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4847741" y="6298592"/>
                  <a:ext cx="68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169494" name="Freihand 169493">
                  <a:extLst>
                    <a:ext uri="{FF2B5EF4-FFF2-40B4-BE49-F238E27FC236}">
                      <a16:creationId xmlns:a16="http://schemas.microsoft.com/office/drawing/2014/main" id="{97A0DFC6-3371-4E00-B1C2-510D7696AD2C}"/>
                    </a:ext>
                  </a:extLst>
                </p14:cNvPr>
                <p14:cNvContentPartPr/>
                <p14:nvPr/>
              </p14:nvContentPartPr>
              <p14:xfrm>
                <a:off x="4894901" y="6203552"/>
                <a:ext cx="166680" cy="152640"/>
              </p14:xfrm>
            </p:contentPart>
          </mc:Choice>
          <mc:Fallback>
            <p:pic>
              <p:nvPicPr>
                <p:cNvPr id="169494" name="Freihand 169493">
                  <a:extLst>
                    <a:ext uri="{FF2B5EF4-FFF2-40B4-BE49-F238E27FC236}">
                      <a16:creationId xmlns:a16="http://schemas.microsoft.com/office/drawing/2014/main" id="{97A0DFC6-3371-4E00-B1C2-510D7696AD2C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4890581" y="6199232"/>
                  <a:ext cx="175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169495" name="Freihand 169494">
                  <a:extLst>
                    <a:ext uri="{FF2B5EF4-FFF2-40B4-BE49-F238E27FC236}">
                      <a16:creationId xmlns:a16="http://schemas.microsoft.com/office/drawing/2014/main" id="{D1738C48-2C33-4F59-AD38-0A1B38309A81}"/>
                    </a:ext>
                  </a:extLst>
                </p14:cNvPr>
                <p14:cNvContentPartPr/>
                <p14:nvPr/>
              </p14:nvContentPartPr>
              <p14:xfrm>
                <a:off x="5054021" y="6248192"/>
                <a:ext cx="225720" cy="74160"/>
              </p14:xfrm>
            </p:contentPart>
          </mc:Choice>
          <mc:Fallback>
            <p:pic>
              <p:nvPicPr>
                <p:cNvPr id="169495" name="Freihand 169494">
                  <a:extLst>
                    <a:ext uri="{FF2B5EF4-FFF2-40B4-BE49-F238E27FC236}">
                      <a16:creationId xmlns:a16="http://schemas.microsoft.com/office/drawing/2014/main" id="{D1738C48-2C33-4F59-AD38-0A1B38309A81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049701" y="6243872"/>
                  <a:ext cx="234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169496" name="Freihand 169495">
                  <a:extLst>
                    <a:ext uri="{FF2B5EF4-FFF2-40B4-BE49-F238E27FC236}">
                      <a16:creationId xmlns:a16="http://schemas.microsoft.com/office/drawing/2014/main" id="{C7EB6013-CAAD-407A-B759-C28E4B8DEC53}"/>
                    </a:ext>
                  </a:extLst>
                </p14:cNvPr>
                <p14:cNvContentPartPr/>
                <p14:nvPr/>
              </p14:nvContentPartPr>
              <p14:xfrm>
                <a:off x="5285861" y="6139472"/>
                <a:ext cx="38160" cy="123120"/>
              </p14:xfrm>
            </p:contentPart>
          </mc:Choice>
          <mc:Fallback>
            <p:pic>
              <p:nvPicPr>
                <p:cNvPr id="169496" name="Freihand 169495">
                  <a:extLst>
                    <a:ext uri="{FF2B5EF4-FFF2-40B4-BE49-F238E27FC236}">
                      <a16:creationId xmlns:a16="http://schemas.microsoft.com/office/drawing/2014/main" id="{C7EB6013-CAAD-407A-B759-C28E4B8DEC53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5281541" y="6135152"/>
                  <a:ext cx="46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169497" name="Freihand 169496">
                  <a:extLst>
                    <a:ext uri="{FF2B5EF4-FFF2-40B4-BE49-F238E27FC236}">
                      <a16:creationId xmlns:a16="http://schemas.microsoft.com/office/drawing/2014/main" id="{A39D52AB-25FD-46E4-95B1-4C88AD50BFF1}"/>
                    </a:ext>
                  </a:extLst>
                </p14:cNvPr>
                <p14:cNvContentPartPr/>
                <p14:nvPr/>
              </p14:nvContentPartPr>
              <p14:xfrm>
                <a:off x="5298101" y="6312632"/>
                <a:ext cx="17640" cy="35640"/>
              </p14:xfrm>
            </p:contentPart>
          </mc:Choice>
          <mc:Fallback>
            <p:pic>
              <p:nvPicPr>
                <p:cNvPr id="169497" name="Freihand 169496">
                  <a:extLst>
                    <a:ext uri="{FF2B5EF4-FFF2-40B4-BE49-F238E27FC236}">
                      <a16:creationId xmlns:a16="http://schemas.microsoft.com/office/drawing/2014/main" id="{A39D52AB-25FD-46E4-95B1-4C88AD50BFF1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5293781" y="6308312"/>
                  <a:ext cx="26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169499" name="Freihand 169498">
                  <a:extLst>
                    <a:ext uri="{FF2B5EF4-FFF2-40B4-BE49-F238E27FC236}">
                      <a16:creationId xmlns:a16="http://schemas.microsoft.com/office/drawing/2014/main" id="{FB7C9C5C-F3D4-499D-924F-183BDB333B79}"/>
                    </a:ext>
                  </a:extLst>
                </p14:cNvPr>
                <p14:cNvContentPartPr/>
                <p14:nvPr/>
              </p14:nvContentPartPr>
              <p14:xfrm>
                <a:off x="8774621" y="1958432"/>
                <a:ext cx="3233160" cy="2198160"/>
              </p14:xfrm>
            </p:contentPart>
          </mc:Choice>
          <mc:Fallback>
            <p:pic>
              <p:nvPicPr>
                <p:cNvPr id="169499" name="Freihand 169498">
                  <a:extLst>
                    <a:ext uri="{FF2B5EF4-FFF2-40B4-BE49-F238E27FC236}">
                      <a16:creationId xmlns:a16="http://schemas.microsoft.com/office/drawing/2014/main" id="{FB7C9C5C-F3D4-499D-924F-183BDB333B79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8770301" y="1954112"/>
                  <a:ext cx="3241800" cy="22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169501" name="Freihand 169500">
                  <a:extLst>
                    <a:ext uri="{FF2B5EF4-FFF2-40B4-BE49-F238E27FC236}">
                      <a16:creationId xmlns:a16="http://schemas.microsoft.com/office/drawing/2014/main" id="{A820CED9-9D30-4976-89AA-3A7EAFD7C92A}"/>
                    </a:ext>
                  </a:extLst>
                </p14:cNvPr>
                <p14:cNvContentPartPr/>
                <p14:nvPr/>
              </p14:nvContentPartPr>
              <p14:xfrm>
                <a:off x="10340981" y="2560352"/>
                <a:ext cx="87120" cy="87840"/>
              </p14:xfrm>
            </p:contentPart>
          </mc:Choice>
          <mc:Fallback>
            <p:pic>
              <p:nvPicPr>
                <p:cNvPr id="169501" name="Freihand 169500">
                  <a:extLst>
                    <a:ext uri="{FF2B5EF4-FFF2-40B4-BE49-F238E27FC236}">
                      <a16:creationId xmlns:a16="http://schemas.microsoft.com/office/drawing/2014/main" id="{A820CED9-9D30-4976-89AA-3A7EAFD7C92A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0336661" y="2556032"/>
                  <a:ext cx="95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169502" name="Freihand 169501">
                  <a:extLst>
                    <a:ext uri="{FF2B5EF4-FFF2-40B4-BE49-F238E27FC236}">
                      <a16:creationId xmlns:a16="http://schemas.microsoft.com/office/drawing/2014/main" id="{682A7780-EEBA-4CB8-848C-C95CF3F2DB4B}"/>
                    </a:ext>
                  </a:extLst>
                </p14:cNvPr>
                <p14:cNvContentPartPr/>
                <p14:nvPr/>
              </p14:nvContentPartPr>
              <p14:xfrm>
                <a:off x="10407941" y="2550992"/>
                <a:ext cx="45360" cy="232920"/>
              </p14:xfrm>
            </p:contentPart>
          </mc:Choice>
          <mc:Fallback>
            <p:pic>
              <p:nvPicPr>
                <p:cNvPr id="169502" name="Freihand 169501">
                  <a:extLst>
                    <a:ext uri="{FF2B5EF4-FFF2-40B4-BE49-F238E27FC236}">
                      <a16:creationId xmlns:a16="http://schemas.microsoft.com/office/drawing/2014/main" id="{682A7780-EEBA-4CB8-848C-C95CF3F2DB4B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0403621" y="2546672"/>
                  <a:ext cx="54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169504" name="Freihand 169503">
                  <a:extLst>
                    <a:ext uri="{FF2B5EF4-FFF2-40B4-BE49-F238E27FC236}">
                      <a16:creationId xmlns:a16="http://schemas.microsoft.com/office/drawing/2014/main" id="{74B42B38-E824-4FF2-941D-619CE64DE766}"/>
                    </a:ext>
                  </a:extLst>
                </p14:cNvPr>
                <p14:cNvContentPartPr/>
                <p14:nvPr/>
              </p14:nvContentPartPr>
              <p14:xfrm>
                <a:off x="10531781" y="2559272"/>
                <a:ext cx="131400" cy="30240"/>
              </p14:xfrm>
            </p:contentPart>
          </mc:Choice>
          <mc:Fallback>
            <p:pic>
              <p:nvPicPr>
                <p:cNvPr id="169504" name="Freihand 169503">
                  <a:extLst>
                    <a:ext uri="{FF2B5EF4-FFF2-40B4-BE49-F238E27FC236}">
                      <a16:creationId xmlns:a16="http://schemas.microsoft.com/office/drawing/2014/main" id="{74B42B38-E824-4FF2-941D-619CE64DE766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0527461" y="2554952"/>
                  <a:ext cx="140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169505" name="Freihand 169504">
                  <a:extLst>
                    <a:ext uri="{FF2B5EF4-FFF2-40B4-BE49-F238E27FC236}">
                      <a16:creationId xmlns:a16="http://schemas.microsoft.com/office/drawing/2014/main" id="{DFEA4D94-A3D7-426C-9EC8-1D4E4D6367D6}"/>
                    </a:ext>
                  </a:extLst>
                </p14:cNvPr>
                <p14:cNvContentPartPr/>
                <p14:nvPr/>
              </p14:nvContentPartPr>
              <p14:xfrm>
                <a:off x="10542221" y="2600312"/>
                <a:ext cx="150120" cy="36720"/>
              </p14:xfrm>
            </p:contentPart>
          </mc:Choice>
          <mc:Fallback>
            <p:pic>
              <p:nvPicPr>
                <p:cNvPr id="169505" name="Freihand 169504">
                  <a:extLst>
                    <a:ext uri="{FF2B5EF4-FFF2-40B4-BE49-F238E27FC236}">
                      <a16:creationId xmlns:a16="http://schemas.microsoft.com/office/drawing/2014/main" id="{DFEA4D94-A3D7-426C-9EC8-1D4E4D6367D6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0537901" y="2595992"/>
                  <a:ext cx="158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169507" name="Freihand 169506">
                  <a:extLst>
                    <a:ext uri="{FF2B5EF4-FFF2-40B4-BE49-F238E27FC236}">
                      <a16:creationId xmlns:a16="http://schemas.microsoft.com/office/drawing/2014/main" id="{DBA733D2-97D9-4F78-9FB1-B782AD8F88C2}"/>
                    </a:ext>
                  </a:extLst>
                </p14:cNvPr>
                <p14:cNvContentPartPr/>
                <p14:nvPr/>
              </p14:nvContentPartPr>
              <p14:xfrm>
                <a:off x="10805741" y="2448752"/>
                <a:ext cx="100440" cy="131760"/>
              </p14:xfrm>
            </p:contentPart>
          </mc:Choice>
          <mc:Fallback>
            <p:pic>
              <p:nvPicPr>
                <p:cNvPr id="169507" name="Freihand 169506">
                  <a:extLst>
                    <a:ext uri="{FF2B5EF4-FFF2-40B4-BE49-F238E27FC236}">
                      <a16:creationId xmlns:a16="http://schemas.microsoft.com/office/drawing/2014/main" id="{DBA733D2-97D9-4F78-9FB1-B782AD8F88C2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0801421" y="2444432"/>
                  <a:ext cx="109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169508" name="Freihand 169507">
                  <a:extLst>
                    <a:ext uri="{FF2B5EF4-FFF2-40B4-BE49-F238E27FC236}">
                      <a16:creationId xmlns:a16="http://schemas.microsoft.com/office/drawing/2014/main" id="{DC02C566-30ED-41E5-951B-168859307819}"/>
                    </a:ext>
                  </a:extLst>
                </p14:cNvPr>
                <p14:cNvContentPartPr/>
                <p14:nvPr/>
              </p14:nvContentPartPr>
              <p14:xfrm>
                <a:off x="10897181" y="2558192"/>
                <a:ext cx="64800" cy="54000"/>
              </p14:xfrm>
            </p:contentPart>
          </mc:Choice>
          <mc:Fallback>
            <p:pic>
              <p:nvPicPr>
                <p:cNvPr id="169508" name="Freihand 169507">
                  <a:extLst>
                    <a:ext uri="{FF2B5EF4-FFF2-40B4-BE49-F238E27FC236}">
                      <a16:creationId xmlns:a16="http://schemas.microsoft.com/office/drawing/2014/main" id="{DC02C566-30ED-41E5-951B-168859307819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0892861" y="2553872"/>
                  <a:ext cx="73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169509" name="Freihand 169508">
                  <a:extLst>
                    <a:ext uri="{FF2B5EF4-FFF2-40B4-BE49-F238E27FC236}">
                      <a16:creationId xmlns:a16="http://schemas.microsoft.com/office/drawing/2014/main" id="{4E1BCA84-8D67-4C35-833A-2217D8A3A06C}"/>
                    </a:ext>
                  </a:extLst>
                </p14:cNvPr>
                <p14:cNvContentPartPr/>
                <p14:nvPr/>
              </p14:nvContentPartPr>
              <p14:xfrm>
                <a:off x="11005541" y="2467832"/>
                <a:ext cx="97920" cy="112320"/>
              </p14:xfrm>
            </p:contentPart>
          </mc:Choice>
          <mc:Fallback>
            <p:pic>
              <p:nvPicPr>
                <p:cNvPr id="169509" name="Freihand 169508">
                  <a:extLst>
                    <a:ext uri="{FF2B5EF4-FFF2-40B4-BE49-F238E27FC236}">
                      <a16:creationId xmlns:a16="http://schemas.microsoft.com/office/drawing/2014/main" id="{4E1BCA84-8D67-4C35-833A-2217D8A3A06C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1001221" y="2463512"/>
                  <a:ext cx="106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169510" name="Freihand 169509">
                  <a:extLst>
                    <a:ext uri="{FF2B5EF4-FFF2-40B4-BE49-F238E27FC236}">
                      <a16:creationId xmlns:a16="http://schemas.microsoft.com/office/drawing/2014/main" id="{B579E368-FD00-41F0-89C9-ED7F88165CA5}"/>
                    </a:ext>
                  </a:extLst>
                </p14:cNvPr>
                <p14:cNvContentPartPr/>
                <p14:nvPr/>
              </p14:nvContentPartPr>
              <p14:xfrm>
                <a:off x="11194541" y="2426792"/>
                <a:ext cx="6120" cy="118440"/>
              </p14:xfrm>
            </p:contentPart>
          </mc:Choice>
          <mc:Fallback>
            <p:pic>
              <p:nvPicPr>
                <p:cNvPr id="169510" name="Freihand 169509">
                  <a:extLst>
                    <a:ext uri="{FF2B5EF4-FFF2-40B4-BE49-F238E27FC236}">
                      <a16:creationId xmlns:a16="http://schemas.microsoft.com/office/drawing/2014/main" id="{B579E368-FD00-41F0-89C9-ED7F88165CA5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11190221" y="2422472"/>
                  <a:ext cx="14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169511" name="Freihand 169510">
                  <a:extLst>
                    <a:ext uri="{FF2B5EF4-FFF2-40B4-BE49-F238E27FC236}">
                      <a16:creationId xmlns:a16="http://schemas.microsoft.com/office/drawing/2014/main" id="{161DBE8D-652B-43ED-8BA0-BD2C09ED7798}"/>
                    </a:ext>
                  </a:extLst>
                </p14:cNvPr>
                <p14:cNvContentPartPr/>
                <p14:nvPr/>
              </p14:nvContentPartPr>
              <p14:xfrm>
                <a:off x="11147021" y="2403392"/>
                <a:ext cx="132840" cy="127800"/>
              </p14:xfrm>
            </p:contentPart>
          </mc:Choice>
          <mc:Fallback>
            <p:pic>
              <p:nvPicPr>
                <p:cNvPr id="169511" name="Freihand 169510">
                  <a:extLst>
                    <a:ext uri="{FF2B5EF4-FFF2-40B4-BE49-F238E27FC236}">
                      <a16:creationId xmlns:a16="http://schemas.microsoft.com/office/drawing/2014/main" id="{161DBE8D-652B-43ED-8BA0-BD2C09ED7798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11142701" y="2399072"/>
                  <a:ext cx="141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169512" name="Freihand 169511">
                  <a:extLst>
                    <a:ext uri="{FF2B5EF4-FFF2-40B4-BE49-F238E27FC236}">
                      <a16:creationId xmlns:a16="http://schemas.microsoft.com/office/drawing/2014/main" id="{BA76035C-0DF5-4C71-962B-8E6E15938BB9}"/>
                    </a:ext>
                  </a:extLst>
                </p14:cNvPr>
                <p14:cNvContentPartPr/>
                <p14:nvPr/>
              </p14:nvContentPartPr>
              <p14:xfrm>
                <a:off x="11310101" y="2387552"/>
                <a:ext cx="85680" cy="115920"/>
              </p14:xfrm>
            </p:contentPart>
          </mc:Choice>
          <mc:Fallback>
            <p:pic>
              <p:nvPicPr>
                <p:cNvPr id="169512" name="Freihand 169511">
                  <a:extLst>
                    <a:ext uri="{FF2B5EF4-FFF2-40B4-BE49-F238E27FC236}">
                      <a16:creationId xmlns:a16="http://schemas.microsoft.com/office/drawing/2014/main" id="{BA76035C-0DF5-4C71-962B-8E6E15938BB9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11305781" y="2383232"/>
                  <a:ext cx="94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169513" name="Freihand 169512">
                  <a:extLst>
                    <a:ext uri="{FF2B5EF4-FFF2-40B4-BE49-F238E27FC236}">
                      <a16:creationId xmlns:a16="http://schemas.microsoft.com/office/drawing/2014/main" id="{4BA63D9C-AAEE-4ECE-85D1-E31B2B716D1F}"/>
                    </a:ext>
                  </a:extLst>
                </p14:cNvPr>
                <p14:cNvContentPartPr/>
                <p14:nvPr/>
              </p14:nvContentPartPr>
              <p14:xfrm>
                <a:off x="11455181" y="2309072"/>
                <a:ext cx="162720" cy="182160"/>
              </p14:xfrm>
            </p:contentPart>
          </mc:Choice>
          <mc:Fallback>
            <p:pic>
              <p:nvPicPr>
                <p:cNvPr id="169513" name="Freihand 169512">
                  <a:extLst>
                    <a:ext uri="{FF2B5EF4-FFF2-40B4-BE49-F238E27FC236}">
                      <a16:creationId xmlns:a16="http://schemas.microsoft.com/office/drawing/2014/main" id="{4BA63D9C-AAEE-4ECE-85D1-E31B2B716D1F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11450861" y="2304752"/>
                  <a:ext cx="171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169514" name="Freihand 169513">
                  <a:extLst>
                    <a:ext uri="{FF2B5EF4-FFF2-40B4-BE49-F238E27FC236}">
                      <a16:creationId xmlns:a16="http://schemas.microsoft.com/office/drawing/2014/main" id="{22F09968-6A0E-4A9E-807C-C368659596EE}"/>
                    </a:ext>
                  </a:extLst>
                </p14:cNvPr>
                <p14:cNvContentPartPr/>
                <p14:nvPr/>
              </p14:nvContentPartPr>
              <p14:xfrm>
                <a:off x="11680541" y="2320592"/>
                <a:ext cx="37080" cy="110520"/>
              </p14:xfrm>
            </p:contentPart>
          </mc:Choice>
          <mc:Fallback>
            <p:pic>
              <p:nvPicPr>
                <p:cNvPr id="169514" name="Freihand 169513">
                  <a:extLst>
                    <a:ext uri="{FF2B5EF4-FFF2-40B4-BE49-F238E27FC236}">
                      <a16:creationId xmlns:a16="http://schemas.microsoft.com/office/drawing/2014/main" id="{22F09968-6A0E-4A9E-807C-C368659596EE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1676221" y="2316272"/>
                  <a:ext cx="45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169515" name="Freihand 169514">
                  <a:extLst>
                    <a:ext uri="{FF2B5EF4-FFF2-40B4-BE49-F238E27FC236}">
                      <a16:creationId xmlns:a16="http://schemas.microsoft.com/office/drawing/2014/main" id="{5C4F136D-E24F-441E-BAE4-ED9E805BD9EF}"/>
                    </a:ext>
                  </a:extLst>
                </p14:cNvPr>
                <p14:cNvContentPartPr/>
                <p14:nvPr/>
              </p14:nvContentPartPr>
              <p14:xfrm>
                <a:off x="11652101" y="2358752"/>
                <a:ext cx="131400" cy="20880"/>
              </p14:xfrm>
            </p:contentPart>
          </mc:Choice>
          <mc:Fallback>
            <p:pic>
              <p:nvPicPr>
                <p:cNvPr id="169515" name="Freihand 169514">
                  <a:extLst>
                    <a:ext uri="{FF2B5EF4-FFF2-40B4-BE49-F238E27FC236}">
                      <a16:creationId xmlns:a16="http://schemas.microsoft.com/office/drawing/2014/main" id="{5C4F136D-E24F-441E-BAE4-ED9E805BD9EF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1647781" y="2354432"/>
                  <a:ext cx="140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169516" name="Freihand 169515">
                  <a:extLst>
                    <a:ext uri="{FF2B5EF4-FFF2-40B4-BE49-F238E27FC236}">
                      <a16:creationId xmlns:a16="http://schemas.microsoft.com/office/drawing/2014/main" id="{428F4239-7FD9-4BCE-84CF-C23E140B969B}"/>
                    </a:ext>
                  </a:extLst>
                </p14:cNvPr>
                <p14:cNvContentPartPr/>
                <p14:nvPr/>
              </p14:nvContentPartPr>
              <p14:xfrm>
                <a:off x="11766581" y="2283512"/>
                <a:ext cx="84960" cy="104400"/>
              </p14:xfrm>
            </p:contentPart>
          </mc:Choice>
          <mc:Fallback>
            <p:pic>
              <p:nvPicPr>
                <p:cNvPr id="169516" name="Freihand 169515">
                  <a:extLst>
                    <a:ext uri="{FF2B5EF4-FFF2-40B4-BE49-F238E27FC236}">
                      <a16:creationId xmlns:a16="http://schemas.microsoft.com/office/drawing/2014/main" id="{428F4239-7FD9-4BCE-84CF-C23E140B969B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1762261" y="2279192"/>
                  <a:ext cx="93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169517" name="Freihand 169516">
                  <a:extLst>
                    <a:ext uri="{FF2B5EF4-FFF2-40B4-BE49-F238E27FC236}">
                      <a16:creationId xmlns:a16="http://schemas.microsoft.com/office/drawing/2014/main" id="{69AB6CF8-03D3-4D2C-82C4-32BB7567EABA}"/>
                    </a:ext>
                  </a:extLst>
                </p14:cNvPr>
                <p14:cNvContentPartPr/>
                <p14:nvPr/>
              </p14:nvContentPartPr>
              <p14:xfrm>
                <a:off x="11857301" y="2360192"/>
                <a:ext cx="57600" cy="79560"/>
              </p14:xfrm>
            </p:contentPart>
          </mc:Choice>
          <mc:Fallback>
            <p:pic>
              <p:nvPicPr>
                <p:cNvPr id="169517" name="Freihand 169516">
                  <a:extLst>
                    <a:ext uri="{FF2B5EF4-FFF2-40B4-BE49-F238E27FC236}">
                      <a16:creationId xmlns:a16="http://schemas.microsoft.com/office/drawing/2014/main" id="{69AB6CF8-03D3-4D2C-82C4-32BB7567EABA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11852981" y="2355872"/>
                  <a:ext cx="66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169518" name="Freihand 169517">
                  <a:extLst>
                    <a:ext uri="{FF2B5EF4-FFF2-40B4-BE49-F238E27FC236}">
                      <a16:creationId xmlns:a16="http://schemas.microsoft.com/office/drawing/2014/main" id="{7D54242A-52A4-4D91-A99F-EDDBA876F395}"/>
                    </a:ext>
                  </a:extLst>
                </p14:cNvPr>
                <p14:cNvContentPartPr/>
                <p14:nvPr/>
              </p14:nvContentPartPr>
              <p14:xfrm>
                <a:off x="11939381" y="2307992"/>
                <a:ext cx="112680" cy="37440"/>
              </p14:xfrm>
            </p:contentPart>
          </mc:Choice>
          <mc:Fallback>
            <p:pic>
              <p:nvPicPr>
                <p:cNvPr id="169518" name="Freihand 169517">
                  <a:extLst>
                    <a:ext uri="{FF2B5EF4-FFF2-40B4-BE49-F238E27FC236}">
                      <a16:creationId xmlns:a16="http://schemas.microsoft.com/office/drawing/2014/main" id="{7D54242A-52A4-4D91-A99F-EDDBA876F395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1935061" y="2303672"/>
                  <a:ext cx="121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169519" name="Freihand 169518">
                  <a:extLst>
                    <a:ext uri="{FF2B5EF4-FFF2-40B4-BE49-F238E27FC236}">
                      <a16:creationId xmlns:a16="http://schemas.microsoft.com/office/drawing/2014/main" id="{6E326E2A-39DF-46BD-B746-ECA97E7B6D05}"/>
                    </a:ext>
                  </a:extLst>
                </p14:cNvPr>
                <p14:cNvContentPartPr/>
                <p14:nvPr/>
              </p14:nvContentPartPr>
              <p14:xfrm>
                <a:off x="12021821" y="2292872"/>
                <a:ext cx="32760" cy="124200"/>
              </p14:xfrm>
            </p:contentPart>
          </mc:Choice>
          <mc:Fallback>
            <p:pic>
              <p:nvPicPr>
                <p:cNvPr id="169519" name="Freihand 169518">
                  <a:extLst>
                    <a:ext uri="{FF2B5EF4-FFF2-40B4-BE49-F238E27FC236}">
                      <a16:creationId xmlns:a16="http://schemas.microsoft.com/office/drawing/2014/main" id="{6E326E2A-39DF-46BD-B746-ECA97E7B6D05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12017501" y="2288552"/>
                  <a:ext cx="41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169521" name="Freihand 169520">
                  <a:extLst>
                    <a:ext uri="{FF2B5EF4-FFF2-40B4-BE49-F238E27FC236}">
                      <a16:creationId xmlns:a16="http://schemas.microsoft.com/office/drawing/2014/main" id="{A2FDC2A3-4EB3-4259-916C-908B3CFA4725}"/>
                    </a:ext>
                  </a:extLst>
                </p14:cNvPr>
                <p14:cNvContentPartPr/>
                <p14:nvPr/>
              </p14:nvContentPartPr>
              <p14:xfrm>
                <a:off x="11776301" y="2448392"/>
                <a:ext cx="375120" cy="66240"/>
              </p14:xfrm>
            </p:contentPart>
          </mc:Choice>
          <mc:Fallback>
            <p:pic>
              <p:nvPicPr>
                <p:cNvPr id="169521" name="Freihand 169520">
                  <a:extLst>
                    <a:ext uri="{FF2B5EF4-FFF2-40B4-BE49-F238E27FC236}">
                      <a16:creationId xmlns:a16="http://schemas.microsoft.com/office/drawing/2014/main" id="{A2FDC2A3-4EB3-4259-916C-908B3CFA4725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11771981" y="2444072"/>
                  <a:ext cx="383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169523" name="Freihand 169522">
                  <a:extLst>
                    <a:ext uri="{FF2B5EF4-FFF2-40B4-BE49-F238E27FC236}">
                      <a16:creationId xmlns:a16="http://schemas.microsoft.com/office/drawing/2014/main" id="{9B734331-7847-4A2A-B7A5-EDADD2B74550}"/>
                    </a:ext>
                  </a:extLst>
                </p14:cNvPr>
                <p14:cNvContentPartPr/>
                <p14:nvPr/>
              </p14:nvContentPartPr>
              <p14:xfrm>
                <a:off x="9894941" y="3128432"/>
                <a:ext cx="82440" cy="70920"/>
              </p14:xfrm>
            </p:contentPart>
          </mc:Choice>
          <mc:Fallback>
            <p:pic>
              <p:nvPicPr>
                <p:cNvPr id="169523" name="Freihand 169522">
                  <a:extLst>
                    <a:ext uri="{FF2B5EF4-FFF2-40B4-BE49-F238E27FC236}">
                      <a16:creationId xmlns:a16="http://schemas.microsoft.com/office/drawing/2014/main" id="{9B734331-7847-4A2A-B7A5-EDADD2B74550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9890621" y="3124112"/>
                  <a:ext cx="91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169524" name="Freihand 169523">
                  <a:extLst>
                    <a:ext uri="{FF2B5EF4-FFF2-40B4-BE49-F238E27FC236}">
                      <a16:creationId xmlns:a16="http://schemas.microsoft.com/office/drawing/2014/main" id="{0BA55573-BFFB-4175-9E1B-712D9BBD5CD5}"/>
                    </a:ext>
                  </a:extLst>
                </p14:cNvPr>
                <p14:cNvContentPartPr/>
                <p14:nvPr/>
              </p14:nvContentPartPr>
              <p14:xfrm>
                <a:off x="9941741" y="3114392"/>
                <a:ext cx="44640" cy="174600"/>
              </p14:xfrm>
            </p:contentPart>
          </mc:Choice>
          <mc:Fallback>
            <p:pic>
              <p:nvPicPr>
                <p:cNvPr id="169524" name="Freihand 169523">
                  <a:extLst>
                    <a:ext uri="{FF2B5EF4-FFF2-40B4-BE49-F238E27FC236}">
                      <a16:creationId xmlns:a16="http://schemas.microsoft.com/office/drawing/2014/main" id="{0BA55573-BFFB-4175-9E1B-712D9BBD5CD5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9937421" y="3110072"/>
                  <a:ext cx="53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169525" name="Freihand 169524">
                  <a:extLst>
                    <a:ext uri="{FF2B5EF4-FFF2-40B4-BE49-F238E27FC236}">
                      <a16:creationId xmlns:a16="http://schemas.microsoft.com/office/drawing/2014/main" id="{3DEF3AB6-91F8-4B49-A0B9-FC40CE104A17}"/>
                    </a:ext>
                  </a:extLst>
                </p14:cNvPr>
                <p14:cNvContentPartPr/>
                <p14:nvPr/>
              </p14:nvContentPartPr>
              <p14:xfrm>
                <a:off x="10049021" y="2995952"/>
                <a:ext cx="44280" cy="211320"/>
              </p14:xfrm>
            </p:contentPart>
          </mc:Choice>
          <mc:Fallback>
            <p:pic>
              <p:nvPicPr>
                <p:cNvPr id="169525" name="Freihand 169524">
                  <a:extLst>
                    <a:ext uri="{FF2B5EF4-FFF2-40B4-BE49-F238E27FC236}">
                      <a16:creationId xmlns:a16="http://schemas.microsoft.com/office/drawing/2014/main" id="{3DEF3AB6-91F8-4B49-A0B9-FC40CE104A17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0044701" y="2991632"/>
                  <a:ext cx="52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169526" name="Freihand 169525">
                  <a:extLst>
                    <a:ext uri="{FF2B5EF4-FFF2-40B4-BE49-F238E27FC236}">
                      <a16:creationId xmlns:a16="http://schemas.microsoft.com/office/drawing/2014/main" id="{C790258D-0B72-4C10-BB2A-F52135EF8E40}"/>
                    </a:ext>
                  </a:extLst>
                </p14:cNvPr>
                <p14:cNvContentPartPr/>
                <p14:nvPr/>
              </p14:nvContentPartPr>
              <p14:xfrm>
                <a:off x="10100861" y="3055352"/>
                <a:ext cx="87840" cy="102600"/>
              </p14:xfrm>
            </p:contentPart>
          </mc:Choice>
          <mc:Fallback>
            <p:pic>
              <p:nvPicPr>
                <p:cNvPr id="169526" name="Freihand 169525">
                  <a:extLst>
                    <a:ext uri="{FF2B5EF4-FFF2-40B4-BE49-F238E27FC236}">
                      <a16:creationId xmlns:a16="http://schemas.microsoft.com/office/drawing/2014/main" id="{C790258D-0B72-4C10-BB2A-F52135EF8E40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0096541" y="3051032"/>
                  <a:ext cx="9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169527" name="Freihand 169526">
                  <a:extLst>
                    <a:ext uri="{FF2B5EF4-FFF2-40B4-BE49-F238E27FC236}">
                      <a16:creationId xmlns:a16="http://schemas.microsoft.com/office/drawing/2014/main" id="{74B8B0D7-A99C-4A43-8A1F-707B47DD038C}"/>
                    </a:ext>
                  </a:extLst>
                </p14:cNvPr>
                <p14:cNvContentPartPr/>
                <p14:nvPr/>
              </p14:nvContentPartPr>
              <p14:xfrm>
                <a:off x="10247021" y="3087392"/>
                <a:ext cx="87840" cy="14040"/>
              </p14:xfrm>
            </p:contentPart>
          </mc:Choice>
          <mc:Fallback>
            <p:pic>
              <p:nvPicPr>
                <p:cNvPr id="169527" name="Freihand 169526">
                  <a:extLst>
                    <a:ext uri="{FF2B5EF4-FFF2-40B4-BE49-F238E27FC236}">
                      <a16:creationId xmlns:a16="http://schemas.microsoft.com/office/drawing/2014/main" id="{74B8B0D7-A99C-4A43-8A1F-707B47DD038C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0242701" y="3083072"/>
                  <a:ext cx="96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169528" name="Freihand 169527">
                  <a:extLst>
                    <a:ext uri="{FF2B5EF4-FFF2-40B4-BE49-F238E27FC236}">
                      <a16:creationId xmlns:a16="http://schemas.microsoft.com/office/drawing/2014/main" id="{4D987F67-9709-4B30-84AC-3A8507F89868}"/>
                    </a:ext>
                  </a:extLst>
                </p14:cNvPr>
                <p14:cNvContentPartPr/>
                <p14:nvPr/>
              </p14:nvContentPartPr>
              <p14:xfrm>
                <a:off x="10386701" y="2985512"/>
                <a:ext cx="96120" cy="117360"/>
              </p14:xfrm>
            </p:contentPart>
          </mc:Choice>
          <mc:Fallback>
            <p:pic>
              <p:nvPicPr>
                <p:cNvPr id="169528" name="Freihand 169527">
                  <a:extLst>
                    <a:ext uri="{FF2B5EF4-FFF2-40B4-BE49-F238E27FC236}">
                      <a16:creationId xmlns:a16="http://schemas.microsoft.com/office/drawing/2014/main" id="{4D987F67-9709-4B30-84AC-3A8507F89868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0382381" y="2981192"/>
                  <a:ext cx="10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169529" name="Freihand 169528">
                  <a:extLst>
                    <a:ext uri="{FF2B5EF4-FFF2-40B4-BE49-F238E27FC236}">
                      <a16:creationId xmlns:a16="http://schemas.microsoft.com/office/drawing/2014/main" id="{07B9FFDD-2F1D-42DA-B586-2BC12DC20E71}"/>
                    </a:ext>
                  </a:extLst>
                </p14:cNvPr>
                <p14:cNvContentPartPr/>
                <p14:nvPr/>
              </p14:nvContentPartPr>
              <p14:xfrm>
                <a:off x="10486781" y="3034112"/>
                <a:ext cx="60480" cy="92160"/>
              </p14:xfrm>
            </p:contentPart>
          </mc:Choice>
          <mc:Fallback>
            <p:pic>
              <p:nvPicPr>
                <p:cNvPr id="169529" name="Freihand 169528">
                  <a:extLst>
                    <a:ext uri="{FF2B5EF4-FFF2-40B4-BE49-F238E27FC236}">
                      <a16:creationId xmlns:a16="http://schemas.microsoft.com/office/drawing/2014/main" id="{07B9FFDD-2F1D-42DA-B586-2BC12DC20E71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0482461" y="3029792"/>
                  <a:ext cx="69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169530" name="Freihand 169529">
                  <a:extLst>
                    <a:ext uri="{FF2B5EF4-FFF2-40B4-BE49-F238E27FC236}">
                      <a16:creationId xmlns:a16="http://schemas.microsoft.com/office/drawing/2014/main" id="{D4D7A617-5643-4A8E-AC2F-96EF06A35A0F}"/>
                    </a:ext>
                  </a:extLst>
                </p14:cNvPr>
                <p14:cNvContentPartPr/>
                <p14:nvPr/>
              </p14:nvContentPartPr>
              <p14:xfrm>
                <a:off x="10547981" y="2918192"/>
                <a:ext cx="61560" cy="267120"/>
              </p14:xfrm>
            </p:contentPart>
          </mc:Choice>
          <mc:Fallback>
            <p:pic>
              <p:nvPicPr>
                <p:cNvPr id="169530" name="Freihand 169529">
                  <a:extLst>
                    <a:ext uri="{FF2B5EF4-FFF2-40B4-BE49-F238E27FC236}">
                      <a16:creationId xmlns:a16="http://schemas.microsoft.com/office/drawing/2014/main" id="{D4D7A617-5643-4A8E-AC2F-96EF06A35A0F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0543661" y="2913872"/>
                  <a:ext cx="70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169532" name="Freihand 169531">
                  <a:extLst>
                    <a:ext uri="{FF2B5EF4-FFF2-40B4-BE49-F238E27FC236}">
                      <a16:creationId xmlns:a16="http://schemas.microsoft.com/office/drawing/2014/main" id="{FA81DBDA-51A4-4223-9C3D-48B06DA12F87}"/>
                    </a:ext>
                  </a:extLst>
                </p14:cNvPr>
                <p14:cNvContentPartPr/>
                <p14:nvPr/>
              </p14:nvContentPartPr>
              <p14:xfrm>
                <a:off x="10749221" y="2906312"/>
                <a:ext cx="125640" cy="23400"/>
              </p14:xfrm>
            </p:contentPart>
          </mc:Choice>
          <mc:Fallback>
            <p:pic>
              <p:nvPicPr>
                <p:cNvPr id="169532" name="Freihand 169531">
                  <a:extLst>
                    <a:ext uri="{FF2B5EF4-FFF2-40B4-BE49-F238E27FC236}">
                      <a16:creationId xmlns:a16="http://schemas.microsoft.com/office/drawing/2014/main" id="{FA81DBDA-51A4-4223-9C3D-48B06DA12F87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0744901" y="2901992"/>
                  <a:ext cx="134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169533" name="Freihand 169532">
                  <a:extLst>
                    <a:ext uri="{FF2B5EF4-FFF2-40B4-BE49-F238E27FC236}">
                      <a16:creationId xmlns:a16="http://schemas.microsoft.com/office/drawing/2014/main" id="{0F669CC8-BB9A-4909-B4A3-8634DC2429A0}"/>
                    </a:ext>
                  </a:extLst>
                </p14:cNvPr>
                <p14:cNvContentPartPr/>
                <p14:nvPr/>
              </p14:nvContentPartPr>
              <p14:xfrm>
                <a:off x="10710341" y="2961032"/>
                <a:ext cx="165600" cy="48240"/>
              </p14:xfrm>
            </p:contentPart>
          </mc:Choice>
          <mc:Fallback>
            <p:pic>
              <p:nvPicPr>
                <p:cNvPr id="169533" name="Freihand 169532">
                  <a:extLst>
                    <a:ext uri="{FF2B5EF4-FFF2-40B4-BE49-F238E27FC236}">
                      <a16:creationId xmlns:a16="http://schemas.microsoft.com/office/drawing/2014/main" id="{0F669CC8-BB9A-4909-B4A3-8634DC2429A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0706021" y="2956712"/>
                  <a:ext cx="174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169534" name="Freihand 169533">
                  <a:extLst>
                    <a:ext uri="{FF2B5EF4-FFF2-40B4-BE49-F238E27FC236}">
                      <a16:creationId xmlns:a16="http://schemas.microsoft.com/office/drawing/2014/main" id="{FDC39FAE-F873-422B-BD30-12A32F0E7580}"/>
                    </a:ext>
                  </a:extLst>
                </p14:cNvPr>
                <p14:cNvContentPartPr/>
                <p14:nvPr/>
              </p14:nvContentPartPr>
              <p14:xfrm>
                <a:off x="10948661" y="2876432"/>
                <a:ext cx="81000" cy="109080"/>
              </p14:xfrm>
            </p:contentPart>
          </mc:Choice>
          <mc:Fallback>
            <p:pic>
              <p:nvPicPr>
                <p:cNvPr id="169534" name="Freihand 169533">
                  <a:extLst>
                    <a:ext uri="{FF2B5EF4-FFF2-40B4-BE49-F238E27FC236}">
                      <a16:creationId xmlns:a16="http://schemas.microsoft.com/office/drawing/2014/main" id="{FDC39FAE-F873-422B-BD30-12A32F0E7580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0944341" y="2872112"/>
                  <a:ext cx="89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169535" name="Freihand 169534">
                  <a:extLst>
                    <a:ext uri="{FF2B5EF4-FFF2-40B4-BE49-F238E27FC236}">
                      <a16:creationId xmlns:a16="http://schemas.microsoft.com/office/drawing/2014/main" id="{45ADECC4-3C80-4A92-994D-9A77DF9AE4DB}"/>
                    </a:ext>
                  </a:extLst>
                </p14:cNvPr>
                <p14:cNvContentPartPr/>
                <p14:nvPr/>
              </p14:nvContentPartPr>
              <p14:xfrm>
                <a:off x="11035781" y="2954552"/>
                <a:ext cx="38520" cy="36360"/>
              </p14:xfrm>
            </p:contentPart>
          </mc:Choice>
          <mc:Fallback>
            <p:pic>
              <p:nvPicPr>
                <p:cNvPr id="169535" name="Freihand 169534">
                  <a:extLst>
                    <a:ext uri="{FF2B5EF4-FFF2-40B4-BE49-F238E27FC236}">
                      <a16:creationId xmlns:a16="http://schemas.microsoft.com/office/drawing/2014/main" id="{45ADECC4-3C80-4A92-994D-9A77DF9AE4DB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1031461" y="2950232"/>
                  <a:ext cx="47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169536" name="Freihand 169535">
                  <a:extLst>
                    <a:ext uri="{FF2B5EF4-FFF2-40B4-BE49-F238E27FC236}">
                      <a16:creationId xmlns:a16="http://schemas.microsoft.com/office/drawing/2014/main" id="{F770C443-C064-4D2E-9BF0-70A2F8237AA1}"/>
                    </a:ext>
                  </a:extLst>
                </p14:cNvPr>
                <p14:cNvContentPartPr/>
                <p14:nvPr/>
              </p14:nvContentPartPr>
              <p14:xfrm>
                <a:off x="11157821" y="2884352"/>
                <a:ext cx="97560" cy="66600"/>
              </p14:xfrm>
            </p:contentPart>
          </mc:Choice>
          <mc:Fallback>
            <p:pic>
              <p:nvPicPr>
                <p:cNvPr id="169536" name="Freihand 169535">
                  <a:extLst>
                    <a:ext uri="{FF2B5EF4-FFF2-40B4-BE49-F238E27FC236}">
                      <a16:creationId xmlns:a16="http://schemas.microsoft.com/office/drawing/2014/main" id="{F770C443-C064-4D2E-9BF0-70A2F8237AA1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11153501" y="2880032"/>
                  <a:ext cx="106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169537" name="Freihand 169536">
                  <a:extLst>
                    <a:ext uri="{FF2B5EF4-FFF2-40B4-BE49-F238E27FC236}">
                      <a16:creationId xmlns:a16="http://schemas.microsoft.com/office/drawing/2014/main" id="{90750514-8937-4F15-B550-26EBFC5B06B6}"/>
                    </a:ext>
                  </a:extLst>
                </p14:cNvPr>
                <p14:cNvContentPartPr/>
                <p14:nvPr/>
              </p14:nvContentPartPr>
              <p14:xfrm>
                <a:off x="11301101" y="2833952"/>
                <a:ext cx="127080" cy="98280"/>
              </p14:xfrm>
            </p:contentPart>
          </mc:Choice>
          <mc:Fallback>
            <p:pic>
              <p:nvPicPr>
                <p:cNvPr id="169537" name="Freihand 169536">
                  <a:extLst>
                    <a:ext uri="{FF2B5EF4-FFF2-40B4-BE49-F238E27FC236}">
                      <a16:creationId xmlns:a16="http://schemas.microsoft.com/office/drawing/2014/main" id="{90750514-8937-4F15-B550-26EBFC5B06B6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11296781" y="2829632"/>
                  <a:ext cx="135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169538" name="Freihand 169537">
                  <a:extLst>
                    <a:ext uri="{FF2B5EF4-FFF2-40B4-BE49-F238E27FC236}">
                      <a16:creationId xmlns:a16="http://schemas.microsoft.com/office/drawing/2014/main" id="{1DA7F0A5-529F-4C53-B235-BB4D4D02F4CB}"/>
                    </a:ext>
                  </a:extLst>
                </p14:cNvPr>
                <p14:cNvContentPartPr/>
                <p14:nvPr/>
              </p14:nvContentPartPr>
              <p14:xfrm>
                <a:off x="11498381" y="2809472"/>
                <a:ext cx="15840" cy="79560"/>
              </p14:xfrm>
            </p:contentPart>
          </mc:Choice>
          <mc:Fallback>
            <p:pic>
              <p:nvPicPr>
                <p:cNvPr id="169538" name="Freihand 169537">
                  <a:extLst>
                    <a:ext uri="{FF2B5EF4-FFF2-40B4-BE49-F238E27FC236}">
                      <a16:creationId xmlns:a16="http://schemas.microsoft.com/office/drawing/2014/main" id="{1DA7F0A5-529F-4C53-B235-BB4D4D02F4CB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1494061" y="2805152"/>
                  <a:ext cx="24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169539" name="Freihand 169538">
                  <a:extLst>
                    <a:ext uri="{FF2B5EF4-FFF2-40B4-BE49-F238E27FC236}">
                      <a16:creationId xmlns:a16="http://schemas.microsoft.com/office/drawing/2014/main" id="{6DC4E896-41F5-44E5-AFE3-5634EE762476}"/>
                    </a:ext>
                  </a:extLst>
                </p14:cNvPr>
                <p14:cNvContentPartPr/>
                <p14:nvPr/>
              </p14:nvContentPartPr>
              <p14:xfrm>
                <a:off x="11467061" y="2809112"/>
                <a:ext cx="150840" cy="42840"/>
              </p14:xfrm>
            </p:contentPart>
          </mc:Choice>
          <mc:Fallback>
            <p:pic>
              <p:nvPicPr>
                <p:cNvPr id="169539" name="Freihand 169538">
                  <a:extLst>
                    <a:ext uri="{FF2B5EF4-FFF2-40B4-BE49-F238E27FC236}">
                      <a16:creationId xmlns:a16="http://schemas.microsoft.com/office/drawing/2014/main" id="{6DC4E896-41F5-44E5-AFE3-5634EE762476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1462741" y="2804792"/>
                  <a:ext cx="159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169540" name="Freihand 169539">
                  <a:extLst>
                    <a:ext uri="{FF2B5EF4-FFF2-40B4-BE49-F238E27FC236}">
                      <a16:creationId xmlns:a16="http://schemas.microsoft.com/office/drawing/2014/main" id="{0E3858C7-AB86-4A27-AAE8-2C906C0BE2D6}"/>
                    </a:ext>
                  </a:extLst>
                </p14:cNvPr>
                <p14:cNvContentPartPr/>
                <p14:nvPr/>
              </p14:nvContentPartPr>
              <p14:xfrm>
                <a:off x="11602781" y="2750432"/>
                <a:ext cx="141480" cy="158400"/>
              </p14:xfrm>
            </p:contentPart>
          </mc:Choice>
          <mc:Fallback>
            <p:pic>
              <p:nvPicPr>
                <p:cNvPr id="169540" name="Freihand 169539">
                  <a:extLst>
                    <a:ext uri="{FF2B5EF4-FFF2-40B4-BE49-F238E27FC236}">
                      <a16:creationId xmlns:a16="http://schemas.microsoft.com/office/drawing/2014/main" id="{0E3858C7-AB86-4A27-AAE8-2C906C0BE2D6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1598461" y="2746112"/>
                  <a:ext cx="150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169542" name="Freihand 169541">
                  <a:extLst>
                    <a:ext uri="{FF2B5EF4-FFF2-40B4-BE49-F238E27FC236}">
                      <a16:creationId xmlns:a16="http://schemas.microsoft.com/office/drawing/2014/main" id="{4ED2BB89-E561-4037-9354-6313B62E5258}"/>
                    </a:ext>
                  </a:extLst>
                </p14:cNvPr>
                <p14:cNvContentPartPr/>
                <p14:nvPr/>
              </p14:nvContentPartPr>
              <p14:xfrm>
                <a:off x="9847781" y="3491312"/>
                <a:ext cx="80640" cy="50760"/>
              </p14:xfrm>
            </p:contentPart>
          </mc:Choice>
          <mc:Fallback>
            <p:pic>
              <p:nvPicPr>
                <p:cNvPr id="169542" name="Freihand 169541">
                  <a:extLst>
                    <a:ext uri="{FF2B5EF4-FFF2-40B4-BE49-F238E27FC236}">
                      <a16:creationId xmlns:a16="http://schemas.microsoft.com/office/drawing/2014/main" id="{4ED2BB89-E561-4037-9354-6313B62E5258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9843461" y="3486992"/>
                  <a:ext cx="89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169543" name="Freihand 169542">
                  <a:extLst>
                    <a:ext uri="{FF2B5EF4-FFF2-40B4-BE49-F238E27FC236}">
                      <a16:creationId xmlns:a16="http://schemas.microsoft.com/office/drawing/2014/main" id="{4A043754-5B45-4D68-AF7C-C6B0D3079975}"/>
                    </a:ext>
                  </a:extLst>
                </p14:cNvPr>
                <p14:cNvContentPartPr/>
                <p14:nvPr/>
              </p14:nvContentPartPr>
              <p14:xfrm>
                <a:off x="9903941" y="3488432"/>
                <a:ext cx="30600" cy="147960"/>
              </p14:xfrm>
            </p:contentPart>
          </mc:Choice>
          <mc:Fallback>
            <p:pic>
              <p:nvPicPr>
                <p:cNvPr id="169543" name="Freihand 169542">
                  <a:extLst>
                    <a:ext uri="{FF2B5EF4-FFF2-40B4-BE49-F238E27FC236}">
                      <a16:creationId xmlns:a16="http://schemas.microsoft.com/office/drawing/2014/main" id="{4A043754-5B45-4D68-AF7C-C6B0D3079975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9899621" y="3484112"/>
                  <a:ext cx="39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169544" name="Freihand 169543">
                  <a:extLst>
                    <a:ext uri="{FF2B5EF4-FFF2-40B4-BE49-F238E27FC236}">
                      <a16:creationId xmlns:a16="http://schemas.microsoft.com/office/drawing/2014/main" id="{E33B5B28-FFB3-4D30-97A8-91BA44CC0EF1}"/>
                    </a:ext>
                  </a:extLst>
                </p14:cNvPr>
                <p14:cNvContentPartPr/>
                <p14:nvPr/>
              </p14:nvContentPartPr>
              <p14:xfrm>
                <a:off x="9980261" y="3385472"/>
                <a:ext cx="122400" cy="90720"/>
              </p14:xfrm>
            </p:contentPart>
          </mc:Choice>
          <mc:Fallback>
            <p:pic>
              <p:nvPicPr>
                <p:cNvPr id="169544" name="Freihand 169543">
                  <a:extLst>
                    <a:ext uri="{FF2B5EF4-FFF2-40B4-BE49-F238E27FC236}">
                      <a16:creationId xmlns:a16="http://schemas.microsoft.com/office/drawing/2014/main" id="{E33B5B28-FFB3-4D30-97A8-91BA44CC0EF1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9975941" y="3381152"/>
                  <a:ext cx="131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169546" name="Freihand 169545">
                  <a:extLst>
                    <a:ext uri="{FF2B5EF4-FFF2-40B4-BE49-F238E27FC236}">
                      <a16:creationId xmlns:a16="http://schemas.microsoft.com/office/drawing/2014/main" id="{DC7BA4B7-46A3-44BE-AB80-52CDDFC84BD6}"/>
                    </a:ext>
                  </a:extLst>
                </p14:cNvPr>
                <p14:cNvContentPartPr/>
                <p14:nvPr/>
              </p14:nvContentPartPr>
              <p14:xfrm>
                <a:off x="10191941" y="3429392"/>
                <a:ext cx="158400" cy="34920"/>
              </p14:xfrm>
            </p:contentPart>
          </mc:Choice>
          <mc:Fallback>
            <p:pic>
              <p:nvPicPr>
                <p:cNvPr id="169546" name="Freihand 169545">
                  <a:extLst>
                    <a:ext uri="{FF2B5EF4-FFF2-40B4-BE49-F238E27FC236}">
                      <a16:creationId xmlns:a16="http://schemas.microsoft.com/office/drawing/2014/main" id="{DC7BA4B7-46A3-44BE-AB80-52CDDFC84BD6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0187621" y="3425072"/>
                  <a:ext cx="167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169547" name="Freihand 169546">
                  <a:extLst>
                    <a:ext uri="{FF2B5EF4-FFF2-40B4-BE49-F238E27FC236}">
                      <a16:creationId xmlns:a16="http://schemas.microsoft.com/office/drawing/2014/main" id="{673E2113-0F6C-4AF0-8378-20F5BC909A63}"/>
                    </a:ext>
                  </a:extLst>
                </p14:cNvPr>
                <p14:cNvContentPartPr/>
                <p14:nvPr/>
              </p14:nvContentPartPr>
              <p14:xfrm>
                <a:off x="10196261" y="3452792"/>
                <a:ext cx="179640" cy="52200"/>
              </p14:xfrm>
            </p:contentPart>
          </mc:Choice>
          <mc:Fallback>
            <p:pic>
              <p:nvPicPr>
                <p:cNvPr id="169547" name="Freihand 169546">
                  <a:extLst>
                    <a:ext uri="{FF2B5EF4-FFF2-40B4-BE49-F238E27FC236}">
                      <a16:creationId xmlns:a16="http://schemas.microsoft.com/office/drawing/2014/main" id="{673E2113-0F6C-4AF0-8378-20F5BC909A63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0191941" y="3448472"/>
                  <a:ext cx="188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169549" name="Freihand 169548">
                  <a:extLst>
                    <a:ext uri="{FF2B5EF4-FFF2-40B4-BE49-F238E27FC236}">
                      <a16:creationId xmlns:a16="http://schemas.microsoft.com/office/drawing/2014/main" id="{B8AA9EEA-E6E3-4F18-9299-54DE17E23EAB}"/>
                    </a:ext>
                  </a:extLst>
                </p14:cNvPr>
                <p14:cNvContentPartPr/>
                <p14:nvPr/>
              </p14:nvContentPartPr>
              <p14:xfrm>
                <a:off x="10596941" y="3213032"/>
                <a:ext cx="93960" cy="118440"/>
              </p14:xfrm>
            </p:contentPart>
          </mc:Choice>
          <mc:Fallback>
            <p:pic>
              <p:nvPicPr>
                <p:cNvPr id="169549" name="Freihand 169548">
                  <a:extLst>
                    <a:ext uri="{FF2B5EF4-FFF2-40B4-BE49-F238E27FC236}">
                      <a16:creationId xmlns:a16="http://schemas.microsoft.com/office/drawing/2014/main" id="{B8AA9EEA-E6E3-4F18-9299-54DE17E23EAB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0592621" y="3208712"/>
                  <a:ext cx="102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169550" name="Freihand 169549">
                  <a:extLst>
                    <a:ext uri="{FF2B5EF4-FFF2-40B4-BE49-F238E27FC236}">
                      <a16:creationId xmlns:a16="http://schemas.microsoft.com/office/drawing/2014/main" id="{59F8C4C7-4EAF-4730-9D65-1F221CE58A6F}"/>
                    </a:ext>
                  </a:extLst>
                </p14:cNvPr>
                <p14:cNvContentPartPr/>
                <p14:nvPr/>
              </p14:nvContentPartPr>
              <p14:xfrm>
                <a:off x="10698461" y="3290072"/>
                <a:ext cx="77400" cy="42120"/>
              </p14:xfrm>
            </p:contentPart>
          </mc:Choice>
          <mc:Fallback>
            <p:pic>
              <p:nvPicPr>
                <p:cNvPr id="169550" name="Freihand 169549">
                  <a:extLst>
                    <a:ext uri="{FF2B5EF4-FFF2-40B4-BE49-F238E27FC236}">
                      <a16:creationId xmlns:a16="http://schemas.microsoft.com/office/drawing/2014/main" id="{59F8C4C7-4EAF-4730-9D65-1F221CE58A6F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0694141" y="3285752"/>
                  <a:ext cx="86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169551" name="Freihand 169550">
                  <a:extLst>
                    <a:ext uri="{FF2B5EF4-FFF2-40B4-BE49-F238E27FC236}">
                      <a16:creationId xmlns:a16="http://schemas.microsoft.com/office/drawing/2014/main" id="{E112D7A6-9B86-4F5F-8EA7-2168C56A835E}"/>
                    </a:ext>
                  </a:extLst>
                </p14:cNvPr>
                <p14:cNvContentPartPr/>
                <p14:nvPr/>
              </p14:nvContentPartPr>
              <p14:xfrm>
                <a:off x="10844981" y="3208712"/>
                <a:ext cx="105120" cy="93960"/>
              </p14:xfrm>
            </p:contentPart>
          </mc:Choice>
          <mc:Fallback>
            <p:pic>
              <p:nvPicPr>
                <p:cNvPr id="169551" name="Freihand 169550">
                  <a:extLst>
                    <a:ext uri="{FF2B5EF4-FFF2-40B4-BE49-F238E27FC236}">
                      <a16:creationId xmlns:a16="http://schemas.microsoft.com/office/drawing/2014/main" id="{E112D7A6-9B86-4F5F-8EA7-2168C56A835E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0840661" y="3204392"/>
                  <a:ext cx="113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169552" name="Freihand 169551">
                  <a:extLst>
                    <a:ext uri="{FF2B5EF4-FFF2-40B4-BE49-F238E27FC236}">
                      <a16:creationId xmlns:a16="http://schemas.microsoft.com/office/drawing/2014/main" id="{D878DBC5-68F7-41A9-9483-2724DE0443ED}"/>
                    </a:ext>
                  </a:extLst>
                </p14:cNvPr>
                <p14:cNvContentPartPr/>
                <p14:nvPr/>
              </p14:nvContentPartPr>
              <p14:xfrm>
                <a:off x="11053781" y="3167312"/>
                <a:ext cx="22320" cy="111960"/>
              </p14:xfrm>
            </p:contentPart>
          </mc:Choice>
          <mc:Fallback>
            <p:pic>
              <p:nvPicPr>
                <p:cNvPr id="169552" name="Freihand 169551">
                  <a:extLst>
                    <a:ext uri="{FF2B5EF4-FFF2-40B4-BE49-F238E27FC236}">
                      <a16:creationId xmlns:a16="http://schemas.microsoft.com/office/drawing/2014/main" id="{D878DBC5-68F7-41A9-9483-2724DE0443ED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1049461" y="3162992"/>
                  <a:ext cx="30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169553" name="Freihand 169552">
                  <a:extLst>
                    <a:ext uri="{FF2B5EF4-FFF2-40B4-BE49-F238E27FC236}">
                      <a16:creationId xmlns:a16="http://schemas.microsoft.com/office/drawing/2014/main" id="{48D4CB4F-94E2-4740-AE42-E6FDA3162D47}"/>
                    </a:ext>
                  </a:extLst>
                </p14:cNvPr>
                <p14:cNvContentPartPr/>
                <p14:nvPr/>
              </p14:nvContentPartPr>
              <p14:xfrm>
                <a:off x="10976021" y="3148952"/>
                <a:ext cx="175320" cy="135360"/>
              </p14:xfrm>
            </p:contentPart>
          </mc:Choice>
          <mc:Fallback>
            <p:pic>
              <p:nvPicPr>
                <p:cNvPr id="169553" name="Freihand 169552">
                  <a:extLst>
                    <a:ext uri="{FF2B5EF4-FFF2-40B4-BE49-F238E27FC236}">
                      <a16:creationId xmlns:a16="http://schemas.microsoft.com/office/drawing/2014/main" id="{48D4CB4F-94E2-4740-AE42-E6FDA3162D47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0971701" y="3144632"/>
                  <a:ext cx="183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169554" name="Freihand 169553">
                  <a:extLst>
                    <a:ext uri="{FF2B5EF4-FFF2-40B4-BE49-F238E27FC236}">
                      <a16:creationId xmlns:a16="http://schemas.microsoft.com/office/drawing/2014/main" id="{2A6336C5-C556-42CA-A593-CC46AF760016}"/>
                    </a:ext>
                  </a:extLst>
                </p14:cNvPr>
                <p14:cNvContentPartPr/>
                <p14:nvPr/>
              </p14:nvContentPartPr>
              <p14:xfrm>
                <a:off x="11220821" y="3127352"/>
                <a:ext cx="78840" cy="112320"/>
              </p14:xfrm>
            </p:contentPart>
          </mc:Choice>
          <mc:Fallback>
            <p:pic>
              <p:nvPicPr>
                <p:cNvPr id="169554" name="Freihand 169553">
                  <a:extLst>
                    <a:ext uri="{FF2B5EF4-FFF2-40B4-BE49-F238E27FC236}">
                      <a16:creationId xmlns:a16="http://schemas.microsoft.com/office/drawing/2014/main" id="{2A6336C5-C556-42CA-A593-CC46AF760016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1216501" y="3123032"/>
                  <a:ext cx="87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169555" name="Freihand 169554">
                  <a:extLst>
                    <a:ext uri="{FF2B5EF4-FFF2-40B4-BE49-F238E27FC236}">
                      <a16:creationId xmlns:a16="http://schemas.microsoft.com/office/drawing/2014/main" id="{15DB3B82-AE88-4BC4-A72A-443AAB49FAD4}"/>
                    </a:ext>
                  </a:extLst>
                </p14:cNvPr>
                <p14:cNvContentPartPr/>
                <p14:nvPr/>
              </p14:nvContentPartPr>
              <p14:xfrm>
                <a:off x="11370941" y="3079472"/>
                <a:ext cx="120600" cy="167760"/>
              </p14:xfrm>
            </p:contentPart>
          </mc:Choice>
          <mc:Fallback>
            <p:pic>
              <p:nvPicPr>
                <p:cNvPr id="169555" name="Freihand 169554">
                  <a:extLst>
                    <a:ext uri="{FF2B5EF4-FFF2-40B4-BE49-F238E27FC236}">
                      <a16:creationId xmlns:a16="http://schemas.microsoft.com/office/drawing/2014/main" id="{15DB3B82-AE88-4BC4-A72A-443AAB49FAD4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11366621" y="3075152"/>
                  <a:ext cx="12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169556" name="Freihand 169555">
                  <a:extLst>
                    <a:ext uri="{FF2B5EF4-FFF2-40B4-BE49-F238E27FC236}">
                      <a16:creationId xmlns:a16="http://schemas.microsoft.com/office/drawing/2014/main" id="{3E0C758D-0B1E-4057-9D6D-22C2D75E0C5C}"/>
                    </a:ext>
                  </a:extLst>
                </p14:cNvPr>
                <p14:cNvContentPartPr/>
                <p14:nvPr/>
              </p14:nvContentPartPr>
              <p14:xfrm>
                <a:off x="10619261" y="3278912"/>
                <a:ext cx="989640" cy="172440"/>
              </p14:xfrm>
            </p:contentPart>
          </mc:Choice>
          <mc:Fallback>
            <p:pic>
              <p:nvPicPr>
                <p:cNvPr id="169556" name="Freihand 169555">
                  <a:extLst>
                    <a:ext uri="{FF2B5EF4-FFF2-40B4-BE49-F238E27FC236}">
                      <a16:creationId xmlns:a16="http://schemas.microsoft.com/office/drawing/2014/main" id="{3E0C758D-0B1E-4057-9D6D-22C2D75E0C5C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10614941" y="3274592"/>
                  <a:ext cx="998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169558" name="Freihand 169557">
                  <a:extLst>
                    <a:ext uri="{FF2B5EF4-FFF2-40B4-BE49-F238E27FC236}">
                      <a16:creationId xmlns:a16="http://schemas.microsoft.com/office/drawing/2014/main" id="{05FBAA9F-31D9-4D9A-9B24-511899AE6614}"/>
                    </a:ext>
                  </a:extLst>
                </p14:cNvPr>
                <p14:cNvContentPartPr/>
                <p14:nvPr/>
              </p14:nvContentPartPr>
              <p14:xfrm>
                <a:off x="10899341" y="3485912"/>
                <a:ext cx="118800" cy="131760"/>
              </p14:xfrm>
            </p:contentPart>
          </mc:Choice>
          <mc:Fallback>
            <p:pic>
              <p:nvPicPr>
                <p:cNvPr id="169558" name="Freihand 169557">
                  <a:extLst>
                    <a:ext uri="{FF2B5EF4-FFF2-40B4-BE49-F238E27FC236}">
                      <a16:creationId xmlns:a16="http://schemas.microsoft.com/office/drawing/2014/main" id="{05FBAA9F-31D9-4D9A-9B24-511899AE6614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0895021" y="3481592"/>
                  <a:ext cx="127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169559" name="Freihand 169558">
                  <a:extLst>
                    <a:ext uri="{FF2B5EF4-FFF2-40B4-BE49-F238E27FC236}">
                      <a16:creationId xmlns:a16="http://schemas.microsoft.com/office/drawing/2014/main" id="{9C828448-A9B8-4B2F-B7C5-7EB2138DC2FC}"/>
                    </a:ext>
                  </a:extLst>
                </p14:cNvPr>
                <p14:cNvContentPartPr/>
                <p14:nvPr/>
              </p14:nvContentPartPr>
              <p14:xfrm>
                <a:off x="11076821" y="3517232"/>
                <a:ext cx="74160" cy="24480"/>
              </p14:xfrm>
            </p:contentPart>
          </mc:Choice>
          <mc:Fallback>
            <p:pic>
              <p:nvPicPr>
                <p:cNvPr id="169559" name="Freihand 169558">
                  <a:extLst>
                    <a:ext uri="{FF2B5EF4-FFF2-40B4-BE49-F238E27FC236}">
                      <a16:creationId xmlns:a16="http://schemas.microsoft.com/office/drawing/2014/main" id="{9C828448-A9B8-4B2F-B7C5-7EB2138DC2FC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11072501" y="3512912"/>
                  <a:ext cx="82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169562" name="Freihand 169561">
                  <a:extLst>
                    <a:ext uri="{FF2B5EF4-FFF2-40B4-BE49-F238E27FC236}">
                      <a16:creationId xmlns:a16="http://schemas.microsoft.com/office/drawing/2014/main" id="{5962FA05-A6CF-4F04-8B2A-1C1EBA8B326F}"/>
                    </a:ext>
                  </a:extLst>
                </p14:cNvPr>
                <p14:cNvContentPartPr/>
                <p14:nvPr/>
              </p14:nvContentPartPr>
              <p14:xfrm>
                <a:off x="11233061" y="3427232"/>
                <a:ext cx="93960" cy="109080"/>
              </p14:xfrm>
            </p:contentPart>
          </mc:Choice>
          <mc:Fallback>
            <p:pic>
              <p:nvPicPr>
                <p:cNvPr id="169562" name="Freihand 169561">
                  <a:extLst>
                    <a:ext uri="{FF2B5EF4-FFF2-40B4-BE49-F238E27FC236}">
                      <a16:creationId xmlns:a16="http://schemas.microsoft.com/office/drawing/2014/main" id="{5962FA05-A6CF-4F04-8B2A-1C1EBA8B326F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11228741" y="3422912"/>
                  <a:ext cx="102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169563" name="Freihand 169562">
                  <a:extLst>
                    <a:ext uri="{FF2B5EF4-FFF2-40B4-BE49-F238E27FC236}">
                      <a16:creationId xmlns:a16="http://schemas.microsoft.com/office/drawing/2014/main" id="{4B8F73A3-1DE6-4846-B8B3-F92014B6AD07}"/>
                    </a:ext>
                  </a:extLst>
                </p14:cNvPr>
                <p14:cNvContentPartPr/>
                <p14:nvPr/>
              </p14:nvContentPartPr>
              <p14:xfrm>
                <a:off x="11350061" y="3474392"/>
                <a:ext cx="68040" cy="105840"/>
              </p14:xfrm>
            </p:contentPart>
          </mc:Choice>
          <mc:Fallback>
            <p:pic>
              <p:nvPicPr>
                <p:cNvPr id="169563" name="Freihand 169562">
                  <a:extLst>
                    <a:ext uri="{FF2B5EF4-FFF2-40B4-BE49-F238E27FC236}">
                      <a16:creationId xmlns:a16="http://schemas.microsoft.com/office/drawing/2014/main" id="{4B8F73A3-1DE6-4846-B8B3-F92014B6AD07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11345741" y="3470072"/>
                  <a:ext cx="76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169567" name="Freihand 169566">
                  <a:extLst>
                    <a:ext uri="{FF2B5EF4-FFF2-40B4-BE49-F238E27FC236}">
                      <a16:creationId xmlns:a16="http://schemas.microsoft.com/office/drawing/2014/main" id="{0EC50FC8-132F-4658-A050-64E4B3512ABE}"/>
                    </a:ext>
                  </a:extLst>
                </p14:cNvPr>
                <p14:cNvContentPartPr/>
                <p14:nvPr/>
              </p14:nvContentPartPr>
              <p14:xfrm>
                <a:off x="7673021" y="6000152"/>
                <a:ext cx="180360" cy="17640"/>
              </p14:xfrm>
            </p:contentPart>
          </mc:Choice>
          <mc:Fallback>
            <p:pic>
              <p:nvPicPr>
                <p:cNvPr id="169567" name="Freihand 169566">
                  <a:extLst>
                    <a:ext uri="{FF2B5EF4-FFF2-40B4-BE49-F238E27FC236}">
                      <a16:creationId xmlns:a16="http://schemas.microsoft.com/office/drawing/2014/main" id="{0EC50FC8-132F-4658-A050-64E4B3512ABE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7668701" y="5995832"/>
                  <a:ext cx="189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169568" name="Freihand 169567">
                  <a:extLst>
                    <a:ext uri="{FF2B5EF4-FFF2-40B4-BE49-F238E27FC236}">
                      <a16:creationId xmlns:a16="http://schemas.microsoft.com/office/drawing/2014/main" id="{D56A4544-488A-4A9C-95C5-49995AF95F9B}"/>
                    </a:ext>
                  </a:extLst>
                </p14:cNvPr>
                <p14:cNvContentPartPr/>
                <p14:nvPr/>
              </p14:nvContentPartPr>
              <p14:xfrm>
                <a:off x="7700021" y="6018152"/>
                <a:ext cx="163440" cy="33840"/>
              </p14:xfrm>
            </p:contentPart>
          </mc:Choice>
          <mc:Fallback>
            <p:pic>
              <p:nvPicPr>
                <p:cNvPr id="169568" name="Freihand 169567">
                  <a:extLst>
                    <a:ext uri="{FF2B5EF4-FFF2-40B4-BE49-F238E27FC236}">
                      <a16:creationId xmlns:a16="http://schemas.microsoft.com/office/drawing/2014/main" id="{D56A4544-488A-4A9C-95C5-49995AF95F9B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7695701" y="6013832"/>
                  <a:ext cx="172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169569" name="Freihand 169568">
                  <a:extLst>
                    <a:ext uri="{FF2B5EF4-FFF2-40B4-BE49-F238E27FC236}">
                      <a16:creationId xmlns:a16="http://schemas.microsoft.com/office/drawing/2014/main" id="{1F4B32A1-15C4-4992-867A-CB1C0C33BC4C}"/>
                    </a:ext>
                  </a:extLst>
                </p14:cNvPr>
                <p14:cNvContentPartPr/>
                <p14:nvPr/>
              </p14:nvContentPartPr>
              <p14:xfrm>
                <a:off x="8014301" y="5759312"/>
                <a:ext cx="131760" cy="149040"/>
              </p14:xfrm>
            </p:contentPart>
          </mc:Choice>
          <mc:Fallback>
            <p:pic>
              <p:nvPicPr>
                <p:cNvPr id="169569" name="Freihand 169568">
                  <a:extLst>
                    <a:ext uri="{FF2B5EF4-FFF2-40B4-BE49-F238E27FC236}">
                      <a16:creationId xmlns:a16="http://schemas.microsoft.com/office/drawing/2014/main" id="{1F4B32A1-15C4-4992-867A-CB1C0C33BC4C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8009981" y="5754992"/>
                  <a:ext cx="140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169570" name="Freihand 169569">
                  <a:extLst>
                    <a:ext uri="{FF2B5EF4-FFF2-40B4-BE49-F238E27FC236}">
                      <a16:creationId xmlns:a16="http://schemas.microsoft.com/office/drawing/2014/main" id="{E910C60D-7C2D-41C6-BB2B-34AB9965DD0C}"/>
                    </a:ext>
                  </a:extLst>
                </p14:cNvPr>
                <p14:cNvContentPartPr/>
                <p14:nvPr/>
              </p14:nvContentPartPr>
              <p14:xfrm>
                <a:off x="7978661" y="5855072"/>
                <a:ext cx="90720" cy="65880"/>
              </p14:xfrm>
            </p:contentPart>
          </mc:Choice>
          <mc:Fallback>
            <p:pic>
              <p:nvPicPr>
                <p:cNvPr id="169570" name="Freihand 169569">
                  <a:extLst>
                    <a:ext uri="{FF2B5EF4-FFF2-40B4-BE49-F238E27FC236}">
                      <a16:creationId xmlns:a16="http://schemas.microsoft.com/office/drawing/2014/main" id="{E910C60D-7C2D-41C6-BB2B-34AB9965DD0C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7974341" y="5850752"/>
                  <a:ext cx="99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169571" name="Freihand 169570">
                  <a:extLst>
                    <a:ext uri="{FF2B5EF4-FFF2-40B4-BE49-F238E27FC236}">
                      <a16:creationId xmlns:a16="http://schemas.microsoft.com/office/drawing/2014/main" id="{1B9F9BE5-B5AD-402E-9AEB-C3672A5E8A32}"/>
                    </a:ext>
                  </a:extLst>
                </p14:cNvPr>
                <p14:cNvContentPartPr/>
                <p14:nvPr/>
              </p14:nvContentPartPr>
              <p14:xfrm>
                <a:off x="8165861" y="5735192"/>
                <a:ext cx="115920" cy="158040"/>
              </p14:xfrm>
            </p:contentPart>
          </mc:Choice>
          <mc:Fallback>
            <p:pic>
              <p:nvPicPr>
                <p:cNvPr id="169571" name="Freihand 169570">
                  <a:extLst>
                    <a:ext uri="{FF2B5EF4-FFF2-40B4-BE49-F238E27FC236}">
                      <a16:creationId xmlns:a16="http://schemas.microsoft.com/office/drawing/2014/main" id="{1B9F9BE5-B5AD-402E-9AEB-C3672A5E8A32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8161541" y="5730872"/>
                  <a:ext cx="124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169572" name="Freihand 169571">
                  <a:extLst>
                    <a:ext uri="{FF2B5EF4-FFF2-40B4-BE49-F238E27FC236}">
                      <a16:creationId xmlns:a16="http://schemas.microsoft.com/office/drawing/2014/main" id="{5F6C0504-FEC0-4F4B-B4E4-D488DB1599C1}"/>
                    </a:ext>
                  </a:extLst>
                </p14:cNvPr>
                <p14:cNvContentPartPr/>
                <p14:nvPr/>
              </p14:nvContentPartPr>
              <p14:xfrm>
                <a:off x="8179901" y="5738792"/>
                <a:ext cx="77760" cy="134640"/>
              </p14:xfrm>
            </p:contentPart>
          </mc:Choice>
          <mc:Fallback>
            <p:pic>
              <p:nvPicPr>
                <p:cNvPr id="169572" name="Freihand 169571">
                  <a:extLst>
                    <a:ext uri="{FF2B5EF4-FFF2-40B4-BE49-F238E27FC236}">
                      <a16:creationId xmlns:a16="http://schemas.microsoft.com/office/drawing/2014/main" id="{5F6C0504-FEC0-4F4B-B4E4-D488DB1599C1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8175581" y="5734472"/>
                  <a:ext cx="86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169573" name="Freihand 169572">
                  <a:extLst>
                    <a:ext uri="{FF2B5EF4-FFF2-40B4-BE49-F238E27FC236}">
                      <a16:creationId xmlns:a16="http://schemas.microsoft.com/office/drawing/2014/main" id="{F1D08ABE-4972-431F-B63E-F394B37212F3}"/>
                    </a:ext>
                  </a:extLst>
                </p14:cNvPr>
                <p14:cNvContentPartPr/>
                <p14:nvPr/>
              </p14:nvContentPartPr>
              <p14:xfrm>
                <a:off x="8177381" y="5716472"/>
                <a:ext cx="141120" cy="280440"/>
              </p14:xfrm>
            </p:contentPart>
          </mc:Choice>
          <mc:Fallback>
            <p:pic>
              <p:nvPicPr>
                <p:cNvPr id="169573" name="Freihand 169572">
                  <a:extLst>
                    <a:ext uri="{FF2B5EF4-FFF2-40B4-BE49-F238E27FC236}">
                      <a16:creationId xmlns:a16="http://schemas.microsoft.com/office/drawing/2014/main" id="{F1D08ABE-4972-431F-B63E-F394B37212F3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8173061" y="5712152"/>
                  <a:ext cx="149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169574" name="Freihand 169573">
                  <a:extLst>
                    <a:ext uri="{FF2B5EF4-FFF2-40B4-BE49-F238E27FC236}">
                      <a16:creationId xmlns:a16="http://schemas.microsoft.com/office/drawing/2014/main" id="{DAEE3ABC-EFFF-42D4-90AA-279A162FD630}"/>
                    </a:ext>
                  </a:extLst>
                </p14:cNvPr>
                <p14:cNvContentPartPr/>
                <p14:nvPr/>
              </p14:nvContentPartPr>
              <p14:xfrm>
                <a:off x="8129141" y="5761112"/>
                <a:ext cx="128160" cy="95400"/>
              </p14:xfrm>
            </p:contentPart>
          </mc:Choice>
          <mc:Fallback>
            <p:pic>
              <p:nvPicPr>
                <p:cNvPr id="169574" name="Freihand 169573">
                  <a:extLst>
                    <a:ext uri="{FF2B5EF4-FFF2-40B4-BE49-F238E27FC236}">
                      <a16:creationId xmlns:a16="http://schemas.microsoft.com/office/drawing/2014/main" id="{DAEE3ABC-EFFF-42D4-90AA-279A162FD630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8124821" y="5756792"/>
                  <a:ext cx="136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169575" name="Freihand 169574">
                  <a:extLst>
                    <a:ext uri="{FF2B5EF4-FFF2-40B4-BE49-F238E27FC236}">
                      <a16:creationId xmlns:a16="http://schemas.microsoft.com/office/drawing/2014/main" id="{479CD689-6C49-4E01-9048-CBA2B8B7B185}"/>
                    </a:ext>
                  </a:extLst>
                </p14:cNvPr>
                <p14:cNvContentPartPr/>
                <p14:nvPr/>
              </p14:nvContentPartPr>
              <p14:xfrm>
                <a:off x="7879661" y="5977472"/>
                <a:ext cx="509040" cy="78840"/>
              </p14:xfrm>
            </p:contentPart>
          </mc:Choice>
          <mc:Fallback>
            <p:pic>
              <p:nvPicPr>
                <p:cNvPr id="169575" name="Freihand 169574">
                  <a:extLst>
                    <a:ext uri="{FF2B5EF4-FFF2-40B4-BE49-F238E27FC236}">
                      <a16:creationId xmlns:a16="http://schemas.microsoft.com/office/drawing/2014/main" id="{479CD689-6C49-4E01-9048-CBA2B8B7B185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7875341" y="5973152"/>
                  <a:ext cx="517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169576" name="Freihand 169575">
                  <a:extLst>
                    <a:ext uri="{FF2B5EF4-FFF2-40B4-BE49-F238E27FC236}">
                      <a16:creationId xmlns:a16="http://schemas.microsoft.com/office/drawing/2014/main" id="{F9F571FB-0863-4861-B8E1-43193E7932DE}"/>
                    </a:ext>
                  </a:extLst>
                </p14:cNvPr>
                <p14:cNvContentPartPr/>
                <p14:nvPr/>
              </p14:nvContentPartPr>
              <p14:xfrm>
                <a:off x="7971821" y="6057752"/>
                <a:ext cx="181080" cy="167040"/>
              </p14:xfrm>
            </p:contentPart>
          </mc:Choice>
          <mc:Fallback>
            <p:pic>
              <p:nvPicPr>
                <p:cNvPr id="169576" name="Freihand 169575">
                  <a:extLst>
                    <a:ext uri="{FF2B5EF4-FFF2-40B4-BE49-F238E27FC236}">
                      <a16:creationId xmlns:a16="http://schemas.microsoft.com/office/drawing/2014/main" id="{F9F571FB-0863-4861-B8E1-43193E7932DE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7967501" y="6053432"/>
                  <a:ext cx="189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169577" name="Freihand 169576">
                  <a:extLst>
                    <a:ext uri="{FF2B5EF4-FFF2-40B4-BE49-F238E27FC236}">
                      <a16:creationId xmlns:a16="http://schemas.microsoft.com/office/drawing/2014/main" id="{A0C6C3F0-2338-4240-8938-5F6D7B7C0568}"/>
                    </a:ext>
                  </a:extLst>
                </p14:cNvPr>
                <p14:cNvContentPartPr/>
                <p14:nvPr/>
              </p14:nvContentPartPr>
              <p14:xfrm>
                <a:off x="8191781" y="6068912"/>
                <a:ext cx="150480" cy="186840"/>
              </p14:xfrm>
            </p:contentPart>
          </mc:Choice>
          <mc:Fallback>
            <p:pic>
              <p:nvPicPr>
                <p:cNvPr id="169577" name="Freihand 169576">
                  <a:extLst>
                    <a:ext uri="{FF2B5EF4-FFF2-40B4-BE49-F238E27FC236}">
                      <a16:creationId xmlns:a16="http://schemas.microsoft.com/office/drawing/2014/main" id="{A0C6C3F0-2338-4240-8938-5F6D7B7C0568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8187461" y="6064592"/>
                  <a:ext cx="159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169579" name="Freihand 169578">
                  <a:extLst>
                    <a:ext uri="{FF2B5EF4-FFF2-40B4-BE49-F238E27FC236}">
                      <a16:creationId xmlns:a16="http://schemas.microsoft.com/office/drawing/2014/main" id="{8B81828E-8096-4D14-B0F6-E544CE2C1D18}"/>
                    </a:ext>
                  </a:extLst>
                </p14:cNvPr>
                <p14:cNvContentPartPr/>
                <p14:nvPr/>
              </p14:nvContentPartPr>
              <p14:xfrm>
                <a:off x="9191141" y="3963272"/>
                <a:ext cx="203760" cy="32040"/>
              </p14:xfrm>
            </p:contentPart>
          </mc:Choice>
          <mc:Fallback>
            <p:pic>
              <p:nvPicPr>
                <p:cNvPr id="169579" name="Freihand 169578">
                  <a:extLst>
                    <a:ext uri="{FF2B5EF4-FFF2-40B4-BE49-F238E27FC236}">
                      <a16:creationId xmlns:a16="http://schemas.microsoft.com/office/drawing/2014/main" id="{8B81828E-8096-4D14-B0F6-E544CE2C1D18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9186821" y="3958952"/>
                  <a:ext cx="21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169580" name="Freihand 169579">
                  <a:extLst>
                    <a:ext uri="{FF2B5EF4-FFF2-40B4-BE49-F238E27FC236}">
                      <a16:creationId xmlns:a16="http://schemas.microsoft.com/office/drawing/2014/main" id="{BE610195-3E9B-473E-A87F-4340618BFF4F}"/>
                    </a:ext>
                  </a:extLst>
                </p14:cNvPr>
                <p14:cNvContentPartPr/>
                <p14:nvPr/>
              </p14:nvContentPartPr>
              <p14:xfrm>
                <a:off x="9185381" y="4015112"/>
                <a:ext cx="160920" cy="28800"/>
              </p14:xfrm>
            </p:contentPart>
          </mc:Choice>
          <mc:Fallback>
            <p:pic>
              <p:nvPicPr>
                <p:cNvPr id="169580" name="Freihand 169579">
                  <a:extLst>
                    <a:ext uri="{FF2B5EF4-FFF2-40B4-BE49-F238E27FC236}">
                      <a16:creationId xmlns:a16="http://schemas.microsoft.com/office/drawing/2014/main" id="{BE610195-3E9B-473E-A87F-4340618BFF4F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9181061" y="4010792"/>
                  <a:ext cx="169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169581" name="Freihand 169580">
                  <a:extLst>
                    <a:ext uri="{FF2B5EF4-FFF2-40B4-BE49-F238E27FC236}">
                      <a16:creationId xmlns:a16="http://schemas.microsoft.com/office/drawing/2014/main" id="{B89BF33F-67A9-4DC0-A369-9B278509DC3F}"/>
                    </a:ext>
                  </a:extLst>
                </p14:cNvPr>
                <p14:cNvContentPartPr/>
                <p14:nvPr/>
              </p14:nvContentPartPr>
              <p14:xfrm>
                <a:off x="9403901" y="3920432"/>
                <a:ext cx="16560" cy="92160"/>
              </p14:xfrm>
            </p:contentPart>
          </mc:Choice>
          <mc:Fallback>
            <p:pic>
              <p:nvPicPr>
                <p:cNvPr id="169581" name="Freihand 169580">
                  <a:extLst>
                    <a:ext uri="{FF2B5EF4-FFF2-40B4-BE49-F238E27FC236}">
                      <a16:creationId xmlns:a16="http://schemas.microsoft.com/office/drawing/2014/main" id="{B89BF33F-67A9-4DC0-A369-9B278509DC3F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9399581" y="3916112"/>
                  <a:ext cx="25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169582" name="Freihand 169581">
                  <a:extLst>
                    <a:ext uri="{FF2B5EF4-FFF2-40B4-BE49-F238E27FC236}">
                      <a16:creationId xmlns:a16="http://schemas.microsoft.com/office/drawing/2014/main" id="{A22D1F13-B0CB-48F2-AC2F-6C08799CF5ED}"/>
                    </a:ext>
                  </a:extLst>
                </p14:cNvPr>
                <p14:cNvContentPartPr/>
                <p14:nvPr/>
              </p14:nvContentPartPr>
              <p14:xfrm>
                <a:off x="9530981" y="3778232"/>
                <a:ext cx="100440" cy="136080"/>
              </p14:xfrm>
            </p:contentPart>
          </mc:Choice>
          <mc:Fallback>
            <p:pic>
              <p:nvPicPr>
                <p:cNvPr id="169582" name="Freihand 169581">
                  <a:extLst>
                    <a:ext uri="{FF2B5EF4-FFF2-40B4-BE49-F238E27FC236}">
                      <a16:creationId xmlns:a16="http://schemas.microsoft.com/office/drawing/2014/main" id="{A22D1F13-B0CB-48F2-AC2F-6C08799CF5ED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9526661" y="3773912"/>
                  <a:ext cx="109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169583" name="Freihand 169582">
                  <a:extLst>
                    <a:ext uri="{FF2B5EF4-FFF2-40B4-BE49-F238E27FC236}">
                      <a16:creationId xmlns:a16="http://schemas.microsoft.com/office/drawing/2014/main" id="{69B10967-DAFE-4BB5-BFC5-BF03DB138755}"/>
                    </a:ext>
                  </a:extLst>
                </p14:cNvPr>
                <p14:cNvContentPartPr/>
                <p14:nvPr/>
              </p14:nvContentPartPr>
              <p14:xfrm>
                <a:off x="9678221" y="3807752"/>
                <a:ext cx="74880" cy="27720"/>
              </p14:xfrm>
            </p:contentPart>
          </mc:Choice>
          <mc:Fallback>
            <p:pic>
              <p:nvPicPr>
                <p:cNvPr id="169583" name="Freihand 169582">
                  <a:extLst>
                    <a:ext uri="{FF2B5EF4-FFF2-40B4-BE49-F238E27FC236}">
                      <a16:creationId xmlns:a16="http://schemas.microsoft.com/office/drawing/2014/main" id="{69B10967-DAFE-4BB5-BFC5-BF03DB138755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9673901" y="3803432"/>
                  <a:ext cx="83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169584" name="Freihand 169583">
                  <a:extLst>
                    <a:ext uri="{FF2B5EF4-FFF2-40B4-BE49-F238E27FC236}">
                      <a16:creationId xmlns:a16="http://schemas.microsoft.com/office/drawing/2014/main" id="{614B25CF-280A-4CF5-AD07-77B524A0F6AF}"/>
                    </a:ext>
                  </a:extLst>
                </p14:cNvPr>
                <p14:cNvContentPartPr/>
                <p14:nvPr/>
              </p14:nvContentPartPr>
              <p14:xfrm>
                <a:off x="9716741" y="3794072"/>
                <a:ext cx="51120" cy="102960"/>
              </p14:xfrm>
            </p:contentPart>
          </mc:Choice>
          <mc:Fallback>
            <p:pic>
              <p:nvPicPr>
                <p:cNvPr id="169584" name="Freihand 169583">
                  <a:extLst>
                    <a:ext uri="{FF2B5EF4-FFF2-40B4-BE49-F238E27FC236}">
                      <a16:creationId xmlns:a16="http://schemas.microsoft.com/office/drawing/2014/main" id="{614B25CF-280A-4CF5-AD07-77B524A0F6AF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9712421" y="3789752"/>
                  <a:ext cx="59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169585" name="Freihand 169584">
                  <a:extLst>
                    <a:ext uri="{FF2B5EF4-FFF2-40B4-BE49-F238E27FC236}">
                      <a16:creationId xmlns:a16="http://schemas.microsoft.com/office/drawing/2014/main" id="{1DFF3330-E063-494E-A09D-E68054A28C0A}"/>
                    </a:ext>
                  </a:extLst>
                </p14:cNvPr>
                <p14:cNvContentPartPr/>
                <p14:nvPr/>
              </p14:nvContentPartPr>
              <p14:xfrm>
                <a:off x="9774701" y="3721352"/>
                <a:ext cx="116280" cy="100080"/>
              </p14:xfrm>
            </p:contentPart>
          </mc:Choice>
          <mc:Fallback>
            <p:pic>
              <p:nvPicPr>
                <p:cNvPr id="169585" name="Freihand 169584">
                  <a:extLst>
                    <a:ext uri="{FF2B5EF4-FFF2-40B4-BE49-F238E27FC236}">
                      <a16:creationId xmlns:a16="http://schemas.microsoft.com/office/drawing/2014/main" id="{1DFF3330-E063-494E-A09D-E68054A28C0A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9770381" y="3717032"/>
                  <a:ext cx="124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169586" name="Freihand 169585">
                  <a:extLst>
                    <a:ext uri="{FF2B5EF4-FFF2-40B4-BE49-F238E27FC236}">
                      <a16:creationId xmlns:a16="http://schemas.microsoft.com/office/drawing/2014/main" id="{938C11CA-F7E6-4BAE-BDE6-CAFDA61377D4}"/>
                    </a:ext>
                  </a:extLst>
                </p14:cNvPr>
                <p14:cNvContentPartPr/>
                <p14:nvPr/>
              </p14:nvContentPartPr>
              <p14:xfrm>
                <a:off x="9484181" y="3895592"/>
                <a:ext cx="403560" cy="67320"/>
              </p14:xfrm>
            </p:contentPart>
          </mc:Choice>
          <mc:Fallback>
            <p:pic>
              <p:nvPicPr>
                <p:cNvPr id="169586" name="Freihand 169585">
                  <a:extLst>
                    <a:ext uri="{FF2B5EF4-FFF2-40B4-BE49-F238E27FC236}">
                      <a16:creationId xmlns:a16="http://schemas.microsoft.com/office/drawing/2014/main" id="{938C11CA-F7E6-4BAE-BDE6-CAFDA61377D4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9479861" y="3891272"/>
                  <a:ext cx="412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169588" name="Freihand 169587">
                  <a:extLst>
                    <a:ext uri="{FF2B5EF4-FFF2-40B4-BE49-F238E27FC236}">
                      <a16:creationId xmlns:a16="http://schemas.microsoft.com/office/drawing/2014/main" id="{E5D9C4CA-FA3F-4914-BCA6-7F978494FA22}"/>
                    </a:ext>
                  </a:extLst>
                </p14:cNvPr>
                <p14:cNvContentPartPr/>
                <p14:nvPr/>
              </p14:nvContentPartPr>
              <p14:xfrm>
                <a:off x="9536381" y="3983432"/>
                <a:ext cx="113040" cy="168840"/>
              </p14:xfrm>
            </p:contentPart>
          </mc:Choice>
          <mc:Fallback>
            <p:pic>
              <p:nvPicPr>
                <p:cNvPr id="169588" name="Freihand 169587">
                  <a:extLst>
                    <a:ext uri="{FF2B5EF4-FFF2-40B4-BE49-F238E27FC236}">
                      <a16:creationId xmlns:a16="http://schemas.microsoft.com/office/drawing/2014/main" id="{E5D9C4CA-FA3F-4914-BCA6-7F978494FA22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9532061" y="3979112"/>
                  <a:ext cx="121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169589" name="Freihand 169588">
                  <a:extLst>
                    <a:ext uri="{FF2B5EF4-FFF2-40B4-BE49-F238E27FC236}">
                      <a16:creationId xmlns:a16="http://schemas.microsoft.com/office/drawing/2014/main" id="{390CF1F6-BA91-4E51-874C-5FC875EDAEAA}"/>
                    </a:ext>
                  </a:extLst>
                </p14:cNvPr>
                <p14:cNvContentPartPr/>
                <p14:nvPr/>
              </p14:nvContentPartPr>
              <p14:xfrm>
                <a:off x="9702701" y="3984872"/>
                <a:ext cx="120600" cy="150840"/>
              </p14:xfrm>
            </p:contentPart>
          </mc:Choice>
          <mc:Fallback>
            <p:pic>
              <p:nvPicPr>
                <p:cNvPr id="169589" name="Freihand 169588">
                  <a:extLst>
                    <a:ext uri="{FF2B5EF4-FFF2-40B4-BE49-F238E27FC236}">
                      <a16:creationId xmlns:a16="http://schemas.microsoft.com/office/drawing/2014/main" id="{390CF1F6-BA91-4E51-874C-5FC875EDAEAA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9698381" y="3980552"/>
                  <a:ext cx="129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169591" name="Freihand 169590">
                  <a:extLst>
                    <a:ext uri="{FF2B5EF4-FFF2-40B4-BE49-F238E27FC236}">
                      <a16:creationId xmlns:a16="http://schemas.microsoft.com/office/drawing/2014/main" id="{82D149FB-10F4-4D12-BE3F-FE4B9723B332}"/>
                    </a:ext>
                  </a:extLst>
                </p14:cNvPr>
                <p14:cNvContentPartPr/>
                <p14:nvPr/>
              </p14:nvContentPartPr>
              <p14:xfrm>
                <a:off x="10008341" y="3907472"/>
                <a:ext cx="161280" cy="11160"/>
              </p14:xfrm>
            </p:contentPart>
          </mc:Choice>
          <mc:Fallback>
            <p:pic>
              <p:nvPicPr>
                <p:cNvPr id="169591" name="Freihand 169590">
                  <a:extLst>
                    <a:ext uri="{FF2B5EF4-FFF2-40B4-BE49-F238E27FC236}">
                      <a16:creationId xmlns:a16="http://schemas.microsoft.com/office/drawing/2014/main" id="{82D149FB-10F4-4D12-BE3F-FE4B9723B332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10004021" y="3903152"/>
                  <a:ext cx="169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169592" name="Freihand 169591">
                  <a:extLst>
                    <a:ext uri="{FF2B5EF4-FFF2-40B4-BE49-F238E27FC236}">
                      <a16:creationId xmlns:a16="http://schemas.microsoft.com/office/drawing/2014/main" id="{5BE0BE29-AB9E-4903-835A-5BD925A43203}"/>
                    </a:ext>
                  </a:extLst>
                </p14:cNvPr>
                <p14:cNvContentPartPr/>
                <p14:nvPr/>
              </p14:nvContentPartPr>
              <p14:xfrm>
                <a:off x="10024541" y="3935912"/>
                <a:ext cx="175320" cy="23400"/>
              </p14:xfrm>
            </p:contentPart>
          </mc:Choice>
          <mc:Fallback>
            <p:pic>
              <p:nvPicPr>
                <p:cNvPr id="169592" name="Freihand 169591">
                  <a:extLst>
                    <a:ext uri="{FF2B5EF4-FFF2-40B4-BE49-F238E27FC236}">
                      <a16:creationId xmlns:a16="http://schemas.microsoft.com/office/drawing/2014/main" id="{5BE0BE29-AB9E-4903-835A-5BD925A43203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10020221" y="3931592"/>
                  <a:ext cx="183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169594" name="Freihand 169593">
                  <a:extLst>
                    <a:ext uri="{FF2B5EF4-FFF2-40B4-BE49-F238E27FC236}">
                      <a16:creationId xmlns:a16="http://schemas.microsoft.com/office/drawing/2014/main" id="{2BF23F40-4158-4F77-879D-8B59F1155F90}"/>
                    </a:ext>
                  </a:extLst>
                </p14:cNvPr>
                <p14:cNvContentPartPr/>
                <p14:nvPr/>
              </p14:nvContentPartPr>
              <p14:xfrm>
                <a:off x="10481381" y="2986952"/>
                <a:ext cx="1267920" cy="655200"/>
              </p14:xfrm>
            </p:contentPart>
          </mc:Choice>
          <mc:Fallback>
            <p:pic>
              <p:nvPicPr>
                <p:cNvPr id="169594" name="Freihand 169593">
                  <a:extLst>
                    <a:ext uri="{FF2B5EF4-FFF2-40B4-BE49-F238E27FC236}">
                      <a16:creationId xmlns:a16="http://schemas.microsoft.com/office/drawing/2014/main" id="{2BF23F40-4158-4F77-879D-8B59F1155F90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10477061" y="2982632"/>
                  <a:ext cx="127656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169595" name="Freihand 169594">
                  <a:extLst>
                    <a:ext uri="{FF2B5EF4-FFF2-40B4-BE49-F238E27FC236}">
                      <a16:creationId xmlns:a16="http://schemas.microsoft.com/office/drawing/2014/main" id="{783342DE-9AE4-4E71-9AC9-9371A73B4A74}"/>
                    </a:ext>
                  </a:extLst>
                </p14:cNvPr>
                <p14:cNvContentPartPr/>
                <p14:nvPr/>
              </p14:nvContentPartPr>
              <p14:xfrm>
                <a:off x="11276261" y="3006032"/>
                <a:ext cx="333360" cy="241560"/>
              </p14:xfrm>
            </p:contentPart>
          </mc:Choice>
          <mc:Fallback>
            <p:pic>
              <p:nvPicPr>
                <p:cNvPr id="169595" name="Freihand 169594">
                  <a:extLst>
                    <a:ext uri="{FF2B5EF4-FFF2-40B4-BE49-F238E27FC236}">
                      <a16:creationId xmlns:a16="http://schemas.microsoft.com/office/drawing/2014/main" id="{783342DE-9AE4-4E71-9AC9-9371A73B4A74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11271941" y="3001712"/>
                  <a:ext cx="342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169597" name="Freihand 169596">
                  <a:extLst>
                    <a:ext uri="{FF2B5EF4-FFF2-40B4-BE49-F238E27FC236}">
                      <a16:creationId xmlns:a16="http://schemas.microsoft.com/office/drawing/2014/main" id="{271D35D7-EE5A-49E1-AB90-7EF46F88E1E4}"/>
                    </a:ext>
                  </a:extLst>
                </p14:cNvPr>
                <p14:cNvContentPartPr/>
                <p14:nvPr/>
              </p14:nvContentPartPr>
              <p14:xfrm>
                <a:off x="10624301" y="3371072"/>
                <a:ext cx="145800" cy="26280"/>
              </p14:xfrm>
            </p:contentPart>
          </mc:Choice>
          <mc:Fallback>
            <p:pic>
              <p:nvPicPr>
                <p:cNvPr id="169597" name="Freihand 169596">
                  <a:extLst>
                    <a:ext uri="{FF2B5EF4-FFF2-40B4-BE49-F238E27FC236}">
                      <a16:creationId xmlns:a16="http://schemas.microsoft.com/office/drawing/2014/main" id="{271D35D7-EE5A-49E1-AB90-7EF46F88E1E4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10619981" y="3366752"/>
                  <a:ext cx="154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169598" name="Freihand 169597">
                  <a:extLst>
                    <a:ext uri="{FF2B5EF4-FFF2-40B4-BE49-F238E27FC236}">
                      <a16:creationId xmlns:a16="http://schemas.microsoft.com/office/drawing/2014/main" id="{92E8BA8E-5742-4A74-9B12-713D261229DE}"/>
                    </a:ext>
                  </a:extLst>
                </p14:cNvPr>
                <p14:cNvContentPartPr/>
                <p14:nvPr/>
              </p14:nvContentPartPr>
              <p14:xfrm>
                <a:off x="10986821" y="3310232"/>
                <a:ext cx="97920" cy="23760"/>
              </p14:xfrm>
            </p:contentPart>
          </mc:Choice>
          <mc:Fallback>
            <p:pic>
              <p:nvPicPr>
                <p:cNvPr id="169598" name="Freihand 169597">
                  <a:extLst>
                    <a:ext uri="{FF2B5EF4-FFF2-40B4-BE49-F238E27FC236}">
                      <a16:creationId xmlns:a16="http://schemas.microsoft.com/office/drawing/2014/main" id="{92E8BA8E-5742-4A74-9B12-713D261229DE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10982501" y="3305912"/>
                  <a:ext cx="106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169600" name="Freihand 169599">
                  <a:extLst>
                    <a:ext uri="{FF2B5EF4-FFF2-40B4-BE49-F238E27FC236}">
                      <a16:creationId xmlns:a16="http://schemas.microsoft.com/office/drawing/2014/main" id="{111FFC44-A8DE-47CF-80D4-45281F85D2CC}"/>
                    </a:ext>
                  </a:extLst>
                </p14:cNvPr>
                <p14:cNvContentPartPr/>
                <p14:nvPr/>
              </p14:nvContentPartPr>
              <p14:xfrm>
                <a:off x="10934261" y="3576992"/>
                <a:ext cx="538920" cy="110160"/>
              </p14:xfrm>
            </p:contentPart>
          </mc:Choice>
          <mc:Fallback>
            <p:pic>
              <p:nvPicPr>
                <p:cNvPr id="169600" name="Freihand 169599">
                  <a:extLst>
                    <a:ext uri="{FF2B5EF4-FFF2-40B4-BE49-F238E27FC236}">
                      <a16:creationId xmlns:a16="http://schemas.microsoft.com/office/drawing/2014/main" id="{111FFC44-A8DE-47CF-80D4-45281F85D2CC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10929941" y="3572672"/>
                  <a:ext cx="547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9">
              <p14:nvContentPartPr>
                <p14:cNvPr id="169677" name="Freihand 169676">
                  <a:extLst>
                    <a:ext uri="{FF2B5EF4-FFF2-40B4-BE49-F238E27FC236}">
                      <a16:creationId xmlns:a16="http://schemas.microsoft.com/office/drawing/2014/main" id="{6A2C6CAF-7730-4BDA-A488-B79461F68F46}"/>
                    </a:ext>
                  </a:extLst>
                </p14:cNvPr>
                <p14:cNvContentPartPr/>
                <p14:nvPr/>
              </p14:nvContentPartPr>
              <p14:xfrm>
                <a:off x="4917941" y="30272"/>
                <a:ext cx="120240" cy="162360"/>
              </p14:xfrm>
            </p:contentPart>
          </mc:Choice>
          <mc:Fallback>
            <p:pic>
              <p:nvPicPr>
                <p:cNvPr id="169677" name="Freihand 169676">
                  <a:extLst>
                    <a:ext uri="{FF2B5EF4-FFF2-40B4-BE49-F238E27FC236}">
                      <a16:creationId xmlns:a16="http://schemas.microsoft.com/office/drawing/2014/main" id="{6A2C6CAF-7730-4BDA-A488-B79461F68F46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4913621" y="25952"/>
                  <a:ext cx="128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1">
              <p14:nvContentPartPr>
                <p14:cNvPr id="169678" name="Freihand 169677">
                  <a:extLst>
                    <a:ext uri="{FF2B5EF4-FFF2-40B4-BE49-F238E27FC236}">
                      <a16:creationId xmlns:a16="http://schemas.microsoft.com/office/drawing/2014/main" id="{2880DC01-9992-488E-806A-2923C382F055}"/>
                    </a:ext>
                  </a:extLst>
                </p14:cNvPr>
                <p14:cNvContentPartPr/>
                <p14:nvPr/>
              </p14:nvContentPartPr>
              <p14:xfrm>
                <a:off x="5063381" y="18392"/>
                <a:ext cx="47880" cy="83160"/>
              </p14:xfrm>
            </p:contentPart>
          </mc:Choice>
          <mc:Fallback>
            <p:pic>
              <p:nvPicPr>
                <p:cNvPr id="169678" name="Freihand 169677">
                  <a:extLst>
                    <a:ext uri="{FF2B5EF4-FFF2-40B4-BE49-F238E27FC236}">
                      <a16:creationId xmlns:a16="http://schemas.microsoft.com/office/drawing/2014/main" id="{2880DC01-9992-488E-806A-2923C382F055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5059061" y="14072"/>
                  <a:ext cx="56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169679" name="Freihand 169678">
                  <a:extLst>
                    <a:ext uri="{FF2B5EF4-FFF2-40B4-BE49-F238E27FC236}">
                      <a16:creationId xmlns:a16="http://schemas.microsoft.com/office/drawing/2014/main" id="{599D975E-283B-4AB2-8277-C2734E609568}"/>
                    </a:ext>
                  </a:extLst>
                </p14:cNvPr>
                <p14:cNvContentPartPr/>
                <p14:nvPr/>
              </p14:nvContentPartPr>
              <p14:xfrm>
                <a:off x="5102621" y="41432"/>
                <a:ext cx="64800" cy="92160"/>
              </p14:xfrm>
            </p:contentPart>
          </mc:Choice>
          <mc:Fallback>
            <p:pic>
              <p:nvPicPr>
                <p:cNvPr id="169679" name="Freihand 169678">
                  <a:extLst>
                    <a:ext uri="{FF2B5EF4-FFF2-40B4-BE49-F238E27FC236}">
                      <a16:creationId xmlns:a16="http://schemas.microsoft.com/office/drawing/2014/main" id="{599D975E-283B-4AB2-8277-C2734E609568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5098301" y="37112"/>
                  <a:ext cx="73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169680" name="Freihand 169679">
                  <a:extLst>
                    <a:ext uri="{FF2B5EF4-FFF2-40B4-BE49-F238E27FC236}">
                      <a16:creationId xmlns:a16="http://schemas.microsoft.com/office/drawing/2014/main" id="{A6DCAC95-54DF-4C21-A8A8-289164BEFEE9}"/>
                    </a:ext>
                  </a:extLst>
                </p14:cNvPr>
                <p14:cNvContentPartPr/>
                <p14:nvPr/>
              </p14:nvContentPartPr>
              <p14:xfrm>
                <a:off x="5177861" y="23792"/>
                <a:ext cx="59760" cy="101160"/>
              </p14:xfrm>
            </p:contentPart>
          </mc:Choice>
          <mc:Fallback>
            <p:pic>
              <p:nvPicPr>
                <p:cNvPr id="169680" name="Freihand 169679">
                  <a:extLst>
                    <a:ext uri="{FF2B5EF4-FFF2-40B4-BE49-F238E27FC236}">
                      <a16:creationId xmlns:a16="http://schemas.microsoft.com/office/drawing/2014/main" id="{A6DCAC95-54DF-4C21-A8A8-289164BEFEE9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5173541" y="19472"/>
                  <a:ext cx="68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169681" name="Freihand 169680">
                  <a:extLst>
                    <a:ext uri="{FF2B5EF4-FFF2-40B4-BE49-F238E27FC236}">
                      <a16:creationId xmlns:a16="http://schemas.microsoft.com/office/drawing/2014/main" id="{7C691AB4-C09E-46D4-9F0D-D73D7C2F7630}"/>
                    </a:ext>
                  </a:extLst>
                </p14:cNvPr>
                <p14:cNvContentPartPr/>
                <p14:nvPr/>
              </p14:nvContentPartPr>
              <p14:xfrm>
                <a:off x="5328341" y="69152"/>
                <a:ext cx="109800" cy="37440"/>
              </p14:xfrm>
            </p:contentPart>
          </mc:Choice>
          <mc:Fallback>
            <p:pic>
              <p:nvPicPr>
                <p:cNvPr id="169681" name="Freihand 169680">
                  <a:extLst>
                    <a:ext uri="{FF2B5EF4-FFF2-40B4-BE49-F238E27FC236}">
                      <a16:creationId xmlns:a16="http://schemas.microsoft.com/office/drawing/2014/main" id="{7C691AB4-C09E-46D4-9F0D-D73D7C2F7630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5324021" y="64832"/>
                  <a:ext cx="118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169682" name="Freihand 169681">
                  <a:extLst>
                    <a:ext uri="{FF2B5EF4-FFF2-40B4-BE49-F238E27FC236}">
                      <a16:creationId xmlns:a16="http://schemas.microsoft.com/office/drawing/2014/main" id="{BE7A68FA-EE5A-4D24-A68F-0AAFC90F7E9D}"/>
                    </a:ext>
                  </a:extLst>
                </p14:cNvPr>
                <p14:cNvContentPartPr/>
                <p14:nvPr/>
              </p14:nvContentPartPr>
              <p14:xfrm>
                <a:off x="5553701" y="41072"/>
                <a:ext cx="117720" cy="110880"/>
              </p14:xfrm>
            </p:contentPart>
          </mc:Choice>
          <mc:Fallback>
            <p:pic>
              <p:nvPicPr>
                <p:cNvPr id="169682" name="Freihand 169681">
                  <a:extLst>
                    <a:ext uri="{FF2B5EF4-FFF2-40B4-BE49-F238E27FC236}">
                      <a16:creationId xmlns:a16="http://schemas.microsoft.com/office/drawing/2014/main" id="{BE7A68FA-EE5A-4D24-A68F-0AAFC90F7E9D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5549381" y="36752"/>
                  <a:ext cx="126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169683" name="Freihand 169682">
                  <a:extLst>
                    <a:ext uri="{FF2B5EF4-FFF2-40B4-BE49-F238E27FC236}">
                      <a16:creationId xmlns:a16="http://schemas.microsoft.com/office/drawing/2014/main" id="{44BF90A4-D3BA-4D8C-A87A-41A8B8EDE3F2}"/>
                    </a:ext>
                  </a:extLst>
                </p14:cNvPr>
                <p14:cNvContentPartPr/>
                <p14:nvPr/>
              </p14:nvContentPartPr>
              <p14:xfrm>
                <a:off x="5750621" y="66992"/>
                <a:ext cx="2880" cy="75960"/>
              </p14:xfrm>
            </p:contentPart>
          </mc:Choice>
          <mc:Fallback>
            <p:pic>
              <p:nvPicPr>
                <p:cNvPr id="169683" name="Freihand 169682">
                  <a:extLst>
                    <a:ext uri="{FF2B5EF4-FFF2-40B4-BE49-F238E27FC236}">
                      <a16:creationId xmlns:a16="http://schemas.microsoft.com/office/drawing/2014/main" id="{44BF90A4-D3BA-4D8C-A87A-41A8B8EDE3F2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5746301" y="62672"/>
                  <a:ext cx="11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169684" name="Freihand 169683">
                  <a:extLst>
                    <a:ext uri="{FF2B5EF4-FFF2-40B4-BE49-F238E27FC236}">
                      <a16:creationId xmlns:a16="http://schemas.microsoft.com/office/drawing/2014/main" id="{7DBC2FED-A75D-4A65-AC65-871E7912B88B}"/>
                    </a:ext>
                  </a:extLst>
                </p14:cNvPr>
                <p14:cNvContentPartPr/>
                <p14:nvPr/>
              </p14:nvContentPartPr>
              <p14:xfrm>
                <a:off x="5721461" y="88952"/>
                <a:ext cx="83880" cy="6840"/>
              </p14:xfrm>
            </p:contentPart>
          </mc:Choice>
          <mc:Fallback>
            <p:pic>
              <p:nvPicPr>
                <p:cNvPr id="169684" name="Freihand 169683">
                  <a:extLst>
                    <a:ext uri="{FF2B5EF4-FFF2-40B4-BE49-F238E27FC236}">
                      <a16:creationId xmlns:a16="http://schemas.microsoft.com/office/drawing/2014/main" id="{7DBC2FED-A75D-4A65-AC65-871E7912B88B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5717141" y="84632"/>
                  <a:ext cx="92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169685" name="Freihand 169684">
                  <a:extLst>
                    <a:ext uri="{FF2B5EF4-FFF2-40B4-BE49-F238E27FC236}">
                      <a16:creationId xmlns:a16="http://schemas.microsoft.com/office/drawing/2014/main" id="{AC606FF6-D0FC-4F17-86F5-501DE2095249}"/>
                    </a:ext>
                  </a:extLst>
                </p14:cNvPr>
                <p14:cNvContentPartPr/>
                <p14:nvPr/>
              </p14:nvContentPartPr>
              <p14:xfrm>
                <a:off x="5867621" y="31712"/>
                <a:ext cx="72720" cy="83520"/>
              </p14:xfrm>
            </p:contentPart>
          </mc:Choice>
          <mc:Fallback>
            <p:pic>
              <p:nvPicPr>
                <p:cNvPr id="169685" name="Freihand 169684">
                  <a:extLst>
                    <a:ext uri="{FF2B5EF4-FFF2-40B4-BE49-F238E27FC236}">
                      <a16:creationId xmlns:a16="http://schemas.microsoft.com/office/drawing/2014/main" id="{AC606FF6-D0FC-4F17-86F5-501DE2095249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5863301" y="27392"/>
                  <a:ext cx="81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169686" name="Freihand 169685">
                  <a:extLst>
                    <a:ext uri="{FF2B5EF4-FFF2-40B4-BE49-F238E27FC236}">
                      <a16:creationId xmlns:a16="http://schemas.microsoft.com/office/drawing/2014/main" id="{172F40EC-77FF-46C7-8BEC-77FAFFF6D875}"/>
                    </a:ext>
                  </a:extLst>
                </p14:cNvPr>
                <p14:cNvContentPartPr/>
                <p14:nvPr/>
              </p14:nvContentPartPr>
              <p14:xfrm>
                <a:off x="6013421" y="88592"/>
                <a:ext cx="7920" cy="7560"/>
              </p14:xfrm>
            </p:contentPart>
          </mc:Choice>
          <mc:Fallback>
            <p:pic>
              <p:nvPicPr>
                <p:cNvPr id="169686" name="Freihand 169685">
                  <a:extLst>
                    <a:ext uri="{FF2B5EF4-FFF2-40B4-BE49-F238E27FC236}">
                      <a16:creationId xmlns:a16="http://schemas.microsoft.com/office/drawing/2014/main" id="{172F40EC-77FF-46C7-8BEC-77FAFFF6D875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6009101" y="84272"/>
                  <a:ext cx="16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169687" name="Freihand 169686">
                  <a:extLst>
                    <a:ext uri="{FF2B5EF4-FFF2-40B4-BE49-F238E27FC236}">
                      <a16:creationId xmlns:a16="http://schemas.microsoft.com/office/drawing/2014/main" id="{981071C9-73BD-417A-8871-2E55FA0D8175}"/>
                    </a:ext>
                  </a:extLst>
                </p14:cNvPr>
                <p14:cNvContentPartPr/>
                <p14:nvPr/>
              </p14:nvContentPartPr>
              <p14:xfrm>
                <a:off x="6091901" y="32072"/>
                <a:ext cx="80640" cy="103320"/>
              </p14:xfrm>
            </p:contentPart>
          </mc:Choice>
          <mc:Fallback>
            <p:pic>
              <p:nvPicPr>
                <p:cNvPr id="169687" name="Freihand 169686">
                  <a:extLst>
                    <a:ext uri="{FF2B5EF4-FFF2-40B4-BE49-F238E27FC236}">
                      <a16:creationId xmlns:a16="http://schemas.microsoft.com/office/drawing/2014/main" id="{981071C9-73BD-417A-8871-2E55FA0D8175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6087581" y="27752"/>
                  <a:ext cx="89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169688" name="Freihand 169687">
                  <a:extLst>
                    <a:ext uri="{FF2B5EF4-FFF2-40B4-BE49-F238E27FC236}">
                      <a16:creationId xmlns:a16="http://schemas.microsoft.com/office/drawing/2014/main" id="{98D925F0-9319-4470-B812-25D1806AFB66}"/>
                    </a:ext>
                  </a:extLst>
                </p14:cNvPr>
                <p14:cNvContentPartPr/>
                <p14:nvPr/>
              </p14:nvContentPartPr>
              <p14:xfrm>
                <a:off x="6105941" y="39992"/>
                <a:ext cx="83880" cy="91080"/>
              </p14:xfrm>
            </p:contentPart>
          </mc:Choice>
          <mc:Fallback>
            <p:pic>
              <p:nvPicPr>
                <p:cNvPr id="169688" name="Freihand 169687">
                  <a:extLst>
                    <a:ext uri="{FF2B5EF4-FFF2-40B4-BE49-F238E27FC236}">
                      <a16:creationId xmlns:a16="http://schemas.microsoft.com/office/drawing/2014/main" id="{98D925F0-9319-4470-B812-25D1806AFB66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6101621" y="35672"/>
                  <a:ext cx="92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169690" name="Freihand 169689">
                  <a:extLst>
                    <a:ext uri="{FF2B5EF4-FFF2-40B4-BE49-F238E27FC236}">
                      <a16:creationId xmlns:a16="http://schemas.microsoft.com/office/drawing/2014/main" id="{1E294080-8CCF-4C0C-8059-F293DABB99DC}"/>
                    </a:ext>
                  </a:extLst>
                </p14:cNvPr>
                <p14:cNvContentPartPr/>
                <p14:nvPr/>
              </p14:nvContentPartPr>
              <p14:xfrm>
                <a:off x="6494381" y="86432"/>
                <a:ext cx="105120" cy="124200"/>
              </p14:xfrm>
            </p:contentPart>
          </mc:Choice>
          <mc:Fallback>
            <p:pic>
              <p:nvPicPr>
                <p:cNvPr id="169690" name="Freihand 169689">
                  <a:extLst>
                    <a:ext uri="{FF2B5EF4-FFF2-40B4-BE49-F238E27FC236}">
                      <a16:creationId xmlns:a16="http://schemas.microsoft.com/office/drawing/2014/main" id="{1E294080-8CCF-4C0C-8059-F293DABB99DC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6490061" y="82112"/>
                  <a:ext cx="113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169691" name="Freihand 169690">
                  <a:extLst>
                    <a:ext uri="{FF2B5EF4-FFF2-40B4-BE49-F238E27FC236}">
                      <a16:creationId xmlns:a16="http://schemas.microsoft.com/office/drawing/2014/main" id="{B2FEA456-2AD0-4E26-8233-30199773794C}"/>
                    </a:ext>
                  </a:extLst>
                </p14:cNvPr>
                <p14:cNvContentPartPr/>
                <p14:nvPr/>
              </p14:nvContentPartPr>
              <p14:xfrm>
                <a:off x="6625061" y="18752"/>
                <a:ext cx="34920" cy="78480"/>
              </p14:xfrm>
            </p:contentPart>
          </mc:Choice>
          <mc:Fallback>
            <p:pic>
              <p:nvPicPr>
                <p:cNvPr id="169691" name="Freihand 169690">
                  <a:extLst>
                    <a:ext uri="{FF2B5EF4-FFF2-40B4-BE49-F238E27FC236}">
                      <a16:creationId xmlns:a16="http://schemas.microsoft.com/office/drawing/2014/main" id="{B2FEA456-2AD0-4E26-8233-30199773794C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6620741" y="14432"/>
                  <a:ext cx="43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169692" name="Freihand 169691">
                  <a:extLst>
                    <a:ext uri="{FF2B5EF4-FFF2-40B4-BE49-F238E27FC236}">
                      <a16:creationId xmlns:a16="http://schemas.microsoft.com/office/drawing/2014/main" id="{C4D8BC5C-8660-402A-A313-F70910FCA21D}"/>
                    </a:ext>
                  </a:extLst>
                </p14:cNvPr>
                <p14:cNvContentPartPr/>
                <p14:nvPr/>
              </p14:nvContentPartPr>
              <p14:xfrm>
                <a:off x="6688061" y="34232"/>
                <a:ext cx="64800" cy="128520"/>
              </p14:xfrm>
            </p:contentPart>
          </mc:Choice>
          <mc:Fallback>
            <p:pic>
              <p:nvPicPr>
                <p:cNvPr id="169692" name="Freihand 169691">
                  <a:extLst>
                    <a:ext uri="{FF2B5EF4-FFF2-40B4-BE49-F238E27FC236}">
                      <a16:creationId xmlns:a16="http://schemas.microsoft.com/office/drawing/2014/main" id="{C4D8BC5C-8660-402A-A313-F70910FCA21D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6683741" y="29912"/>
                  <a:ext cx="73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169693" name="Freihand 169692">
                  <a:extLst>
                    <a:ext uri="{FF2B5EF4-FFF2-40B4-BE49-F238E27FC236}">
                      <a16:creationId xmlns:a16="http://schemas.microsoft.com/office/drawing/2014/main" id="{544DC602-A0EF-4014-80B3-8CBB4A6A16E9}"/>
                    </a:ext>
                  </a:extLst>
                </p14:cNvPr>
                <p14:cNvContentPartPr/>
                <p14:nvPr/>
              </p14:nvContentPartPr>
              <p14:xfrm>
                <a:off x="6765461" y="74552"/>
                <a:ext cx="87840" cy="92520"/>
              </p14:xfrm>
            </p:contentPart>
          </mc:Choice>
          <mc:Fallback>
            <p:pic>
              <p:nvPicPr>
                <p:cNvPr id="169693" name="Freihand 169692">
                  <a:extLst>
                    <a:ext uri="{FF2B5EF4-FFF2-40B4-BE49-F238E27FC236}">
                      <a16:creationId xmlns:a16="http://schemas.microsoft.com/office/drawing/2014/main" id="{544DC602-A0EF-4014-80B3-8CBB4A6A16E9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6761141" y="70232"/>
                  <a:ext cx="96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1">
              <p14:nvContentPartPr>
                <p14:cNvPr id="169694" name="Freihand 169693">
                  <a:extLst>
                    <a:ext uri="{FF2B5EF4-FFF2-40B4-BE49-F238E27FC236}">
                      <a16:creationId xmlns:a16="http://schemas.microsoft.com/office/drawing/2014/main" id="{054CA24F-4A5C-41E2-844B-FB5695BCE6B1}"/>
                    </a:ext>
                  </a:extLst>
                </p14:cNvPr>
                <p14:cNvContentPartPr/>
                <p14:nvPr/>
              </p14:nvContentPartPr>
              <p14:xfrm>
                <a:off x="6856541" y="56192"/>
                <a:ext cx="43560" cy="108720"/>
              </p14:xfrm>
            </p:contentPart>
          </mc:Choice>
          <mc:Fallback>
            <p:pic>
              <p:nvPicPr>
                <p:cNvPr id="169694" name="Freihand 169693">
                  <a:extLst>
                    <a:ext uri="{FF2B5EF4-FFF2-40B4-BE49-F238E27FC236}">
                      <a16:creationId xmlns:a16="http://schemas.microsoft.com/office/drawing/2014/main" id="{054CA24F-4A5C-41E2-844B-FB5695BCE6B1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6852221" y="51872"/>
                  <a:ext cx="52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3">
              <p14:nvContentPartPr>
                <p14:cNvPr id="169695" name="Freihand 169694">
                  <a:extLst>
                    <a:ext uri="{FF2B5EF4-FFF2-40B4-BE49-F238E27FC236}">
                      <a16:creationId xmlns:a16="http://schemas.microsoft.com/office/drawing/2014/main" id="{FEAA6E4B-67C2-46B0-BB7F-887D53975149}"/>
                    </a:ext>
                  </a:extLst>
                </p14:cNvPr>
                <p14:cNvContentPartPr/>
                <p14:nvPr/>
              </p14:nvContentPartPr>
              <p14:xfrm>
                <a:off x="6963821" y="97952"/>
                <a:ext cx="114120" cy="42120"/>
              </p14:xfrm>
            </p:contentPart>
          </mc:Choice>
          <mc:Fallback>
            <p:pic>
              <p:nvPicPr>
                <p:cNvPr id="169695" name="Freihand 169694">
                  <a:extLst>
                    <a:ext uri="{FF2B5EF4-FFF2-40B4-BE49-F238E27FC236}">
                      <a16:creationId xmlns:a16="http://schemas.microsoft.com/office/drawing/2014/main" id="{FEAA6E4B-67C2-46B0-BB7F-887D53975149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6959501" y="93632"/>
                  <a:ext cx="12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5">
              <p14:nvContentPartPr>
                <p14:cNvPr id="169697" name="Freihand 169696">
                  <a:extLst>
                    <a:ext uri="{FF2B5EF4-FFF2-40B4-BE49-F238E27FC236}">
                      <a16:creationId xmlns:a16="http://schemas.microsoft.com/office/drawing/2014/main" id="{0103A996-1C8A-4C4B-B87E-8C5389F64672}"/>
                    </a:ext>
                  </a:extLst>
                </p14:cNvPr>
                <p14:cNvContentPartPr/>
                <p14:nvPr/>
              </p14:nvContentPartPr>
              <p14:xfrm>
                <a:off x="7200341" y="30632"/>
                <a:ext cx="62640" cy="71280"/>
              </p14:xfrm>
            </p:contentPart>
          </mc:Choice>
          <mc:Fallback>
            <p:pic>
              <p:nvPicPr>
                <p:cNvPr id="169697" name="Freihand 169696">
                  <a:extLst>
                    <a:ext uri="{FF2B5EF4-FFF2-40B4-BE49-F238E27FC236}">
                      <a16:creationId xmlns:a16="http://schemas.microsoft.com/office/drawing/2014/main" id="{0103A996-1C8A-4C4B-B87E-8C5389F64672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7196021" y="26312"/>
                  <a:ext cx="71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7">
              <p14:nvContentPartPr>
                <p14:cNvPr id="169698" name="Freihand 169697">
                  <a:extLst>
                    <a:ext uri="{FF2B5EF4-FFF2-40B4-BE49-F238E27FC236}">
                      <a16:creationId xmlns:a16="http://schemas.microsoft.com/office/drawing/2014/main" id="{637029D6-B8A8-416C-A74E-EA2E0C571EB0}"/>
                    </a:ext>
                  </a:extLst>
                </p14:cNvPr>
                <p14:cNvContentPartPr/>
                <p14:nvPr/>
              </p14:nvContentPartPr>
              <p14:xfrm>
                <a:off x="7256861" y="61592"/>
                <a:ext cx="16920" cy="111240"/>
              </p14:xfrm>
            </p:contentPart>
          </mc:Choice>
          <mc:Fallback>
            <p:pic>
              <p:nvPicPr>
                <p:cNvPr id="169698" name="Freihand 169697">
                  <a:extLst>
                    <a:ext uri="{FF2B5EF4-FFF2-40B4-BE49-F238E27FC236}">
                      <a16:creationId xmlns:a16="http://schemas.microsoft.com/office/drawing/2014/main" id="{637029D6-B8A8-416C-A74E-EA2E0C571EB0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7252541" y="57272"/>
                  <a:ext cx="25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9">
              <p14:nvContentPartPr>
                <p14:cNvPr id="169700" name="Freihand 169699">
                  <a:extLst>
                    <a:ext uri="{FF2B5EF4-FFF2-40B4-BE49-F238E27FC236}">
                      <a16:creationId xmlns:a16="http://schemas.microsoft.com/office/drawing/2014/main" id="{B491FC6F-3DED-44F5-9B25-AA1CE94BC916}"/>
                    </a:ext>
                  </a:extLst>
                </p14:cNvPr>
                <p14:cNvContentPartPr/>
                <p14:nvPr/>
              </p14:nvContentPartPr>
              <p14:xfrm>
                <a:off x="3358061" y="149432"/>
                <a:ext cx="675720" cy="120240"/>
              </p14:xfrm>
            </p:contentPart>
          </mc:Choice>
          <mc:Fallback>
            <p:pic>
              <p:nvPicPr>
                <p:cNvPr id="169700" name="Freihand 169699">
                  <a:extLst>
                    <a:ext uri="{FF2B5EF4-FFF2-40B4-BE49-F238E27FC236}">
                      <a16:creationId xmlns:a16="http://schemas.microsoft.com/office/drawing/2014/main" id="{B491FC6F-3DED-44F5-9B25-AA1CE94BC916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3353741" y="145112"/>
                  <a:ext cx="684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1">
              <p14:nvContentPartPr>
                <p14:cNvPr id="169653" name="Freihand 169652">
                  <a:extLst>
                    <a:ext uri="{FF2B5EF4-FFF2-40B4-BE49-F238E27FC236}">
                      <a16:creationId xmlns:a16="http://schemas.microsoft.com/office/drawing/2014/main" id="{A0820E47-F169-4EF7-AF84-D9E66A33EA52}"/>
                    </a:ext>
                  </a:extLst>
                </p14:cNvPr>
                <p14:cNvContentPartPr/>
                <p14:nvPr/>
              </p14:nvContentPartPr>
              <p14:xfrm>
                <a:off x="2694941" y="123872"/>
                <a:ext cx="146880" cy="205920"/>
              </p14:xfrm>
            </p:contentPart>
          </mc:Choice>
          <mc:Fallback>
            <p:pic>
              <p:nvPicPr>
                <p:cNvPr id="169653" name="Freihand 169652">
                  <a:extLst>
                    <a:ext uri="{FF2B5EF4-FFF2-40B4-BE49-F238E27FC236}">
                      <a16:creationId xmlns:a16="http://schemas.microsoft.com/office/drawing/2014/main" id="{A0820E47-F169-4EF7-AF84-D9E66A33EA52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2690621" y="119552"/>
                  <a:ext cx="155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3">
              <p14:nvContentPartPr>
                <p14:cNvPr id="169654" name="Freihand 169653">
                  <a:extLst>
                    <a:ext uri="{FF2B5EF4-FFF2-40B4-BE49-F238E27FC236}">
                      <a16:creationId xmlns:a16="http://schemas.microsoft.com/office/drawing/2014/main" id="{A276B80F-A996-443C-AD7E-1D529F8AD146}"/>
                    </a:ext>
                  </a:extLst>
                </p14:cNvPr>
                <p14:cNvContentPartPr/>
                <p14:nvPr/>
              </p14:nvContentPartPr>
              <p14:xfrm>
                <a:off x="2867741" y="98672"/>
                <a:ext cx="63360" cy="117360"/>
              </p14:xfrm>
            </p:contentPart>
          </mc:Choice>
          <mc:Fallback>
            <p:pic>
              <p:nvPicPr>
                <p:cNvPr id="169654" name="Freihand 169653">
                  <a:extLst>
                    <a:ext uri="{FF2B5EF4-FFF2-40B4-BE49-F238E27FC236}">
                      <a16:creationId xmlns:a16="http://schemas.microsoft.com/office/drawing/2014/main" id="{A276B80F-A996-443C-AD7E-1D529F8AD146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2863421" y="94352"/>
                  <a:ext cx="72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5">
              <p14:nvContentPartPr>
                <p14:cNvPr id="169655" name="Freihand 169654">
                  <a:extLst>
                    <a:ext uri="{FF2B5EF4-FFF2-40B4-BE49-F238E27FC236}">
                      <a16:creationId xmlns:a16="http://schemas.microsoft.com/office/drawing/2014/main" id="{F773084C-8392-42D0-8D36-6F9F93FEB152}"/>
                    </a:ext>
                  </a:extLst>
                </p14:cNvPr>
                <p14:cNvContentPartPr/>
                <p14:nvPr/>
              </p14:nvContentPartPr>
              <p14:xfrm>
                <a:off x="2943701" y="139352"/>
                <a:ext cx="91800" cy="82080"/>
              </p14:xfrm>
            </p:contentPart>
          </mc:Choice>
          <mc:Fallback>
            <p:pic>
              <p:nvPicPr>
                <p:cNvPr id="169655" name="Freihand 169654">
                  <a:extLst>
                    <a:ext uri="{FF2B5EF4-FFF2-40B4-BE49-F238E27FC236}">
                      <a16:creationId xmlns:a16="http://schemas.microsoft.com/office/drawing/2014/main" id="{F773084C-8392-42D0-8D36-6F9F93FEB152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2939381" y="135032"/>
                  <a:ext cx="100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7">
              <p14:nvContentPartPr>
                <p14:cNvPr id="169656" name="Freihand 169655">
                  <a:extLst>
                    <a:ext uri="{FF2B5EF4-FFF2-40B4-BE49-F238E27FC236}">
                      <a16:creationId xmlns:a16="http://schemas.microsoft.com/office/drawing/2014/main" id="{8CEB7F42-A23D-4628-9041-63E763F8448F}"/>
                    </a:ext>
                  </a:extLst>
                </p14:cNvPr>
                <p14:cNvContentPartPr/>
                <p14:nvPr/>
              </p14:nvContentPartPr>
              <p14:xfrm>
                <a:off x="3052781" y="80312"/>
                <a:ext cx="69120" cy="155520"/>
              </p14:xfrm>
            </p:contentPart>
          </mc:Choice>
          <mc:Fallback>
            <p:pic>
              <p:nvPicPr>
                <p:cNvPr id="169656" name="Freihand 169655">
                  <a:extLst>
                    <a:ext uri="{FF2B5EF4-FFF2-40B4-BE49-F238E27FC236}">
                      <a16:creationId xmlns:a16="http://schemas.microsoft.com/office/drawing/2014/main" id="{8CEB7F42-A23D-4628-9041-63E763F8448F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3048461" y="75992"/>
                  <a:ext cx="77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9">
              <p14:nvContentPartPr>
                <p14:cNvPr id="169657" name="Freihand 169656">
                  <a:extLst>
                    <a:ext uri="{FF2B5EF4-FFF2-40B4-BE49-F238E27FC236}">
                      <a16:creationId xmlns:a16="http://schemas.microsoft.com/office/drawing/2014/main" id="{CBB94632-3C41-4B7D-970F-A0DC84C66A29}"/>
                    </a:ext>
                  </a:extLst>
                </p14:cNvPr>
                <p14:cNvContentPartPr/>
                <p14:nvPr/>
              </p14:nvContentPartPr>
              <p14:xfrm>
                <a:off x="3198221" y="152312"/>
                <a:ext cx="148680" cy="12240"/>
              </p14:xfrm>
            </p:contentPart>
          </mc:Choice>
          <mc:Fallback>
            <p:pic>
              <p:nvPicPr>
                <p:cNvPr id="169657" name="Freihand 169656">
                  <a:extLst>
                    <a:ext uri="{FF2B5EF4-FFF2-40B4-BE49-F238E27FC236}">
                      <a16:creationId xmlns:a16="http://schemas.microsoft.com/office/drawing/2014/main" id="{CBB94632-3C41-4B7D-970F-A0DC84C66A29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3193901" y="147992"/>
                  <a:ext cx="157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1">
              <p14:nvContentPartPr>
                <p14:cNvPr id="169658" name="Freihand 169657">
                  <a:extLst>
                    <a:ext uri="{FF2B5EF4-FFF2-40B4-BE49-F238E27FC236}">
                      <a16:creationId xmlns:a16="http://schemas.microsoft.com/office/drawing/2014/main" id="{099E9DE2-A250-441C-8824-82584F444137}"/>
                    </a:ext>
                  </a:extLst>
                </p14:cNvPr>
                <p14:cNvContentPartPr/>
                <p14:nvPr/>
              </p14:nvContentPartPr>
              <p14:xfrm>
                <a:off x="3236741" y="175352"/>
                <a:ext cx="168120" cy="15840"/>
              </p14:xfrm>
            </p:contentPart>
          </mc:Choice>
          <mc:Fallback>
            <p:pic>
              <p:nvPicPr>
                <p:cNvPr id="169658" name="Freihand 169657">
                  <a:extLst>
                    <a:ext uri="{FF2B5EF4-FFF2-40B4-BE49-F238E27FC236}">
                      <a16:creationId xmlns:a16="http://schemas.microsoft.com/office/drawing/2014/main" id="{099E9DE2-A250-441C-8824-82584F444137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3232421" y="171032"/>
                  <a:ext cx="176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3">
              <p14:nvContentPartPr>
                <p14:cNvPr id="169659" name="Freihand 169658">
                  <a:extLst>
                    <a:ext uri="{FF2B5EF4-FFF2-40B4-BE49-F238E27FC236}">
                      <a16:creationId xmlns:a16="http://schemas.microsoft.com/office/drawing/2014/main" id="{D645D103-2682-4A7B-A529-F448E81EC2E3}"/>
                    </a:ext>
                  </a:extLst>
                </p14:cNvPr>
                <p14:cNvContentPartPr/>
                <p14:nvPr/>
              </p14:nvContentPartPr>
              <p14:xfrm>
                <a:off x="3461741" y="97592"/>
                <a:ext cx="128160" cy="84960"/>
              </p14:xfrm>
            </p:contentPart>
          </mc:Choice>
          <mc:Fallback>
            <p:pic>
              <p:nvPicPr>
                <p:cNvPr id="169659" name="Freihand 169658">
                  <a:extLst>
                    <a:ext uri="{FF2B5EF4-FFF2-40B4-BE49-F238E27FC236}">
                      <a16:creationId xmlns:a16="http://schemas.microsoft.com/office/drawing/2014/main" id="{D645D103-2682-4A7B-A529-F448E81EC2E3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3457421" y="93272"/>
                  <a:ext cx="136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5">
              <p14:nvContentPartPr>
                <p14:cNvPr id="169660" name="Freihand 169659">
                  <a:extLst>
                    <a:ext uri="{FF2B5EF4-FFF2-40B4-BE49-F238E27FC236}">
                      <a16:creationId xmlns:a16="http://schemas.microsoft.com/office/drawing/2014/main" id="{54B6F3BC-316A-430A-9B0F-4E9BF8E358F6}"/>
                    </a:ext>
                  </a:extLst>
                </p14:cNvPr>
                <p14:cNvContentPartPr/>
                <p14:nvPr/>
              </p14:nvContentPartPr>
              <p14:xfrm>
                <a:off x="3692861" y="91832"/>
                <a:ext cx="7560" cy="77400"/>
              </p14:xfrm>
            </p:contentPart>
          </mc:Choice>
          <mc:Fallback>
            <p:pic>
              <p:nvPicPr>
                <p:cNvPr id="169660" name="Freihand 169659">
                  <a:extLst>
                    <a:ext uri="{FF2B5EF4-FFF2-40B4-BE49-F238E27FC236}">
                      <a16:creationId xmlns:a16="http://schemas.microsoft.com/office/drawing/2014/main" id="{54B6F3BC-316A-430A-9B0F-4E9BF8E358F6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3688541" y="87512"/>
                  <a:ext cx="16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7">
              <p14:nvContentPartPr>
                <p14:cNvPr id="169661" name="Freihand 169660">
                  <a:extLst>
                    <a:ext uri="{FF2B5EF4-FFF2-40B4-BE49-F238E27FC236}">
                      <a16:creationId xmlns:a16="http://schemas.microsoft.com/office/drawing/2014/main" id="{DF947E85-0231-45C1-A288-3DF821AC8182}"/>
                    </a:ext>
                  </a:extLst>
                </p14:cNvPr>
                <p14:cNvContentPartPr/>
                <p14:nvPr/>
              </p14:nvContentPartPr>
              <p14:xfrm>
                <a:off x="3645341" y="98312"/>
                <a:ext cx="144360" cy="27000"/>
              </p14:xfrm>
            </p:contentPart>
          </mc:Choice>
          <mc:Fallback>
            <p:pic>
              <p:nvPicPr>
                <p:cNvPr id="169661" name="Freihand 169660">
                  <a:extLst>
                    <a:ext uri="{FF2B5EF4-FFF2-40B4-BE49-F238E27FC236}">
                      <a16:creationId xmlns:a16="http://schemas.microsoft.com/office/drawing/2014/main" id="{DF947E85-0231-45C1-A288-3DF821AC8182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3641021" y="93992"/>
                  <a:ext cx="153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9">
              <p14:nvContentPartPr>
                <p14:cNvPr id="169662" name="Freihand 169661">
                  <a:extLst>
                    <a:ext uri="{FF2B5EF4-FFF2-40B4-BE49-F238E27FC236}">
                      <a16:creationId xmlns:a16="http://schemas.microsoft.com/office/drawing/2014/main" id="{F649F6CB-176E-4D17-B884-B19D371B3F18}"/>
                    </a:ext>
                  </a:extLst>
                </p14:cNvPr>
                <p14:cNvContentPartPr/>
                <p14:nvPr/>
              </p14:nvContentPartPr>
              <p14:xfrm>
                <a:off x="3806981" y="43232"/>
                <a:ext cx="88920" cy="105840"/>
              </p14:xfrm>
            </p:contentPart>
          </mc:Choice>
          <mc:Fallback>
            <p:pic>
              <p:nvPicPr>
                <p:cNvPr id="169662" name="Freihand 169661">
                  <a:extLst>
                    <a:ext uri="{FF2B5EF4-FFF2-40B4-BE49-F238E27FC236}">
                      <a16:creationId xmlns:a16="http://schemas.microsoft.com/office/drawing/2014/main" id="{F649F6CB-176E-4D17-B884-B19D371B3F18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3802661" y="38912"/>
                  <a:ext cx="97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1">
              <p14:nvContentPartPr>
                <p14:cNvPr id="169663" name="Freihand 169662">
                  <a:extLst>
                    <a:ext uri="{FF2B5EF4-FFF2-40B4-BE49-F238E27FC236}">
                      <a16:creationId xmlns:a16="http://schemas.microsoft.com/office/drawing/2014/main" id="{D6A2A475-2BB3-43F4-9137-03B4FA3A8A8E}"/>
                    </a:ext>
                  </a:extLst>
                </p14:cNvPr>
                <p14:cNvContentPartPr/>
                <p14:nvPr/>
              </p14:nvContentPartPr>
              <p14:xfrm>
                <a:off x="3941261" y="63752"/>
                <a:ext cx="142920" cy="75960"/>
              </p14:xfrm>
            </p:contentPart>
          </mc:Choice>
          <mc:Fallback>
            <p:pic>
              <p:nvPicPr>
                <p:cNvPr id="169663" name="Freihand 169662">
                  <a:extLst>
                    <a:ext uri="{FF2B5EF4-FFF2-40B4-BE49-F238E27FC236}">
                      <a16:creationId xmlns:a16="http://schemas.microsoft.com/office/drawing/2014/main" id="{D6A2A475-2BB3-43F4-9137-03B4FA3A8A8E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3936941" y="59432"/>
                  <a:ext cx="151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3">
              <p14:nvContentPartPr>
                <p14:cNvPr id="169664" name="Freihand 169663">
                  <a:extLst>
                    <a:ext uri="{FF2B5EF4-FFF2-40B4-BE49-F238E27FC236}">
                      <a16:creationId xmlns:a16="http://schemas.microsoft.com/office/drawing/2014/main" id="{14A93450-D5D1-43F0-8DFB-6CE2D3318419}"/>
                    </a:ext>
                  </a:extLst>
                </p14:cNvPr>
                <p14:cNvContentPartPr/>
                <p14:nvPr/>
              </p14:nvContentPartPr>
              <p14:xfrm>
                <a:off x="2717621" y="361472"/>
                <a:ext cx="101880" cy="154800"/>
              </p14:xfrm>
            </p:contentPart>
          </mc:Choice>
          <mc:Fallback>
            <p:pic>
              <p:nvPicPr>
                <p:cNvPr id="169664" name="Freihand 169663">
                  <a:extLst>
                    <a:ext uri="{FF2B5EF4-FFF2-40B4-BE49-F238E27FC236}">
                      <a16:creationId xmlns:a16="http://schemas.microsoft.com/office/drawing/2014/main" id="{14A93450-D5D1-43F0-8DFB-6CE2D3318419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2713301" y="357152"/>
                  <a:ext cx="110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5">
              <p14:nvContentPartPr>
                <p14:cNvPr id="169665" name="Freihand 169664">
                  <a:extLst>
                    <a:ext uri="{FF2B5EF4-FFF2-40B4-BE49-F238E27FC236}">
                      <a16:creationId xmlns:a16="http://schemas.microsoft.com/office/drawing/2014/main" id="{AEA54AFA-4FC5-4E59-AABF-053912A50F8B}"/>
                    </a:ext>
                  </a:extLst>
                </p14:cNvPr>
                <p14:cNvContentPartPr/>
                <p14:nvPr/>
              </p14:nvContentPartPr>
              <p14:xfrm>
                <a:off x="2831021" y="296672"/>
                <a:ext cx="25560" cy="72360"/>
              </p14:xfrm>
            </p:contentPart>
          </mc:Choice>
          <mc:Fallback>
            <p:pic>
              <p:nvPicPr>
                <p:cNvPr id="169665" name="Freihand 169664">
                  <a:extLst>
                    <a:ext uri="{FF2B5EF4-FFF2-40B4-BE49-F238E27FC236}">
                      <a16:creationId xmlns:a16="http://schemas.microsoft.com/office/drawing/2014/main" id="{AEA54AFA-4FC5-4E59-AABF-053912A50F8B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2826701" y="292352"/>
                  <a:ext cx="34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7">
              <p14:nvContentPartPr>
                <p14:cNvPr id="169666" name="Freihand 169665">
                  <a:extLst>
                    <a:ext uri="{FF2B5EF4-FFF2-40B4-BE49-F238E27FC236}">
                      <a16:creationId xmlns:a16="http://schemas.microsoft.com/office/drawing/2014/main" id="{EEC1BF0B-E160-4E35-A7B8-FF0F5141A5F5}"/>
                    </a:ext>
                  </a:extLst>
                </p14:cNvPr>
                <p14:cNvContentPartPr/>
                <p14:nvPr/>
              </p14:nvContentPartPr>
              <p14:xfrm>
                <a:off x="2874581" y="336272"/>
                <a:ext cx="86040" cy="107640"/>
              </p14:xfrm>
            </p:contentPart>
          </mc:Choice>
          <mc:Fallback>
            <p:pic>
              <p:nvPicPr>
                <p:cNvPr id="169666" name="Freihand 169665">
                  <a:extLst>
                    <a:ext uri="{FF2B5EF4-FFF2-40B4-BE49-F238E27FC236}">
                      <a16:creationId xmlns:a16="http://schemas.microsoft.com/office/drawing/2014/main" id="{EEC1BF0B-E160-4E35-A7B8-FF0F5141A5F5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2870261" y="331952"/>
                  <a:ext cx="94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9">
              <p14:nvContentPartPr>
                <p14:cNvPr id="169667" name="Freihand 169666">
                  <a:extLst>
                    <a:ext uri="{FF2B5EF4-FFF2-40B4-BE49-F238E27FC236}">
                      <a16:creationId xmlns:a16="http://schemas.microsoft.com/office/drawing/2014/main" id="{876CFABA-F781-4C3A-8CFD-07DCEC43D3A3}"/>
                    </a:ext>
                  </a:extLst>
                </p14:cNvPr>
                <p14:cNvContentPartPr/>
                <p14:nvPr/>
              </p14:nvContentPartPr>
              <p14:xfrm>
                <a:off x="2962061" y="350312"/>
                <a:ext cx="99360" cy="86040"/>
              </p14:xfrm>
            </p:contentPart>
          </mc:Choice>
          <mc:Fallback>
            <p:pic>
              <p:nvPicPr>
                <p:cNvPr id="169667" name="Freihand 169666">
                  <a:extLst>
                    <a:ext uri="{FF2B5EF4-FFF2-40B4-BE49-F238E27FC236}">
                      <a16:creationId xmlns:a16="http://schemas.microsoft.com/office/drawing/2014/main" id="{876CFABA-F781-4C3A-8CFD-07DCEC43D3A3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2957741" y="345992"/>
                  <a:ext cx="108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1">
              <p14:nvContentPartPr>
                <p14:cNvPr id="169668" name="Freihand 169667">
                  <a:extLst>
                    <a:ext uri="{FF2B5EF4-FFF2-40B4-BE49-F238E27FC236}">
                      <a16:creationId xmlns:a16="http://schemas.microsoft.com/office/drawing/2014/main" id="{452078F0-EAA4-4823-84E9-D082BE799445}"/>
                    </a:ext>
                  </a:extLst>
                </p14:cNvPr>
                <p14:cNvContentPartPr/>
                <p14:nvPr/>
              </p14:nvContentPartPr>
              <p14:xfrm>
                <a:off x="3061061" y="311792"/>
                <a:ext cx="54360" cy="117360"/>
              </p14:xfrm>
            </p:contentPart>
          </mc:Choice>
          <mc:Fallback>
            <p:pic>
              <p:nvPicPr>
                <p:cNvPr id="169668" name="Freihand 169667">
                  <a:extLst>
                    <a:ext uri="{FF2B5EF4-FFF2-40B4-BE49-F238E27FC236}">
                      <a16:creationId xmlns:a16="http://schemas.microsoft.com/office/drawing/2014/main" id="{452078F0-EAA4-4823-84E9-D082BE799445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3056741" y="307472"/>
                  <a:ext cx="63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3">
              <p14:nvContentPartPr>
                <p14:cNvPr id="169669" name="Freihand 169668">
                  <a:extLst>
                    <a:ext uri="{FF2B5EF4-FFF2-40B4-BE49-F238E27FC236}">
                      <a16:creationId xmlns:a16="http://schemas.microsoft.com/office/drawing/2014/main" id="{259E03C1-BAE9-4013-8CF6-09A13C88053B}"/>
                    </a:ext>
                  </a:extLst>
                </p14:cNvPr>
                <p14:cNvContentPartPr/>
                <p14:nvPr/>
              </p14:nvContentPartPr>
              <p14:xfrm>
                <a:off x="3254021" y="359672"/>
                <a:ext cx="145440" cy="51120"/>
              </p14:xfrm>
            </p:contentPart>
          </mc:Choice>
          <mc:Fallback>
            <p:pic>
              <p:nvPicPr>
                <p:cNvPr id="169669" name="Freihand 169668">
                  <a:extLst>
                    <a:ext uri="{FF2B5EF4-FFF2-40B4-BE49-F238E27FC236}">
                      <a16:creationId xmlns:a16="http://schemas.microsoft.com/office/drawing/2014/main" id="{259E03C1-BAE9-4013-8CF6-09A13C88053B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3249701" y="355352"/>
                  <a:ext cx="154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5">
              <p14:nvContentPartPr>
                <p14:cNvPr id="169702" name="Freihand 169701">
                  <a:extLst>
                    <a:ext uri="{FF2B5EF4-FFF2-40B4-BE49-F238E27FC236}">
                      <a16:creationId xmlns:a16="http://schemas.microsoft.com/office/drawing/2014/main" id="{F4174328-EDE0-4F15-9DFE-DED6DDF300D6}"/>
                    </a:ext>
                  </a:extLst>
                </p14:cNvPr>
                <p14:cNvContentPartPr/>
                <p14:nvPr/>
              </p14:nvContentPartPr>
              <p14:xfrm>
                <a:off x="3462461" y="236912"/>
                <a:ext cx="119160" cy="183240"/>
              </p14:xfrm>
            </p:contentPart>
          </mc:Choice>
          <mc:Fallback>
            <p:pic>
              <p:nvPicPr>
                <p:cNvPr id="169702" name="Freihand 169701">
                  <a:extLst>
                    <a:ext uri="{FF2B5EF4-FFF2-40B4-BE49-F238E27FC236}">
                      <a16:creationId xmlns:a16="http://schemas.microsoft.com/office/drawing/2014/main" id="{F4174328-EDE0-4F15-9DFE-DED6DDF300D6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3458141" y="232592"/>
                  <a:ext cx="127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7">
              <p14:nvContentPartPr>
                <p14:cNvPr id="169625" name="Freihand 169624">
                  <a:extLst>
                    <a:ext uri="{FF2B5EF4-FFF2-40B4-BE49-F238E27FC236}">
                      <a16:creationId xmlns:a16="http://schemas.microsoft.com/office/drawing/2014/main" id="{450FF212-9F03-4FA9-9426-33190BA81ACB}"/>
                    </a:ext>
                  </a:extLst>
                </p14:cNvPr>
                <p14:cNvContentPartPr/>
                <p14:nvPr/>
              </p14:nvContentPartPr>
              <p14:xfrm>
                <a:off x="10844981" y="75632"/>
                <a:ext cx="134640" cy="128160"/>
              </p14:xfrm>
            </p:contentPart>
          </mc:Choice>
          <mc:Fallback>
            <p:pic>
              <p:nvPicPr>
                <p:cNvPr id="169625" name="Freihand 169624">
                  <a:extLst>
                    <a:ext uri="{FF2B5EF4-FFF2-40B4-BE49-F238E27FC236}">
                      <a16:creationId xmlns:a16="http://schemas.microsoft.com/office/drawing/2014/main" id="{450FF212-9F03-4FA9-9426-33190BA81ACB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10840661" y="71312"/>
                  <a:ext cx="143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9">
              <p14:nvContentPartPr>
                <p14:cNvPr id="169626" name="Freihand 169625">
                  <a:extLst>
                    <a:ext uri="{FF2B5EF4-FFF2-40B4-BE49-F238E27FC236}">
                      <a16:creationId xmlns:a16="http://schemas.microsoft.com/office/drawing/2014/main" id="{BCE8D332-92F5-433A-96E0-8C77E93DF38B}"/>
                    </a:ext>
                  </a:extLst>
                </p14:cNvPr>
                <p14:cNvContentPartPr/>
                <p14:nvPr/>
              </p14:nvContentPartPr>
              <p14:xfrm>
                <a:off x="11072141" y="132872"/>
                <a:ext cx="20880" cy="14400"/>
              </p14:xfrm>
            </p:contentPart>
          </mc:Choice>
          <mc:Fallback>
            <p:pic>
              <p:nvPicPr>
                <p:cNvPr id="169626" name="Freihand 169625">
                  <a:extLst>
                    <a:ext uri="{FF2B5EF4-FFF2-40B4-BE49-F238E27FC236}">
                      <a16:creationId xmlns:a16="http://schemas.microsoft.com/office/drawing/2014/main" id="{BCE8D332-92F5-433A-96E0-8C77E93DF38B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11067821" y="128552"/>
                  <a:ext cx="29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1">
              <p14:nvContentPartPr>
                <p14:cNvPr id="169627" name="Freihand 169626">
                  <a:extLst>
                    <a:ext uri="{FF2B5EF4-FFF2-40B4-BE49-F238E27FC236}">
                      <a16:creationId xmlns:a16="http://schemas.microsoft.com/office/drawing/2014/main" id="{E166F993-A59D-4D2E-92E4-38CD5BD38DF1}"/>
                    </a:ext>
                  </a:extLst>
                </p14:cNvPr>
                <p14:cNvContentPartPr/>
                <p14:nvPr/>
              </p14:nvContentPartPr>
              <p14:xfrm>
                <a:off x="11322341" y="22712"/>
                <a:ext cx="128160" cy="82080"/>
              </p14:xfrm>
            </p:contentPart>
          </mc:Choice>
          <mc:Fallback>
            <p:pic>
              <p:nvPicPr>
                <p:cNvPr id="169627" name="Freihand 169626">
                  <a:extLst>
                    <a:ext uri="{FF2B5EF4-FFF2-40B4-BE49-F238E27FC236}">
                      <a16:creationId xmlns:a16="http://schemas.microsoft.com/office/drawing/2014/main" id="{E166F993-A59D-4D2E-92E4-38CD5BD38DF1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11318021" y="18392"/>
                  <a:ext cx="136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3">
              <p14:nvContentPartPr>
                <p14:cNvPr id="169628" name="Freihand 169627">
                  <a:extLst>
                    <a:ext uri="{FF2B5EF4-FFF2-40B4-BE49-F238E27FC236}">
                      <a16:creationId xmlns:a16="http://schemas.microsoft.com/office/drawing/2014/main" id="{FFD42CCE-1BF9-45E8-A133-74CBFEE51296}"/>
                    </a:ext>
                  </a:extLst>
                </p14:cNvPr>
                <p14:cNvContentPartPr/>
                <p14:nvPr/>
              </p14:nvContentPartPr>
              <p14:xfrm>
                <a:off x="11301101" y="123872"/>
                <a:ext cx="382680" cy="22680"/>
              </p14:xfrm>
            </p:contentPart>
          </mc:Choice>
          <mc:Fallback>
            <p:pic>
              <p:nvPicPr>
                <p:cNvPr id="169628" name="Freihand 169627">
                  <a:extLst>
                    <a:ext uri="{FF2B5EF4-FFF2-40B4-BE49-F238E27FC236}">
                      <a16:creationId xmlns:a16="http://schemas.microsoft.com/office/drawing/2014/main" id="{FFD42CCE-1BF9-45E8-A133-74CBFEE51296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11296781" y="119552"/>
                  <a:ext cx="39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5">
              <p14:nvContentPartPr>
                <p14:cNvPr id="169629" name="Freihand 169628">
                  <a:extLst>
                    <a:ext uri="{FF2B5EF4-FFF2-40B4-BE49-F238E27FC236}">
                      <a16:creationId xmlns:a16="http://schemas.microsoft.com/office/drawing/2014/main" id="{5D06F212-67E3-4FB3-A450-52084AD0FC21}"/>
                    </a:ext>
                  </a:extLst>
                </p14:cNvPr>
                <p14:cNvContentPartPr/>
                <p14:nvPr/>
              </p14:nvContentPartPr>
              <p14:xfrm>
                <a:off x="11257181" y="214592"/>
                <a:ext cx="145440" cy="103320"/>
              </p14:xfrm>
            </p:contentPart>
          </mc:Choice>
          <mc:Fallback>
            <p:pic>
              <p:nvPicPr>
                <p:cNvPr id="169629" name="Freihand 169628">
                  <a:extLst>
                    <a:ext uri="{FF2B5EF4-FFF2-40B4-BE49-F238E27FC236}">
                      <a16:creationId xmlns:a16="http://schemas.microsoft.com/office/drawing/2014/main" id="{5D06F212-67E3-4FB3-A450-52084AD0FC21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11252861" y="210272"/>
                  <a:ext cx="154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7">
              <p14:nvContentPartPr>
                <p14:cNvPr id="169630" name="Freihand 169629">
                  <a:extLst>
                    <a:ext uri="{FF2B5EF4-FFF2-40B4-BE49-F238E27FC236}">
                      <a16:creationId xmlns:a16="http://schemas.microsoft.com/office/drawing/2014/main" id="{A9954705-446E-4D03-8DC5-1C9AEDC268BC}"/>
                    </a:ext>
                  </a:extLst>
                </p14:cNvPr>
                <p14:cNvContentPartPr/>
                <p14:nvPr/>
              </p14:nvContentPartPr>
              <p14:xfrm>
                <a:off x="11436101" y="248432"/>
                <a:ext cx="74880" cy="5400"/>
              </p14:xfrm>
            </p:contentPart>
          </mc:Choice>
          <mc:Fallback>
            <p:pic>
              <p:nvPicPr>
                <p:cNvPr id="169630" name="Freihand 169629">
                  <a:extLst>
                    <a:ext uri="{FF2B5EF4-FFF2-40B4-BE49-F238E27FC236}">
                      <a16:creationId xmlns:a16="http://schemas.microsoft.com/office/drawing/2014/main" id="{A9954705-446E-4D03-8DC5-1C9AEDC268BC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11431781" y="244112"/>
                  <a:ext cx="83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9">
              <p14:nvContentPartPr>
                <p14:cNvPr id="169631" name="Freihand 169630">
                  <a:extLst>
                    <a:ext uri="{FF2B5EF4-FFF2-40B4-BE49-F238E27FC236}">
                      <a16:creationId xmlns:a16="http://schemas.microsoft.com/office/drawing/2014/main" id="{0E19A288-B643-478E-A33B-F7437131F95C}"/>
                    </a:ext>
                  </a:extLst>
                </p14:cNvPr>
                <p14:cNvContentPartPr/>
                <p14:nvPr/>
              </p14:nvContentPartPr>
              <p14:xfrm>
                <a:off x="11542301" y="207032"/>
                <a:ext cx="91440" cy="77040"/>
              </p14:xfrm>
            </p:contentPart>
          </mc:Choice>
          <mc:Fallback>
            <p:pic>
              <p:nvPicPr>
                <p:cNvPr id="169631" name="Freihand 169630">
                  <a:extLst>
                    <a:ext uri="{FF2B5EF4-FFF2-40B4-BE49-F238E27FC236}">
                      <a16:creationId xmlns:a16="http://schemas.microsoft.com/office/drawing/2014/main" id="{0E19A288-B643-478E-A33B-F7437131F95C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11537981" y="202712"/>
                  <a:ext cx="100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1">
              <p14:nvContentPartPr>
                <p14:cNvPr id="169632" name="Freihand 169631">
                  <a:extLst>
                    <a:ext uri="{FF2B5EF4-FFF2-40B4-BE49-F238E27FC236}">
                      <a16:creationId xmlns:a16="http://schemas.microsoft.com/office/drawing/2014/main" id="{19EE1E4D-93E5-4F0C-B38C-59DDB7E5E683}"/>
                    </a:ext>
                  </a:extLst>
                </p14:cNvPr>
                <p14:cNvContentPartPr/>
                <p14:nvPr/>
              </p14:nvContentPartPr>
              <p14:xfrm>
                <a:off x="11643101" y="252032"/>
                <a:ext cx="59040" cy="91080"/>
              </p14:xfrm>
            </p:contentPart>
          </mc:Choice>
          <mc:Fallback>
            <p:pic>
              <p:nvPicPr>
                <p:cNvPr id="169632" name="Freihand 169631">
                  <a:extLst>
                    <a:ext uri="{FF2B5EF4-FFF2-40B4-BE49-F238E27FC236}">
                      <a16:creationId xmlns:a16="http://schemas.microsoft.com/office/drawing/2014/main" id="{19EE1E4D-93E5-4F0C-B38C-59DDB7E5E683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11638781" y="247712"/>
                  <a:ext cx="67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3">
              <p14:nvContentPartPr>
                <p14:cNvPr id="169636" name="Freihand 169635">
                  <a:extLst>
                    <a:ext uri="{FF2B5EF4-FFF2-40B4-BE49-F238E27FC236}">
                      <a16:creationId xmlns:a16="http://schemas.microsoft.com/office/drawing/2014/main" id="{5056A84A-2C75-43AD-B3F5-93ECA1BDA0D3}"/>
                    </a:ext>
                  </a:extLst>
                </p14:cNvPr>
                <p14:cNvContentPartPr/>
                <p14:nvPr/>
              </p14:nvContentPartPr>
              <p14:xfrm>
                <a:off x="10713581" y="-66928"/>
                <a:ext cx="403200" cy="377640"/>
              </p14:xfrm>
            </p:contentPart>
          </mc:Choice>
          <mc:Fallback>
            <p:pic>
              <p:nvPicPr>
                <p:cNvPr id="169636" name="Freihand 169635">
                  <a:extLst>
                    <a:ext uri="{FF2B5EF4-FFF2-40B4-BE49-F238E27FC236}">
                      <a16:creationId xmlns:a16="http://schemas.microsoft.com/office/drawing/2014/main" id="{5056A84A-2C75-43AD-B3F5-93ECA1BDA0D3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10709261" y="-71248"/>
                  <a:ext cx="4118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5">
              <p14:nvContentPartPr>
                <p14:cNvPr id="169671" name="Freihand 169670">
                  <a:extLst>
                    <a:ext uri="{FF2B5EF4-FFF2-40B4-BE49-F238E27FC236}">
                      <a16:creationId xmlns:a16="http://schemas.microsoft.com/office/drawing/2014/main" id="{686CD54E-32BC-48BC-A2AE-A3B8150241E7}"/>
                    </a:ext>
                  </a:extLst>
                </p14:cNvPr>
                <p14:cNvContentPartPr/>
                <p14:nvPr/>
              </p14:nvContentPartPr>
              <p14:xfrm>
                <a:off x="9618461" y="-63688"/>
                <a:ext cx="763200" cy="470160"/>
              </p14:xfrm>
            </p:contentPart>
          </mc:Choice>
          <mc:Fallback>
            <p:pic>
              <p:nvPicPr>
                <p:cNvPr id="169671" name="Freihand 169670">
                  <a:extLst>
                    <a:ext uri="{FF2B5EF4-FFF2-40B4-BE49-F238E27FC236}">
                      <a16:creationId xmlns:a16="http://schemas.microsoft.com/office/drawing/2014/main" id="{686CD54E-32BC-48BC-A2AE-A3B8150241E7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9614141" y="-68008"/>
                  <a:ext cx="7718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7">
              <p14:nvContentPartPr>
                <p14:cNvPr id="169673" name="Freihand 169672">
                  <a:extLst>
                    <a:ext uri="{FF2B5EF4-FFF2-40B4-BE49-F238E27FC236}">
                      <a16:creationId xmlns:a16="http://schemas.microsoft.com/office/drawing/2014/main" id="{B6872E16-6BBF-4463-8C4A-362DA723B842}"/>
                    </a:ext>
                  </a:extLst>
                </p14:cNvPr>
                <p14:cNvContentPartPr/>
                <p14:nvPr/>
              </p14:nvContentPartPr>
              <p14:xfrm>
                <a:off x="11279141" y="-35248"/>
                <a:ext cx="633960" cy="371880"/>
              </p14:xfrm>
            </p:contentPart>
          </mc:Choice>
          <mc:Fallback>
            <p:pic>
              <p:nvPicPr>
                <p:cNvPr id="169673" name="Freihand 169672">
                  <a:extLst>
                    <a:ext uri="{FF2B5EF4-FFF2-40B4-BE49-F238E27FC236}">
                      <a16:creationId xmlns:a16="http://schemas.microsoft.com/office/drawing/2014/main" id="{B6872E16-6BBF-4463-8C4A-362DA723B842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11274821" y="-39568"/>
                  <a:ext cx="642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9">
              <p14:nvContentPartPr>
                <p14:cNvPr id="169675" name="Freihand 169674">
                  <a:extLst>
                    <a:ext uri="{FF2B5EF4-FFF2-40B4-BE49-F238E27FC236}">
                      <a16:creationId xmlns:a16="http://schemas.microsoft.com/office/drawing/2014/main" id="{6CEED37A-A5BD-4E8A-8326-2897F7B297F5}"/>
                    </a:ext>
                  </a:extLst>
                </p14:cNvPr>
                <p14:cNvContentPartPr/>
                <p14:nvPr/>
              </p14:nvContentPartPr>
              <p14:xfrm>
                <a:off x="10788101" y="192992"/>
                <a:ext cx="315000" cy="56520"/>
              </p14:xfrm>
            </p:contentPart>
          </mc:Choice>
          <mc:Fallback>
            <p:pic>
              <p:nvPicPr>
                <p:cNvPr id="169675" name="Freihand 169674">
                  <a:extLst>
                    <a:ext uri="{FF2B5EF4-FFF2-40B4-BE49-F238E27FC236}">
                      <a16:creationId xmlns:a16="http://schemas.microsoft.com/office/drawing/2014/main" id="{6CEED37A-A5BD-4E8A-8326-2897F7B297F5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10783781" y="188672"/>
                  <a:ext cx="32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1">
              <p14:nvContentPartPr>
                <p14:cNvPr id="169708" name="Freihand 169707">
                  <a:extLst>
                    <a:ext uri="{FF2B5EF4-FFF2-40B4-BE49-F238E27FC236}">
                      <a16:creationId xmlns:a16="http://schemas.microsoft.com/office/drawing/2014/main" id="{DF86421E-3511-49BC-A919-A9EDF49EAE07}"/>
                    </a:ext>
                  </a:extLst>
                </p14:cNvPr>
                <p14:cNvContentPartPr/>
                <p14:nvPr/>
              </p14:nvContentPartPr>
              <p14:xfrm>
                <a:off x="11935061" y="101552"/>
                <a:ext cx="88920" cy="82080"/>
              </p14:xfrm>
            </p:contentPart>
          </mc:Choice>
          <mc:Fallback>
            <p:pic>
              <p:nvPicPr>
                <p:cNvPr id="169708" name="Freihand 169707">
                  <a:extLst>
                    <a:ext uri="{FF2B5EF4-FFF2-40B4-BE49-F238E27FC236}">
                      <a16:creationId xmlns:a16="http://schemas.microsoft.com/office/drawing/2014/main" id="{DF86421E-3511-49BC-A919-A9EDF49EAE07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11930741" y="97232"/>
                  <a:ext cx="97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3">
              <p14:nvContentPartPr>
                <p14:cNvPr id="169709" name="Freihand 169708">
                  <a:extLst>
                    <a:ext uri="{FF2B5EF4-FFF2-40B4-BE49-F238E27FC236}">
                      <a16:creationId xmlns:a16="http://schemas.microsoft.com/office/drawing/2014/main" id="{4D16491C-1A1E-43DA-811D-0C5B75EAE7AE}"/>
                    </a:ext>
                  </a:extLst>
                </p14:cNvPr>
                <p14:cNvContentPartPr/>
                <p14:nvPr/>
              </p14:nvContentPartPr>
              <p14:xfrm>
                <a:off x="11232341" y="-65488"/>
                <a:ext cx="667440" cy="423720"/>
              </p14:xfrm>
            </p:contentPart>
          </mc:Choice>
          <mc:Fallback>
            <p:pic>
              <p:nvPicPr>
                <p:cNvPr id="169709" name="Freihand 169708">
                  <a:extLst>
                    <a:ext uri="{FF2B5EF4-FFF2-40B4-BE49-F238E27FC236}">
                      <a16:creationId xmlns:a16="http://schemas.microsoft.com/office/drawing/2014/main" id="{4D16491C-1A1E-43DA-811D-0C5B75EAE7AE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11228021" y="-69808"/>
                  <a:ext cx="6760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5">
              <p14:nvContentPartPr>
                <p14:cNvPr id="169604" name="Freihand 169603">
                  <a:extLst>
                    <a:ext uri="{FF2B5EF4-FFF2-40B4-BE49-F238E27FC236}">
                      <a16:creationId xmlns:a16="http://schemas.microsoft.com/office/drawing/2014/main" id="{C10D1A1B-4C65-4C4C-81FC-0901D8C5A82F}"/>
                    </a:ext>
                  </a:extLst>
                </p14:cNvPr>
                <p14:cNvContentPartPr/>
                <p14:nvPr/>
              </p14:nvContentPartPr>
              <p14:xfrm>
                <a:off x="9071621" y="163112"/>
                <a:ext cx="96120" cy="78480"/>
              </p14:xfrm>
            </p:contentPart>
          </mc:Choice>
          <mc:Fallback>
            <p:pic>
              <p:nvPicPr>
                <p:cNvPr id="169604" name="Freihand 169603">
                  <a:extLst>
                    <a:ext uri="{FF2B5EF4-FFF2-40B4-BE49-F238E27FC236}">
                      <a16:creationId xmlns:a16="http://schemas.microsoft.com/office/drawing/2014/main" id="{C10D1A1B-4C65-4C4C-81FC-0901D8C5A82F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9067301" y="158792"/>
                  <a:ext cx="104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7">
              <p14:nvContentPartPr>
                <p14:cNvPr id="169605" name="Freihand 169604">
                  <a:extLst>
                    <a:ext uri="{FF2B5EF4-FFF2-40B4-BE49-F238E27FC236}">
                      <a16:creationId xmlns:a16="http://schemas.microsoft.com/office/drawing/2014/main" id="{D8C85155-418C-4E96-9DEC-70028D94B825}"/>
                    </a:ext>
                  </a:extLst>
                </p14:cNvPr>
                <p14:cNvContentPartPr/>
                <p14:nvPr/>
              </p14:nvContentPartPr>
              <p14:xfrm>
                <a:off x="9157661" y="159512"/>
                <a:ext cx="46800" cy="153720"/>
              </p14:xfrm>
            </p:contentPart>
          </mc:Choice>
          <mc:Fallback>
            <p:pic>
              <p:nvPicPr>
                <p:cNvPr id="169605" name="Freihand 169604">
                  <a:extLst>
                    <a:ext uri="{FF2B5EF4-FFF2-40B4-BE49-F238E27FC236}">
                      <a16:creationId xmlns:a16="http://schemas.microsoft.com/office/drawing/2014/main" id="{D8C85155-418C-4E96-9DEC-70028D94B825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9153341" y="155192"/>
                  <a:ext cx="55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9">
              <p14:nvContentPartPr>
                <p14:cNvPr id="169606" name="Freihand 169605">
                  <a:extLst>
                    <a:ext uri="{FF2B5EF4-FFF2-40B4-BE49-F238E27FC236}">
                      <a16:creationId xmlns:a16="http://schemas.microsoft.com/office/drawing/2014/main" id="{24BD7BFE-D140-4FA7-8503-09D8814C390C}"/>
                    </a:ext>
                  </a:extLst>
                </p14:cNvPr>
                <p14:cNvContentPartPr/>
                <p14:nvPr/>
              </p14:nvContentPartPr>
              <p14:xfrm>
                <a:off x="9216701" y="73472"/>
                <a:ext cx="135720" cy="99000"/>
              </p14:xfrm>
            </p:contentPart>
          </mc:Choice>
          <mc:Fallback>
            <p:pic>
              <p:nvPicPr>
                <p:cNvPr id="169606" name="Freihand 169605">
                  <a:extLst>
                    <a:ext uri="{FF2B5EF4-FFF2-40B4-BE49-F238E27FC236}">
                      <a16:creationId xmlns:a16="http://schemas.microsoft.com/office/drawing/2014/main" id="{24BD7BFE-D140-4FA7-8503-09D8814C390C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9212381" y="69152"/>
                  <a:ext cx="144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1">
              <p14:nvContentPartPr>
                <p14:cNvPr id="169607" name="Freihand 169606">
                  <a:extLst>
                    <a:ext uri="{FF2B5EF4-FFF2-40B4-BE49-F238E27FC236}">
                      <a16:creationId xmlns:a16="http://schemas.microsoft.com/office/drawing/2014/main" id="{400A4867-BF84-4846-BC60-8D90370BA817}"/>
                    </a:ext>
                  </a:extLst>
                </p14:cNvPr>
                <p14:cNvContentPartPr/>
                <p14:nvPr/>
              </p14:nvContentPartPr>
              <p14:xfrm>
                <a:off x="9383381" y="164192"/>
                <a:ext cx="96120" cy="6840"/>
              </p14:xfrm>
            </p:contentPart>
          </mc:Choice>
          <mc:Fallback>
            <p:pic>
              <p:nvPicPr>
                <p:cNvPr id="169607" name="Freihand 169606">
                  <a:extLst>
                    <a:ext uri="{FF2B5EF4-FFF2-40B4-BE49-F238E27FC236}">
                      <a16:creationId xmlns:a16="http://schemas.microsoft.com/office/drawing/2014/main" id="{400A4867-BF84-4846-BC60-8D90370BA817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9379061" y="159872"/>
                  <a:ext cx="104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3">
              <p14:nvContentPartPr>
                <p14:cNvPr id="169608" name="Freihand 169607">
                  <a:extLst>
                    <a:ext uri="{FF2B5EF4-FFF2-40B4-BE49-F238E27FC236}">
                      <a16:creationId xmlns:a16="http://schemas.microsoft.com/office/drawing/2014/main" id="{D5E80E76-1361-4395-BAEC-868FC2CBE9A4}"/>
                    </a:ext>
                  </a:extLst>
                </p14:cNvPr>
                <p14:cNvContentPartPr/>
                <p14:nvPr/>
              </p14:nvContentPartPr>
              <p14:xfrm>
                <a:off x="9417941" y="180032"/>
                <a:ext cx="60840" cy="12240"/>
              </p14:xfrm>
            </p:contentPart>
          </mc:Choice>
          <mc:Fallback>
            <p:pic>
              <p:nvPicPr>
                <p:cNvPr id="169608" name="Freihand 169607">
                  <a:extLst>
                    <a:ext uri="{FF2B5EF4-FFF2-40B4-BE49-F238E27FC236}">
                      <a16:creationId xmlns:a16="http://schemas.microsoft.com/office/drawing/2014/main" id="{D5E80E76-1361-4395-BAEC-868FC2CBE9A4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9413621" y="175712"/>
                  <a:ext cx="69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169640" name="Freihand 169639">
                  <a:extLst>
                    <a:ext uri="{FF2B5EF4-FFF2-40B4-BE49-F238E27FC236}">
                      <a16:creationId xmlns:a16="http://schemas.microsoft.com/office/drawing/2014/main" id="{F0F01C86-A11D-404B-932B-6BCC5887EC7F}"/>
                    </a:ext>
                  </a:extLst>
                </p14:cNvPr>
                <p14:cNvContentPartPr/>
                <p14:nvPr/>
              </p14:nvContentPartPr>
              <p14:xfrm>
                <a:off x="8892701" y="539312"/>
                <a:ext cx="144360" cy="1800"/>
              </p14:xfrm>
            </p:contentPart>
          </mc:Choice>
          <mc:Fallback>
            <p:pic>
              <p:nvPicPr>
                <p:cNvPr id="169640" name="Freihand 169639">
                  <a:extLst>
                    <a:ext uri="{FF2B5EF4-FFF2-40B4-BE49-F238E27FC236}">
                      <a16:creationId xmlns:a16="http://schemas.microsoft.com/office/drawing/2014/main" id="{F0F01C86-A11D-404B-932B-6BCC5887EC7F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8888381" y="534992"/>
                  <a:ext cx="153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169641" name="Freihand 169640">
                  <a:extLst>
                    <a:ext uri="{FF2B5EF4-FFF2-40B4-BE49-F238E27FC236}">
                      <a16:creationId xmlns:a16="http://schemas.microsoft.com/office/drawing/2014/main" id="{756EA16C-24FA-47F6-9E37-93723F8A8127}"/>
                    </a:ext>
                  </a:extLst>
                </p14:cNvPr>
                <p14:cNvContentPartPr/>
                <p14:nvPr/>
              </p14:nvContentPartPr>
              <p14:xfrm>
                <a:off x="8883341" y="557672"/>
                <a:ext cx="159120" cy="10440"/>
              </p14:xfrm>
            </p:contentPart>
          </mc:Choice>
          <mc:Fallback>
            <p:pic>
              <p:nvPicPr>
                <p:cNvPr id="169641" name="Freihand 169640">
                  <a:extLst>
                    <a:ext uri="{FF2B5EF4-FFF2-40B4-BE49-F238E27FC236}">
                      <a16:creationId xmlns:a16="http://schemas.microsoft.com/office/drawing/2014/main" id="{756EA16C-24FA-47F6-9E37-93723F8A8127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8879021" y="553352"/>
                  <a:ext cx="167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169642" name="Freihand 169641">
                  <a:extLst>
                    <a:ext uri="{FF2B5EF4-FFF2-40B4-BE49-F238E27FC236}">
                      <a16:creationId xmlns:a16="http://schemas.microsoft.com/office/drawing/2014/main" id="{67C4E3DC-BB09-466B-A292-B9D02E1A98CA}"/>
                    </a:ext>
                  </a:extLst>
                </p14:cNvPr>
                <p14:cNvContentPartPr/>
                <p14:nvPr/>
              </p14:nvContentPartPr>
              <p14:xfrm>
                <a:off x="9048941" y="475232"/>
                <a:ext cx="76320" cy="102600"/>
              </p14:xfrm>
            </p:contentPart>
          </mc:Choice>
          <mc:Fallback>
            <p:pic>
              <p:nvPicPr>
                <p:cNvPr id="169642" name="Freihand 169641">
                  <a:extLst>
                    <a:ext uri="{FF2B5EF4-FFF2-40B4-BE49-F238E27FC236}">
                      <a16:creationId xmlns:a16="http://schemas.microsoft.com/office/drawing/2014/main" id="{67C4E3DC-BB09-466B-A292-B9D02E1A98CA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9044621" y="470912"/>
                  <a:ext cx="84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169643" name="Freihand 169642">
                  <a:extLst>
                    <a:ext uri="{FF2B5EF4-FFF2-40B4-BE49-F238E27FC236}">
                      <a16:creationId xmlns:a16="http://schemas.microsoft.com/office/drawing/2014/main" id="{EEF89FB2-F910-4FB0-81A7-A58E59629A7E}"/>
                    </a:ext>
                  </a:extLst>
                </p14:cNvPr>
                <p14:cNvContentPartPr/>
                <p14:nvPr/>
              </p14:nvContentPartPr>
              <p14:xfrm>
                <a:off x="9211661" y="411512"/>
                <a:ext cx="116640" cy="107640"/>
              </p14:xfrm>
            </p:contentPart>
          </mc:Choice>
          <mc:Fallback>
            <p:pic>
              <p:nvPicPr>
                <p:cNvPr id="169643" name="Freihand 169642">
                  <a:extLst>
                    <a:ext uri="{FF2B5EF4-FFF2-40B4-BE49-F238E27FC236}">
                      <a16:creationId xmlns:a16="http://schemas.microsoft.com/office/drawing/2014/main" id="{EEF89FB2-F910-4FB0-81A7-A58E59629A7E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9207341" y="407192"/>
                  <a:ext cx="125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169644" name="Freihand 169643">
                  <a:extLst>
                    <a:ext uri="{FF2B5EF4-FFF2-40B4-BE49-F238E27FC236}">
                      <a16:creationId xmlns:a16="http://schemas.microsoft.com/office/drawing/2014/main" id="{E6BEACAC-EBE5-4BFA-B506-D12E9F0C7FA9}"/>
                    </a:ext>
                  </a:extLst>
                </p14:cNvPr>
                <p14:cNvContentPartPr/>
                <p14:nvPr/>
              </p14:nvContentPartPr>
              <p14:xfrm>
                <a:off x="9379061" y="422312"/>
                <a:ext cx="60120" cy="49320"/>
              </p14:xfrm>
            </p:contentPart>
          </mc:Choice>
          <mc:Fallback>
            <p:pic>
              <p:nvPicPr>
                <p:cNvPr id="169644" name="Freihand 169643">
                  <a:extLst>
                    <a:ext uri="{FF2B5EF4-FFF2-40B4-BE49-F238E27FC236}">
                      <a16:creationId xmlns:a16="http://schemas.microsoft.com/office/drawing/2014/main" id="{E6BEACAC-EBE5-4BFA-B506-D12E9F0C7FA9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9374741" y="417992"/>
                  <a:ext cx="68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169645" name="Freihand 169644">
                  <a:extLst>
                    <a:ext uri="{FF2B5EF4-FFF2-40B4-BE49-F238E27FC236}">
                      <a16:creationId xmlns:a16="http://schemas.microsoft.com/office/drawing/2014/main" id="{9F1491B6-DCFA-43DC-AD89-77A78C03002D}"/>
                    </a:ext>
                  </a:extLst>
                </p14:cNvPr>
                <p14:cNvContentPartPr/>
                <p14:nvPr/>
              </p14:nvContentPartPr>
              <p14:xfrm>
                <a:off x="9419741" y="412232"/>
                <a:ext cx="24120" cy="101160"/>
              </p14:xfrm>
            </p:contentPart>
          </mc:Choice>
          <mc:Fallback>
            <p:pic>
              <p:nvPicPr>
                <p:cNvPr id="169645" name="Freihand 169644">
                  <a:extLst>
                    <a:ext uri="{FF2B5EF4-FFF2-40B4-BE49-F238E27FC236}">
                      <a16:creationId xmlns:a16="http://schemas.microsoft.com/office/drawing/2014/main" id="{9F1491B6-DCFA-43DC-AD89-77A78C03002D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9415421" y="407912"/>
                  <a:ext cx="32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169646" name="Freihand 169645">
                  <a:extLst>
                    <a:ext uri="{FF2B5EF4-FFF2-40B4-BE49-F238E27FC236}">
                      <a16:creationId xmlns:a16="http://schemas.microsoft.com/office/drawing/2014/main" id="{9EF51071-1273-494A-9927-816A5DDA859D}"/>
                    </a:ext>
                  </a:extLst>
                </p14:cNvPr>
                <p14:cNvContentPartPr/>
                <p14:nvPr/>
              </p14:nvContentPartPr>
              <p14:xfrm>
                <a:off x="9499661" y="371192"/>
                <a:ext cx="70200" cy="72000"/>
              </p14:xfrm>
            </p:contentPart>
          </mc:Choice>
          <mc:Fallback>
            <p:pic>
              <p:nvPicPr>
                <p:cNvPr id="169646" name="Freihand 169645">
                  <a:extLst>
                    <a:ext uri="{FF2B5EF4-FFF2-40B4-BE49-F238E27FC236}">
                      <a16:creationId xmlns:a16="http://schemas.microsoft.com/office/drawing/2014/main" id="{9EF51071-1273-494A-9927-816A5DDA859D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9495341" y="366872"/>
                  <a:ext cx="7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169647" name="Freihand 169646">
                  <a:extLst>
                    <a:ext uri="{FF2B5EF4-FFF2-40B4-BE49-F238E27FC236}">
                      <a16:creationId xmlns:a16="http://schemas.microsoft.com/office/drawing/2014/main" id="{FE0C5A54-3D98-4792-BB24-1DBE00105008}"/>
                    </a:ext>
                  </a:extLst>
                </p14:cNvPr>
                <p14:cNvContentPartPr/>
                <p14:nvPr/>
              </p14:nvContentPartPr>
              <p14:xfrm>
                <a:off x="9182141" y="527072"/>
                <a:ext cx="368280" cy="8640"/>
              </p14:xfrm>
            </p:contentPart>
          </mc:Choice>
          <mc:Fallback>
            <p:pic>
              <p:nvPicPr>
                <p:cNvPr id="169647" name="Freihand 169646">
                  <a:extLst>
                    <a:ext uri="{FF2B5EF4-FFF2-40B4-BE49-F238E27FC236}">
                      <a16:creationId xmlns:a16="http://schemas.microsoft.com/office/drawing/2014/main" id="{FE0C5A54-3D98-4792-BB24-1DBE00105008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9177821" y="522752"/>
                  <a:ext cx="376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169648" name="Freihand 169647">
                  <a:extLst>
                    <a:ext uri="{FF2B5EF4-FFF2-40B4-BE49-F238E27FC236}">
                      <a16:creationId xmlns:a16="http://schemas.microsoft.com/office/drawing/2014/main" id="{3022D8F5-BB2A-4B50-A82E-71B64248147C}"/>
                    </a:ext>
                  </a:extLst>
                </p14:cNvPr>
                <p14:cNvContentPartPr/>
                <p14:nvPr/>
              </p14:nvContentPartPr>
              <p14:xfrm>
                <a:off x="9186461" y="563792"/>
                <a:ext cx="147600" cy="108720"/>
              </p14:xfrm>
            </p:contentPart>
          </mc:Choice>
          <mc:Fallback>
            <p:pic>
              <p:nvPicPr>
                <p:cNvPr id="169648" name="Freihand 169647">
                  <a:extLst>
                    <a:ext uri="{FF2B5EF4-FFF2-40B4-BE49-F238E27FC236}">
                      <a16:creationId xmlns:a16="http://schemas.microsoft.com/office/drawing/2014/main" id="{3022D8F5-BB2A-4B50-A82E-71B64248147C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9182141" y="559472"/>
                  <a:ext cx="156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169649" name="Freihand 169648">
                  <a:extLst>
                    <a:ext uri="{FF2B5EF4-FFF2-40B4-BE49-F238E27FC236}">
                      <a16:creationId xmlns:a16="http://schemas.microsoft.com/office/drawing/2014/main" id="{D4C60738-7D32-4ADE-A43B-D1326EA9F1E1}"/>
                    </a:ext>
                  </a:extLst>
                </p14:cNvPr>
                <p14:cNvContentPartPr/>
                <p14:nvPr/>
              </p14:nvContentPartPr>
              <p14:xfrm>
                <a:off x="9350261" y="547232"/>
                <a:ext cx="142920" cy="119520"/>
              </p14:xfrm>
            </p:contentPart>
          </mc:Choice>
          <mc:Fallback>
            <p:pic>
              <p:nvPicPr>
                <p:cNvPr id="169649" name="Freihand 169648">
                  <a:extLst>
                    <a:ext uri="{FF2B5EF4-FFF2-40B4-BE49-F238E27FC236}">
                      <a16:creationId xmlns:a16="http://schemas.microsoft.com/office/drawing/2014/main" id="{D4C60738-7D32-4ADE-A43B-D1326EA9F1E1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9345941" y="542912"/>
                  <a:ext cx="151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169650" name="Freihand 169649">
                  <a:extLst>
                    <a:ext uri="{FF2B5EF4-FFF2-40B4-BE49-F238E27FC236}">
                      <a16:creationId xmlns:a16="http://schemas.microsoft.com/office/drawing/2014/main" id="{7E340F92-29E1-4361-9EA9-A9327787C129}"/>
                    </a:ext>
                  </a:extLst>
                </p14:cNvPr>
                <p14:cNvContentPartPr/>
                <p14:nvPr/>
              </p14:nvContentPartPr>
              <p14:xfrm>
                <a:off x="9633221" y="537872"/>
                <a:ext cx="132840" cy="1800"/>
              </p14:xfrm>
            </p:contentPart>
          </mc:Choice>
          <mc:Fallback>
            <p:pic>
              <p:nvPicPr>
                <p:cNvPr id="169650" name="Freihand 169649">
                  <a:extLst>
                    <a:ext uri="{FF2B5EF4-FFF2-40B4-BE49-F238E27FC236}">
                      <a16:creationId xmlns:a16="http://schemas.microsoft.com/office/drawing/2014/main" id="{7E340F92-29E1-4361-9EA9-A9327787C129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9628901" y="533552"/>
                  <a:ext cx="1414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169651" name="Freihand 169650">
                  <a:extLst>
                    <a:ext uri="{FF2B5EF4-FFF2-40B4-BE49-F238E27FC236}">
                      <a16:creationId xmlns:a16="http://schemas.microsoft.com/office/drawing/2014/main" id="{73B7D91B-B6D7-4B69-BD82-73EFBDC55742}"/>
                    </a:ext>
                  </a:extLst>
                </p14:cNvPr>
                <p14:cNvContentPartPr/>
                <p14:nvPr/>
              </p14:nvContentPartPr>
              <p14:xfrm>
                <a:off x="9636461" y="559832"/>
                <a:ext cx="151920" cy="12240"/>
              </p14:xfrm>
            </p:contentPart>
          </mc:Choice>
          <mc:Fallback>
            <p:pic>
              <p:nvPicPr>
                <p:cNvPr id="169651" name="Freihand 169650">
                  <a:extLst>
                    <a:ext uri="{FF2B5EF4-FFF2-40B4-BE49-F238E27FC236}">
                      <a16:creationId xmlns:a16="http://schemas.microsoft.com/office/drawing/2014/main" id="{73B7D91B-B6D7-4B69-BD82-73EFBDC55742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9632141" y="555512"/>
                  <a:ext cx="160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169704" name="Freihand 169703">
                  <a:extLst>
                    <a:ext uri="{FF2B5EF4-FFF2-40B4-BE49-F238E27FC236}">
                      <a16:creationId xmlns:a16="http://schemas.microsoft.com/office/drawing/2014/main" id="{6FAB6CFF-36AE-490F-9E24-DD75E530BD89}"/>
                    </a:ext>
                  </a:extLst>
                </p14:cNvPr>
                <p14:cNvContentPartPr/>
                <p14:nvPr/>
              </p14:nvContentPartPr>
              <p14:xfrm>
                <a:off x="9138941" y="703832"/>
                <a:ext cx="397440" cy="30960"/>
              </p14:xfrm>
            </p:contentPart>
          </mc:Choice>
          <mc:Fallback>
            <p:pic>
              <p:nvPicPr>
                <p:cNvPr id="169704" name="Freihand 169703">
                  <a:extLst>
                    <a:ext uri="{FF2B5EF4-FFF2-40B4-BE49-F238E27FC236}">
                      <a16:creationId xmlns:a16="http://schemas.microsoft.com/office/drawing/2014/main" id="{6FAB6CFF-36AE-490F-9E24-DD75E530BD89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9134621" y="699512"/>
                  <a:ext cx="406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169623" name="Freihand 169622">
                  <a:extLst>
                    <a:ext uri="{FF2B5EF4-FFF2-40B4-BE49-F238E27FC236}">
                      <a16:creationId xmlns:a16="http://schemas.microsoft.com/office/drawing/2014/main" id="{F598AC41-1D2F-4BE5-9697-BCC88B582B47}"/>
                    </a:ext>
                  </a:extLst>
                </p14:cNvPr>
                <p14:cNvContentPartPr/>
                <p14:nvPr/>
              </p14:nvContentPartPr>
              <p14:xfrm>
                <a:off x="10564541" y="162392"/>
                <a:ext cx="6120" cy="79200"/>
              </p14:xfrm>
            </p:contentPart>
          </mc:Choice>
          <mc:Fallback>
            <p:pic>
              <p:nvPicPr>
                <p:cNvPr id="169623" name="Freihand 169622">
                  <a:extLst>
                    <a:ext uri="{FF2B5EF4-FFF2-40B4-BE49-F238E27FC236}">
                      <a16:creationId xmlns:a16="http://schemas.microsoft.com/office/drawing/2014/main" id="{F598AC41-1D2F-4BE5-9697-BCC88B582B47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0560221" y="158072"/>
                  <a:ext cx="14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169624" name="Freihand 169623">
                  <a:extLst>
                    <a:ext uri="{FF2B5EF4-FFF2-40B4-BE49-F238E27FC236}">
                      <a16:creationId xmlns:a16="http://schemas.microsoft.com/office/drawing/2014/main" id="{0E57A3F1-953C-4BE0-832D-2644DF7B8F65}"/>
                    </a:ext>
                  </a:extLst>
                </p14:cNvPr>
                <p14:cNvContentPartPr/>
                <p14:nvPr/>
              </p14:nvContentPartPr>
              <p14:xfrm>
                <a:off x="10522781" y="182912"/>
                <a:ext cx="97920" cy="6120"/>
              </p14:xfrm>
            </p:contentPart>
          </mc:Choice>
          <mc:Fallback>
            <p:pic>
              <p:nvPicPr>
                <p:cNvPr id="169624" name="Freihand 169623">
                  <a:extLst>
                    <a:ext uri="{FF2B5EF4-FFF2-40B4-BE49-F238E27FC236}">
                      <a16:creationId xmlns:a16="http://schemas.microsoft.com/office/drawing/2014/main" id="{0E57A3F1-953C-4BE0-832D-2644DF7B8F65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10518461" y="178592"/>
                  <a:ext cx="106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169610" name="Freihand 169609">
                  <a:extLst>
                    <a:ext uri="{FF2B5EF4-FFF2-40B4-BE49-F238E27FC236}">
                      <a16:creationId xmlns:a16="http://schemas.microsoft.com/office/drawing/2014/main" id="{69A09E5B-1D39-4844-B34E-3EFA55EEF81F}"/>
                    </a:ext>
                  </a:extLst>
                </p14:cNvPr>
                <p14:cNvContentPartPr/>
                <p14:nvPr/>
              </p14:nvContentPartPr>
              <p14:xfrm>
                <a:off x="9743021" y="11912"/>
                <a:ext cx="83160" cy="94680"/>
              </p14:xfrm>
            </p:contentPart>
          </mc:Choice>
          <mc:Fallback>
            <p:pic>
              <p:nvPicPr>
                <p:cNvPr id="169610" name="Freihand 169609">
                  <a:extLst>
                    <a:ext uri="{FF2B5EF4-FFF2-40B4-BE49-F238E27FC236}">
                      <a16:creationId xmlns:a16="http://schemas.microsoft.com/office/drawing/2014/main" id="{69A09E5B-1D39-4844-B34E-3EFA55EEF81F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9738701" y="7592"/>
                  <a:ext cx="91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169611" name="Freihand 169610">
                  <a:extLst>
                    <a:ext uri="{FF2B5EF4-FFF2-40B4-BE49-F238E27FC236}">
                      <a16:creationId xmlns:a16="http://schemas.microsoft.com/office/drawing/2014/main" id="{2F4235D0-0135-4B07-91B3-0FC3EA5FE69A}"/>
                    </a:ext>
                  </a:extLst>
                </p14:cNvPr>
                <p14:cNvContentPartPr/>
                <p14:nvPr/>
              </p14:nvContentPartPr>
              <p14:xfrm>
                <a:off x="9846341" y="84992"/>
                <a:ext cx="60120" cy="55440"/>
              </p14:xfrm>
            </p:contentPart>
          </mc:Choice>
          <mc:Fallback>
            <p:pic>
              <p:nvPicPr>
                <p:cNvPr id="169611" name="Freihand 169610">
                  <a:extLst>
                    <a:ext uri="{FF2B5EF4-FFF2-40B4-BE49-F238E27FC236}">
                      <a16:creationId xmlns:a16="http://schemas.microsoft.com/office/drawing/2014/main" id="{2F4235D0-0135-4B07-91B3-0FC3EA5FE69A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9842021" y="80672"/>
                  <a:ext cx="68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169612" name="Freihand 169611">
                  <a:extLst>
                    <a:ext uri="{FF2B5EF4-FFF2-40B4-BE49-F238E27FC236}">
                      <a16:creationId xmlns:a16="http://schemas.microsoft.com/office/drawing/2014/main" id="{315F23CA-07A8-462F-95AF-F5A47B6757C1}"/>
                    </a:ext>
                  </a:extLst>
                </p14:cNvPr>
                <p14:cNvContentPartPr/>
                <p14:nvPr/>
              </p14:nvContentPartPr>
              <p14:xfrm>
                <a:off x="10000421" y="18032"/>
                <a:ext cx="13320" cy="87480"/>
              </p14:xfrm>
            </p:contentPart>
          </mc:Choice>
          <mc:Fallback>
            <p:pic>
              <p:nvPicPr>
                <p:cNvPr id="169612" name="Freihand 169611">
                  <a:extLst>
                    <a:ext uri="{FF2B5EF4-FFF2-40B4-BE49-F238E27FC236}">
                      <a16:creationId xmlns:a16="http://schemas.microsoft.com/office/drawing/2014/main" id="{315F23CA-07A8-462F-95AF-F5A47B6757C1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9996101" y="13712"/>
                  <a:ext cx="21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169613" name="Freihand 169612">
                  <a:extLst>
                    <a:ext uri="{FF2B5EF4-FFF2-40B4-BE49-F238E27FC236}">
                      <a16:creationId xmlns:a16="http://schemas.microsoft.com/office/drawing/2014/main" id="{F254CD60-357A-46AC-92EA-9DC824DCA649}"/>
                    </a:ext>
                  </a:extLst>
                </p14:cNvPr>
                <p14:cNvContentPartPr/>
                <p14:nvPr/>
              </p14:nvContentPartPr>
              <p14:xfrm>
                <a:off x="9961541" y="56192"/>
                <a:ext cx="82080" cy="2880"/>
              </p14:xfrm>
            </p:contentPart>
          </mc:Choice>
          <mc:Fallback>
            <p:pic>
              <p:nvPicPr>
                <p:cNvPr id="169613" name="Freihand 169612">
                  <a:extLst>
                    <a:ext uri="{FF2B5EF4-FFF2-40B4-BE49-F238E27FC236}">
                      <a16:creationId xmlns:a16="http://schemas.microsoft.com/office/drawing/2014/main" id="{F254CD60-357A-46AC-92EA-9DC824DCA649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9957221" y="51872"/>
                  <a:ext cx="90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169614" name="Freihand 169613">
                  <a:extLst>
                    <a:ext uri="{FF2B5EF4-FFF2-40B4-BE49-F238E27FC236}">
                      <a16:creationId xmlns:a16="http://schemas.microsoft.com/office/drawing/2014/main" id="{F3A5B224-CAE5-4F1D-B2C3-28F1EF184948}"/>
                    </a:ext>
                  </a:extLst>
                </p14:cNvPr>
                <p14:cNvContentPartPr/>
                <p14:nvPr/>
              </p14:nvContentPartPr>
              <p14:xfrm>
                <a:off x="10164221" y="18752"/>
                <a:ext cx="6120" cy="65880"/>
              </p14:xfrm>
            </p:contentPart>
          </mc:Choice>
          <mc:Fallback>
            <p:pic>
              <p:nvPicPr>
                <p:cNvPr id="169614" name="Freihand 169613">
                  <a:extLst>
                    <a:ext uri="{FF2B5EF4-FFF2-40B4-BE49-F238E27FC236}">
                      <a16:creationId xmlns:a16="http://schemas.microsoft.com/office/drawing/2014/main" id="{F3A5B224-CAE5-4F1D-B2C3-28F1EF184948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10159901" y="14432"/>
                  <a:ext cx="14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169615" name="Freihand 169614">
                  <a:extLst>
                    <a:ext uri="{FF2B5EF4-FFF2-40B4-BE49-F238E27FC236}">
                      <a16:creationId xmlns:a16="http://schemas.microsoft.com/office/drawing/2014/main" id="{F13D731C-4B66-4336-B5FD-80A6689D4E1E}"/>
                    </a:ext>
                  </a:extLst>
                </p14:cNvPr>
                <p14:cNvContentPartPr/>
                <p14:nvPr/>
              </p14:nvContentPartPr>
              <p14:xfrm>
                <a:off x="10096181" y="88592"/>
                <a:ext cx="114120" cy="18720"/>
              </p14:xfrm>
            </p:contentPart>
          </mc:Choice>
          <mc:Fallback>
            <p:pic>
              <p:nvPicPr>
                <p:cNvPr id="169615" name="Freihand 169614">
                  <a:extLst>
                    <a:ext uri="{FF2B5EF4-FFF2-40B4-BE49-F238E27FC236}">
                      <a16:creationId xmlns:a16="http://schemas.microsoft.com/office/drawing/2014/main" id="{F13D731C-4B66-4336-B5FD-80A6689D4E1E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10091861" y="84272"/>
                  <a:ext cx="122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169616" name="Freihand 169615">
                  <a:extLst>
                    <a:ext uri="{FF2B5EF4-FFF2-40B4-BE49-F238E27FC236}">
                      <a16:creationId xmlns:a16="http://schemas.microsoft.com/office/drawing/2014/main" id="{8535E0B3-1718-4597-A504-A6B67A6B86AD}"/>
                    </a:ext>
                  </a:extLst>
                </p14:cNvPr>
                <p14:cNvContentPartPr/>
                <p14:nvPr/>
              </p14:nvContentPartPr>
              <p14:xfrm>
                <a:off x="10108781" y="5432"/>
                <a:ext cx="138600" cy="13320"/>
              </p14:xfrm>
            </p:contentPart>
          </mc:Choice>
          <mc:Fallback>
            <p:pic>
              <p:nvPicPr>
                <p:cNvPr id="169616" name="Freihand 169615">
                  <a:extLst>
                    <a:ext uri="{FF2B5EF4-FFF2-40B4-BE49-F238E27FC236}">
                      <a16:creationId xmlns:a16="http://schemas.microsoft.com/office/drawing/2014/main" id="{8535E0B3-1718-4597-A504-A6B67A6B86AD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10104461" y="1112"/>
                  <a:ext cx="147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169617" name="Freihand 169616">
                  <a:extLst>
                    <a:ext uri="{FF2B5EF4-FFF2-40B4-BE49-F238E27FC236}">
                      <a16:creationId xmlns:a16="http://schemas.microsoft.com/office/drawing/2014/main" id="{63F78481-A572-48F7-B106-8B8882FD102F}"/>
                    </a:ext>
                  </a:extLst>
                </p14:cNvPr>
                <p14:cNvContentPartPr/>
                <p14:nvPr/>
              </p14:nvContentPartPr>
              <p14:xfrm>
                <a:off x="9744461" y="175352"/>
                <a:ext cx="524520" cy="11520"/>
              </p14:xfrm>
            </p:contentPart>
          </mc:Choice>
          <mc:Fallback>
            <p:pic>
              <p:nvPicPr>
                <p:cNvPr id="169617" name="Freihand 169616">
                  <a:extLst>
                    <a:ext uri="{FF2B5EF4-FFF2-40B4-BE49-F238E27FC236}">
                      <a16:creationId xmlns:a16="http://schemas.microsoft.com/office/drawing/2014/main" id="{63F78481-A572-48F7-B106-8B8882FD102F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9740141" y="171032"/>
                  <a:ext cx="533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169619" name="Freihand 169618">
                  <a:extLst>
                    <a:ext uri="{FF2B5EF4-FFF2-40B4-BE49-F238E27FC236}">
                      <a16:creationId xmlns:a16="http://schemas.microsoft.com/office/drawing/2014/main" id="{AC83C56D-B5CE-4125-80CD-72E53FDE6F70}"/>
                    </a:ext>
                  </a:extLst>
                </p14:cNvPr>
                <p14:cNvContentPartPr/>
                <p14:nvPr/>
              </p14:nvContentPartPr>
              <p14:xfrm>
                <a:off x="9714221" y="264272"/>
                <a:ext cx="123120" cy="86760"/>
              </p14:xfrm>
            </p:contentPart>
          </mc:Choice>
          <mc:Fallback>
            <p:pic>
              <p:nvPicPr>
                <p:cNvPr id="169619" name="Freihand 169618">
                  <a:extLst>
                    <a:ext uri="{FF2B5EF4-FFF2-40B4-BE49-F238E27FC236}">
                      <a16:creationId xmlns:a16="http://schemas.microsoft.com/office/drawing/2014/main" id="{AC83C56D-B5CE-4125-80CD-72E53FDE6F70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9709901" y="259952"/>
                  <a:ext cx="131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169620" name="Freihand 169619">
                  <a:extLst>
                    <a:ext uri="{FF2B5EF4-FFF2-40B4-BE49-F238E27FC236}">
                      <a16:creationId xmlns:a16="http://schemas.microsoft.com/office/drawing/2014/main" id="{6AC41BD3-6D8D-43F5-B226-F19C0582DD91}"/>
                    </a:ext>
                  </a:extLst>
                </p14:cNvPr>
                <p14:cNvContentPartPr/>
                <p14:nvPr/>
              </p14:nvContentPartPr>
              <p14:xfrm>
                <a:off x="9903941" y="295952"/>
                <a:ext cx="68400" cy="13320"/>
              </p14:xfrm>
            </p:contentPart>
          </mc:Choice>
          <mc:Fallback>
            <p:pic>
              <p:nvPicPr>
                <p:cNvPr id="169620" name="Freihand 169619">
                  <a:extLst>
                    <a:ext uri="{FF2B5EF4-FFF2-40B4-BE49-F238E27FC236}">
                      <a16:creationId xmlns:a16="http://schemas.microsoft.com/office/drawing/2014/main" id="{6AC41BD3-6D8D-43F5-B226-F19C0582DD91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9899621" y="291632"/>
                  <a:ext cx="77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169621" name="Freihand 169620">
                  <a:extLst>
                    <a:ext uri="{FF2B5EF4-FFF2-40B4-BE49-F238E27FC236}">
                      <a16:creationId xmlns:a16="http://schemas.microsoft.com/office/drawing/2014/main" id="{43920608-A557-40A6-B5FC-3D09B8368F14}"/>
                    </a:ext>
                  </a:extLst>
                </p14:cNvPr>
                <p14:cNvContentPartPr/>
                <p14:nvPr/>
              </p14:nvContentPartPr>
              <p14:xfrm>
                <a:off x="10038941" y="228272"/>
                <a:ext cx="90360" cy="106560"/>
              </p14:xfrm>
            </p:contentPart>
          </mc:Choice>
          <mc:Fallback>
            <p:pic>
              <p:nvPicPr>
                <p:cNvPr id="169621" name="Freihand 169620">
                  <a:extLst>
                    <a:ext uri="{FF2B5EF4-FFF2-40B4-BE49-F238E27FC236}">
                      <a16:creationId xmlns:a16="http://schemas.microsoft.com/office/drawing/2014/main" id="{43920608-A557-40A6-B5FC-3D09B8368F14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0034621" y="223952"/>
                  <a:ext cx="99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169622" name="Freihand 169621">
                  <a:extLst>
                    <a:ext uri="{FF2B5EF4-FFF2-40B4-BE49-F238E27FC236}">
                      <a16:creationId xmlns:a16="http://schemas.microsoft.com/office/drawing/2014/main" id="{7B1A4B30-4EBA-4BFE-9ABE-A2DA2E60F87C}"/>
                    </a:ext>
                  </a:extLst>
                </p14:cNvPr>
                <p14:cNvContentPartPr/>
                <p14:nvPr/>
              </p14:nvContentPartPr>
              <p14:xfrm>
                <a:off x="10137221" y="287312"/>
                <a:ext cx="79560" cy="69120"/>
              </p14:xfrm>
            </p:contentPart>
          </mc:Choice>
          <mc:Fallback>
            <p:pic>
              <p:nvPicPr>
                <p:cNvPr id="169622" name="Freihand 169621">
                  <a:extLst>
                    <a:ext uri="{FF2B5EF4-FFF2-40B4-BE49-F238E27FC236}">
                      <a16:creationId xmlns:a16="http://schemas.microsoft.com/office/drawing/2014/main" id="{7B1A4B30-4EBA-4BFE-9ABE-A2DA2E60F87C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0132901" y="282992"/>
                  <a:ext cx="88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169705" name="Freihand 169704">
                  <a:extLst>
                    <a:ext uri="{FF2B5EF4-FFF2-40B4-BE49-F238E27FC236}">
                      <a16:creationId xmlns:a16="http://schemas.microsoft.com/office/drawing/2014/main" id="{61178E83-7F1B-44CD-BD9D-9FB6845988A2}"/>
                    </a:ext>
                  </a:extLst>
                </p14:cNvPr>
                <p14:cNvContentPartPr/>
                <p14:nvPr/>
              </p14:nvContentPartPr>
              <p14:xfrm>
                <a:off x="10389941" y="43592"/>
                <a:ext cx="141480" cy="69120"/>
              </p14:xfrm>
            </p:contentPart>
          </mc:Choice>
          <mc:Fallback>
            <p:pic>
              <p:nvPicPr>
                <p:cNvPr id="169705" name="Freihand 169704">
                  <a:extLst>
                    <a:ext uri="{FF2B5EF4-FFF2-40B4-BE49-F238E27FC236}">
                      <a16:creationId xmlns:a16="http://schemas.microsoft.com/office/drawing/2014/main" id="{61178E83-7F1B-44CD-BD9D-9FB6845988A2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0385621" y="39272"/>
                  <a:ext cx="150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169710" name="Freihand 169709">
                  <a:extLst>
                    <a:ext uri="{FF2B5EF4-FFF2-40B4-BE49-F238E27FC236}">
                      <a16:creationId xmlns:a16="http://schemas.microsoft.com/office/drawing/2014/main" id="{C5637CC0-785B-447E-895A-E1D755CF982F}"/>
                    </a:ext>
                  </a:extLst>
                </p14:cNvPr>
                <p14:cNvContentPartPr/>
                <p14:nvPr/>
              </p14:nvContentPartPr>
              <p14:xfrm>
                <a:off x="9932021" y="542552"/>
                <a:ext cx="142920" cy="12960"/>
              </p14:xfrm>
            </p:contentPart>
          </mc:Choice>
          <mc:Fallback>
            <p:pic>
              <p:nvPicPr>
                <p:cNvPr id="169710" name="Freihand 169709">
                  <a:extLst>
                    <a:ext uri="{FF2B5EF4-FFF2-40B4-BE49-F238E27FC236}">
                      <a16:creationId xmlns:a16="http://schemas.microsoft.com/office/drawing/2014/main" id="{C5637CC0-785B-447E-895A-E1D755CF982F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9927701" y="538232"/>
                  <a:ext cx="151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169711" name="Freihand 169710">
                  <a:extLst>
                    <a:ext uri="{FF2B5EF4-FFF2-40B4-BE49-F238E27FC236}">
                      <a16:creationId xmlns:a16="http://schemas.microsoft.com/office/drawing/2014/main" id="{E6BE7592-46A1-4ACE-845A-4690AD0068E2}"/>
                    </a:ext>
                  </a:extLst>
                </p14:cNvPr>
                <p14:cNvContentPartPr/>
                <p14:nvPr/>
              </p14:nvContentPartPr>
              <p14:xfrm>
                <a:off x="10309301" y="372992"/>
                <a:ext cx="159120" cy="137880"/>
              </p14:xfrm>
            </p:contentPart>
          </mc:Choice>
          <mc:Fallback>
            <p:pic>
              <p:nvPicPr>
                <p:cNvPr id="169711" name="Freihand 169710">
                  <a:extLst>
                    <a:ext uri="{FF2B5EF4-FFF2-40B4-BE49-F238E27FC236}">
                      <a16:creationId xmlns:a16="http://schemas.microsoft.com/office/drawing/2014/main" id="{E6BE7592-46A1-4ACE-845A-4690AD0068E2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0304981" y="368672"/>
                  <a:ext cx="167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169714" name="Freihand 169713">
                  <a:extLst>
                    <a:ext uri="{FF2B5EF4-FFF2-40B4-BE49-F238E27FC236}">
                      <a16:creationId xmlns:a16="http://schemas.microsoft.com/office/drawing/2014/main" id="{CC337E2D-F714-422D-B66F-179C70E079EB}"/>
                    </a:ext>
                  </a:extLst>
                </p14:cNvPr>
                <p14:cNvContentPartPr/>
                <p14:nvPr/>
              </p14:nvContentPartPr>
              <p14:xfrm>
                <a:off x="9955781" y="529952"/>
                <a:ext cx="811800" cy="30600"/>
              </p14:xfrm>
            </p:contentPart>
          </mc:Choice>
          <mc:Fallback>
            <p:pic>
              <p:nvPicPr>
                <p:cNvPr id="169714" name="Freihand 169713">
                  <a:extLst>
                    <a:ext uri="{FF2B5EF4-FFF2-40B4-BE49-F238E27FC236}">
                      <a16:creationId xmlns:a16="http://schemas.microsoft.com/office/drawing/2014/main" id="{CC337E2D-F714-422D-B66F-179C70E079EB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9951461" y="525632"/>
                  <a:ext cx="820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169715" name="Freihand 169714">
                  <a:extLst>
                    <a:ext uri="{FF2B5EF4-FFF2-40B4-BE49-F238E27FC236}">
                      <a16:creationId xmlns:a16="http://schemas.microsoft.com/office/drawing/2014/main" id="{D9A8FB52-FD6D-451C-B6DC-FD36B9731884}"/>
                    </a:ext>
                  </a:extLst>
                </p14:cNvPr>
                <p14:cNvContentPartPr/>
                <p14:nvPr/>
              </p14:nvContentPartPr>
              <p14:xfrm>
                <a:off x="10088981" y="602672"/>
                <a:ext cx="101880" cy="97560"/>
              </p14:xfrm>
            </p:contentPart>
          </mc:Choice>
          <mc:Fallback>
            <p:pic>
              <p:nvPicPr>
                <p:cNvPr id="169715" name="Freihand 169714">
                  <a:extLst>
                    <a:ext uri="{FF2B5EF4-FFF2-40B4-BE49-F238E27FC236}">
                      <a16:creationId xmlns:a16="http://schemas.microsoft.com/office/drawing/2014/main" id="{D9A8FB52-FD6D-451C-B6DC-FD36B9731884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10084661" y="598352"/>
                  <a:ext cx="110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169716" name="Freihand 169715">
                  <a:extLst>
                    <a:ext uri="{FF2B5EF4-FFF2-40B4-BE49-F238E27FC236}">
                      <a16:creationId xmlns:a16="http://schemas.microsoft.com/office/drawing/2014/main" id="{3139AF6D-EE29-40D4-8DD2-7542C3609494}"/>
                    </a:ext>
                  </a:extLst>
                </p14:cNvPr>
                <p14:cNvContentPartPr/>
                <p14:nvPr/>
              </p14:nvContentPartPr>
              <p14:xfrm>
                <a:off x="10255301" y="628592"/>
                <a:ext cx="82800" cy="18720"/>
              </p14:xfrm>
            </p:contentPart>
          </mc:Choice>
          <mc:Fallback>
            <p:pic>
              <p:nvPicPr>
                <p:cNvPr id="169716" name="Freihand 169715">
                  <a:extLst>
                    <a:ext uri="{FF2B5EF4-FFF2-40B4-BE49-F238E27FC236}">
                      <a16:creationId xmlns:a16="http://schemas.microsoft.com/office/drawing/2014/main" id="{3139AF6D-EE29-40D4-8DD2-7542C3609494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10250981" y="624272"/>
                  <a:ext cx="91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169717" name="Freihand 169716">
                  <a:extLst>
                    <a:ext uri="{FF2B5EF4-FFF2-40B4-BE49-F238E27FC236}">
                      <a16:creationId xmlns:a16="http://schemas.microsoft.com/office/drawing/2014/main" id="{8610E8E6-2689-4D6B-AB94-B881660FEE92}"/>
                    </a:ext>
                  </a:extLst>
                </p14:cNvPr>
                <p14:cNvContentPartPr/>
                <p14:nvPr/>
              </p14:nvContentPartPr>
              <p14:xfrm>
                <a:off x="10405421" y="595472"/>
                <a:ext cx="97920" cy="97200"/>
              </p14:xfrm>
            </p:contentPart>
          </mc:Choice>
          <mc:Fallback>
            <p:pic>
              <p:nvPicPr>
                <p:cNvPr id="169717" name="Freihand 169716">
                  <a:extLst>
                    <a:ext uri="{FF2B5EF4-FFF2-40B4-BE49-F238E27FC236}">
                      <a16:creationId xmlns:a16="http://schemas.microsoft.com/office/drawing/2014/main" id="{8610E8E6-2689-4D6B-AB94-B881660FEE92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10401101" y="591152"/>
                  <a:ext cx="106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169718" name="Freihand 169717">
                  <a:extLst>
                    <a:ext uri="{FF2B5EF4-FFF2-40B4-BE49-F238E27FC236}">
                      <a16:creationId xmlns:a16="http://schemas.microsoft.com/office/drawing/2014/main" id="{ABF7CD4E-65CB-4B56-9E14-A500B46BAF24}"/>
                    </a:ext>
                  </a:extLst>
                </p14:cNvPr>
                <p14:cNvContentPartPr/>
                <p14:nvPr/>
              </p14:nvContentPartPr>
              <p14:xfrm>
                <a:off x="10507301" y="650192"/>
                <a:ext cx="75240" cy="86040"/>
              </p14:xfrm>
            </p:contentPart>
          </mc:Choice>
          <mc:Fallback>
            <p:pic>
              <p:nvPicPr>
                <p:cNvPr id="169718" name="Freihand 169717">
                  <a:extLst>
                    <a:ext uri="{FF2B5EF4-FFF2-40B4-BE49-F238E27FC236}">
                      <a16:creationId xmlns:a16="http://schemas.microsoft.com/office/drawing/2014/main" id="{ABF7CD4E-65CB-4B56-9E14-A500B46BAF24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10502981" y="645872"/>
                  <a:ext cx="83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169720" name="Freihand 169719">
                  <a:extLst>
                    <a:ext uri="{FF2B5EF4-FFF2-40B4-BE49-F238E27FC236}">
                      <a16:creationId xmlns:a16="http://schemas.microsoft.com/office/drawing/2014/main" id="{3F31177E-65AF-49B6-AB53-18AA5357FD0C}"/>
                    </a:ext>
                  </a:extLst>
                </p14:cNvPr>
                <p14:cNvContentPartPr/>
                <p14:nvPr/>
              </p14:nvContentPartPr>
              <p14:xfrm>
                <a:off x="10496501" y="3673112"/>
                <a:ext cx="142560" cy="149040"/>
              </p14:xfrm>
            </p:contentPart>
          </mc:Choice>
          <mc:Fallback>
            <p:pic>
              <p:nvPicPr>
                <p:cNvPr id="169720" name="Freihand 169719">
                  <a:extLst>
                    <a:ext uri="{FF2B5EF4-FFF2-40B4-BE49-F238E27FC236}">
                      <a16:creationId xmlns:a16="http://schemas.microsoft.com/office/drawing/2014/main" id="{3F31177E-65AF-49B6-AB53-18AA5357FD0C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10492181" y="3668792"/>
                  <a:ext cx="151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169721" name="Freihand 169720">
                  <a:extLst>
                    <a:ext uri="{FF2B5EF4-FFF2-40B4-BE49-F238E27FC236}">
                      <a16:creationId xmlns:a16="http://schemas.microsoft.com/office/drawing/2014/main" id="{B7F53453-1C7D-416E-99C3-D69272D6F9DA}"/>
                    </a:ext>
                  </a:extLst>
                </p14:cNvPr>
                <p14:cNvContentPartPr/>
                <p14:nvPr/>
              </p14:nvContentPartPr>
              <p14:xfrm>
                <a:off x="10389581" y="3812432"/>
                <a:ext cx="596880" cy="97920"/>
              </p14:xfrm>
            </p:contentPart>
          </mc:Choice>
          <mc:Fallback>
            <p:pic>
              <p:nvPicPr>
                <p:cNvPr id="169721" name="Freihand 169720">
                  <a:extLst>
                    <a:ext uri="{FF2B5EF4-FFF2-40B4-BE49-F238E27FC236}">
                      <a16:creationId xmlns:a16="http://schemas.microsoft.com/office/drawing/2014/main" id="{B7F53453-1C7D-416E-99C3-D69272D6F9DA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10385261" y="3808112"/>
                  <a:ext cx="605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169722" name="Freihand 169721">
                  <a:extLst>
                    <a:ext uri="{FF2B5EF4-FFF2-40B4-BE49-F238E27FC236}">
                      <a16:creationId xmlns:a16="http://schemas.microsoft.com/office/drawing/2014/main" id="{59AF1734-B34B-4ACD-B14E-378687B58F07}"/>
                    </a:ext>
                  </a:extLst>
                </p14:cNvPr>
                <p14:cNvContentPartPr/>
                <p14:nvPr/>
              </p14:nvContentPartPr>
              <p14:xfrm>
                <a:off x="10331981" y="3988472"/>
                <a:ext cx="120600" cy="144360"/>
              </p14:xfrm>
            </p:contentPart>
          </mc:Choice>
          <mc:Fallback>
            <p:pic>
              <p:nvPicPr>
                <p:cNvPr id="169722" name="Freihand 169721">
                  <a:extLst>
                    <a:ext uri="{FF2B5EF4-FFF2-40B4-BE49-F238E27FC236}">
                      <a16:creationId xmlns:a16="http://schemas.microsoft.com/office/drawing/2014/main" id="{59AF1734-B34B-4ACD-B14E-378687B58F07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10327661" y="3984152"/>
                  <a:ext cx="129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169723" name="Freihand 169722">
                  <a:extLst>
                    <a:ext uri="{FF2B5EF4-FFF2-40B4-BE49-F238E27FC236}">
                      <a16:creationId xmlns:a16="http://schemas.microsoft.com/office/drawing/2014/main" id="{2401FC68-930C-4D6E-94E6-FD4B76B07E4D}"/>
                    </a:ext>
                  </a:extLst>
                </p14:cNvPr>
                <p14:cNvContentPartPr/>
                <p14:nvPr/>
              </p14:nvContentPartPr>
              <p14:xfrm>
                <a:off x="10519541" y="4007912"/>
                <a:ext cx="128160" cy="36720"/>
              </p14:xfrm>
            </p:contentPart>
          </mc:Choice>
          <mc:Fallback>
            <p:pic>
              <p:nvPicPr>
                <p:cNvPr id="169723" name="Freihand 169722">
                  <a:extLst>
                    <a:ext uri="{FF2B5EF4-FFF2-40B4-BE49-F238E27FC236}">
                      <a16:creationId xmlns:a16="http://schemas.microsoft.com/office/drawing/2014/main" id="{2401FC68-930C-4D6E-94E6-FD4B76B07E4D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10515221" y="4003592"/>
                  <a:ext cx="136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169724" name="Freihand 169723">
                  <a:extLst>
                    <a:ext uri="{FF2B5EF4-FFF2-40B4-BE49-F238E27FC236}">
                      <a16:creationId xmlns:a16="http://schemas.microsoft.com/office/drawing/2014/main" id="{E78BB837-EB76-4681-8F5D-FFAFEB1B4188}"/>
                    </a:ext>
                  </a:extLst>
                </p14:cNvPr>
                <p14:cNvContentPartPr/>
                <p14:nvPr/>
              </p14:nvContentPartPr>
              <p14:xfrm>
                <a:off x="10724021" y="3948872"/>
                <a:ext cx="133560" cy="99000"/>
              </p14:xfrm>
            </p:contentPart>
          </mc:Choice>
          <mc:Fallback>
            <p:pic>
              <p:nvPicPr>
                <p:cNvPr id="169724" name="Freihand 169723">
                  <a:extLst>
                    <a:ext uri="{FF2B5EF4-FFF2-40B4-BE49-F238E27FC236}">
                      <a16:creationId xmlns:a16="http://schemas.microsoft.com/office/drawing/2014/main" id="{E78BB837-EB76-4681-8F5D-FFAFEB1B4188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10719701" y="3944552"/>
                  <a:ext cx="142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169725" name="Freihand 169724">
                  <a:extLst>
                    <a:ext uri="{FF2B5EF4-FFF2-40B4-BE49-F238E27FC236}">
                      <a16:creationId xmlns:a16="http://schemas.microsoft.com/office/drawing/2014/main" id="{2314D753-88C5-4E35-B503-6652D0542ED3}"/>
                    </a:ext>
                  </a:extLst>
                </p14:cNvPr>
                <p14:cNvContentPartPr/>
                <p14:nvPr/>
              </p14:nvContentPartPr>
              <p14:xfrm>
                <a:off x="10881341" y="4016912"/>
                <a:ext cx="82080" cy="38880"/>
              </p14:xfrm>
            </p:contentPart>
          </mc:Choice>
          <mc:Fallback>
            <p:pic>
              <p:nvPicPr>
                <p:cNvPr id="169725" name="Freihand 169724">
                  <a:extLst>
                    <a:ext uri="{FF2B5EF4-FFF2-40B4-BE49-F238E27FC236}">
                      <a16:creationId xmlns:a16="http://schemas.microsoft.com/office/drawing/2014/main" id="{2314D753-88C5-4E35-B503-6652D0542ED3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10877021" y="4012592"/>
                  <a:ext cx="90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169726" name="Freihand 169725">
                  <a:extLst>
                    <a:ext uri="{FF2B5EF4-FFF2-40B4-BE49-F238E27FC236}">
                      <a16:creationId xmlns:a16="http://schemas.microsoft.com/office/drawing/2014/main" id="{1863421D-7AD0-4D9A-B93C-C97E39E2006C}"/>
                    </a:ext>
                  </a:extLst>
                </p14:cNvPr>
                <p14:cNvContentPartPr/>
                <p14:nvPr/>
              </p14:nvContentPartPr>
              <p14:xfrm>
                <a:off x="10942541" y="4003232"/>
                <a:ext cx="36360" cy="124200"/>
              </p14:xfrm>
            </p:contentPart>
          </mc:Choice>
          <mc:Fallback>
            <p:pic>
              <p:nvPicPr>
                <p:cNvPr id="169726" name="Freihand 169725">
                  <a:extLst>
                    <a:ext uri="{FF2B5EF4-FFF2-40B4-BE49-F238E27FC236}">
                      <a16:creationId xmlns:a16="http://schemas.microsoft.com/office/drawing/2014/main" id="{1863421D-7AD0-4D9A-B93C-C97E39E2006C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10938221" y="3998912"/>
                  <a:ext cx="45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169727" name="Freihand 169726">
                  <a:extLst>
                    <a:ext uri="{FF2B5EF4-FFF2-40B4-BE49-F238E27FC236}">
                      <a16:creationId xmlns:a16="http://schemas.microsoft.com/office/drawing/2014/main" id="{48161C51-310F-4AA1-A695-D594A635BD69}"/>
                    </a:ext>
                  </a:extLst>
                </p14:cNvPr>
                <p14:cNvContentPartPr/>
                <p14:nvPr/>
              </p14:nvContentPartPr>
              <p14:xfrm>
                <a:off x="10158461" y="3556112"/>
                <a:ext cx="1237320" cy="727920"/>
              </p14:xfrm>
            </p:contentPart>
          </mc:Choice>
          <mc:Fallback>
            <p:pic>
              <p:nvPicPr>
                <p:cNvPr id="169727" name="Freihand 169726">
                  <a:extLst>
                    <a:ext uri="{FF2B5EF4-FFF2-40B4-BE49-F238E27FC236}">
                      <a16:creationId xmlns:a16="http://schemas.microsoft.com/office/drawing/2014/main" id="{48161C51-310F-4AA1-A695-D594A635BD69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10154141" y="3551792"/>
                  <a:ext cx="124596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169729" name="Freihand 169728">
                  <a:extLst>
                    <a:ext uri="{FF2B5EF4-FFF2-40B4-BE49-F238E27FC236}">
                      <a16:creationId xmlns:a16="http://schemas.microsoft.com/office/drawing/2014/main" id="{1C2B83D0-A3A4-4410-85F3-AB83CF5BA534}"/>
                    </a:ext>
                  </a:extLst>
                </p14:cNvPr>
                <p14:cNvContentPartPr/>
                <p14:nvPr/>
              </p14:nvContentPartPr>
              <p14:xfrm>
                <a:off x="6606341" y="4120952"/>
                <a:ext cx="3690000" cy="1646280"/>
              </p14:xfrm>
            </p:contentPart>
          </mc:Choice>
          <mc:Fallback>
            <p:pic>
              <p:nvPicPr>
                <p:cNvPr id="169729" name="Freihand 169728">
                  <a:extLst>
                    <a:ext uri="{FF2B5EF4-FFF2-40B4-BE49-F238E27FC236}">
                      <a16:creationId xmlns:a16="http://schemas.microsoft.com/office/drawing/2014/main" id="{1C2B83D0-A3A4-4410-85F3-AB83CF5BA534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6602021" y="4116632"/>
                  <a:ext cx="3698640" cy="16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169730" name="Freihand 169729">
                  <a:extLst>
                    <a:ext uri="{FF2B5EF4-FFF2-40B4-BE49-F238E27FC236}">
                      <a16:creationId xmlns:a16="http://schemas.microsoft.com/office/drawing/2014/main" id="{423BF9FA-C066-435F-93EC-1DCC7A8F36BF}"/>
                    </a:ext>
                  </a:extLst>
                </p14:cNvPr>
                <p14:cNvContentPartPr/>
                <p14:nvPr/>
              </p14:nvContentPartPr>
              <p14:xfrm>
                <a:off x="6525701" y="5653472"/>
                <a:ext cx="362160" cy="286200"/>
              </p14:xfrm>
            </p:contentPart>
          </mc:Choice>
          <mc:Fallback>
            <p:pic>
              <p:nvPicPr>
                <p:cNvPr id="169730" name="Freihand 169729">
                  <a:extLst>
                    <a:ext uri="{FF2B5EF4-FFF2-40B4-BE49-F238E27FC236}">
                      <a16:creationId xmlns:a16="http://schemas.microsoft.com/office/drawing/2014/main" id="{423BF9FA-C066-435F-93EC-1DCC7A8F36BF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6521381" y="5649152"/>
                  <a:ext cx="370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169731" name="Freihand 169730">
                  <a:extLst>
                    <a:ext uri="{FF2B5EF4-FFF2-40B4-BE49-F238E27FC236}">
                      <a16:creationId xmlns:a16="http://schemas.microsoft.com/office/drawing/2014/main" id="{1805667A-779D-4CC9-A4E4-15AA30BC2120}"/>
                    </a:ext>
                  </a:extLst>
                </p14:cNvPr>
                <p14:cNvContentPartPr/>
                <p14:nvPr/>
              </p14:nvContentPartPr>
              <p14:xfrm>
                <a:off x="10126781" y="4057952"/>
                <a:ext cx="365040" cy="191520"/>
              </p14:xfrm>
            </p:contentPart>
          </mc:Choice>
          <mc:Fallback>
            <p:pic>
              <p:nvPicPr>
                <p:cNvPr id="169731" name="Freihand 169730">
                  <a:extLst>
                    <a:ext uri="{FF2B5EF4-FFF2-40B4-BE49-F238E27FC236}">
                      <a16:creationId xmlns:a16="http://schemas.microsoft.com/office/drawing/2014/main" id="{1805667A-779D-4CC9-A4E4-15AA30BC2120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0122461" y="4053632"/>
                  <a:ext cx="373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169737" name="Freihand 169736">
                  <a:extLst>
                    <a:ext uri="{FF2B5EF4-FFF2-40B4-BE49-F238E27FC236}">
                      <a16:creationId xmlns:a16="http://schemas.microsoft.com/office/drawing/2014/main" id="{DA1DAA1C-7233-4F48-A7C6-0658D2BBBDE1}"/>
                    </a:ext>
                  </a:extLst>
                </p14:cNvPr>
                <p14:cNvContentPartPr/>
                <p14:nvPr/>
              </p14:nvContentPartPr>
              <p14:xfrm>
                <a:off x="8423665" y="1436072"/>
                <a:ext cx="621720" cy="21600"/>
              </p14:xfrm>
            </p:contentPart>
          </mc:Choice>
          <mc:Fallback>
            <p:pic>
              <p:nvPicPr>
                <p:cNvPr id="169737" name="Freihand 169736">
                  <a:extLst>
                    <a:ext uri="{FF2B5EF4-FFF2-40B4-BE49-F238E27FC236}">
                      <a16:creationId xmlns:a16="http://schemas.microsoft.com/office/drawing/2014/main" id="{DA1DAA1C-7233-4F48-A7C6-0658D2BBBDE1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8419345" y="1431752"/>
                  <a:ext cx="630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169738" name="Freihand 169737">
                  <a:extLst>
                    <a:ext uri="{FF2B5EF4-FFF2-40B4-BE49-F238E27FC236}">
                      <a16:creationId xmlns:a16="http://schemas.microsoft.com/office/drawing/2014/main" id="{A6535047-0CBB-4A20-8A7E-B0E1F13416DC}"/>
                    </a:ext>
                  </a:extLst>
                </p14:cNvPr>
                <p14:cNvContentPartPr/>
                <p14:nvPr/>
              </p14:nvContentPartPr>
              <p14:xfrm>
                <a:off x="3693625" y="1387472"/>
                <a:ext cx="3780360" cy="68040"/>
              </p14:xfrm>
            </p:contentPart>
          </mc:Choice>
          <mc:Fallback>
            <p:pic>
              <p:nvPicPr>
                <p:cNvPr id="169738" name="Freihand 169737">
                  <a:extLst>
                    <a:ext uri="{FF2B5EF4-FFF2-40B4-BE49-F238E27FC236}">
                      <a16:creationId xmlns:a16="http://schemas.microsoft.com/office/drawing/2014/main" id="{A6535047-0CBB-4A20-8A7E-B0E1F13416DC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3689305" y="1383152"/>
                  <a:ext cx="3789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169739" name="Freihand 169738">
                  <a:extLst>
                    <a:ext uri="{FF2B5EF4-FFF2-40B4-BE49-F238E27FC236}">
                      <a16:creationId xmlns:a16="http://schemas.microsoft.com/office/drawing/2014/main" id="{2E92449B-58DB-43A6-ACB3-1AF65D0FA5B0}"/>
                    </a:ext>
                  </a:extLst>
                </p14:cNvPr>
                <p14:cNvContentPartPr/>
                <p14:nvPr/>
              </p14:nvContentPartPr>
              <p14:xfrm>
                <a:off x="134305" y="1288832"/>
                <a:ext cx="9228600" cy="5757480"/>
              </p14:xfrm>
            </p:contentPart>
          </mc:Choice>
          <mc:Fallback>
            <p:pic>
              <p:nvPicPr>
                <p:cNvPr id="169739" name="Freihand 169738">
                  <a:extLst>
                    <a:ext uri="{FF2B5EF4-FFF2-40B4-BE49-F238E27FC236}">
                      <a16:creationId xmlns:a16="http://schemas.microsoft.com/office/drawing/2014/main" id="{2E92449B-58DB-43A6-ACB3-1AF65D0FA5B0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129985" y="1284512"/>
                  <a:ext cx="9237240" cy="57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169741" name="Freihand 169740">
                  <a:extLst>
                    <a:ext uri="{FF2B5EF4-FFF2-40B4-BE49-F238E27FC236}">
                      <a16:creationId xmlns:a16="http://schemas.microsoft.com/office/drawing/2014/main" id="{FCF8218B-F8A9-462B-8267-24986881B75A}"/>
                    </a:ext>
                  </a:extLst>
                </p14:cNvPr>
                <p14:cNvContentPartPr/>
                <p14:nvPr/>
              </p14:nvContentPartPr>
              <p14:xfrm>
                <a:off x="9323305" y="2183072"/>
                <a:ext cx="3070080" cy="2085840"/>
              </p14:xfrm>
            </p:contentPart>
          </mc:Choice>
          <mc:Fallback>
            <p:pic>
              <p:nvPicPr>
                <p:cNvPr id="169741" name="Freihand 169740">
                  <a:extLst>
                    <a:ext uri="{FF2B5EF4-FFF2-40B4-BE49-F238E27FC236}">
                      <a16:creationId xmlns:a16="http://schemas.microsoft.com/office/drawing/2014/main" id="{FCF8218B-F8A9-462B-8267-24986881B75A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9318985" y="2178752"/>
                  <a:ext cx="3078720" cy="209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(Staatsausgaben-)Multiplikator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 Multiplikator in der VWL gibt an, um wie viel sich eine 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abhängige Größe ändert, wenn eine unabhängige Größe um eine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Einheit zunimmt. 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Staatsausgabenmultiplikator: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ändert sich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eine Einheit erhöht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540D65E-7DE5-44B5-ACD0-824619F9CAD8}"/>
                  </a:ext>
                </a:extLst>
              </p14:cNvPr>
              <p14:cNvContentPartPr/>
              <p14:nvPr/>
            </p14:nvContentPartPr>
            <p14:xfrm>
              <a:off x="5210621" y="1861952"/>
              <a:ext cx="4181400" cy="53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540D65E-7DE5-44B5-ACD0-824619F9C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6301" y="1857632"/>
                <a:ext cx="41900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6C5BB95-138B-4674-A2F9-F9673C8E3181}"/>
                  </a:ext>
                </a:extLst>
              </p14:cNvPr>
              <p14:cNvContentPartPr/>
              <p14:nvPr/>
            </p14:nvContentPartPr>
            <p14:xfrm>
              <a:off x="820781" y="2855912"/>
              <a:ext cx="3916440" cy="992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6C5BB95-138B-4674-A2F9-F9673C8E31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461" y="2851592"/>
                <a:ext cx="3925080" cy="100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(Beispiel)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9144000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das gleichgewichtige Einkommen?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steigt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100 steigen?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der Staatsausgabenmultiplikator?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9873"/>
            <a:ext cx="12192000" cy="5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C(Y)= 100+0,8Y;	I=400; G=200; Wie hoch ist das gleichgewichtige Einkommen? Um wie viel steigt das gleichgewichtige Einkommen, wenn die Staatsausgaben um 100 steigen?</a:t>
            </a: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                                                                Wie hoch ist der Staatsausgabenmultiplikator?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Konsequenzen aus dem Keynesianismus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Dauerhafte ungewollte Unterbeschäftigung ist möglich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deflatorische Lücke: Die Nachfrage ist zu gering, um das vorhandene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 	 Arbeitsangebot voll auszulasten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Überhitzung der Wirtschaft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inflatorische Lücke: Die Nachfrage übersteigt die vorhandenen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	 Produktionskapazitäten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Ein Vollbeschäftigungsgleichgewicht liegt nur bei spezieller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Parameterkonstellation vor. Es muss sich nicht automatisch einstellen,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sondern bedarf externer Eingriffe.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4127B0-99A7-4A20-A066-101AB81D4E4F}"/>
                  </a:ext>
                </a:extLst>
              </p14:cNvPr>
              <p14:cNvContentPartPr/>
              <p14:nvPr/>
            </p14:nvContentPartPr>
            <p14:xfrm>
              <a:off x="11531299" y="1891112"/>
              <a:ext cx="150840" cy="144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4127B0-99A7-4A20-A066-101AB81D4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6979" y="1886792"/>
                <a:ext cx="15948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D6DA49C-5798-4CA5-B30C-3C8F4251AC7E}"/>
              </a:ext>
            </a:extLst>
          </p:cNvPr>
          <p:cNvGrpSpPr/>
          <p:nvPr/>
        </p:nvGrpSpPr>
        <p:grpSpPr>
          <a:xfrm>
            <a:off x="1404859" y="129992"/>
            <a:ext cx="10472760" cy="1725840"/>
            <a:chOff x="1404859" y="129992"/>
            <a:chExt cx="10472760" cy="172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873F1EF-D748-459A-B89F-38512DCAE8BC}"/>
                    </a:ext>
                  </a:extLst>
                </p14:cNvPr>
                <p14:cNvContentPartPr/>
                <p14:nvPr/>
              </p14:nvContentPartPr>
              <p14:xfrm>
                <a:off x="10111459" y="588632"/>
                <a:ext cx="150120" cy="12366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873F1EF-D748-459A-B89F-38512DCAE8B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07139" y="584312"/>
                  <a:ext cx="158760" cy="12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2D4FE77-66AB-4EEF-A0CB-DBB16328E61D}"/>
                    </a:ext>
                  </a:extLst>
                </p14:cNvPr>
                <p14:cNvContentPartPr/>
                <p14:nvPr/>
              </p14:nvContentPartPr>
              <p14:xfrm>
                <a:off x="9978979" y="1663592"/>
                <a:ext cx="1620720" cy="882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2D4FE77-66AB-4EEF-A0CB-DBB16328E6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74659" y="1659272"/>
                  <a:ext cx="1629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18B8BD4-B050-4635-87D2-C4F0B2C886EC}"/>
                    </a:ext>
                  </a:extLst>
                </p14:cNvPr>
                <p14:cNvContentPartPr/>
                <p14:nvPr/>
              </p14:nvContentPartPr>
              <p14:xfrm>
                <a:off x="11595019" y="1562792"/>
                <a:ext cx="132480" cy="293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18B8BD4-B050-4635-87D2-C4F0B2C886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590699" y="1558472"/>
                  <a:ext cx="141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FBD565A-F8FE-44C3-890B-42FEFB8B415D}"/>
                    </a:ext>
                  </a:extLst>
                </p14:cNvPr>
                <p14:cNvContentPartPr/>
                <p14:nvPr/>
              </p14:nvContentPartPr>
              <p14:xfrm>
                <a:off x="10198939" y="358952"/>
                <a:ext cx="235080" cy="298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FBD565A-F8FE-44C3-890B-42FEFB8B41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94619" y="354632"/>
                  <a:ext cx="243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CCE8FFE-FBD9-4CAF-84B3-D9F561125C4A}"/>
                    </a:ext>
                  </a:extLst>
                </p14:cNvPr>
                <p14:cNvContentPartPr/>
                <p14:nvPr/>
              </p14:nvContentPartPr>
              <p14:xfrm>
                <a:off x="9923899" y="410792"/>
                <a:ext cx="142200" cy="265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CCE8FFE-FBD9-4CAF-84B3-D9F561125C4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19579" y="406472"/>
                  <a:ext cx="1508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E796302-BB24-4568-8B5C-58B43A2D912D}"/>
                    </a:ext>
                  </a:extLst>
                </p14:cNvPr>
                <p14:cNvContentPartPr/>
                <p14:nvPr/>
              </p14:nvContentPartPr>
              <p14:xfrm>
                <a:off x="10379299" y="474512"/>
                <a:ext cx="1105920" cy="998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E796302-BB24-4568-8B5C-58B43A2D91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74979" y="470192"/>
                  <a:ext cx="1114560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6A93BB7-1BC6-49DE-B0C5-4577FEE08270}"/>
                    </a:ext>
                  </a:extLst>
                </p14:cNvPr>
                <p14:cNvContentPartPr/>
                <p14:nvPr/>
              </p14:nvContentPartPr>
              <p14:xfrm>
                <a:off x="10783219" y="531392"/>
                <a:ext cx="643680" cy="770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6A93BB7-1BC6-49DE-B0C5-4577FEE082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78899" y="527072"/>
                  <a:ext cx="65232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3FBC314-C225-4599-9DBB-79F3EE98C092}"/>
                    </a:ext>
                  </a:extLst>
                </p14:cNvPr>
                <p14:cNvContentPartPr/>
                <p14:nvPr/>
              </p14:nvContentPartPr>
              <p14:xfrm>
                <a:off x="11717059" y="289112"/>
                <a:ext cx="65160" cy="162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3FBC314-C225-4599-9DBB-79F3EE98C09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712739" y="284792"/>
                  <a:ext cx="73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E046E11-E24C-48FC-92C6-2AAE8867FA79}"/>
                    </a:ext>
                  </a:extLst>
                </p14:cNvPr>
                <p14:cNvContentPartPr/>
                <p14:nvPr/>
              </p14:nvContentPartPr>
              <p14:xfrm>
                <a:off x="11769619" y="275072"/>
                <a:ext cx="79560" cy="182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E046E11-E24C-48FC-92C6-2AAE8867FA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765299" y="270752"/>
                  <a:ext cx="88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B1B8C69-0D03-4105-810A-3AF462E5D34A}"/>
                    </a:ext>
                  </a:extLst>
                </p14:cNvPr>
                <p14:cNvContentPartPr/>
                <p14:nvPr/>
              </p14:nvContentPartPr>
              <p14:xfrm>
                <a:off x="11757019" y="390632"/>
                <a:ext cx="120600" cy="31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B1B8C69-0D03-4105-810A-3AF462E5D3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52699" y="386312"/>
                  <a:ext cx="129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73DF68C-8092-483A-9305-457B51A2E50E}"/>
                    </a:ext>
                  </a:extLst>
                </p14:cNvPr>
                <p14:cNvContentPartPr/>
                <p14:nvPr/>
              </p14:nvContentPartPr>
              <p14:xfrm>
                <a:off x="11627419" y="1224392"/>
                <a:ext cx="10440" cy="120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73DF68C-8092-483A-9305-457B51A2E5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23099" y="1220072"/>
                  <a:ext cx="1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4005550-DA39-4BC1-A909-FDD79891D9C1}"/>
                    </a:ext>
                  </a:extLst>
                </p14:cNvPr>
                <p14:cNvContentPartPr/>
                <p14:nvPr/>
              </p14:nvContentPartPr>
              <p14:xfrm>
                <a:off x="11632819" y="1184792"/>
                <a:ext cx="130680" cy="157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4005550-DA39-4BC1-A909-FDD79891D9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28499" y="1180472"/>
                  <a:ext cx="139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B67AA58-7135-4019-B7A2-1305257B9966}"/>
                    </a:ext>
                  </a:extLst>
                </p14:cNvPr>
                <p14:cNvContentPartPr/>
                <p14:nvPr/>
              </p14:nvContentPartPr>
              <p14:xfrm>
                <a:off x="10227019" y="889952"/>
                <a:ext cx="630360" cy="23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B67AA58-7135-4019-B7A2-1305257B996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22699" y="885632"/>
                  <a:ext cx="639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0C245B4-44DC-4AC7-934E-AE232D966FA7}"/>
                    </a:ext>
                  </a:extLst>
                </p14:cNvPr>
                <p14:cNvContentPartPr/>
                <p14:nvPr/>
              </p14:nvContentPartPr>
              <p14:xfrm>
                <a:off x="11019739" y="860792"/>
                <a:ext cx="103320" cy="235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0C245B4-44DC-4AC7-934E-AE232D966F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15419" y="856472"/>
                  <a:ext cx="111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0069B0A-90C0-44AE-99E6-B197E7A1A4D4}"/>
                    </a:ext>
                  </a:extLst>
                </p14:cNvPr>
                <p14:cNvContentPartPr/>
                <p14:nvPr/>
              </p14:nvContentPartPr>
              <p14:xfrm>
                <a:off x="11089219" y="1322672"/>
                <a:ext cx="26640" cy="350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0069B0A-90C0-44AE-99E6-B197E7A1A4D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84899" y="1318352"/>
                  <a:ext cx="352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146CCEC-96C0-44B1-9AC9-E1039248AA94}"/>
                    </a:ext>
                  </a:extLst>
                </p14:cNvPr>
                <p14:cNvContentPartPr/>
                <p14:nvPr/>
              </p14:nvContentPartPr>
              <p14:xfrm>
                <a:off x="9696739" y="129992"/>
                <a:ext cx="599760" cy="646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146CCEC-96C0-44B1-9AC9-E1039248AA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92419" y="125672"/>
                  <a:ext cx="60840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A6D2F6E-DDAE-4069-B3FF-FFC99E613F11}"/>
                    </a:ext>
                  </a:extLst>
                </p14:cNvPr>
                <p14:cNvContentPartPr/>
                <p14:nvPr/>
              </p14:nvContentPartPr>
              <p14:xfrm>
                <a:off x="1404859" y="1794272"/>
                <a:ext cx="6006960" cy="32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A6D2F6E-DDAE-4069-B3FF-FFC99E613F1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00539" y="1789952"/>
                  <a:ext cx="6015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2327FF3-0190-4E71-B861-E23D92A6FB34}"/>
              </a:ext>
            </a:extLst>
          </p:cNvPr>
          <p:cNvGrpSpPr/>
          <p:nvPr/>
        </p:nvGrpSpPr>
        <p:grpSpPr>
          <a:xfrm>
            <a:off x="3191899" y="574592"/>
            <a:ext cx="2524320" cy="732960"/>
            <a:chOff x="3191899" y="574592"/>
            <a:chExt cx="2524320" cy="73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8F912E-F065-44F8-B1E0-1933F0BB9388}"/>
                    </a:ext>
                  </a:extLst>
                </p14:cNvPr>
                <p14:cNvContentPartPr/>
                <p14:nvPr/>
              </p14:nvContentPartPr>
              <p14:xfrm>
                <a:off x="3262459" y="1063472"/>
                <a:ext cx="44280" cy="213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8F912E-F065-44F8-B1E0-1933F0BB93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58139" y="1059152"/>
                  <a:ext cx="52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1769EC9-C3AB-4528-990C-87E7839D8AD5}"/>
                    </a:ext>
                  </a:extLst>
                </p14:cNvPr>
                <p14:cNvContentPartPr/>
                <p14:nvPr/>
              </p14:nvContentPartPr>
              <p14:xfrm>
                <a:off x="3191899" y="1183352"/>
                <a:ext cx="222120" cy="124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1769EC9-C3AB-4528-990C-87E7839D8AD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87579" y="1179032"/>
                  <a:ext cx="230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47893C5-6F2F-4D4C-A468-CAC39C5781BA}"/>
                    </a:ext>
                  </a:extLst>
                </p14:cNvPr>
                <p14:cNvContentPartPr/>
                <p14:nvPr/>
              </p14:nvContentPartPr>
              <p14:xfrm>
                <a:off x="3417979" y="833432"/>
                <a:ext cx="196560" cy="109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47893C5-6F2F-4D4C-A468-CAC39C5781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13659" y="829112"/>
                  <a:ext cx="205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593418D-4195-472B-817A-D3FB7FC96AEF}"/>
                    </a:ext>
                  </a:extLst>
                </p14:cNvPr>
                <p14:cNvContentPartPr/>
                <p14:nvPr/>
              </p14:nvContentPartPr>
              <p14:xfrm>
                <a:off x="3619219" y="808592"/>
                <a:ext cx="137520" cy="198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593418D-4195-472B-817A-D3FB7FC96A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14899" y="804272"/>
                  <a:ext cx="146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A6809CB-BEBF-404B-9DD6-1A05F7108427}"/>
                    </a:ext>
                  </a:extLst>
                </p14:cNvPr>
                <p14:cNvContentPartPr/>
                <p14:nvPr/>
              </p14:nvContentPartPr>
              <p14:xfrm>
                <a:off x="3757459" y="758192"/>
                <a:ext cx="104400" cy="126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A6809CB-BEBF-404B-9DD6-1A05F71084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53139" y="753872"/>
                  <a:ext cx="113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FC826BA-ECB2-45D4-B0E5-F54EFAACE48A}"/>
                    </a:ext>
                  </a:extLst>
                </p14:cNvPr>
                <p14:cNvContentPartPr/>
                <p14:nvPr/>
              </p14:nvContentPartPr>
              <p14:xfrm>
                <a:off x="3878779" y="725792"/>
                <a:ext cx="205560" cy="111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FC826BA-ECB2-45D4-B0E5-F54EFAACE48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74459" y="721472"/>
                  <a:ext cx="214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93635BE-D086-43BC-8B7E-40AAF880EE72}"/>
                    </a:ext>
                  </a:extLst>
                </p14:cNvPr>
                <p14:cNvContentPartPr/>
                <p14:nvPr/>
              </p14:nvContentPartPr>
              <p14:xfrm>
                <a:off x="4080019" y="762512"/>
                <a:ext cx="95040" cy="81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93635BE-D086-43BC-8B7E-40AAF880EE7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75699" y="758192"/>
                  <a:ext cx="103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4B57C11-7AF2-448D-9C2F-9A0A28C4C215}"/>
                    </a:ext>
                  </a:extLst>
                </p14:cNvPr>
                <p14:cNvContentPartPr/>
                <p14:nvPr/>
              </p14:nvContentPartPr>
              <p14:xfrm>
                <a:off x="4319779" y="638312"/>
                <a:ext cx="161280" cy="177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4B57C11-7AF2-448D-9C2F-9A0A28C4C21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15459" y="633992"/>
                  <a:ext cx="169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4AABCBF-4777-44FE-88DB-7EF6B11C466A}"/>
                    </a:ext>
                  </a:extLst>
                </p14:cNvPr>
                <p14:cNvContentPartPr/>
                <p14:nvPr/>
              </p14:nvContentPartPr>
              <p14:xfrm>
                <a:off x="4456219" y="731552"/>
                <a:ext cx="69480" cy="75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4AABCBF-4777-44FE-88DB-7EF6B11C466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51899" y="727232"/>
                  <a:ext cx="78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10EBAF2-B4AD-4753-9279-6D7E8BE9D0EF}"/>
                    </a:ext>
                  </a:extLst>
                </p14:cNvPr>
                <p14:cNvContentPartPr/>
                <p14:nvPr/>
              </p14:nvContentPartPr>
              <p14:xfrm>
                <a:off x="4544059" y="682232"/>
                <a:ext cx="141840" cy="81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10EBAF2-B4AD-4753-9279-6D7E8BE9D0E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39739" y="677912"/>
                  <a:ext cx="150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954A2D6-DF34-4381-89FC-2641DC673870}"/>
                    </a:ext>
                  </a:extLst>
                </p14:cNvPr>
                <p14:cNvContentPartPr/>
                <p14:nvPr/>
              </p14:nvContentPartPr>
              <p14:xfrm>
                <a:off x="4722619" y="653792"/>
                <a:ext cx="101160" cy="77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954A2D6-DF34-4381-89FC-2641DC67387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18299" y="649472"/>
                  <a:ext cx="109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D244650-9E92-480A-8EB1-F3371A0F99B2}"/>
                    </a:ext>
                  </a:extLst>
                </p14:cNvPr>
                <p14:cNvContentPartPr/>
                <p14:nvPr/>
              </p14:nvContentPartPr>
              <p14:xfrm>
                <a:off x="4810459" y="582512"/>
                <a:ext cx="274680" cy="128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D244650-9E92-480A-8EB1-F3371A0F99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06139" y="578192"/>
                  <a:ext cx="283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91C8A4E-B558-4CCC-8D7B-D2FABEBE39BD}"/>
                    </a:ext>
                  </a:extLst>
                </p14:cNvPr>
                <p14:cNvContentPartPr/>
                <p14:nvPr/>
              </p14:nvContentPartPr>
              <p14:xfrm>
                <a:off x="5014579" y="646952"/>
                <a:ext cx="60120" cy="50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91C8A4E-B558-4CCC-8D7B-D2FABEBE39B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10259" y="642632"/>
                  <a:ext cx="68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86C28A9-3B8E-4C55-9292-3AC08AE2A20D}"/>
                    </a:ext>
                  </a:extLst>
                </p14:cNvPr>
                <p14:cNvContentPartPr/>
                <p14:nvPr/>
              </p14:nvContentPartPr>
              <p14:xfrm>
                <a:off x="5218339" y="649472"/>
                <a:ext cx="133560" cy="122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86C28A9-3B8E-4C55-9292-3AC08AE2A20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14019" y="645152"/>
                  <a:ext cx="142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CDF1E85-F7A2-4867-A27A-A4DD03B4EBA5}"/>
                    </a:ext>
                  </a:extLst>
                </p14:cNvPr>
                <p14:cNvContentPartPr/>
                <p14:nvPr/>
              </p14:nvContentPartPr>
              <p14:xfrm>
                <a:off x="5233099" y="687632"/>
                <a:ext cx="203400" cy="62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CDF1E85-F7A2-4867-A27A-A4DD03B4EBA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28779" y="683312"/>
                  <a:ext cx="212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537E158-6912-4444-BDD2-AC95BC26387F}"/>
                    </a:ext>
                  </a:extLst>
                </p14:cNvPr>
                <p14:cNvContentPartPr/>
                <p14:nvPr/>
              </p14:nvContentPartPr>
              <p14:xfrm>
                <a:off x="5441899" y="583952"/>
                <a:ext cx="274320" cy="144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537E158-6912-4444-BDD2-AC95BC26387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37579" y="579632"/>
                  <a:ext cx="28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5E47845-A6DD-4731-92EE-4369F8751554}"/>
                    </a:ext>
                  </a:extLst>
                </p14:cNvPr>
                <p14:cNvContentPartPr/>
                <p14:nvPr/>
              </p14:nvContentPartPr>
              <p14:xfrm>
                <a:off x="5517139" y="574592"/>
                <a:ext cx="19080" cy="3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5E47845-A6DD-4731-92EE-4369F87515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12819" y="570272"/>
                  <a:ext cx="2772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061" name="Gruppieren 172060">
            <a:extLst>
              <a:ext uri="{FF2B5EF4-FFF2-40B4-BE49-F238E27FC236}">
                <a16:creationId xmlns:a16="http://schemas.microsoft.com/office/drawing/2014/main" id="{0CEB1D0A-2C2A-41FF-8209-839EF28A4EF0}"/>
              </a:ext>
            </a:extLst>
          </p:cNvPr>
          <p:cNvGrpSpPr/>
          <p:nvPr/>
        </p:nvGrpSpPr>
        <p:grpSpPr>
          <a:xfrm>
            <a:off x="5913859" y="595832"/>
            <a:ext cx="2738160" cy="658080"/>
            <a:chOff x="5913859" y="595832"/>
            <a:chExt cx="2738160" cy="65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589707D-B1F9-4CCF-B035-EFFED1966497}"/>
                    </a:ext>
                  </a:extLst>
                </p14:cNvPr>
                <p14:cNvContentPartPr/>
                <p14:nvPr/>
              </p14:nvContentPartPr>
              <p14:xfrm>
                <a:off x="5940859" y="612392"/>
                <a:ext cx="138960" cy="127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589707D-B1F9-4CCF-B035-EFFED19664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36539" y="608072"/>
                  <a:ext cx="147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3B78294-57B7-43E3-873C-412E5ECEF190}"/>
                    </a:ext>
                  </a:extLst>
                </p14:cNvPr>
                <p14:cNvContentPartPr/>
                <p14:nvPr/>
              </p14:nvContentPartPr>
              <p14:xfrm>
                <a:off x="6103939" y="652712"/>
                <a:ext cx="56160" cy="66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3B78294-57B7-43E3-873C-412E5ECEF1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99619" y="648392"/>
                  <a:ext cx="6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F092926-EAD2-4C6A-9E52-FD6FE1A6F0DE}"/>
                    </a:ext>
                  </a:extLst>
                </p14:cNvPr>
                <p14:cNvContentPartPr/>
                <p14:nvPr/>
              </p14:nvContentPartPr>
              <p14:xfrm>
                <a:off x="6172339" y="595832"/>
                <a:ext cx="94680" cy="113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F092926-EAD2-4C6A-9E52-FD6FE1A6F0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68019" y="591512"/>
                  <a:ext cx="103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68E1639-329B-405A-844A-F729AC785EC6}"/>
                    </a:ext>
                  </a:extLst>
                </p14:cNvPr>
                <p14:cNvContentPartPr/>
                <p14:nvPr/>
              </p14:nvContentPartPr>
              <p14:xfrm>
                <a:off x="6317419" y="628232"/>
                <a:ext cx="199440" cy="73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68E1639-329B-405A-844A-F729AC785EC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13099" y="623912"/>
                  <a:ext cx="208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1AA4726-AC60-427D-85BD-8313BAFA928C}"/>
                    </a:ext>
                  </a:extLst>
                </p14:cNvPr>
                <p14:cNvContentPartPr/>
                <p14:nvPr/>
              </p14:nvContentPartPr>
              <p14:xfrm>
                <a:off x="5986219" y="856472"/>
                <a:ext cx="23400" cy="93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1AA4726-AC60-427D-85BD-8313BAFA928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81899" y="852152"/>
                  <a:ext cx="32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2032" name="Freihand 172031">
                  <a:extLst>
                    <a:ext uri="{FF2B5EF4-FFF2-40B4-BE49-F238E27FC236}">
                      <a16:creationId xmlns:a16="http://schemas.microsoft.com/office/drawing/2014/main" id="{351712D6-C547-4089-80B0-2EECA0FD2FCB}"/>
                    </a:ext>
                  </a:extLst>
                </p14:cNvPr>
                <p14:cNvContentPartPr/>
                <p14:nvPr/>
              </p14:nvContentPartPr>
              <p14:xfrm>
                <a:off x="5913859" y="810392"/>
                <a:ext cx="156960" cy="151560"/>
              </p14:xfrm>
            </p:contentPart>
          </mc:Choice>
          <mc:Fallback>
            <p:pic>
              <p:nvPicPr>
                <p:cNvPr id="172032" name="Freihand 172031">
                  <a:extLst>
                    <a:ext uri="{FF2B5EF4-FFF2-40B4-BE49-F238E27FC236}">
                      <a16:creationId xmlns:a16="http://schemas.microsoft.com/office/drawing/2014/main" id="{351712D6-C547-4089-80B0-2EECA0FD2F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09539" y="806072"/>
                  <a:ext cx="165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2033" name="Freihand 172032">
                  <a:extLst>
                    <a:ext uri="{FF2B5EF4-FFF2-40B4-BE49-F238E27FC236}">
                      <a16:creationId xmlns:a16="http://schemas.microsoft.com/office/drawing/2014/main" id="{4E3E7F79-51A4-45BC-8859-D7E1DFE5610A}"/>
                    </a:ext>
                  </a:extLst>
                </p14:cNvPr>
                <p14:cNvContentPartPr/>
                <p14:nvPr/>
              </p14:nvContentPartPr>
              <p14:xfrm>
                <a:off x="6096019" y="853952"/>
                <a:ext cx="65520" cy="69480"/>
              </p14:xfrm>
            </p:contentPart>
          </mc:Choice>
          <mc:Fallback>
            <p:pic>
              <p:nvPicPr>
                <p:cNvPr id="172033" name="Freihand 172032">
                  <a:extLst>
                    <a:ext uri="{FF2B5EF4-FFF2-40B4-BE49-F238E27FC236}">
                      <a16:creationId xmlns:a16="http://schemas.microsoft.com/office/drawing/2014/main" id="{4E3E7F79-51A4-45BC-8859-D7E1DFE5610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91699" y="849632"/>
                  <a:ext cx="74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2034" name="Freihand 172033">
                  <a:extLst>
                    <a:ext uri="{FF2B5EF4-FFF2-40B4-BE49-F238E27FC236}">
                      <a16:creationId xmlns:a16="http://schemas.microsoft.com/office/drawing/2014/main" id="{AAC85337-4963-4C8F-B880-EBD1F95360F9}"/>
                    </a:ext>
                  </a:extLst>
                </p14:cNvPr>
                <p14:cNvContentPartPr/>
                <p14:nvPr/>
              </p14:nvContentPartPr>
              <p14:xfrm>
                <a:off x="6138139" y="825152"/>
                <a:ext cx="124200" cy="106560"/>
              </p14:xfrm>
            </p:contentPart>
          </mc:Choice>
          <mc:Fallback>
            <p:pic>
              <p:nvPicPr>
                <p:cNvPr id="172034" name="Freihand 172033">
                  <a:extLst>
                    <a:ext uri="{FF2B5EF4-FFF2-40B4-BE49-F238E27FC236}">
                      <a16:creationId xmlns:a16="http://schemas.microsoft.com/office/drawing/2014/main" id="{AAC85337-4963-4C8F-B880-EBD1F95360F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33819" y="820832"/>
                  <a:ext cx="132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2037" name="Freihand 172036">
                  <a:extLst>
                    <a:ext uri="{FF2B5EF4-FFF2-40B4-BE49-F238E27FC236}">
                      <a16:creationId xmlns:a16="http://schemas.microsoft.com/office/drawing/2014/main" id="{EF6F80EB-9FC7-4F39-B56E-FD0BC8E22BCC}"/>
                    </a:ext>
                  </a:extLst>
                </p14:cNvPr>
                <p14:cNvContentPartPr/>
                <p14:nvPr/>
              </p14:nvContentPartPr>
              <p14:xfrm>
                <a:off x="6282139" y="729032"/>
                <a:ext cx="474480" cy="174240"/>
              </p14:xfrm>
            </p:contentPart>
          </mc:Choice>
          <mc:Fallback>
            <p:pic>
              <p:nvPicPr>
                <p:cNvPr id="172037" name="Freihand 172036">
                  <a:extLst>
                    <a:ext uri="{FF2B5EF4-FFF2-40B4-BE49-F238E27FC236}">
                      <a16:creationId xmlns:a16="http://schemas.microsoft.com/office/drawing/2014/main" id="{EF6F80EB-9FC7-4F39-B56E-FD0BC8E22B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77819" y="724712"/>
                  <a:ext cx="483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2038" name="Freihand 172037">
                  <a:extLst>
                    <a:ext uri="{FF2B5EF4-FFF2-40B4-BE49-F238E27FC236}">
                      <a16:creationId xmlns:a16="http://schemas.microsoft.com/office/drawing/2014/main" id="{24646345-D09C-4DD8-91BE-9A34AAA8BD76}"/>
                    </a:ext>
                  </a:extLst>
                </p14:cNvPr>
                <p14:cNvContentPartPr/>
                <p14:nvPr/>
              </p14:nvContentPartPr>
              <p14:xfrm>
                <a:off x="6742219" y="745592"/>
                <a:ext cx="57600" cy="55440"/>
              </p14:xfrm>
            </p:contentPart>
          </mc:Choice>
          <mc:Fallback>
            <p:pic>
              <p:nvPicPr>
                <p:cNvPr id="172038" name="Freihand 172037">
                  <a:extLst>
                    <a:ext uri="{FF2B5EF4-FFF2-40B4-BE49-F238E27FC236}">
                      <a16:creationId xmlns:a16="http://schemas.microsoft.com/office/drawing/2014/main" id="{24646345-D09C-4DD8-91BE-9A34AAA8BD7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37899" y="741272"/>
                  <a:ext cx="66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2039" name="Freihand 172038">
                  <a:extLst>
                    <a:ext uri="{FF2B5EF4-FFF2-40B4-BE49-F238E27FC236}">
                      <a16:creationId xmlns:a16="http://schemas.microsoft.com/office/drawing/2014/main" id="{BF69B77B-6A7D-4111-86AC-39DF495A417B}"/>
                    </a:ext>
                  </a:extLst>
                </p14:cNvPr>
                <p14:cNvContentPartPr/>
                <p14:nvPr/>
              </p14:nvContentPartPr>
              <p14:xfrm>
                <a:off x="6781099" y="791312"/>
                <a:ext cx="216360" cy="139320"/>
              </p14:xfrm>
            </p:contentPart>
          </mc:Choice>
          <mc:Fallback>
            <p:pic>
              <p:nvPicPr>
                <p:cNvPr id="172039" name="Freihand 172038">
                  <a:extLst>
                    <a:ext uri="{FF2B5EF4-FFF2-40B4-BE49-F238E27FC236}">
                      <a16:creationId xmlns:a16="http://schemas.microsoft.com/office/drawing/2014/main" id="{BF69B77B-6A7D-4111-86AC-39DF495A417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76779" y="786992"/>
                  <a:ext cx="225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2040" name="Freihand 172039">
                  <a:extLst>
                    <a:ext uri="{FF2B5EF4-FFF2-40B4-BE49-F238E27FC236}">
                      <a16:creationId xmlns:a16="http://schemas.microsoft.com/office/drawing/2014/main" id="{3B0F528F-100D-4856-B770-BDC48B0741FF}"/>
                    </a:ext>
                  </a:extLst>
                </p14:cNvPr>
                <p14:cNvContentPartPr/>
                <p14:nvPr/>
              </p14:nvContentPartPr>
              <p14:xfrm>
                <a:off x="7018699" y="772952"/>
                <a:ext cx="109080" cy="83160"/>
              </p14:xfrm>
            </p:contentPart>
          </mc:Choice>
          <mc:Fallback>
            <p:pic>
              <p:nvPicPr>
                <p:cNvPr id="172040" name="Freihand 172039">
                  <a:extLst>
                    <a:ext uri="{FF2B5EF4-FFF2-40B4-BE49-F238E27FC236}">
                      <a16:creationId xmlns:a16="http://schemas.microsoft.com/office/drawing/2014/main" id="{3B0F528F-100D-4856-B770-BDC48B0741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14379" y="768632"/>
                  <a:ext cx="117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2041" name="Freihand 172040">
                  <a:extLst>
                    <a:ext uri="{FF2B5EF4-FFF2-40B4-BE49-F238E27FC236}">
                      <a16:creationId xmlns:a16="http://schemas.microsoft.com/office/drawing/2014/main" id="{B3BFFFFC-2CA2-410C-848F-55377575A0BB}"/>
                    </a:ext>
                  </a:extLst>
                </p14:cNvPr>
                <p14:cNvContentPartPr/>
                <p14:nvPr/>
              </p14:nvContentPartPr>
              <p14:xfrm>
                <a:off x="7179619" y="764312"/>
                <a:ext cx="250200" cy="185040"/>
              </p14:xfrm>
            </p:contentPart>
          </mc:Choice>
          <mc:Fallback>
            <p:pic>
              <p:nvPicPr>
                <p:cNvPr id="172041" name="Freihand 172040">
                  <a:extLst>
                    <a:ext uri="{FF2B5EF4-FFF2-40B4-BE49-F238E27FC236}">
                      <a16:creationId xmlns:a16="http://schemas.microsoft.com/office/drawing/2014/main" id="{B3BFFFFC-2CA2-410C-848F-55377575A0B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75299" y="759992"/>
                  <a:ext cx="258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72042" name="Freihand 172041">
                  <a:extLst>
                    <a:ext uri="{FF2B5EF4-FFF2-40B4-BE49-F238E27FC236}">
                      <a16:creationId xmlns:a16="http://schemas.microsoft.com/office/drawing/2014/main" id="{780EBF2A-92F4-4BB7-A5D1-7621947CA685}"/>
                    </a:ext>
                  </a:extLst>
                </p14:cNvPr>
                <p14:cNvContentPartPr/>
                <p14:nvPr/>
              </p14:nvContentPartPr>
              <p14:xfrm>
                <a:off x="7428019" y="768632"/>
                <a:ext cx="132120" cy="74160"/>
              </p14:xfrm>
            </p:contentPart>
          </mc:Choice>
          <mc:Fallback>
            <p:pic>
              <p:nvPicPr>
                <p:cNvPr id="172042" name="Freihand 172041">
                  <a:extLst>
                    <a:ext uri="{FF2B5EF4-FFF2-40B4-BE49-F238E27FC236}">
                      <a16:creationId xmlns:a16="http://schemas.microsoft.com/office/drawing/2014/main" id="{780EBF2A-92F4-4BB7-A5D1-7621947CA68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23699" y="764312"/>
                  <a:ext cx="140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2043" name="Freihand 172042">
                  <a:extLst>
                    <a:ext uri="{FF2B5EF4-FFF2-40B4-BE49-F238E27FC236}">
                      <a16:creationId xmlns:a16="http://schemas.microsoft.com/office/drawing/2014/main" id="{CCE9A4F3-CA59-4D9A-AC68-25195E898ABB}"/>
                    </a:ext>
                  </a:extLst>
                </p14:cNvPr>
                <p14:cNvContentPartPr/>
                <p14:nvPr/>
              </p14:nvContentPartPr>
              <p14:xfrm>
                <a:off x="7585339" y="720392"/>
                <a:ext cx="155520" cy="129240"/>
              </p14:xfrm>
            </p:contentPart>
          </mc:Choice>
          <mc:Fallback>
            <p:pic>
              <p:nvPicPr>
                <p:cNvPr id="172043" name="Freihand 172042">
                  <a:extLst>
                    <a:ext uri="{FF2B5EF4-FFF2-40B4-BE49-F238E27FC236}">
                      <a16:creationId xmlns:a16="http://schemas.microsoft.com/office/drawing/2014/main" id="{CCE9A4F3-CA59-4D9A-AC68-25195E898A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81019" y="716072"/>
                  <a:ext cx="164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2044" name="Freihand 172043">
                  <a:extLst>
                    <a:ext uri="{FF2B5EF4-FFF2-40B4-BE49-F238E27FC236}">
                      <a16:creationId xmlns:a16="http://schemas.microsoft.com/office/drawing/2014/main" id="{423FC37F-8008-4244-B182-51479C2BB746}"/>
                    </a:ext>
                  </a:extLst>
                </p14:cNvPr>
                <p14:cNvContentPartPr/>
                <p14:nvPr/>
              </p14:nvContentPartPr>
              <p14:xfrm>
                <a:off x="7022299" y="1016672"/>
                <a:ext cx="82800" cy="103320"/>
              </p14:xfrm>
            </p:contentPart>
          </mc:Choice>
          <mc:Fallback>
            <p:pic>
              <p:nvPicPr>
                <p:cNvPr id="172044" name="Freihand 172043">
                  <a:extLst>
                    <a:ext uri="{FF2B5EF4-FFF2-40B4-BE49-F238E27FC236}">
                      <a16:creationId xmlns:a16="http://schemas.microsoft.com/office/drawing/2014/main" id="{423FC37F-8008-4244-B182-51479C2BB7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17979" y="1012352"/>
                  <a:ext cx="91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2045" name="Freihand 172044">
                  <a:extLst>
                    <a:ext uri="{FF2B5EF4-FFF2-40B4-BE49-F238E27FC236}">
                      <a16:creationId xmlns:a16="http://schemas.microsoft.com/office/drawing/2014/main" id="{A4CD7E28-B6FA-484B-887D-CD318AC90584}"/>
                    </a:ext>
                  </a:extLst>
                </p14:cNvPr>
                <p14:cNvContentPartPr/>
                <p14:nvPr/>
              </p14:nvContentPartPr>
              <p14:xfrm>
                <a:off x="7082779" y="986792"/>
                <a:ext cx="70560" cy="155160"/>
              </p14:xfrm>
            </p:contentPart>
          </mc:Choice>
          <mc:Fallback>
            <p:pic>
              <p:nvPicPr>
                <p:cNvPr id="172045" name="Freihand 172044">
                  <a:extLst>
                    <a:ext uri="{FF2B5EF4-FFF2-40B4-BE49-F238E27FC236}">
                      <a16:creationId xmlns:a16="http://schemas.microsoft.com/office/drawing/2014/main" id="{A4CD7E28-B6FA-484B-887D-CD318AC9058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78459" y="982472"/>
                  <a:ext cx="79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2046" name="Freihand 172045">
                  <a:extLst>
                    <a:ext uri="{FF2B5EF4-FFF2-40B4-BE49-F238E27FC236}">
                      <a16:creationId xmlns:a16="http://schemas.microsoft.com/office/drawing/2014/main" id="{F312269E-5EE7-4CE4-B57D-54A747823C95}"/>
                    </a:ext>
                  </a:extLst>
                </p14:cNvPr>
                <p14:cNvContentPartPr/>
                <p14:nvPr/>
              </p14:nvContentPartPr>
              <p14:xfrm>
                <a:off x="7018699" y="972392"/>
                <a:ext cx="380880" cy="138240"/>
              </p14:xfrm>
            </p:contentPart>
          </mc:Choice>
          <mc:Fallback>
            <p:pic>
              <p:nvPicPr>
                <p:cNvPr id="172046" name="Freihand 172045">
                  <a:extLst>
                    <a:ext uri="{FF2B5EF4-FFF2-40B4-BE49-F238E27FC236}">
                      <a16:creationId xmlns:a16="http://schemas.microsoft.com/office/drawing/2014/main" id="{F312269E-5EE7-4CE4-B57D-54A747823C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14379" y="968072"/>
                  <a:ext cx="389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2047" name="Freihand 172046">
                  <a:extLst>
                    <a:ext uri="{FF2B5EF4-FFF2-40B4-BE49-F238E27FC236}">
                      <a16:creationId xmlns:a16="http://schemas.microsoft.com/office/drawing/2014/main" id="{28724567-9F81-4942-A7F7-1A84CCE43E34}"/>
                    </a:ext>
                  </a:extLst>
                </p14:cNvPr>
                <p14:cNvContentPartPr/>
                <p14:nvPr/>
              </p14:nvContentPartPr>
              <p14:xfrm>
                <a:off x="7372579" y="975272"/>
                <a:ext cx="164160" cy="118080"/>
              </p14:xfrm>
            </p:contentPart>
          </mc:Choice>
          <mc:Fallback>
            <p:pic>
              <p:nvPicPr>
                <p:cNvPr id="172047" name="Freihand 172046">
                  <a:extLst>
                    <a:ext uri="{FF2B5EF4-FFF2-40B4-BE49-F238E27FC236}">
                      <a16:creationId xmlns:a16="http://schemas.microsoft.com/office/drawing/2014/main" id="{28724567-9F81-4942-A7F7-1A84CCE43E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68259" y="970952"/>
                  <a:ext cx="172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72048" name="Freihand 172047">
                  <a:extLst>
                    <a:ext uri="{FF2B5EF4-FFF2-40B4-BE49-F238E27FC236}">
                      <a16:creationId xmlns:a16="http://schemas.microsoft.com/office/drawing/2014/main" id="{A28DFC61-9363-4FAB-BBEC-54CB2178FD11}"/>
                    </a:ext>
                  </a:extLst>
                </p14:cNvPr>
                <p14:cNvContentPartPr/>
                <p14:nvPr/>
              </p14:nvContentPartPr>
              <p14:xfrm>
                <a:off x="7450699" y="1032152"/>
                <a:ext cx="110160" cy="74160"/>
              </p14:xfrm>
            </p:contentPart>
          </mc:Choice>
          <mc:Fallback>
            <p:pic>
              <p:nvPicPr>
                <p:cNvPr id="172048" name="Freihand 172047">
                  <a:extLst>
                    <a:ext uri="{FF2B5EF4-FFF2-40B4-BE49-F238E27FC236}">
                      <a16:creationId xmlns:a16="http://schemas.microsoft.com/office/drawing/2014/main" id="{A28DFC61-9363-4FAB-BBEC-54CB2178FD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46379" y="1027832"/>
                  <a:ext cx="118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2049" name="Freihand 172048">
                  <a:extLst>
                    <a:ext uri="{FF2B5EF4-FFF2-40B4-BE49-F238E27FC236}">
                      <a16:creationId xmlns:a16="http://schemas.microsoft.com/office/drawing/2014/main" id="{0B74B589-27F3-417E-B716-A65587E76994}"/>
                    </a:ext>
                  </a:extLst>
                </p14:cNvPr>
                <p14:cNvContentPartPr/>
                <p14:nvPr/>
              </p14:nvContentPartPr>
              <p14:xfrm>
                <a:off x="6968659" y="1094072"/>
                <a:ext cx="67680" cy="87840"/>
              </p14:xfrm>
            </p:contentPart>
          </mc:Choice>
          <mc:Fallback>
            <p:pic>
              <p:nvPicPr>
                <p:cNvPr id="172049" name="Freihand 172048">
                  <a:extLst>
                    <a:ext uri="{FF2B5EF4-FFF2-40B4-BE49-F238E27FC236}">
                      <a16:creationId xmlns:a16="http://schemas.microsoft.com/office/drawing/2014/main" id="{0B74B589-27F3-417E-B716-A65587E769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64339" y="1089752"/>
                  <a:ext cx="76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2050" name="Freihand 172049">
                  <a:extLst>
                    <a:ext uri="{FF2B5EF4-FFF2-40B4-BE49-F238E27FC236}">
                      <a16:creationId xmlns:a16="http://schemas.microsoft.com/office/drawing/2014/main" id="{F11A6111-5D77-4156-AF98-D6AB06BEE4ED}"/>
                    </a:ext>
                  </a:extLst>
                </p14:cNvPr>
                <p14:cNvContentPartPr/>
                <p14:nvPr/>
              </p14:nvContentPartPr>
              <p14:xfrm>
                <a:off x="7103299" y="1076792"/>
                <a:ext cx="78480" cy="117720"/>
              </p14:xfrm>
            </p:contentPart>
          </mc:Choice>
          <mc:Fallback>
            <p:pic>
              <p:nvPicPr>
                <p:cNvPr id="172050" name="Freihand 172049">
                  <a:extLst>
                    <a:ext uri="{FF2B5EF4-FFF2-40B4-BE49-F238E27FC236}">
                      <a16:creationId xmlns:a16="http://schemas.microsoft.com/office/drawing/2014/main" id="{F11A6111-5D77-4156-AF98-D6AB06BEE4E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98979" y="1072472"/>
                  <a:ext cx="87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2051" name="Freihand 172050">
                  <a:extLst>
                    <a:ext uri="{FF2B5EF4-FFF2-40B4-BE49-F238E27FC236}">
                      <a16:creationId xmlns:a16="http://schemas.microsoft.com/office/drawing/2014/main" id="{344860DE-CD29-4E69-A4FA-62C13E2E5696}"/>
                    </a:ext>
                  </a:extLst>
                </p14:cNvPr>
                <p14:cNvContentPartPr/>
                <p14:nvPr/>
              </p14:nvContentPartPr>
              <p14:xfrm>
                <a:off x="7635739" y="1041512"/>
                <a:ext cx="199800" cy="57600"/>
              </p14:xfrm>
            </p:contentPart>
          </mc:Choice>
          <mc:Fallback>
            <p:pic>
              <p:nvPicPr>
                <p:cNvPr id="172051" name="Freihand 172050">
                  <a:extLst>
                    <a:ext uri="{FF2B5EF4-FFF2-40B4-BE49-F238E27FC236}">
                      <a16:creationId xmlns:a16="http://schemas.microsoft.com/office/drawing/2014/main" id="{344860DE-CD29-4E69-A4FA-62C13E2E569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31419" y="1037192"/>
                  <a:ext cx="208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2052" name="Freihand 172051">
                  <a:extLst>
                    <a:ext uri="{FF2B5EF4-FFF2-40B4-BE49-F238E27FC236}">
                      <a16:creationId xmlns:a16="http://schemas.microsoft.com/office/drawing/2014/main" id="{6881F26C-077F-44C0-A315-8EA4F500B985}"/>
                    </a:ext>
                  </a:extLst>
                </p14:cNvPr>
                <p14:cNvContentPartPr/>
                <p14:nvPr/>
              </p14:nvContentPartPr>
              <p14:xfrm>
                <a:off x="7682539" y="1086512"/>
                <a:ext cx="210600" cy="60480"/>
              </p14:xfrm>
            </p:contentPart>
          </mc:Choice>
          <mc:Fallback>
            <p:pic>
              <p:nvPicPr>
                <p:cNvPr id="172052" name="Freihand 172051">
                  <a:extLst>
                    <a:ext uri="{FF2B5EF4-FFF2-40B4-BE49-F238E27FC236}">
                      <a16:creationId xmlns:a16="http://schemas.microsoft.com/office/drawing/2014/main" id="{6881F26C-077F-44C0-A315-8EA4F500B98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78219" y="1082192"/>
                  <a:ext cx="219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2053" name="Freihand 172052">
                  <a:extLst>
                    <a:ext uri="{FF2B5EF4-FFF2-40B4-BE49-F238E27FC236}">
                      <a16:creationId xmlns:a16="http://schemas.microsoft.com/office/drawing/2014/main" id="{9C80A20C-DB0A-417A-BDBC-7D87305EB39B}"/>
                    </a:ext>
                  </a:extLst>
                </p14:cNvPr>
                <p14:cNvContentPartPr/>
                <p14:nvPr/>
              </p14:nvContentPartPr>
              <p14:xfrm>
                <a:off x="7944979" y="963032"/>
                <a:ext cx="108360" cy="146520"/>
              </p14:xfrm>
            </p:contentPart>
          </mc:Choice>
          <mc:Fallback>
            <p:pic>
              <p:nvPicPr>
                <p:cNvPr id="172053" name="Freihand 172052">
                  <a:extLst>
                    <a:ext uri="{FF2B5EF4-FFF2-40B4-BE49-F238E27FC236}">
                      <a16:creationId xmlns:a16="http://schemas.microsoft.com/office/drawing/2014/main" id="{9C80A20C-DB0A-417A-BDBC-7D87305EB39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40659" y="958712"/>
                  <a:ext cx="117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2054" name="Freihand 172053">
                  <a:extLst>
                    <a:ext uri="{FF2B5EF4-FFF2-40B4-BE49-F238E27FC236}">
                      <a16:creationId xmlns:a16="http://schemas.microsoft.com/office/drawing/2014/main" id="{A04C1B05-691A-41D7-A0E2-B60387DFFD68}"/>
                    </a:ext>
                  </a:extLst>
                </p14:cNvPr>
                <p14:cNvContentPartPr/>
                <p14:nvPr/>
              </p14:nvContentPartPr>
              <p14:xfrm>
                <a:off x="8061619" y="1095512"/>
                <a:ext cx="27360" cy="34560"/>
              </p14:xfrm>
            </p:contentPart>
          </mc:Choice>
          <mc:Fallback>
            <p:pic>
              <p:nvPicPr>
                <p:cNvPr id="172054" name="Freihand 172053">
                  <a:extLst>
                    <a:ext uri="{FF2B5EF4-FFF2-40B4-BE49-F238E27FC236}">
                      <a16:creationId xmlns:a16="http://schemas.microsoft.com/office/drawing/2014/main" id="{A04C1B05-691A-41D7-A0E2-B60387DFFD6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57299" y="1091192"/>
                  <a:ext cx="3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2055" name="Freihand 172054">
                  <a:extLst>
                    <a:ext uri="{FF2B5EF4-FFF2-40B4-BE49-F238E27FC236}">
                      <a16:creationId xmlns:a16="http://schemas.microsoft.com/office/drawing/2014/main" id="{14678459-8E80-4380-9AE9-250D299BE0CB}"/>
                    </a:ext>
                  </a:extLst>
                </p14:cNvPr>
                <p14:cNvContentPartPr/>
                <p14:nvPr/>
              </p14:nvContentPartPr>
              <p14:xfrm>
                <a:off x="8147299" y="978872"/>
                <a:ext cx="64080" cy="150480"/>
              </p14:xfrm>
            </p:contentPart>
          </mc:Choice>
          <mc:Fallback>
            <p:pic>
              <p:nvPicPr>
                <p:cNvPr id="172055" name="Freihand 172054">
                  <a:extLst>
                    <a:ext uri="{FF2B5EF4-FFF2-40B4-BE49-F238E27FC236}">
                      <a16:creationId xmlns:a16="http://schemas.microsoft.com/office/drawing/2014/main" id="{14678459-8E80-4380-9AE9-250D299BE0C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42979" y="974552"/>
                  <a:ext cx="72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2056" name="Freihand 172055">
                  <a:extLst>
                    <a:ext uri="{FF2B5EF4-FFF2-40B4-BE49-F238E27FC236}">
                      <a16:creationId xmlns:a16="http://schemas.microsoft.com/office/drawing/2014/main" id="{CC9F33C5-8520-45E3-AE0A-EB2C0962AC0F}"/>
                    </a:ext>
                  </a:extLst>
                </p14:cNvPr>
                <p14:cNvContentPartPr/>
                <p14:nvPr/>
              </p14:nvContentPartPr>
              <p14:xfrm>
                <a:off x="8037859" y="1032152"/>
                <a:ext cx="71640" cy="5040"/>
              </p14:xfrm>
            </p:contentPart>
          </mc:Choice>
          <mc:Fallback>
            <p:pic>
              <p:nvPicPr>
                <p:cNvPr id="172056" name="Freihand 172055">
                  <a:extLst>
                    <a:ext uri="{FF2B5EF4-FFF2-40B4-BE49-F238E27FC236}">
                      <a16:creationId xmlns:a16="http://schemas.microsoft.com/office/drawing/2014/main" id="{CC9F33C5-8520-45E3-AE0A-EB2C0962AC0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33539" y="1027832"/>
                  <a:ext cx="80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2057" name="Freihand 172056">
                  <a:extLst>
                    <a:ext uri="{FF2B5EF4-FFF2-40B4-BE49-F238E27FC236}">
                      <a16:creationId xmlns:a16="http://schemas.microsoft.com/office/drawing/2014/main" id="{4A53099F-8CBD-43A9-8502-77CA98EC8FB5}"/>
                    </a:ext>
                  </a:extLst>
                </p14:cNvPr>
                <p14:cNvContentPartPr/>
                <p14:nvPr/>
              </p14:nvContentPartPr>
              <p14:xfrm>
                <a:off x="8277259" y="990392"/>
                <a:ext cx="71640" cy="87120"/>
              </p14:xfrm>
            </p:contentPart>
          </mc:Choice>
          <mc:Fallback>
            <p:pic>
              <p:nvPicPr>
                <p:cNvPr id="172057" name="Freihand 172056">
                  <a:extLst>
                    <a:ext uri="{FF2B5EF4-FFF2-40B4-BE49-F238E27FC236}">
                      <a16:creationId xmlns:a16="http://schemas.microsoft.com/office/drawing/2014/main" id="{4A53099F-8CBD-43A9-8502-77CA98EC8FB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72939" y="986072"/>
                  <a:ext cx="80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2058" name="Freihand 172057">
                  <a:extLst>
                    <a:ext uri="{FF2B5EF4-FFF2-40B4-BE49-F238E27FC236}">
                      <a16:creationId xmlns:a16="http://schemas.microsoft.com/office/drawing/2014/main" id="{96DEDB18-6BC0-45D7-85F0-431A8A1DA4B0}"/>
                    </a:ext>
                  </a:extLst>
                </p14:cNvPr>
                <p14:cNvContentPartPr/>
                <p14:nvPr/>
              </p14:nvContentPartPr>
              <p14:xfrm>
                <a:off x="8233339" y="937112"/>
                <a:ext cx="88920" cy="63720"/>
              </p14:xfrm>
            </p:contentPart>
          </mc:Choice>
          <mc:Fallback>
            <p:pic>
              <p:nvPicPr>
                <p:cNvPr id="172058" name="Freihand 172057">
                  <a:extLst>
                    <a:ext uri="{FF2B5EF4-FFF2-40B4-BE49-F238E27FC236}">
                      <a16:creationId xmlns:a16="http://schemas.microsoft.com/office/drawing/2014/main" id="{96DEDB18-6BC0-45D7-85F0-431A8A1DA4B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29019" y="932792"/>
                  <a:ext cx="97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2059" name="Freihand 172058">
                  <a:extLst>
                    <a:ext uri="{FF2B5EF4-FFF2-40B4-BE49-F238E27FC236}">
                      <a16:creationId xmlns:a16="http://schemas.microsoft.com/office/drawing/2014/main" id="{8F96820E-2E4B-41CF-905D-3972826A0F46}"/>
                    </a:ext>
                  </a:extLst>
                </p14:cNvPr>
                <p14:cNvContentPartPr/>
                <p14:nvPr/>
              </p14:nvContentPartPr>
              <p14:xfrm>
                <a:off x="8330179" y="1032152"/>
                <a:ext cx="82080" cy="65880"/>
              </p14:xfrm>
            </p:contentPart>
          </mc:Choice>
          <mc:Fallback>
            <p:pic>
              <p:nvPicPr>
                <p:cNvPr id="172059" name="Freihand 172058">
                  <a:extLst>
                    <a:ext uri="{FF2B5EF4-FFF2-40B4-BE49-F238E27FC236}">
                      <a16:creationId xmlns:a16="http://schemas.microsoft.com/office/drawing/2014/main" id="{8F96820E-2E4B-41CF-905D-3972826A0F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25859" y="1027832"/>
                  <a:ext cx="90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2060" name="Freihand 172059">
                  <a:extLst>
                    <a:ext uri="{FF2B5EF4-FFF2-40B4-BE49-F238E27FC236}">
                      <a16:creationId xmlns:a16="http://schemas.microsoft.com/office/drawing/2014/main" id="{0D96B377-C858-4F2D-9124-B950C768171A}"/>
                    </a:ext>
                  </a:extLst>
                </p14:cNvPr>
                <p14:cNvContentPartPr/>
                <p14:nvPr/>
              </p14:nvContentPartPr>
              <p14:xfrm>
                <a:off x="7848859" y="1184792"/>
                <a:ext cx="803160" cy="69120"/>
              </p14:xfrm>
            </p:contentPart>
          </mc:Choice>
          <mc:Fallback>
            <p:pic>
              <p:nvPicPr>
                <p:cNvPr id="172060" name="Freihand 172059">
                  <a:extLst>
                    <a:ext uri="{FF2B5EF4-FFF2-40B4-BE49-F238E27FC236}">
                      <a16:creationId xmlns:a16="http://schemas.microsoft.com/office/drawing/2014/main" id="{0D96B377-C858-4F2D-9124-B950C768171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44539" y="1180472"/>
                  <a:ext cx="81180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72062" name="Freihand 172061">
                <a:extLst>
                  <a:ext uri="{FF2B5EF4-FFF2-40B4-BE49-F238E27FC236}">
                    <a16:creationId xmlns:a16="http://schemas.microsoft.com/office/drawing/2014/main" id="{1CE9FF25-42B9-4CFB-A9D7-6A7044420EBF}"/>
                  </a:ext>
                </a:extLst>
              </p14:cNvPr>
              <p14:cNvContentPartPr/>
              <p14:nvPr/>
            </p14:nvContentPartPr>
            <p14:xfrm>
              <a:off x="1309459" y="1665752"/>
              <a:ext cx="1644480" cy="159840"/>
            </p14:xfrm>
          </p:contentPart>
        </mc:Choice>
        <mc:Fallback>
          <p:pic>
            <p:nvPicPr>
              <p:cNvPr id="172062" name="Freihand 172061">
                <a:extLst>
                  <a:ext uri="{FF2B5EF4-FFF2-40B4-BE49-F238E27FC236}">
                    <a16:creationId xmlns:a16="http://schemas.microsoft.com/office/drawing/2014/main" id="{1CE9FF25-42B9-4CFB-A9D7-6A7044420EB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305139" y="1661432"/>
                <a:ext cx="165312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064" name="Gruppieren 172063">
            <a:extLst>
              <a:ext uri="{FF2B5EF4-FFF2-40B4-BE49-F238E27FC236}">
                <a16:creationId xmlns:a16="http://schemas.microsoft.com/office/drawing/2014/main" id="{620BF3A1-63E4-4052-9521-9822D0F44774}"/>
              </a:ext>
            </a:extLst>
          </p:cNvPr>
          <p:cNvGrpSpPr/>
          <p:nvPr/>
        </p:nvGrpSpPr>
        <p:grpSpPr>
          <a:xfrm>
            <a:off x="8173939" y="2102072"/>
            <a:ext cx="2488320" cy="764280"/>
            <a:chOff x="8173939" y="2102072"/>
            <a:chExt cx="2488320" cy="76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0C45A10-E0D0-46CD-95C3-0B72C7621EB9}"/>
                    </a:ext>
                  </a:extLst>
                </p14:cNvPr>
                <p14:cNvContentPartPr/>
                <p14:nvPr/>
              </p14:nvContentPartPr>
              <p14:xfrm>
                <a:off x="8432059" y="2544872"/>
                <a:ext cx="14760" cy="200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0C45A10-E0D0-46CD-95C3-0B72C7621EB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27739" y="2540552"/>
                  <a:ext cx="23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8614FD5-F330-47EC-92C0-FB5DD7DE4270}"/>
                    </a:ext>
                  </a:extLst>
                </p14:cNvPr>
                <p14:cNvContentPartPr/>
                <p14:nvPr/>
              </p14:nvContentPartPr>
              <p14:xfrm>
                <a:off x="8306059" y="2483312"/>
                <a:ext cx="208080" cy="143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8614FD5-F330-47EC-92C0-FB5DD7DE427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01739" y="2478992"/>
                  <a:ext cx="21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66C0123-2B01-440B-98A0-D66E3CDA6927}"/>
                    </a:ext>
                  </a:extLst>
                </p14:cNvPr>
                <p14:cNvContentPartPr/>
                <p14:nvPr/>
              </p14:nvContentPartPr>
              <p14:xfrm>
                <a:off x="8526019" y="2499872"/>
                <a:ext cx="236520" cy="189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66C0123-2B01-440B-98A0-D66E3CDA692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21699" y="2495552"/>
                  <a:ext cx="245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73DEEA0-BC46-45CB-B794-AE3DCD2B9648}"/>
                    </a:ext>
                  </a:extLst>
                </p14:cNvPr>
                <p14:cNvContentPartPr/>
                <p14:nvPr/>
              </p14:nvContentPartPr>
              <p14:xfrm>
                <a:off x="8732659" y="2434352"/>
                <a:ext cx="42840" cy="52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73DEEA0-BC46-45CB-B794-AE3DCD2B964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28339" y="2430032"/>
                  <a:ext cx="51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178CD6-54D3-42C3-B28D-14639F72D4CB}"/>
                    </a:ext>
                  </a:extLst>
                </p14:cNvPr>
                <p14:cNvContentPartPr/>
                <p14:nvPr/>
              </p14:nvContentPartPr>
              <p14:xfrm>
                <a:off x="8808259" y="2460992"/>
                <a:ext cx="237600" cy="148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178CD6-54D3-42C3-B28D-14639F72D4C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03939" y="2456672"/>
                  <a:ext cx="246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54731A-CB83-430C-B295-BED394F1A80A}"/>
                    </a:ext>
                  </a:extLst>
                </p14:cNvPr>
                <p14:cNvContentPartPr/>
                <p14:nvPr/>
              </p14:nvContentPartPr>
              <p14:xfrm>
                <a:off x="9223339" y="2454512"/>
                <a:ext cx="97560" cy="138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54731A-CB83-430C-B295-BED394F1A80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219019" y="2450192"/>
                  <a:ext cx="106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F69ACF3-CE6C-4363-9F36-F02FA382D49A}"/>
                    </a:ext>
                  </a:extLst>
                </p14:cNvPr>
                <p14:cNvContentPartPr/>
                <p14:nvPr/>
              </p14:nvContentPartPr>
              <p14:xfrm>
                <a:off x="9362659" y="2481152"/>
                <a:ext cx="240480" cy="62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F69ACF3-CE6C-4363-9F36-F02FA382D49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58339" y="2476832"/>
                  <a:ext cx="249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1D50E6E-C0FB-4C43-8B51-2CA6F4CA3E1D}"/>
                    </a:ext>
                  </a:extLst>
                </p14:cNvPr>
                <p14:cNvContentPartPr/>
                <p14:nvPr/>
              </p14:nvContentPartPr>
              <p14:xfrm>
                <a:off x="9554179" y="2394032"/>
                <a:ext cx="22320" cy="24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1D50E6E-C0FB-4C43-8B51-2CA6F4CA3E1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49859" y="2389712"/>
                  <a:ext cx="30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2BFD208-51E9-4497-931C-52288C148D35}"/>
                    </a:ext>
                  </a:extLst>
                </p14:cNvPr>
                <p14:cNvContentPartPr/>
                <p14:nvPr/>
              </p14:nvContentPartPr>
              <p14:xfrm>
                <a:off x="9702139" y="2345792"/>
                <a:ext cx="169920" cy="197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2BFD208-51E9-4497-931C-52288C148D3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97819" y="2341472"/>
                  <a:ext cx="178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D7A139E-2123-4389-BEA8-480F0B743966}"/>
                    </a:ext>
                  </a:extLst>
                </p14:cNvPr>
                <p14:cNvContentPartPr/>
                <p14:nvPr/>
              </p14:nvContentPartPr>
              <p14:xfrm>
                <a:off x="10043059" y="2251472"/>
                <a:ext cx="182520" cy="260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D7A139E-2123-4389-BEA8-480F0B74396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38739" y="2247152"/>
                  <a:ext cx="191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7F79FAD-266D-4394-ADC0-4FA22467A486}"/>
                    </a:ext>
                  </a:extLst>
                </p14:cNvPr>
                <p14:cNvContentPartPr/>
                <p14:nvPr/>
              </p14:nvContentPartPr>
              <p14:xfrm>
                <a:off x="10216939" y="2272712"/>
                <a:ext cx="126360" cy="178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7F79FAD-266D-4394-ADC0-4FA22467A48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12619" y="2268392"/>
                  <a:ext cx="135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BD8B61E-06B4-4DF8-9414-9A050841C2D4}"/>
                    </a:ext>
                  </a:extLst>
                </p14:cNvPr>
                <p14:cNvContentPartPr/>
                <p14:nvPr/>
              </p14:nvContentPartPr>
              <p14:xfrm>
                <a:off x="10251499" y="2102072"/>
                <a:ext cx="313200" cy="303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BD8B61E-06B4-4DF8-9414-9A050841C2D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47179" y="2097752"/>
                  <a:ext cx="3218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C40B56B-6A1B-4CFD-8731-EB68D6BBCA5D}"/>
                    </a:ext>
                  </a:extLst>
                </p14:cNvPr>
                <p14:cNvContentPartPr/>
                <p14:nvPr/>
              </p14:nvContentPartPr>
              <p14:xfrm>
                <a:off x="10562179" y="2441912"/>
                <a:ext cx="15120" cy="4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C40B56B-6A1B-4CFD-8731-EB68D6BBCA5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57859" y="2437592"/>
                  <a:ext cx="237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2063" name="Freihand 172062">
                  <a:extLst>
                    <a:ext uri="{FF2B5EF4-FFF2-40B4-BE49-F238E27FC236}">
                      <a16:creationId xmlns:a16="http://schemas.microsoft.com/office/drawing/2014/main" id="{FC9A4684-4B47-4B1F-B3F8-40653F181578}"/>
                    </a:ext>
                  </a:extLst>
                </p14:cNvPr>
                <p14:cNvContentPartPr/>
                <p14:nvPr/>
              </p14:nvContentPartPr>
              <p14:xfrm>
                <a:off x="8173939" y="2550992"/>
                <a:ext cx="2488320" cy="315360"/>
              </p14:xfrm>
            </p:contentPart>
          </mc:Choice>
          <mc:Fallback>
            <p:pic>
              <p:nvPicPr>
                <p:cNvPr id="172063" name="Freihand 172062">
                  <a:extLst>
                    <a:ext uri="{FF2B5EF4-FFF2-40B4-BE49-F238E27FC236}">
                      <a16:creationId xmlns:a16="http://schemas.microsoft.com/office/drawing/2014/main" id="{FC9A4684-4B47-4B1F-B3F8-40653F18157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69619" y="2546672"/>
                  <a:ext cx="2496960" cy="32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72065" name="Freihand 172064">
                <a:extLst>
                  <a:ext uri="{FF2B5EF4-FFF2-40B4-BE49-F238E27FC236}">
                    <a16:creationId xmlns:a16="http://schemas.microsoft.com/office/drawing/2014/main" id="{AAF35F60-F6CC-4570-8CF1-E0544A74529D}"/>
                  </a:ext>
                </a:extLst>
              </p14:cNvPr>
              <p14:cNvContentPartPr/>
              <p14:nvPr/>
            </p14:nvContentPartPr>
            <p14:xfrm>
              <a:off x="236299" y="1963472"/>
              <a:ext cx="2820960" cy="219240"/>
            </p14:xfrm>
          </p:contentPart>
        </mc:Choice>
        <mc:Fallback>
          <p:pic>
            <p:nvPicPr>
              <p:cNvPr id="172065" name="Freihand 172064">
                <a:extLst>
                  <a:ext uri="{FF2B5EF4-FFF2-40B4-BE49-F238E27FC236}">
                    <a16:creationId xmlns:a16="http://schemas.microsoft.com/office/drawing/2014/main" id="{AAF35F60-F6CC-4570-8CF1-E0544A74529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31979" y="1959152"/>
                <a:ext cx="28296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72068" name="Freihand 172067">
                <a:extLst>
                  <a:ext uri="{FF2B5EF4-FFF2-40B4-BE49-F238E27FC236}">
                    <a16:creationId xmlns:a16="http://schemas.microsoft.com/office/drawing/2014/main" id="{F0865965-4EF8-4B4F-B0BD-45DD2734FB80}"/>
                  </a:ext>
                </a:extLst>
              </p14:cNvPr>
              <p14:cNvContentPartPr/>
              <p14:nvPr/>
            </p14:nvContentPartPr>
            <p14:xfrm>
              <a:off x="3552979" y="3564752"/>
              <a:ext cx="4395960" cy="58680"/>
            </p14:xfrm>
          </p:contentPart>
        </mc:Choice>
        <mc:Fallback>
          <p:pic>
            <p:nvPicPr>
              <p:cNvPr id="172068" name="Freihand 172067">
                <a:extLst>
                  <a:ext uri="{FF2B5EF4-FFF2-40B4-BE49-F238E27FC236}">
                    <a16:creationId xmlns:a16="http://schemas.microsoft.com/office/drawing/2014/main" id="{F0865965-4EF8-4B4F-B0BD-45DD2734FB8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548659" y="3560432"/>
                <a:ext cx="440460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071" name="Gruppieren 172070">
            <a:extLst>
              <a:ext uri="{FF2B5EF4-FFF2-40B4-BE49-F238E27FC236}">
                <a16:creationId xmlns:a16="http://schemas.microsoft.com/office/drawing/2014/main" id="{8034AFB3-5863-4873-910E-CE54D740EF65}"/>
              </a:ext>
            </a:extLst>
          </p:cNvPr>
          <p:cNvGrpSpPr/>
          <p:nvPr/>
        </p:nvGrpSpPr>
        <p:grpSpPr>
          <a:xfrm>
            <a:off x="6063619" y="4717112"/>
            <a:ext cx="1270800" cy="95760"/>
            <a:chOff x="6063619" y="4717112"/>
            <a:chExt cx="1270800" cy="9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2069" name="Freihand 172068">
                  <a:extLst>
                    <a:ext uri="{FF2B5EF4-FFF2-40B4-BE49-F238E27FC236}">
                      <a16:creationId xmlns:a16="http://schemas.microsoft.com/office/drawing/2014/main" id="{70FC5043-0ECE-4017-8B31-B6500E57B5D3}"/>
                    </a:ext>
                  </a:extLst>
                </p14:cNvPr>
                <p14:cNvContentPartPr/>
                <p14:nvPr/>
              </p14:nvContentPartPr>
              <p14:xfrm>
                <a:off x="6703699" y="4811072"/>
                <a:ext cx="137160" cy="1800"/>
              </p14:xfrm>
            </p:contentPart>
          </mc:Choice>
          <mc:Fallback>
            <p:pic>
              <p:nvPicPr>
                <p:cNvPr id="172069" name="Freihand 172068">
                  <a:extLst>
                    <a:ext uri="{FF2B5EF4-FFF2-40B4-BE49-F238E27FC236}">
                      <a16:creationId xmlns:a16="http://schemas.microsoft.com/office/drawing/2014/main" id="{70FC5043-0ECE-4017-8B31-B6500E57B5D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99379" y="4806752"/>
                  <a:ext cx="145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2070" name="Freihand 172069">
                  <a:extLst>
                    <a:ext uri="{FF2B5EF4-FFF2-40B4-BE49-F238E27FC236}">
                      <a16:creationId xmlns:a16="http://schemas.microsoft.com/office/drawing/2014/main" id="{1EB25AAC-AA63-4068-8E4A-6A7AD0CAEED7}"/>
                    </a:ext>
                  </a:extLst>
                </p14:cNvPr>
                <p14:cNvContentPartPr/>
                <p14:nvPr/>
              </p14:nvContentPartPr>
              <p14:xfrm>
                <a:off x="6063619" y="4717112"/>
                <a:ext cx="1270800" cy="85680"/>
              </p14:xfrm>
            </p:contentPart>
          </mc:Choice>
          <mc:Fallback>
            <p:pic>
              <p:nvPicPr>
                <p:cNvPr id="172070" name="Freihand 172069">
                  <a:extLst>
                    <a:ext uri="{FF2B5EF4-FFF2-40B4-BE49-F238E27FC236}">
                      <a16:creationId xmlns:a16="http://schemas.microsoft.com/office/drawing/2014/main" id="{1EB25AAC-AA63-4068-8E4A-6A7AD0CAEED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59299" y="4712792"/>
                  <a:ext cx="127944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72072" name="Freihand 172071">
                <a:extLst>
                  <a:ext uri="{FF2B5EF4-FFF2-40B4-BE49-F238E27FC236}">
                    <a16:creationId xmlns:a16="http://schemas.microsoft.com/office/drawing/2014/main" id="{D2E81CAB-B9C8-4468-9BE9-9D39AE487FE8}"/>
                  </a:ext>
                </a:extLst>
              </p14:cNvPr>
              <p14:cNvContentPartPr/>
              <p14:nvPr/>
            </p14:nvContentPartPr>
            <p14:xfrm>
              <a:off x="42979" y="5084312"/>
              <a:ext cx="3145680" cy="94680"/>
            </p14:xfrm>
          </p:contentPart>
        </mc:Choice>
        <mc:Fallback>
          <p:pic>
            <p:nvPicPr>
              <p:cNvPr id="172072" name="Freihand 172071">
                <a:extLst>
                  <a:ext uri="{FF2B5EF4-FFF2-40B4-BE49-F238E27FC236}">
                    <a16:creationId xmlns:a16="http://schemas.microsoft.com/office/drawing/2014/main" id="{D2E81CAB-B9C8-4468-9BE9-9D39AE487FE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8659" y="5079992"/>
                <a:ext cx="315432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074" name="Gruppieren 172073">
            <a:extLst>
              <a:ext uri="{FF2B5EF4-FFF2-40B4-BE49-F238E27FC236}">
                <a16:creationId xmlns:a16="http://schemas.microsoft.com/office/drawing/2014/main" id="{F74CE159-9F12-47C9-A448-C980625B7840}"/>
              </a:ext>
            </a:extLst>
          </p:cNvPr>
          <p:cNvGrpSpPr/>
          <p:nvPr/>
        </p:nvGrpSpPr>
        <p:grpSpPr>
          <a:xfrm>
            <a:off x="31099" y="2507072"/>
            <a:ext cx="3562560" cy="1602000"/>
            <a:chOff x="31099" y="2507072"/>
            <a:chExt cx="3562560" cy="160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2066" name="Freihand 172065">
                  <a:extLst>
                    <a:ext uri="{FF2B5EF4-FFF2-40B4-BE49-F238E27FC236}">
                      <a16:creationId xmlns:a16="http://schemas.microsoft.com/office/drawing/2014/main" id="{70184326-8D7C-45FC-8635-837539B2EF28}"/>
                    </a:ext>
                  </a:extLst>
                </p14:cNvPr>
                <p14:cNvContentPartPr/>
                <p14:nvPr/>
              </p14:nvContentPartPr>
              <p14:xfrm>
                <a:off x="227659" y="3553592"/>
                <a:ext cx="2670120" cy="102240"/>
              </p14:xfrm>
            </p:contentPart>
          </mc:Choice>
          <mc:Fallback>
            <p:pic>
              <p:nvPicPr>
                <p:cNvPr id="172066" name="Freihand 172065">
                  <a:extLst>
                    <a:ext uri="{FF2B5EF4-FFF2-40B4-BE49-F238E27FC236}">
                      <a16:creationId xmlns:a16="http://schemas.microsoft.com/office/drawing/2014/main" id="{70184326-8D7C-45FC-8635-837539B2EF2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3339" y="3549272"/>
                  <a:ext cx="2678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2067" name="Freihand 172066">
                  <a:extLst>
                    <a:ext uri="{FF2B5EF4-FFF2-40B4-BE49-F238E27FC236}">
                      <a16:creationId xmlns:a16="http://schemas.microsoft.com/office/drawing/2014/main" id="{708B0B5E-13DF-4239-9FAB-98927BCC1F0D}"/>
                    </a:ext>
                  </a:extLst>
                </p14:cNvPr>
                <p14:cNvContentPartPr/>
                <p14:nvPr/>
              </p14:nvContentPartPr>
              <p14:xfrm>
                <a:off x="1412419" y="3174152"/>
                <a:ext cx="1852920" cy="124560"/>
              </p14:xfrm>
            </p:contentPart>
          </mc:Choice>
          <mc:Fallback>
            <p:pic>
              <p:nvPicPr>
                <p:cNvPr id="172067" name="Freihand 172066">
                  <a:extLst>
                    <a:ext uri="{FF2B5EF4-FFF2-40B4-BE49-F238E27FC236}">
                      <a16:creationId xmlns:a16="http://schemas.microsoft.com/office/drawing/2014/main" id="{708B0B5E-13DF-4239-9FAB-98927BCC1F0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408099" y="3169832"/>
                  <a:ext cx="1861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2073" name="Freihand 172072">
                  <a:extLst>
                    <a:ext uri="{FF2B5EF4-FFF2-40B4-BE49-F238E27FC236}">
                      <a16:creationId xmlns:a16="http://schemas.microsoft.com/office/drawing/2014/main" id="{A599623C-CB48-4F5E-975C-141119F56A75}"/>
                    </a:ext>
                  </a:extLst>
                </p14:cNvPr>
                <p14:cNvContentPartPr/>
                <p14:nvPr/>
              </p14:nvContentPartPr>
              <p14:xfrm>
                <a:off x="31099" y="2507072"/>
                <a:ext cx="3562560" cy="1602000"/>
              </p14:xfrm>
            </p:contentPart>
          </mc:Choice>
          <mc:Fallback>
            <p:pic>
              <p:nvPicPr>
                <p:cNvPr id="172073" name="Freihand 172072">
                  <a:extLst>
                    <a:ext uri="{FF2B5EF4-FFF2-40B4-BE49-F238E27FC236}">
                      <a16:creationId xmlns:a16="http://schemas.microsoft.com/office/drawing/2014/main" id="{A599623C-CB48-4F5E-975C-141119F56A7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6779" y="2502752"/>
                  <a:ext cx="3571200" cy="161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Gütermarktmodell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Preisniveau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P=1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auf, was auf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zurückzuführen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ausschließlich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Wert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Geld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gemessen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resultierende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weiterhin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IS/LM-Modell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bezeichnet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16A974A-DC72-488E-83F1-DEA5A60BD36D}"/>
                  </a:ext>
                </a:extLst>
              </p14:cNvPr>
              <p14:cNvContentPartPr/>
              <p14:nvPr/>
            </p14:nvContentPartPr>
            <p14:xfrm>
              <a:off x="8097821" y="3063992"/>
              <a:ext cx="3013560" cy="33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16A974A-DC72-488E-83F1-DEA5A60BD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501" y="3059672"/>
                <a:ext cx="3022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A3D67F6-3B0F-4E5B-AF62-D5E35593C731}"/>
                  </a:ext>
                </a:extLst>
              </p14:cNvPr>
              <p14:cNvContentPartPr/>
              <p14:nvPr/>
            </p14:nvContentPartPr>
            <p14:xfrm>
              <a:off x="5406821" y="905432"/>
              <a:ext cx="1929960" cy="560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A3D67F6-3B0F-4E5B-AF62-D5E35593C7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02501" y="901112"/>
                <a:ext cx="193860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D134F77-C5F7-499E-B191-0C2C40FE7018}"/>
                  </a:ext>
                </a:extLst>
              </p14:cNvPr>
              <p14:cNvContentPartPr/>
              <p14:nvPr/>
            </p14:nvContentPartPr>
            <p14:xfrm>
              <a:off x="11018861" y="1234472"/>
              <a:ext cx="696240" cy="1130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D134F77-C5F7-499E-B191-0C2C40FE70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14541" y="1230152"/>
                <a:ext cx="70488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4820C742-0287-4A6B-8980-59D40B1511DA}"/>
              </a:ext>
            </a:extLst>
          </p:cNvPr>
          <p:cNvGrpSpPr/>
          <p:nvPr/>
        </p:nvGrpSpPr>
        <p:grpSpPr>
          <a:xfrm>
            <a:off x="9242621" y="176432"/>
            <a:ext cx="1674000" cy="471600"/>
            <a:chOff x="9242621" y="176432"/>
            <a:chExt cx="167400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3B21A33-6D52-4403-9465-C14DD1BDD8E9}"/>
                    </a:ext>
                  </a:extLst>
                </p14:cNvPr>
                <p14:cNvContentPartPr/>
                <p14:nvPr/>
              </p14:nvContentPartPr>
              <p14:xfrm>
                <a:off x="9328661" y="473432"/>
                <a:ext cx="34920" cy="167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3B21A33-6D52-4403-9465-C14DD1BDD8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24341" y="469112"/>
                  <a:ext cx="43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D557E1C-E845-4A86-AF41-DE0FA745F59D}"/>
                    </a:ext>
                  </a:extLst>
                </p14:cNvPr>
                <p14:cNvContentPartPr/>
                <p14:nvPr/>
              </p14:nvContentPartPr>
              <p14:xfrm>
                <a:off x="9242621" y="411872"/>
                <a:ext cx="245160" cy="84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D557E1C-E845-4A86-AF41-DE0FA745F5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38301" y="407552"/>
                  <a:ext cx="253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722263B-07DA-4791-88BF-301739FCF7AA}"/>
                    </a:ext>
                  </a:extLst>
                </p14:cNvPr>
                <p14:cNvContentPartPr/>
                <p14:nvPr/>
              </p14:nvContentPartPr>
              <p14:xfrm>
                <a:off x="9561221" y="479552"/>
                <a:ext cx="100800" cy="11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722263B-07DA-4791-88BF-301739FCF7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56901" y="475232"/>
                  <a:ext cx="109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9B9E9A6-476A-498E-A512-EB2118E56198}"/>
                    </a:ext>
                  </a:extLst>
                </p14:cNvPr>
                <p14:cNvContentPartPr/>
                <p14:nvPr/>
              </p14:nvContentPartPr>
              <p14:xfrm>
                <a:off x="9590741" y="447872"/>
                <a:ext cx="70920" cy="55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9B9E9A6-476A-498E-A512-EB2118E561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86421" y="443552"/>
                  <a:ext cx="79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8EF2DE1-803C-4AE3-8535-E8184D6570E4}"/>
                    </a:ext>
                  </a:extLst>
                </p14:cNvPr>
                <p14:cNvContentPartPr/>
                <p14:nvPr/>
              </p14:nvContentPartPr>
              <p14:xfrm>
                <a:off x="9735101" y="417272"/>
                <a:ext cx="90000" cy="168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8EF2DE1-803C-4AE3-8535-E8184D6570E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30781" y="412952"/>
                  <a:ext cx="98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A2FBCB7-AE41-4178-B5B4-C8286156C28A}"/>
                    </a:ext>
                  </a:extLst>
                </p14:cNvPr>
                <p14:cNvContentPartPr/>
                <p14:nvPr/>
              </p14:nvContentPartPr>
              <p14:xfrm>
                <a:off x="9946421" y="433112"/>
                <a:ext cx="146880" cy="20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A2FBCB7-AE41-4178-B5B4-C8286156C28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42101" y="428792"/>
                  <a:ext cx="155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19E22BB-90BB-4348-8FE6-AE5ABE6D2296}"/>
                    </a:ext>
                  </a:extLst>
                </p14:cNvPr>
                <p14:cNvContentPartPr/>
                <p14:nvPr/>
              </p14:nvContentPartPr>
              <p14:xfrm>
                <a:off x="9968021" y="455792"/>
                <a:ext cx="148680" cy="17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19E22BB-90BB-4348-8FE6-AE5ABE6D22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63701" y="451472"/>
                  <a:ext cx="157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CFEA2A4-8318-49BB-95ED-E12B457EB735}"/>
                    </a:ext>
                  </a:extLst>
                </p14:cNvPr>
                <p14:cNvContentPartPr/>
                <p14:nvPr/>
              </p14:nvContentPartPr>
              <p14:xfrm>
                <a:off x="10244861" y="344552"/>
                <a:ext cx="111960" cy="243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CFEA2A4-8318-49BB-95ED-E12B457EB7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40541" y="340232"/>
                  <a:ext cx="120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FB4C85C-DCBC-40BE-B9EB-0CB71674AB97}"/>
                    </a:ext>
                  </a:extLst>
                </p14:cNvPr>
                <p14:cNvContentPartPr/>
                <p14:nvPr/>
              </p14:nvContentPartPr>
              <p14:xfrm>
                <a:off x="10436381" y="371192"/>
                <a:ext cx="59400" cy="23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FB4C85C-DCBC-40BE-B9EB-0CB71674AB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32061" y="366872"/>
                  <a:ext cx="6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6E543C-3871-4D8F-A383-13D7A89C16F3}"/>
                    </a:ext>
                  </a:extLst>
                </p14:cNvPr>
                <p14:cNvContentPartPr/>
                <p14:nvPr/>
              </p14:nvContentPartPr>
              <p14:xfrm>
                <a:off x="10553381" y="284072"/>
                <a:ext cx="149760" cy="218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6E543C-3871-4D8F-A383-13D7A89C16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49061" y="279752"/>
                  <a:ext cx="158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9C42877-C24B-4CF9-A499-8D6439B47DA9}"/>
                    </a:ext>
                  </a:extLst>
                </p14:cNvPr>
                <p14:cNvContentPartPr/>
                <p14:nvPr/>
              </p14:nvContentPartPr>
              <p14:xfrm>
                <a:off x="10773341" y="188672"/>
                <a:ext cx="14400" cy="105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9C42877-C24B-4CF9-A499-8D6439B47D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69021" y="184352"/>
                  <a:ext cx="23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CAEAD16-9AC3-47B0-9606-32E8482F4D12}"/>
                    </a:ext>
                  </a:extLst>
                </p14:cNvPr>
                <p14:cNvContentPartPr/>
                <p14:nvPr/>
              </p14:nvContentPartPr>
              <p14:xfrm>
                <a:off x="10705661" y="176432"/>
                <a:ext cx="210960" cy="111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CAEAD16-9AC3-47B0-9606-32E8482F4D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01341" y="172112"/>
                  <a:ext cx="219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ED3C048-2F36-4F80-B1AF-7C2E513E6AA8}"/>
                    </a:ext>
                  </a:extLst>
                </p14:cNvPr>
                <p14:cNvContentPartPr/>
                <p14:nvPr/>
              </p14:nvContentPartPr>
              <p14:xfrm>
                <a:off x="10113101" y="199112"/>
                <a:ext cx="406800" cy="386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ED3C048-2F36-4F80-B1AF-7C2E513E6A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08781" y="194792"/>
                  <a:ext cx="4154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760000-3525-487B-95D4-0F1A35A11E9C}"/>
                    </a:ext>
                  </a:extLst>
                </p14:cNvPr>
                <p14:cNvContentPartPr/>
                <p14:nvPr/>
              </p14:nvContentPartPr>
              <p14:xfrm>
                <a:off x="9271061" y="271472"/>
                <a:ext cx="275040" cy="376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760000-3525-487B-95D4-0F1A35A11E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66741" y="267152"/>
                  <a:ext cx="283680" cy="38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7D2820E-8DEA-4DD3-9E0F-36DC26665543}"/>
                  </a:ext>
                </a:extLst>
              </p14:cNvPr>
              <p14:cNvContentPartPr/>
              <p14:nvPr/>
            </p14:nvContentPartPr>
            <p14:xfrm>
              <a:off x="8052101" y="3001352"/>
              <a:ext cx="2949120" cy="1216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7D2820E-8DEA-4DD3-9E0F-36DC2666554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047781" y="2997032"/>
                <a:ext cx="2957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DB35828-617F-4EE0-9E55-7938EDBC218C}"/>
                  </a:ext>
                </a:extLst>
              </p14:cNvPr>
              <p14:cNvContentPartPr/>
              <p14:nvPr/>
            </p14:nvContentPartPr>
            <p14:xfrm>
              <a:off x="4506461" y="4221752"/>
              <a:ext cx="3137040" cy="1177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DB35828-617F-4EE0-9E55-7938EDBC218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02141" y="4217432"/>
                <a:ext cx="31456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1A4123F-24D6-4A80-9640-5D6755CD8C9B}"/>
                  </a:ext>
                </a:extLst>
              </p14:cNvPr>
              <p14:cNvContentPartPr/>
              <p14:nvPr/>
            </p14:nvContentPartPr>
            <p14:xfrm>
              <a:off x="1683701" y="4617032"/>
              <a:ext cx="2511720" cy="1087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1A4123F-24D6-4A80-9640-5D6755CD8C9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79381" y="4612712"/>
                <a:ext cx="2520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E8BB635-523E-475B-91DF-267AB75A4BD9}"/>
                  </a:ext>
                </a:extLst>
              </p14:cNvPr>
              <p14:cNvContentPartPr/>
              <p14:nvPr/>
            </p14:nvContentPartPr>
            <p14:xfrm>
              <a:off x="10992221" y="741272"/>
              <a:ext cx="1043280" cy="7952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E8BB635-523E-475B-91DF-267AB75A4BD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987901" y="736952"/>
                <a:ext cx="1051920" cy="80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1796C3BA-F5EF-4A34-A33D-873F75085E66}"/>
              </a:ext>
            </a:extLst>
          </p:cNvPr>
          <p:cNvGrpSpPr/>
          <p:nvPr/>
        </p:nvGrpSpPr>
        <p:grpSpPr>
          <a:xfrm>
            <a:off x="4537781" y="5501552"/>
            <a:ext cx="3593520" cy="522360"/>
            <a:chOff x="4537781" y="5501552"/>
            <a:chExt cx="359352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4DDAD3A-2283-4905-B908-4CFC1EBD7FD1}"/>
                    </a:ext>
                  </a:extLst>
                </p14:cNvPr>
                <p14:cNvContentPartPr/>
                <p14:nvPr/>
              </p14:nvContentPartPr>
              <p14:xfrm>
                <a:off x="4537781" y="5573552"/>
                <a:ext cx="204480" cy="157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4DDAD3A-2283-4905-B908-4CFC1EBD7F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33461" y="5569232"/>
                  <a:ext cx="21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9EDE44B-F695-4CB9-92F6-A0344C04CBAC}"/>
                    </a:ext>
                  </a:extLst>
                </p14:cNvPr>
                <p14:cNvContentPartPr/>
                <p14:nvPr/>
              </p14:nvContentPartPr>
              <p14:xfrm>
                <a:off x="4750901" y="5531432"/>
                <a:ext cx="358560" cy="159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9EDE44B-F695-4CB9-92F6-A0344C04CBA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46581" y="5527112"/>
                  <a:ext cx="367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766B9F2-D110-4179-A2B0-4E37E9227A5E}"/>
                    </a:ext>
                  </a:extLst>
                </p14:cNvPr>
                <p14:cNvContentPartPr/>
                <p14:nvPr/>
              </p14:nvContentPartPr>
              <p14:xfrm>
                <a:off x="5114141" y="5604512"/>
                <a:ext cx="245520" cy="60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766B9F2-D110-4179-A2B0-4E37E9227A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09821" y="5600192"/>
                  <a:ext cx="25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0099097-A547-488A-8AD9-FEB8C9DFDF23}"/>
                    </a:ext>
                  </a:extLst>
                </p14:cNvPr>
                <p14:cNvContentPartPr/>
                <p14:nvPr/>
              </p14:nvContentPartPr>
              <p14:xfrm>
                <a:off x="5366141" y="5606312"/>
                <a:ext cx="71640" cy="42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0099097-A547-488A-8AD9-FEB8C9DFDF2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61821" y="5601992"/>
                  <a:ext cx="80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A9A4A3A-FFF1-414E-A01E-B2A301AA1C72}"/>
                    </a:ext>
                  </a:extLst>
                </p14:cNvPr>
                <p14:cNvContentPartPr/>
                <p14:nvPr/>
              </p14:nvContentPartPr>
              <p14:xfrm>
                <a:off x="5447501" y="5526752"/>
                <a:ext cx="84960" cy="116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A9A4A3A-FFF1-414E-A01E-B2A301AA1C7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43181" y="5522432"/>
                  <a:ext cx="93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E96F88-D33A-4BF5-8C00-C001B67B3B5F}"/>
                    </a:ext>
                  </a:extLst>
                </p14:cNvPr>
                <p14:cNvContentPartPr/>
                <p14:nvPr/>
              </p14:nvContentPartPr>
              <p14:xfrm>
                <a:off x="5483861" y="5604512"/>
                <a:ext cx="49320" cy="24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E96F88-D33A-4BF5-8C00-C001B67B3B5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79541" y="5600192"/>
                  <a:ext cx="57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1A47E89-C97B-4B24-B9E7-26A8386A7238}"/>
                    </a:ext>
                  </a:extLst>
                </p14:cNvPr>
                <p14:cNvContentPartPr/>
                <p14:nvPr/>
              </p14:nvContentPartPr>
              <p14:xfrm>
                <a:off x="5389181" y="5585792"/>
                <a:ext cx="89640" cy="63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1A47E89-C97B-4B24-B9E7-26A8386A723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84861" y="5581472"/>
                  <a:ext cx="98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FB29E7B-3AC5-4B78-B4A7-CA160397A522}"/>
                    </a:ext>
                  </a:extLst>
                </p14:cNvPr>
                <p14:cNvContentPartPr/>
                <p14:nvPr/>
              </p14:nvContentPartPr>
              <p14:xfrm>
                <a:off x="5511581" y="5535032"/>
                <a:ext cx="91440" cy="128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FB29E7B-3AC5-4B78-B4A7-CA160397A5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07261" y="5530712"/>
                  <a:ext cx="100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5C9257C-691D-4386-BDE5-6EFC60CFE9F3}"/>
                    </a:ext>
                  </a:extLst>
                </p14:cNvPr>
                <p14:cNvContentPartPr/>
                <p14:nvPr/>
              </p14:nvContentPartPr>
              <p14:xfrm>
                <a:off x="5762501" y="5595152"/>
                <a:ext cx="20160" cy="89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C9257C-691D-4386-BDE5-6EFC60CFE9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58181" y="5590832"/>
                  <a:ext cx="28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4307BE-304C-4EA0-9900-7E5ABD23C720}"/>
                    </a:ext>
                  </a:extLst>
                </p14:cNvPr>
                <p14:cNvContentPartPr/>
                <p14:nvPr/>
              </p14:nvContentPartPr>
              <p14:xfrm>
                <a:off x="5711741" y="5610992"/>
                <a:ext cx="139320" cy="30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4307BE-304C-4EA0-9900-7E5ABD23C72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07421" y="5606672"/>
                  <a:ext cx="147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8C7D002-300B-472C-8016-AFBC7746E79A}"/>
                    </a:ext>
                  </a:extLst>
                </p14:cNvPr>
                <p14:cNvContentPartPr/>
                <p14:nvPr/>
              </p14:nvContentPartPr>
              <p14:xfrm>
                <a:off x="5963021" y="5551232"/>
                <a:ext cx="134280" cy="127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8C7D002-300B-472C-8016-AFBC7746E7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58701" y="5546912"/>
                  <a:ext cx="142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24D0D3D-030E-4797-B2D9-92346724BFC5}"/>
                    </a:ext>
                  </a:extLst>
                </p14:cNvPr>
                <p14:cNvContentPartPr/>
                <p14:nvPr/>
              </p14:nvContentPartPr>
              <p14:xfrm>
                <a:off x="6124661" y="5545112"/>
                <a:ext cx="179280" cy="115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24D0D3D-030E-4797-B2D9-92346724BF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20341" y="5540792"/>
                  <a:ext cx="187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3055417-2F91-433D-ACF1-3EC8B98F675E}"/>
                    </a:ext>
                  </a:extLst>
                </p14:cNvPr>
                <p14:cNvContentPartPr/>
                <p14:nvPr/>
              </p14:nvContentPartPr>
              <p14:xfrm>
                <a:off x="6295661" y="5533232"/>
                <a:ext cx="144720" cy="107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3055417-2F91-433D-ACF1-3EC8B98F675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91341" y="5528912"/>
                  <a:ext cx="153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F940EB9-642D-44DD-B777-E054BC0F1215}"/>
                    </a:ext>
                  </a:extLst>
                </p14:cNvPr>
                <p14:cNvContentPartPr/>
                <p14:nvPr/>
              </p14:nvContentPartPr>
              <p14:xfrm>
                <a:off x="6479981" y="5577152"/>
                <a:ext cx="367920" cy="69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F940EB9-642D-44DD-B777-E054BC0F12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75661" y="5572832"/>
                  <a:ext cx="376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3E49CAB-752A-4FB3-9FD3-47300F15BA82}"/>
                    </a:ext>
                  </a:extLst>
                </p14:cNvPr>
                <p14:cNvContentPartPr/>
                <p14:nvPr/>
              </p14:nvContentPartPr>
              <p14:xfrm>
                <a:off x="6858341" y="5501552"/>
                <a:ext cx="137880" cy="124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3E49CAB-752A-4FB3-9FD3-47300F15BA8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54021" y="5497232"/>
                  <a:ext cx="146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9B3F162-C989-4B28-B764-127360A2FEED}"/>
                    </a:ext>
                  </a:extLst>
                </p14:cNvPr>
                <p14:cNvContentPartPr/>
                <p14:nvPr/>
              </p14:nvContentPartPr>
              <p14:xfrm>
                <a:off x="6951581" y="5589752"/>
                <a:ext cx="29160" cy="41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9B3F162-C989-4B28-B764-127360A2FE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47261" y="5585432"/>
                  <a:ext cx="37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94ABEF1-6E0A-4A63-B254-E2A9D8F2B633}"/>
                    </a:ext>
                  </a:extLst>
                </p14:cNvPr>
                <p14:cNvContentPartPr/>
                <p14:nvPr/>
              </p14:nvContentPartPr>
              <p14:xfrm>
                <a:off x="6999461" y="5509472"/>
                <a:ext cx="139680" cy="137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94ABEF1-6E0A-4A63-B254-E2A9D8F2B63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95141" y="5505152"/>
                  <a:ext cx="148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E04CD89-5CDF-4C31-8A7B-0AF456CF8A88}"/>
                    </a:ext>
                  </a:extLst>
                </p14:cNvPr>
                <p14:cNvContentPartPr/>
                <p14:nvPr/>
              </p14:nvContentPartPr>
              <p14:xfrm>
                <a:off x="5163461" y="5950112"/>
                <a:ext cx="180360" cy="73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E04CD89-5CDF-4C31-8A7B-0AF456CF8A8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59141" y="5945792"/>
                  <a:ext cx="189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ADFC55-1887-46BE-BF3C-99024568456E}"/>
                    </a:ext>
                  </a:extLst>
                </p14:cNvPr>
                <p14:cNvContentPartPr/>
                <p14:nvPr/>
              </p14:nvContentPartPr>
              <p14:xfrm>
                <a:off x="5377301" y="5892872"/>
                <a:ext cx="119160" cy="110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ADFC55-1887-46BE-BF3C-99024568456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72981" y="5888552"/>
                  <a:ext cx="127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B162BED-4335-4E8F-A676-F01D61D87D2C}"/>
                    </a:ext>
                  </a:extLst>
                </p14:cNvPr>
                <p14:cNvContentPartPr/>
                <p14:nvPr/>
              </p14:nvContentPartPr>
              <p14:xfrm>
                <a:off x="5668901" y="5901152"/>
                <a:ext cx="262800" cy="96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B162BED-4335-4E8F-A676-F01D61D87D2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64581" y="5896832"/>
                  <a:ext cx="271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D8C7239-AC71-4EAB-900E-7759BB6873F2}"/>
                    </a:ext>
                  </a:extLst>
                </p14:cNvPr>
                <p14:cNvContentPartPr/>
                <p14:nvPr/>
              </p14:nvContentPartPr>
              <p14:xfrm>
                <a:off x="5920901" y="5843552"/>
                <a:ext cx="360" cy="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D8C7239-AC71-4EAB-900E-7759BB6873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16581" y="58388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7664690-2D54-4F48-B749-4C202EE56EE1}"/>
                    </a:ext>
                  </a:extLst>
                </p14:cNvPr>
                <p14:cNvContentPartPr/>
                <p14:nvPr/>
              </p14:nvContentPartPr>
              <p14:xfrm>
                <a:off x="6104501" y="5916272"/>
                <a:ext cx="102960" cy="78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7664690-2D54-4F48-B749-4C202EE56E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00181" y="5911952"/>
                  <a:ext cx="111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9C97C08-F759-4706-96BD-74E4046DA024}"/>
                    </a:ext>
                  </a:extLst>
                </p14:cNvPr>
                <p14:cNvContentPartPr/>
                <p14:nvPr/>
              </p14:nvContentPartPr>
              <p14:xfrm>
                <a:off x="6246701" y="5896832"/>
                <a:ext cx="186840" cy="82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9C97C08-F759-4706-96BD-74E4046DA02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42381" y="5892512"/>
                  <a:ext cx="195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D9B501B-7B29-4165-8D97-928853F70F06}"/>
                    </a:ext>
                  </a:extLst>
                </p14:cNvPr>
                <p14:cNvContentPartPr/>
                <p14:nvPr/>
              </p14:nvContentPartPr>
              <p14:xfrm>
                <a:off x="6474221" y="5891072"/>
                <a:ext cx="59400" cy="78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D9B501B-7B29-4165-8D97-928853F70F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69901" y="5886752"/>
                  <a:ext cx="68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B336C52-4B36-4C68-A4AB-1FBDA7CF0A99}"/>
                    </a:ext>
                  </a:extLst>
                </p14:cNvPr>
                <p14:cNvContentPartPr/>
                <p14:nvPr/>
              </p14:nvContentPartPr>
              <p14:xfrm>
                <a:off x="6712541" y="5837072"/>
                <a:ext cx="144000" cy="110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B336C52-4B36-4C68-A4AB-1FBDA7CF0A9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08221" y="5832752"/>
                  <a:ext cx="152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33F288F-C71D-40FF-B8C4-1C631E245AD0}"/>
                    </a:ext>
                  </a:extLst>
                </p14:cNvPr>
                <p14:cNvContentPartPr/>
                <p14:nvPr/>
              </p14:nvContentPartPr>
              <p14:xfrm>
                <a:off x="6815501" y="5880272"/>
                <a:ext cx="224280" cy="60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33F288F-C71D-40FF-B8C4-1C631E245A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11181" y="5875952"/>
                  <a:ext cx="232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E78961E-3B88-4BC1-841A-44F560980958}"/>
                    </a:ext>
                  </a:extLst>
                </p14:cNvPr>
                <p14:cNvContentPartPr/>
                <p14:nvPr/>
              </p14:nvContentPartPr>
              <p14:xfrm>
                <a:off x="7034741" y="5830592"/>
                <a:ext cx="17640" cy="34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E78961E-3B88-4BC1-841A-44F56098095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30421" y="5826272"/>
                  <a:ext cx="26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5C6ED4F-1E99-457B-8BA9-607D0971EDD5}"/>
                    </a:ext>
                  </a:extLst>
                </p14:cNvPr>
                <p14:cNvContentPartPr/>
                <p14:nvPr/>
              </p14:nvContentPartPr>
              <p14:xfrm>
                <a:off x="7069661" y="5798912"/>
                <a:ext cx="180000" cy="128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5C6ED4F-1E99-457B-8BA9-607D0971ED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65341" y="5794592"/>
                  <a:ext cx="188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F8A94C1-08CB-403E-9F81-F942B37B48E9}"/>
                    </a:ext>
                  </a:extLst>
                </p14:cNvPr>
                <p14:cNvContentPartPr/>
                <p14:nvPr/>
              </p14:nvContentPartPr>
              <p14:xfrm>
                <a:off x="7255061" y="5798912"/>
                <a:ext cx="52920" cy="110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F8A94C1-08CB-403E-9F81-F942B37B48E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50741" y="5794592"/>
                  <a:ext cx="61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0342515-426F-471A-AC8E-EBC65B810F80}"/>
                    </a:ext>
                  </a:extLst>
                </p14:cNvPr>
                <p14:cNvContentPartPr/>
                <p14:nvPr/>
              </p14:nvContentPartPr>
              <p14:xfrm>
                <a:off x="7317701" y="5859032"/>
                <a:ext cx="80280" cy="65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0342515-426F-471A-AC8E-EBC65B810F8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13381" y="5854712"/>
                  <a:ext cx="88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0206FB0-8093-49EE-AAC4-3CB2FB93E6A0}"/>
                    </a:ext>
                  </a:extLst>
                </p14:cNvPr>
                <p14:cNvContentPartPr/>
                <p14:nvPr/>
              </p14:nvContentPartPr>
              <p14:xfrm>
                <a:off x="7576541" y="5769752"/>
                <a:ext cx="169560" cy="149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0206FB0-8093-49EE-AAC4-3CB2FB93E6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72221" y="5765432"/>
                  <a:ext cx="178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8115737-A236-4202-B6D3-FB93D8352495}"/>
                    </a:ext>
                  </a:extLst>
                </p14:cNvPr>
                <p14:cNvContentPartPr/>
                <p14:nvPr/>
              </p14:nvContentPartPr>
              <p14:xfrm>
                <a:off x="7572581" y="5850032"/>
                <a:ext cx="144360" cy="9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8115737-A236-4202-B6D3-FB93D83524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68261" y="5845712"/>
                  <a:ext cx="153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DBA3577-D359-44F3-B4CC-B772C74DEFD2}"/>
                    </a:ext>
                  </a:extLst>
                </p14:cNvPr>
                <p14:cNvContentPartPr/>
                <p14:nvPr/>
              </p14:nvContentPartPr>
              <p14:xfrm>
                <a:off x="7748981" y="5832032"/>
                <a:ext cx="179280" cy="48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DBA3577-D359-44F3-B4CC-B772C74DEF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44661" y="5827712"/>
                  <a:ext cx="187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CD344E0-483C-4646-8D03-B899479688D6}"/>
                    </a:ext>
                  </a:extLst>
                </p14:cNvPr>
                <p14:cNvContentPartPr/>
                <p14:nvPr/>
              </p14:nvContentPartPr>
              <p14:xfrm>
                <a:off x="7893341" y="5767232"/>
                <a:ext cx="167760" cy="126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CD344E0-483C-4646-8D03-B899479688D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89021" y="5762912"/>
                  <a:ext cx="176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FE897E3-E6B3-4977-A13D-A2B024F6946B}"/>
                    </a:ext>
                  </a:extLst>
                </p14:cNvPr>
                <p14:cNvContentPartPr/>
                <p14:nvPr/>
              </p14:nvContentPartPr>
              <p14:xfrm>
                <a:off x="8090621" y="5640152"/>
                <a:ext cx="40680" cy="287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FE897E3-E6B3-4977-A13D-A2B024F6946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86301" y="5635832"/>
                  <a:ext cx="4932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4B0C154-7585-4F3D-AEEC-8D9BB94C290A}"/>
                  </a:ext>
                </a:extLst>
              </p14:cNvPr>
              <p14:cNvContentPartPr/>
              <p14:nvPr/>
            </p14:nvContentPartPr>
            <p14:xfrm>
              <a:off x="1294181" y="5413712"/>
              <a:ext cx="945720" cy="5749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4B0C154-7585-4F3D-AEEC-8D9BB94C290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289861" y="5409392"/>
                <a:ext cx="954360" cy="5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 (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repräsentiert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Güternmarkt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I=S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Modell. In der VGR war dies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Identität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7" y="3889055"/>
            <a:ext cx="5114664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gesetzt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vorher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Geldnachfragefunktion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F362331-CA63-44E7-8CDD-E28EE34410E5}"/>
                  </a:ext>
                </a:extLst>
              </p14:cNvPr>
              <p14:cNvContentPartPr/>
              <p14:nvPr/>
            </p14:nvContentPartPr>
            <p14:xfrm>
              <a:off x="769301" y="1300352"/>
              <a:ext cx="2656080" cy="360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F362331-CA63-44E7-8CDD-E28EE34410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981" y="1296032"/>
                <a:ext cx="266472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37C9675-0676-4CB7-8E05-D33AE3474390}"/>
              </a:ext>
            </a:extLst>
          </p:cNvPr>
          <p:cNvGrpSpPr/>
          <p:nvPr/>
        </p:nvGrpSpPr>
        <p:grpSpPr>
          <a:xfrm>
            <a:off x="7272341" y="331232"/>
            <a:ext cx="1378800" cy="411480"/>
            <a:chOff x="7272341" y="331232"/>
            <a:chExt cx="137880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91D9548-A8D2-4D01-B7D5-17E4ADB3C352}"/>
                    </a:ext>
                  </a:extLst>
                </p14:cNvPr>
                <p14:cNvContentPartPr/>
                <p14:nvPr/>
              </p14:nvContentPartPr>
              <p14:xfrm>
                <a:off x="7272341" y="636872"/>
                <a:ext cx="164160" cy="34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91D9548-A8D2-4D01-B7D5-17E4ADB3C35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68021" y="632552"/>
                  <a:ext cx="172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0B383EE-DA49-4532-8050-1A2A934049ED}"/>
                    </a:ext>
                  </a:extLst>
                </p14:cNvPr>
                <p14:cNvContentPartPr/>
                <p14:nvPr/>
              </p14:nvContentPartPr>
              <p14:xfrm>
                <a:off x="7300061" y="695912"/>
                <a:ext cx="118080" cy="75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0B383EE-DA49-4532-8050-1A2A934049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95741" y="691592"/>
                  <a:ext cx="126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9FD02B3-2123-415D-AECD-A6CA1BF4E321}"/>
                    </a:ext>
                  </a:extLst>
                </p14:cNvPr>
                <p14:cNvContentPartPr/>
                <p14:nvPr/>
              </p14:nvContentPartPr>
              <p14:xfrm>
                <a:off x="7545941" y="558032"/>
                <a:ext cx="149400" cy="147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9FD02B3-2123-415D-AECD-A6CA1BF4E3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41621" y="553712"/>
                  <a:ext cx="158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A0C9BB6-EDF7-4872-A364-17E14B5E6DF6}"/>
                    </a:ext>
                  </a:extLst>
                </p14:cNvPr>
                <p14:cNvContentPartPr/>
                <p14:nvPr/>
              </p14:nvContentPartPr>
              <p14:xfrm>
                <a:off x="7598861" y="608432"/>
                <a:ext cx="33840" cy="23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A0C9BB6-EDF7-4872-A364-17E14B5E6D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94541" y="604112"/>
                  <a:ext cx="42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45095D5-3C19-4C0D-9813-6AFA79878A86}"/>
                    </a:ext>
                  </a:extLst>
                </p14:cNvPr>
                <p14:cNvContentPartPr/>
                <p14:nvPr/>
              </p14:nvContentPartPr>
              <p14:xfrm>
                <a:off x="7510661" y="550472"/>
                <a:ext cx="168840" cy="165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45095D5-3C19-4C0D-9813-6AFA79878A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06341" y="546152"/>
                  <a:ext cx="177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40A27FE-B219-4C34-BE35-3E56C2B19F4B}"/>
                    </a:ext>
                  </a:extLst>
                </p14:cNvPr>
                <p14:cNvContentPartPr/>
                <p14:nvPr/>
              </p14:nvContentPartPr>
              <p14:xfrm>
                <a:off x="7513181" y="538592"/>
                <a:ext cx="161280" cy="151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40A27FE-B219-4C34-BE35-3E56C2B19F4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08861" y="534272"/>
                  <a:ext cx="169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790A6FB-BBCD-4CF3-A07E-B1C086A7AE0E}"/>
                    </a:ext>
                  </a:extLst>
                </p14:cNvPr>
                <p14:cNvContentPartPr/>
                <p14:nvPr/>
              </p14:nvContentPartPr>
              <p14:xfrm>
                <a:off x="7887581" y="548312"/>
                <a:ext cx="16560" cy="114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790A6FB-BBCD-4CF3-A07E-B1C086A7AE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83261" y="543992"/>
                  <a:ext cx="25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51262E5-B9AF-47F3-A4F6-3D31B52E4687}"/>
                    </a:ext>
                  </a:extLst>
                </p14:cNvPr>
                <p14:cNvContentPartPr/>
                <p14:nvPr/>
              </p14:nvContentPartPr>
              <p14:xfrm>
                <a:off x="7826381" y="577832"/>
                <a:ext cx="128160" cy="15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51262E5-B9AF-47F3-A4F6-3D31B52E46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22061" y="573512"/>
                  <a:ext cx="136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0A64796-D73A-46AE-A5A5-69041DB5BD3B}"/>
                    </a:ext>
                  </a:extLst>
                </p14:cNvPr>
                <p14:cNvContentPartPr/>
                <p14:nvPr/>
              </p14:nvContentPartPr>
              <p14:xfrm>
                <a:off x="8129141" y="533192"/>
                <a:ext cx="20880" cy="143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0A64796-D73A-46AE-A5A5-69041DB5BD3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24821" y="528872"/>
                  <a:ext cx="29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A797276-5377-4405-A4CF-260FBC278B98}"/>
                    </a:ext>
                  </a:extLst>
                </p14:cNvPr>
                <p14:cNvContentPartPr/>
                <p14:nvPr/>
              </p14:nvContentPartPr>
              <p14:xfrm>
                <a:off x="8057141" y="492512"/>
                <a:ext cx="196560" cy="162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A797276-5377-4405-A4CF-260FBC278B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52821" y="488192"/>
                  <a:ext cx="205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9997629-6486-44AF-A4B8-A5915F978911}"/>
                    </a:ext>
                  </a:extLst>
                </p14:cNvPr>
                <p14:cNvContentPartPr/>
                <p14:nvPr/>
              </p14:nvContentPartPr>
              <p14:xfrm>
                <a:off x="8309141" y="505472"/>
                <a:ext cx="123120" cy="119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9997629-6486-44AF-A4B8-A5915F9789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04821" y="501152"/>
                  <a:ext cx="131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7F2C00-0D21-4B3E-8685-4E141769B686}"/>
                    </a:ext>
                  </a:extLst>
                </p14:cNvPr>
                <p14:cNvContentPartPr/>
                <p14:nvPr/>
              </p14:nvContentPartPr>
              <p14:xfrm>
                <a:off x="8492381" y="475952"/>
                <a:ext cx="158760" cy="177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7F2C00-0D21-4B3E-8685-4E141769B6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88061" y="471632"/>
                  <a:ext cx="167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EF0E4E4-E46B-47F7-A025-0BB33FC792BE}"/>
                    </a:ext>
                  </a:extLst>
                </p14:cNvPr>
                <p14:cNvContentPartPr/>
                <p14:nvPr/>
              </p14:nvContentPartPr>
              <p14:xfrm>
                <a:off x="7964261" y="331232"/>
                <a:ext cx="341640" cy="411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EF0E4E4-E46B-47F7-A025-0BB33FC792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59941" y="326912"/>
                  <a:ext cx="35028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9197BBE1-2D90-4F34-819A-35F9DDFC8F30}"/>
              </a:ext>
            </a:extLst>
          </p:cNvPr>
          <p:cNvGrpSpPr/>
          <p:nvPr/>
        </p:nvGrpSpPr>
        <p:grpSpPr>
          <a:xfrm>
            <a:off x="8919341" y="425912"/>
            <a:ext cx="322200" cy="142200"/>
            <a:chOff x="8919341" y="425912"/>
            <a:chExt cx="32220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8B5D6A-6067-4790-B898-C5E7BC81B90E}"/>
                    </a:ext>
                  </a:extLst>
                </p14:cNvPr>
                <p14:cNvContentPartPr/>
                <p14:nvPr/>
              </p14:nvContentPartPr>
              <p14:xfrm>
                <a:off x="8919341" y="496472"/>
                <a:ext cx="159840" cy="14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8B5D6A-6067-4790-B898-C5E7BC81B90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15021" y="492152"/>
                  <a:ext cx="168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181A390-95E0-4286-8DF6-ABBDD3195FC6}"/>
                    </a:ext>
                  </a:extLst>
                </p14:cNvPr>
                <p14:cNvContentPartPr/>
                <p14:nvPr/>
              </p14:nvContentPartPr>
              <p14:xfrm>
                <a:off x="8919701" y="517712"/>
                <a:ext cx="199440" cy="37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181A390-95E0-4286-8DF6-ABBDD3195F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15381" y="513392"/>
                  <a:ext cx="208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29ED24F-753E-4FCB-AD03-8C3A16BDEB45}"/>
                    </a:ext>
                  </a:extLst>
                </p14:cNvPr>
                <p14:cNvContentPartPr/>
                <p14:nvPr/>
              </p14:nvContentPartPr>
              <p14:xfrm>
                <a:off x="9137141" y="425912"/>
                <a:ext cx="104400" cy="142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29ED24F-753E-4FCB-AD03-8C3A16BDEB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32821" y="421592"/>
                  <a:ext cx="1130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926904A9-E2D7-4B1D-B3B0-DCC4EEFE7AF8}"/>
              </a:ext>
            </a:extLst>
          </p:cNvPr>
          <p:cNvGrpSpPr/>
          <p:nvPr/>
        </p:nvGrpSpPr>
        <p:grpSpPr>
          <a:xfrm>
            <a:off x="9507221" y="282272"/>
            <a:ext cx="1191600" cy="542880"/>
            <a:chOff x="9507221" y="282272"/>
            <a:chExt cx="119160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4365BB4-FF30-4170-90E6-36634EE4D7C2}"/>
                    </a:ext>
                  </a:extLst>
                </p14:cNvPr>
                <p14:cNvContentPartPr/>
                <p14:nvPr/>
              </p14:nvContentPartPr>
              <p14:xfrm>
                <a:off x="9519461" y="433472"/>
                <a:ext cx="89640" cy="65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4365BB4-FF30-4170-90E6-36634EE4D7C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15141" y="429152"/>
                  <a:ext cx="98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B54553B-FB2B-41DF-B569-60CE8EB6CCAB}"/>
                    </a:ext>
                  </a:extLst>
                </p14:cNvPr>
                <p14:cNvContentPartPr/>
                <p14:nvPr/>
              </p14:nvContentPartPr>
              <p14:xfrm>
                <a:off x="9605141" y="419792"/>
                <a:ext cx="31680" cy="166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B54553B-FB2B-41DF-B569-60CE8EB6CC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00821" y="415472"/>
                  <a:ext cx="40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56A33C5-F1C3-4B48-A3DE-82F7CD1117F7}"/>
                    </a:ext>
                  </a:extLst>
                </p14:cNvPr>
                <p14:cNvContentPartPr/>
                <p14:nvPr/>
              </p14:nvContentPartPr>
              <p14:xfrm>
                <a:off x="9744461" y="290912"/>
                <a:ext cx="2880" cy="113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56A33C5-F1C3-4B48-A3DE-82F7CD1117F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40141" y="286592"/>
                  <a:ext cx="11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CA36C73-0D5E-4B53-9B26-9601F99F3ED1}"/>
                    </a:ext>
                  </a:extLst>
                </p14:cNvPr>
                <p14:cNvContentPartPr/>
                <p14:nvPr/>
              </p14:nvContentPartPr>
              <p14:xfrm>
                <a:off x="9648341" y="282272"/>
                <a:ext cx="193320" cy="127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CA36C73-0D5E-4B53-9B26-9601F99F3ED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44021" y="277952"/>
                  <a:ext cx="201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7C955E6-A13B-42D0-A2AA-C84F129B4A44}"/>
                    </a:ext>
                  </a:extLst>
                </p14:cNvPr>
                <p14:cNvContentPartPr/>
                <p14:nvPr/>
              </p14:nvContentPartPr>
              <p14:xfrm>
                <a:off x="9807461" y="474872"/>
                <a:ext cx="169920" cy="27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7C955E6-A13B-42D0-A2AA-C84F129B4A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03141" y="470552"/>
                  <a:ext cx="178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335C87F-A6F3-4E1D-9228-8635E4E7E23C}"/>
                    </a:ext>
                  </a:extLst>
                </p14:cNvPr>
                <p14:cNvContentPartPr/>
                <p14:nvPr/>
              </p14:nvContentPartPr>
              <p14:xfrm>
                <a:off x="10042181" y="390992"/>
                <a:ext cx="146880" cy="149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335C87F-A6F3-4E1D-9228-8635E4E7E23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37861" y="386672"/>
                  <a:ext cx="155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29F615F-7992-493B-9F4E-B91146EBDDB7}"/>
                    </a:ext>
                  </a:extLst>
                </p14:cNvPr>
                <p14:cNvContentPartPr/>
                <p14:nvPr/>
              </p14:nvContentPartPr>
              <p14:xfrm>
                <a:off x="10295261" y="412952"/>
                <a:ext cx="134640" cy="29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29F615F-7992-493B-9F4E-B91146EBDDB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90941" y="408632"/>
                  <a:ext cx="143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6E33AA8-B28C-4B52-98EE-D3095F109643}"/>
                    </a:ext>
                  </a:extLst>
                </p14:cNvPr>
                <p14:cNvContentPartPr/>
                <p14:nvPr/>
              </p14:nvContentPartPr>
              <p14:xfrm>
                <a:off x="10490021" y="335192"/>
                <a:ext cx="134640" cy="171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6E33AA8-B28C-4B52-98EE-D3095F1096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85701" y="330872"/>
                  <a:ext cx="143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5E795B3-94A1-4F6F-886A-DC4C53B0C569}"/>
                    </a:ext>
                  </a:extLst>
                </p14:cNvPr>
                <p14:cNvContentPartPr/>
                <p14:nvPr/>
              </p14:nvContentPartPr>
              <p14:xfrm>
                <a:off x="10015541" y="585752"/>
                <a:ext cx="192960" cy="39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5E795B3-94A1-4F6F-886A-DC4C53B0C56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11221" y="581432"/>
                  <a:ext cx="201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BF9F79-107F-44CE-B8A2-D62DB93EFE05}"/>
                    </a:ext>
                  </a:extLst>
                </p14:cNvPr>
                <p14:cNvContentPartPr/>
                <p14:nvPr/>
              </p14:nvContentPartPr>
              <p14:xfrm>
                <a:off x="10460501" y="542552"/>
                <a:ext cx="238320" cy="47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BF9F79-107F-44CE-B8A2-D62DB93EFE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56181" y="538232"/>
                  <a:ext cx="246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C5C4051-BBE3-4D9E-8AAF-E26D2A841EE0}"/>
                    </a:ext>
                  </a:extLst>
                </p14:cNvPr>
                <p14:cNvContentPartPr/>
                <p14:nvPr/>
              </p14:nvContentPartPr>
              <p14:xfrm>
                <a:off x="9507221" y="653432"/>
                <a:ext cx="636840" cy="171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C5C4051-BBE3-4D9E-8AAF-E26D2A841EE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02901" y="649112"/>
                  <a:ext cx="645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D83978E-B60A-437A-A3A5-90C1A84F57D8}"/>
                    </a:ext>
                  </a:extLst>
                </p14:cNvPr>
                <p14:cNvContentPartPr/>
                <p14:nvPr/>
              </p14:nvContentPartPr>
              <p14:xfrm>
                <a:off x="10121021" y="708872"/>
                <a:ext cx="522360" cy="101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D83978E-B60A-437A-A3A5-90C1A84F57D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16701" y="704552"/>
                  <a:ext cx="5310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5B68C69-D1C1-4CFF-86F3-0B4C7CAC8049}"/>
                  </a:ext>
                </a:extLst>
              </p14:cNvPr>
              <p14:cNvContentPartPr/>
              <p14:nvPr/>
            </p14:nvContentPartPr>
            <p14:xfrm>
              <a:off x="10013021" y="898952"/>
              <a:ext cx="129240" cy="1422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5B68C69-D1C1-4CFF-86F3-0B4C7CAC804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008701" y="894632"/>
                <a:ext cx="13788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231D070-F966-4B1B-9343-7D9B6A76F111}"/>
              </a:ext>
            </a:extLst>
          </p:cNvPr>
          <p:cNvGrpSpPr/>
          <p:nvPr/>
        </p:nvGrpSpPr>
        <p:grpSpPr>
          <a:xfrm>
            <a:off x="10885301" y="225392"/>
            <a:ext cx="763920" cy="248040"/>
            <a:chOff x="10885301" y="225392"/>
            <a:chExt cx="76392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162739A-CB79-4AD5-AF44-4CFA5E60A9DC}"/>
                    </a:ext>
                  </a:extLst>
                </p14:cNvPr>
                <p14:cNvContentPartPr/>
                <p14:nvPr/>
              </p14:nvContentPartPr>
              <p14:xfrm>
                <a:off x="10885301" y="387392"/>
                <a:ext cx="173160" cy="24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162739A-CB79-4AD5-AF44-4CFA5E60A9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80981" y="383072"/>
                  <a:ext cx="181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C7F1E92-2805-4C83-8D0D-1B88CBEC8D87}"/>
                    </a:ext>
                  </a:extLst>
                </p14:cNvPr>
                <p14:cNvContentPartPr/>
                <p14:nvPr/>
              </p14:nvContentPartPr>
              <p14:xfrm>
                <a:off x="10891061" y="427352"/>
                <a:ext cx="189360" cy="35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C7F1E92-2805-4C83-8D0D-1B88CBEC8D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86741" y="423032"/>
                  <a:ext cx="198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17F9A55-1253-40F9-9C60-5A0B7F2B6E1A}"/>
                    </a:ext>
                  </a:extLst>
                </p14:cNvPr>
                <p14:cNvContentPartPr/>
                <p14:nvPr/>
              </p14:nvContentPartPr>
              <p14:xfrm>
                <a:off x="11398661" y="294512"/>
                <a:ext cx="22320" cy="153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17F9A55-1253-40F9-9C60-5A0B7F2B6E1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94341" y="290192"/>
                  <a:ext cx="3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273BA8-1093-4D98-966A-9BA2E02E6918}"/>
                    </a:ext>
                  </a:extLst>
                </p14:cNvPr>
                <p14:cNvContentPartPr/>
                <p14:nvPr/>
              </p14:nvContentPartPr>
              <p14:xfrm>
                <a:off x="11267621" y="419072"/>
                <a:ext cx="322920" cy="54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273BA8-1093-4D98-966A-9BA2E02E69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63301" y="414752"/>
                  <a:ext cx="331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08C4D5B-5C5B-404E-ABA4-B25FA244ADFF}"/>
                    </a:ext>
                  </a:extLst>
                </p14:cNvPr>
                <p14:cNvContentPartPr/>
                <p14:nvPr/>
              </p14:nvContentPartPr>
              <p14:xfrm>
                <a:off x="11304341" y="225392"/>
                <a:ext cx="344880" cy="50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08C4D5B-5C5B-404E-ABA4-B25FA244ADF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00021" y="221072"/>
                  <a:ext cx="35352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9396F57E-F238-427C-8C97-8421567832D0}"/>
                  </a:ext>
                </a:extLst>
              </p14:cNvPr>
              <p14:cNvContentPartPr/>
              <p14:nvPr/>
            </p14:nvContentPartPr>
            <p14:xfrm>
              <a:off x="6951581" y="1789592"/>
              <a:ext cx="675000" cy="4575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9396F57E-F238-427C-8C97-8421567832D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947261" y="1785272"/>
                <a:ext cx="683640" cy="46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1DD3C1C-3429-4E35-9142-A328C33CF2D3}"/>
              </a:ext>
            </a:extLst>
          </p:cNvPr>
          <p:cNvGrpSpPr/>
          <p:nvPr/>
        </p:nvGrpSpPr>
        <p:grpSpPr>
          <a:xfrm>
            <a:off x="5980661" y="407192"/>
            <a:ext cx="1020240" cy="498240"/>
            <a:chOff x="5980661" y="407192"/>
            <a:chExt cx="1020240" cy="49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EEDE40B-97C2-463D-B462-7B80A8727948}"/>
                    </a:ext>
                  </a:extLst>
                </p14:cNvPr>
                <p14:cNvContentPartPr/>
                <p14:nvPr/>
              </p14:nvContentPartPr>
              <p14:xfrm>
                <a:off x="6285221" y="695912"/>
                <a:ext cx="76320" cy="651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EEDE40B-97C2-463D-B462-7B80A87279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80901" y="691592"/>
                  <a:ext cx="84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DC438BC-C960-464A-AADD-D864B603FBFA}"/>
                    </a:ext>
                  </a:extLst>
                </p14:cNvPr>
                <p14:cNvContentPartPr/>
                <p14:nvPr/>
              </p14:nvContentPartPr>
              <p14:xfrm>
                <a:off x="6357941" y="694472"/>
                <a:ext cx="47160" cy="128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DC438BC-C960-464A-AADD-D864B603FBF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53621" y="690152"/>
                  <a:ext cx="55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02F138A-26BF-4226-B327-19F354C462B4}"/>
                    </a:ext>
                  </a:extLst>
                </p14:cNvPr>
                <p14:cNvContentPartPr/>
                <p14:nvPr/>
              </p14:nvContentPartPr>
              <p14:xfrm>
                <a:off x="6437501" y="695912"/>
                <a:ext cx="173880" cy="50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02F138A-26BF-4226-B327-19F354C462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33181" y="691592"/>
                  <a:ext cx="182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BF0E291-02B2-42BA-8909-5B6BC9B74C25}"/>
                    </a:ext>
                  </a:extLst>
                </p14:cNvPr>
                <p14:cNvContentPartPr/>
                <p14:nvPr/>
              </p14:nvContentPartPr>
              <p14:xfrm>
                <a:off x="6690221" y="676112"/>
                <a:ext cx="97920" cy="43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BF0E291-02B2-42BA-8909-5B6BC9B74C2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85901" y="671792"/>
                  <a:ext cx="106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FE64624-0D93-4272-A0B3-F4149000E0AC}"/>
                    </a:ext>
                  </a:extLst>
                </p14:cNvPr>
                <p14:cNvContentPartPr/>
                <p14:nvPr/>
              </p14:nvContentPartPr>
              <p14:xfrm>
                <a:off x="6764741" y="588632"/>
                <a:ext cx="152640" cy="192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FE64624-0D93-4272-A0B3-F4149000E0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60421" y="584312"/>
                  <a:ext cx="161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961726-D2AE-4571-8E6A-1B47C90420F8}"/>
                    </a:ext>
                  </a:extLst>
                </p14:cNvPr>
                <p14:cNvContentPartPr/>
                <p14:nvPr/>
              </p14:nvContentPartPr>
              <p14:xfrm>
                <a:off x="6840701" y="587192"/>
                <a:ext cx="160200" cy="141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961726-D2AE-4571-8E6A-1B47C90420F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36381" y="582872"/>
                  <a:ext cx="168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B7AA148-1250-49E9-BA22-CCB61B83D3E7}"/>
                    </a:ext>
                  </a:extLst>
                </p14:cNvPr>
                <p14:cNvContentPartPr/>
                <p14:nvPr/>
              </p14:nvContentPartPr>
              <p14:xfrm>
                <a:off x="5980661" y="407192"/>
                <a:ext cx="979200" cy="498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B7AA148-1250-49E9-BA22-CCB61B83D3E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76341" y="402872"/>
                  <a:ext cx="987840" cy="50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CF6B83C6-B485-4E09-8068-2C88D572BF1D}"/>
                  </a:ext>
                </a:extLst>
              </p14:cNvPr>
              <p14:cNvContentPartPr/>
              <p14:nvPr/>
            </p14:nvContentPartPr>
            <p14:xfrm>
              <a:off x="6848981" y="1813712"/>
              <a:ext cx="779400" cy="4456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F6B83C6-B485-4E09-8068-2C88D572BF1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844661" y="1809392"/>
                <a:ext cx="78804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A9CFB9AF-F0BB-4A97-B1F4-DF0ABB1AE08A}"/>
                  </a:ext>
                </a:extLst>
              </p14:cNvPr>
              <p14:cNvContentPartPr/>
              <p14:nvPr/>
            </p14:nvContentPartPr>
            <p14:xfrm>
              <a:off x="578141" y="1215752"/>
              <a:ext cx="2911680" cy="1224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A9CFB9AF-F0BB-4A97-B1F4-DF0ABB1AE08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73821" y="1211432"/>
                <a:ext cx="29203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EBD99C5-8D96-4603-8F36-6BD26B1E9D9B}"/>
                  </a:ext>
                </a:extLst>
              </p14:cNvPr>
              <p14:cNvContentPartPr/>
              <p14:nvPr/>
            </p14:nvContentPartPr>
            <p14:xfrm>
              <a:off x="100061" y="667832"/>
              <a:ext cx="480960" cy="8406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EBD99C5-8D96-4603-8F36-6BD26B1E9D9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5741" y="663512"/>
                <a:ext cx="489600" cy="84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55D5B0F9-D76A-4D47-8496-E9E6F5F89B6A}"/>
              </a:ext>
            </a:extLst>
          </p:cNvPr>
          <p:cNvGrpSpPr/>
          <p:nvPr/>
        </p:nvGrpSpPr>
        <p:grpSpPr>
          <a:xfrm>
            <a:off x="7215821" y="2053472"/>
            <a:ext cx="1520280" cy="231480"/>
            <a:chOff x="7215821" y="2053472"/>
            <a:chExt cx="152028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B217E81-F07A-4331-B8D7-1E1A05200B2E}"/>
                    </a:ext>
                  </a:extLst>
                </p14:cNvPr>
                <p14:cNvContentPartPr/>
                <p14:nvPr/>
              </p14:nvContentPartPr>
              <p14:xfrm>
                <a:off x="7226981" y="2137352"/>
                <a:ext cx="351360" cy="147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B217E81-F07A-4331-B8D7-1E1A05200B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22661" y="2133032"/>
                  <a:ext cx="360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1D7C95D-8060-482D-B8B0-56CF683CCEF9}"/>
                    </a:ext>
                  </a:extLst>
                </p14:cNvPr>
                <p14:cNvContentPartPr/>
                <p14:nvPr/>
              </p14:nvContentPartPr>
              <p14:xfrm>
                <a:off x="7215821" y="2081552"/>
                <a:ext cx="37800" cy="25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1D7C95D-8060-482D-B8B0-56CF683CCEF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11501" y="2077232"/>
                  <a:ext cx="46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D43CB72-7DA5-43BB-93DB-F02CC98E1271}"/>
                    </a:ext>
                  </a:extLst>
                </p14:cNvPr>
                <p14:cNvContentPartPr/>
                <p14:nvPr/>
              </p14:nvContentPartPr>
              <p14:xfrm>
                <a:off x="7681301" y="2109272"/>
                <a:ext cx="151200" cy="163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D43CB72-7DA5-43BB-93DB-F02CC98E127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76981" y="2104952"/>
                  <a:ext cx="159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6C3257A-330C-46AC-842C-9BFD52E1B399}"/>
                    </a:ext>
                  </a:extLst>
                </p14:cNvPr>
                <p14:cNvContentPartPr/>
                <p14:nvPr/>
              </p14:nvContentPartPr>
              <p14:xfrm>
                <a:off x="7899101" y="2090552"/>
                <a:ext cx="138600" cy="153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6C3257A-330C-46AC-842C-9BFD52E1B39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94781" y="2086232"/>
                  <a:ext cx="147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EF2C2EB-180E-4927-8E07-751D9C1455C9}"/>
                    </a:ext>
                  </a:extLst>
                </p14:cNvPr>
                <p14:cNvContentPartPr/>
                <p14:nvPr/>
              </p14:nvContentPartPr>
              <p14:xfrm>
                <a:off x="8107901" y="2151032"/>
                <a:ext cx="78840" cy="20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EF2C2EB-180E-4927-8E07-751D9C1455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03581" y="2146712"/>
                  <a:ext cx="87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65AA61D-6491-4A53-B30D-2BB1EEE2FD05}"/>
                    </a:ext>
                  </a:extLst>
                </p14:cNvPr>
                <p14:cNvContentPartPr/>
                <p14:nvPr/>
              </p14:nvContentPartPr>
              <p14:xfrm>
                <a:off x="8317421" y="2095952"/>
                <a:ext cx="9360" cy="114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65AA61D-6491-4A53-B30D-2BB1EEE2FD0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13101" y="2091632"/>
                  <a:ext cx="18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7636BD2-0765-44BC-996A-63746D42025C}"/>
                    </a:ext>
                  </a:extLst>
                </p14:cNvPr>
                <p14:cNvContentPartPr/>
                <p14:nvPr/>
              </p14:nvContentPartPr>
              <p14:xfrm>
                <a:off x="8225261" y="2054912"/>
                <a:ext cx="186480" cy="169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7636BD2-0765-44BC-996A-63746D42025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20941" y="2050592"/>
                  <a:ext cx="195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838A3BB-1587-4E5E-8C94-78FE52CF9FD3}"/>
                    </a:ext>
                  </a:extLst>
                </p14:cNvPr>
                <p14:cNvContentPartPr/>
                <p14:nvPr/>
              </p14:nvContentPartPr>
              <p14:xfrm>
                <a:off x="8457821" y="2124752"/>
                <a:ext cx="104040" cy="66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838A3BB-1587-4E5E-8C94-78FE52CF9F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53501" y="2120432"/>
                  <a:ext cx="112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06FFC9-78A3-42C0-847C-AF40D9F4C79B}"/>
                    </a:ext>
                  </a:extLst>
                </p14:cNvPr>
                <p14:cNvContentPartPr/>
                <p14:nvPr/>
              </p14:nvContentPartPr>
              <p14:xfrm>
                <a:off x="8563661" y="2053472"/>
                <a:ext cx="172440" cy="136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06FFC9-78A3-42C0-847C-AF40D9F4C7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59341" y="2049152"/>
                  <a:ext cx="18108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BDC1142-1F80-4729-ACAD-7E6D33ED12FD}"/>
                  </a:ext>
                </a:extLst>
              </p14:cNvPr>
              <p14:cNvContentPartPr/>
              <p14:nvPr/>
            </p14:nvContentPartPr>
            <p14:xfrm>
              <a:off x="10958741" y="2695352"/>
              <a:ext cx="656640" cy="712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BDC1142-1F80-4729-ACAD-7E6D33ED12F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954421" y="2691032"/>
                <a:ext cx="665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941A9DC-17EF-406E-A061-3E748AF60F07}"/>
                  </a:ext>
                </a:extLst>
              </p14:cNvPr>
              <p14:cNvContentPartPr/>
              <p14:nvPr/>
            </p14:nvContentPartPr>
            <p14:xfrm>
              <a:off x="6944381" y="2954552"/>
              <a:ext cx="1588320" cy="174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941A9DC-17EF-406E-A061-3E748AF60F0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940061" y="2950232"/>
                <a:ext cx="159696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510F6EEE-A227-4BDE-B4FE-1390EF61EDE8}"/>
              </a:ext>
            </a:extLst>
          </p:cNvPr>
          <p:cNvGrpSpPr/>
          <p:nvPr/>
        </p:nvGrpSpPr>
        <p:grpSpPr>
          <a:xfrm>
            <a:off x="33821" y="2915672"/>
            <a:ext cx="6028920" cy="948240"/>
            <a:chOff x="33821" y="2915672"/>
            <a:chExt cx="6028920" cy="94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F05B38A-4EB1-4E46-B22F-EF4F7ADBE327}"/>
                    </a:ext>
                  </a:extLst>
                </p14:cNvPr>
                <p14:cNvContentPartPr/>
                <p14:nvPr/>
              </p14:nvContentPartPr>
              <p14:xfrm>
                <a:off x="3934061" y="3609752"/>
                <a:ext cx="1914840" cy="74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F05B38A-4EB1-4E46-B22F-EF4F7ADBE3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29741" y="3605432"/>
                  <a:ext cx="1923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FEA4BFE-E57F-4AB2-99D7-158364EC04EE}"/>
                    </a:ext>
                  </a:extLst>
                </p14:cNvPr>
                <p14:cNvContentPartPr/>
                <p14:nvPr/>
              </p14:nvContentPartPr>
              <p14:xfrm>
                <a:off x="4515461" y="3119072"/>
                <a:ext cx="159480" cy="172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FEA4BFE-E57F-4AB2-99D7-158364EC04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11141" y="3114752"/>
                  <a:ext cx="168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38EB55E-AF34-4F9C-ABFF-45D932900BA4}"/>
                    </a:ext>
                  </a:extLst>
                </p14:cNvPr>
                <p14:cNvContentPartPr/>
                <p14:nvPr/>
              </p14:nvContentPartPr>
              <p14:xfrm>
                <a:off x="4561901" y="3232472"/>
                <a:ext cx="144360" cy="25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38EB55E-AF34-4F9C-ABFF-45D932900BA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57581" y="3228152"/>
                  <a:ext cx="153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784866F-AD62-4D37-A047-9CB0BB18987C}"/>
                    </a:ext>
                  </a:extLst>
                </p14:cNvPr>
                <p14:cNvContentPartPr/>
                <p14:nvPr/>
              </p14:nvContentPartPr>
              <p14:xfrm>
                <a:off x="4728581" y="3195752"/>
                <a:ext cx="134280" cy="63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784866F-AD62-4D37-A047-9CB0BB1898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24261" y="3191432"/>
                  <a:ext cx="142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2AA863B-7AD2-42A4-84F8-1D223B9AC1C6}"/>
                    </a:ext>
                  </a:extLst>
                </p14:cNvPr>
                <p14:cNvContentPartPr/>
                <p14:nvPr/>
              </p14:nvContentPartPr>
              <p14:xfrm>
                <a:off x="4858541" y="3193232"/>
                <a:ext cx="137160" cy="172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2AA863B-7AD2-42A4-84F8-1D223B9AC1C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54221" y="3188912"/>
                  <a:ext cx="145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E074E97-A5F8-49B1-AA58-941F79EB2E6D}"/>
                    </a:ext>
                  </a:extLst>
                </p14:cNvPr>
                <p14:cNvContentPartPr/>
                <p14:nvPr/>
              </p14:nvContentPartPr>
              <p14:xfrm>
                <a:off x="5020181" y="3122672"/>
                <a:ext cx="88920" cy="128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E074E97-A5F8-49B1-AA58-941F79EB2E6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15861" y="3118352"/>
                  <a:ext cx="97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E5769EC-F6F3-4C22-9599-B82701BFA11D}"/>
                    </a:ext>
                  </a:extLst>
                </p14:cNvPr>
                <p14:cNvContentPartPr/>
                <p14:nvPr/>
              </p14:nvContentPartPr>
              <p14:xfrm>
                <a:off x="5127101" y="3103232"/>
                <a:ext cx="270360" cy="129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E5769EC-F6F3-4C22-9599-B82701BFA11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22781" y="3098912"/>
                  <a:ext cx="279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BB45620-9B9A-4D43-B335-3FE4C05B5524}"/>
                    </a:ext>
                  </a:extLst>
                </p14:cNvPr>
                <p14:cNvContentPartPr/>
                <p14:nvPr/>
              </p14:nvContentPartPr>
              <p14:xfrm>
                <a:off x="4039181" y="3026192"/>
                <a:ext cx="119880" cy="167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BB45620-9B9A-4D43-B335-3FE4C05B55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34861" y="3021872"/>
                  <a:ext cx="128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6C4581B-FC74-4F36-AD66-E70FF235451D}"/>
                    </a:ext>
                  </a:extLst>
                </p14:cNvPr>
                <p14:cNvContentPartPr/>
                <p14:nvPr/>
              </p14:nvContentPartPr>
              <p14:xfrm>
                <a:off x="4191101" y="3114392"/>
                <a:ext cx="56160" cy="72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6C4581B-FC74-4F36-AD66-E70FF235451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86781" y="3110072"/>
                  <a:ext cx="64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6E6E392-4357-447B-AC62-D3F338DE5564}"/>
                    </a:ext>
                  </a:extLst>
                </p14:cNvPr>
                <p14:cNvContentPartPr/>
                <p14:nvPr/>
              </p14:nvContentPartPr>
              <p14:xfrm>
                <a:off x="4289021" y="3036632"/>
                <a:ext cx="65880" cy="150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6E6E392-4357-447B-AC62-D3F338DE556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84701" y="3032312"/>
                  <a:ext cx="74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8AE4A40-FFC1-481E-9B1B-B7CB14469BB1}"/>
                    </a:ext>
                  </a:extLst>
                </p14:cNvPr>
                <p14:cNvContentPartPr/>
                <p14:nvPr/>
              </p14:nvContentPartPr>
              <p14:xfrm>
                <a:off x="4358141" y="3048512"/>
                <a:ext cx="109080" cy="133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8AE4A40-FFC1-481E-9B1B-B7CB14469BB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53821" y="3044192"/>
                  <a:ext cx="117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582E779-9192-43A8-84FF-03BD3C94B1A9}"/>
                    </a:ext>
                  </a:extLst>
                </p14:cNvPr>
                <p14:cNvContentPartPr/>
                <p14:nvPr/>
              </p14:nvContentPartPr>
              <p14:xfrm>
                <a:off x="1324781" y="3016832"/>
                <a:ext cx="157680" cy="172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582E779-9192-43A8-84FF-03BD3C94B1A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20461" y="3012512"/>
                  <a:ext cx="166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FB0BCBE-6C7A-41DA-B0F2-2EF9F6865445}"/>
                    </a:ext>
                  </a:extLst>
                </p14:cNvPr>
                <p14:cNvContentPartPr/>
                <p14:nvPr/>
              </p14:nvContentPartPr>
              <p14:xfrm>
                <a:off x="1510541" y="3010352"/>
                <a:ext cx="217800" cy="150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FB0BCBE-6C7A-41DA-B0F2-2EF9F686544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06221" y="3006032"/>
                  <a:ext cx="226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DDDD5B6-E900-4428-B9C2-8C3D210AE832}"/>
                    </a:ext>
                  </a:extLst>
                </p14:cNvPr>
                <p14:cNvContentPartPr/>
                <p14:nvPr/>
              </p14:nvContentPartPr>
              <p14:xfrm>
                <a:off x="1723661" y="3025472"/>
                <a:ext cx="142200" cy="119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DDDD5B6-E900-4428-B9C2-8C3D210AE83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19341" y="3021152"/>
                  <a:ext cx="150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BDCD4AA-4C56-471B-B1DE-28D811508DED}"/>
                    </a:ext>
                  </a:extLst>
                </p14:cNvPr>
                <p14:cNvContentPartPr/>
                <p14:nvPr/>
              </p14:nvContentPartPr>
              <p14:xfrm>
                <a:off x="1887101" y="3087392"/>
                <a:ext cx="120600" cy="47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BDCD4AA-4C56-471B-B1DE-28D811508DE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82781" y="3083072"/>
                  <a:ext cx="129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B28312A-4056-4591-9328-9E55068AECB2}"/>
                    </a:ext>
                  </a:extLst>
                </p14:cNvPr>
                <p14:cNvContentPartPr/>
                <p14:nvPr/>
              </p14:nvContentPartPr>
              <p14:xfrm>
                <a:off x="2048021" y="3076952"/>
                <a:ext cx="71280" cy="55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B28312A-4056-4591-9328-9E55068AECB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43701" y="3072632"/>
                  <a:ext cx="79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23910D2-62C9-406B-BD02-DB3E0D43F6D7}"/>
                    </a:ext>
                  </a:extLst>
                </p14:cNvPr>
                <p14:cNvContentPartPr/>
                <p14:nvPr/>
              </p14:nvContentPartPr>
              <p14:xfrm>
                <a:off x="2149541" y="3083432"/>
                <a:ext cx="93240" cy="51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23910D2-62C9-406B-BD02-DB3E0D43F6D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45221" y="3079112"/>
                  <a:ext cx="101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9C1ECF5-5B63-41D0-8949-8058539CA35E}"/>
                    </a:ext>
                  </a:extLst>
                </p14:cNvPr>
                <p14:cNvContentPartPr/>
                <p14:nvPr/>
              </p14:nvContentPartPr>
              <p14:xfrm>
                <a:off x="2229821" y="2982272"/>
                <a:ext cx="106920" cy="142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9C1ECF5-5B63-41D0-8949-8058539CA35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25501" y="2977952"/>
                  <a:ext cx="115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8C7AABD-577C-4EDF-865F-DD486F4872C7}"/>
                    </a:ext>
                  </a:extLst>
                </p14:cNvPr>
                <p14:cNvContentPartPr/>
                <p14:nvPr/>
              </p14:nvContentPartPr>
              <p14:xfrm>
                <a:off x="2323781" y="2977232"/>
                <a:ext cx="209160" cy="151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8C7AABD-577C-4EDF-865F-DD486F4872C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19461" y="2972912"/>
                  <a:ext cx="21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1FD70A3-6A63-4C02-AE00-55D34B4A808A}"/>
                    </a:ext>
                  </a:extLst>
                </p14:cNvPr>
                <p14:cNvContentPartPr/>
                <p14:nvPr/>
              </p14:nvContentPartPr>
              <p14:xfrm>
                <a:off x="2519621" y="3017912"/>
                <a:ext cx="250200" cy="201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1FD70A3-6A63-4C02-AE00-55D34B4A808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15301" y="3013592"/>
                  <a:ext cx="258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4C0CB46-B98A-4AB0-9E92-B8EDD8D5D823}"/>
                    </a:ext>
                  </a:extLst>
                </p14:cNvPr>
                <p14:cNvContentPartPr/>
                <p14:nvPr/>
              </p14:nvContentPartPr>
              <p14:xfrm>
                <a:off x="3491981" y="3085952"/>
                <a:ext cx="245160" cy="9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4C0CB46-B98A-4AB0-9E92-B8EDD8D5D82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87661" y="3081632"/>
                  <a:ext cx="253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1750DE1-9CDB-405F-99C8-3DE6C8E8158B}"/>
                    </a:ext>
                  </a:extLst>
                </p14:cNvPr>
                <p14:cNvContentPartPr/>
                <p14:nvPr/>
              </p14:nvContentPartPr>
              <p14:xfrm>
                <a:off x="3545981" y="3111872"/>
                <a:ext cx="235080" cy="32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1750DE1-9CDB-405F-99C8-3DE6C8E8158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41661" y="3107552"/>
                  <a:ext cx="24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4228373-4D04-4D3A-A1F5-EC90C55AE28F}"/>
                    </a:ext>
                  </a:extLst>
                </p14:cNvPr>
                <p14:cNvContentPartPr/>
                <p14:nvPr/>
              </p14:nvContentPartPr>
              <p14:xfrm>
                <a:off x="834461" y="3659072"/>
                <a:ext cx="5228280" cy="204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4228373-4D04-4D3A-A1F5-EC90C55AE28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0141" y="3654752"/>
                  <a:ext cx="5236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A63937B-5264-4E4B-94CB-F5EAFC760358}"/>
                    </a:ext>
                  </a:extLst>
                </p14:cNvPr>
                <p14:cNvContentPartPr/>
                <p14:nvPr/>
              </p14:nvContentPartPr>
              <p14:xfrm>
                <a:off x="726101" y="3668072"/>
                <a:ext cx="309600" cy="113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A63937B-5264-4E4B-94CB-F5EAFC76035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1781" y="3663752"/>
                  <a:ext cx="318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DFF6A66-3504-4875-9646-0F9B5AC1A284}"/>
                    </a:ext>
                  </a:extLst>
                </p14:cNvPr>
                <p14:cNvContentPartPr/>
                <p14:nvPr/>
              </p14:nvContentPartPr>
              <p14:xfrm>
                <a:off x="874061" y="3291512"/>
                <a:ext cx="1080" cy="34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DFF6A66-3504-4875-9646-0F9B5AC1A28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9741" y="3287192"/>
                  <a:ext cx="9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E47F755-3021-4DC1-BC79-A18D2462723D}"/>
                    </a:ext>
                  </a:extLst>
                </p14:cNvPr>
                <p14:cNvContentPartPr/>
                <p14:nvPr/>
              </p14:nvContentPartPr>
              <p14:xfrm>
                <a:off x="717101" y="3123392"/>
                <a:ext cx="249480" cy="622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E47F755-3021-4DC1-BC79-A18D2462723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2781" y="3119072"/>
                  <a:ext cx="2581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069FE63-18CB-4D32-93A5-B84D39B2D1B9}"/>
                    </a:ext>
                  </a:extLst>
                </p14:cNvPr>
                <p14:cNvContentPartPr/>
                <p14:nvPr/>
              </p14:nvContentPartPr>
              <p14:xfrm>
                <a:off x="3836501" y="3225992"/>
                <a:ext cx="410760" cy="480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069FE63-18CB-4D32-93A5-B84D39B2D1B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832181" y="3221672"/>
                  <a:ext cx="4194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6A780CD-3DC7-408D-8A74-9F265C88958A}"/>
                    </a:ext>
                  </a:extLst>
                </p14:cNvPr>
                <p14:cNvContentPartPr/>
                <p14:nvPr/>
              </p14:nvContentPartPr>
              <p14:xfrm>
                <a:off x="33821" y="2915672"/>
                <a:ext cx="618840" cy="903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6A780CD-3DC7-408D-8A74-9F265C88958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9501" y="2911352"/>
                  <a:ext cx="627480" cy="91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8A102D9-8FD9-4C09-BD3A-BC017214ECAB}"/>
                  </a:ext>
                </a:extLst>
              </p14:cNvPr>
              <p14:cNvContentPartPr/>
              <p14:nvPr/>
            </p14:nvContentPartPr>
            <p14:xfrm>
              <a:off x="5640821" y="1376672"/>
              <a:ext cx="1063440" cy="5835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8A102D9-8FD9-4C09-BD3A-BC017214ECA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636501" y="1372352"/>
                <a:ext cx="107208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C0020E0-B097-42BE-B194-634960A789ED}"/>
                  </a:ext>
                </a:extLst>
              </p14:cNvPr>
              <p14:cNvContentPartPr/>
              <p14:nvPr/>
            </p14:nvContentPartPr>
            <p14:xfrm>
              <a:off x="3023261" y="5925272"/>
              <a:ext cx="1560960" cy="6188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C0020E0-B097-42BE-B194-634960A789E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018941" y="5920952"/>
                <a:ext cx="1569600" cy="6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0607" y="0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Zinsabhängigkeit der Investitionen (</a:t>
            </a:r>
            <a:r>
              <a:rPr lang="de-DE" sz="2903" b="1" dirty="0" err="1"/>
              <a:t>Keynesianische</a:t>
            </a:r>
            <a:r>
              <a:rPr lang="de-DE" sz="2903" b="1" dirty="0"/>
              <a:t> Investitionshypothese)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Investitionen sind vom Zinssatz abhängig: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mit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Autonome Investitionen </a:t>
            </a:r>
            <a:r>
              <a:rPr lang="de-DE" sz="7200" dirty="0"/>
              <a:t>Warum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Die Rendite i* eines Investitionsobjektes                                          wird mit dem Kapitalmarktzins i verglichen (Grenzleistungsfähigkeit des Kapitals)                                         → </a:t>
            </a:r>
            <a:r>
              <a:rPr lang="de-DE" sz="7200" dirty="0" err="1"/>
              <a:t>Keynesianische</a:t>
            </a:r>
            <a:r>
              <a:rPr lang="de-DE" sz="7200" dirty="0"/>
              <a:t>                                                  Investitionshypothese.</a:t>
            </a:r>
          </a:p>
          <a:p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Eine Investition wird durchgeführt wenn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Das aggregierte Investitionsvolumen entspricht 			der Summe aller Investitionsobjekt mit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Der Zins wiederspiegelt die Opportunitätskosten einer Investition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CA7E9D7-3B4C-4549-915F-33F8EDA027DE}"/>
                  </a:ext>
                </a:extLst>
              </p14:cNvPr>
              <p14:cNvContentPartPr/>
              <p14:nvPr/>
            </p14:nvContentPartPr>
            <p14:xfrm>
              <a:off x="71779" y="716432"/>
              <a:ext cx="4426200" cy="37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CA7E9D7-3B4C-4549-915F-33F8EDA027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59" y="712112"/>
                <a:ext cx="4434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C6F5AB7-7915-41B9-A40D-601F23A462F4}"/>
                  </a:ext>
                </a:extLst>
              </p14:cNvPr>
              <p14:cNvContentPartPr/>
              <p14:nvPr/>
            </p14:nvContentPartPr>
            <p14:xfrm>
              <a:off x="3266059" y="1522832"/>
              <a:ext cx="182160" cy="180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C6F5AB7-7915-41B9-A40D-601F23A462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1739" y="1518512"/>
                <a:ext cx="1908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00FABA5-6983-47BE-873D-4117937FC9EC}"/>
                  </a:ext>
                </a:extLst>
              </p14:cNvPr>
              <p14:cNvContentPartPr/>
              <p14:nvPr/>
            </p14:nvContentPartPr>
            <p14:xfrm>
              <a:off x="3554059" y="1191992"/>
              <a:ext cx="144720" cy="3592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00FABA5-6983-47BE-873D-4117937FC9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9739" y="1187672"/>
                <a:ext cx="15336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DCA8748-44E7-487A-90CB-7BCB8E5E103A}"/>
                  </a:ext>
                </a:extLst>
              </p14:cNvPr>
              <p14:cNvContentPartPr/>
              <p14:nvPr/>
            </p14:nvContentPartPr>
            <p14:xfrm>
              <a:off x="6035899" y="435992"/>
              <a:ext cx="5286240" cy="1216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DCA8748-44E7-487A-90CB-7BCB8E5E10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1579" y="431672"/>
                <a:ext cx="5294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20CDEFF-A45F-4C10-8D5C-CBFE572A0B61}"/>
                  </a:ext>
                </a:extLst>
              </p14:cNvPr>
              <p14:cNvContentPartPr/>
              <p14:nvPr/>
            </p14:nvContentPartPr>
            <p14:xfrm>
              <a:off x="1651099" y="2511392"/>
              <a:ext cx="3555720" cy="1170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20CDEFF-A45F-4C10-8D5C-CBFE572A0B6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6779" y="2507072"/>
                <a:ext cx="3564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14AB4BF7-8860-4CF1-A5DA-744D8C7919A2}"/>
                  </a:ext>
                </a:extLst>
              </p14:cNvPr>
              <p14:cNvContentPartPr/>
              <p14:nvPr/>
            </p14:nvContentPartPr>
            <p14:xfrm>
              <a:off x="596659" y="3326792"/>
              <a:ext cx="2732400" cy="10605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14AB4BF7-8860-4CF1-A5DA-744D8C7919A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2339" y="3322472"/>
                <a:ext cx="2741040" cy="10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0D1FE3B9-66F7-4FA5-BC3F-815849C32EFF}"/>
                  </a:ext>
                </a:extLst>
              </p14:cNvPr>
              <p14:cNvContentPartPr/>
              <p14:nvPr/>
            </p14:nvContentPartPr>
            <p14:xfrm>
              <a:off x="194179" y="3570512"/>
              <a:ext cx="325800" cy="5144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0D1FE3B9-66F7-4FA5-BC3F-815849C32E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859" y="3566192"/>
                <a:ext cx="33444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5DF13FC7-F5D7-4AA9-A597-4F37E6B9FC94}"/>
                  </a:ext>
                </a:extLst>
              </p14:cNvPr>
              <p14:cNvContentPartPr/>
              <p14:nvPr/>
            </p14:nvContentPartPr>
            <p14:xfrm>
              <a:off x="143779" y="3400592"/>
              <a:ext cx="3110400" cy="87300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5DF13FC7-F5D7-4AA9-A597-4F37E6B9FC9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9459" y="3396272"/>
                <a:ext cx="311904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691F1A61-3A28-4292-B991-284A574C41C7}"/>
                  </a:ext>
                </a:extLst>
              </p14:cNvPr>
              <p14:cNvContentPartPr/>
              <p14:nvPr/>
            </p14:nvContentPartPr>
            <p14:xfrm>
              <a:off x="2874379" y="4172432"/>
              <a:ext cx="360" cy="36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691F1A61-3A28-4292-B991-284A574C41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70059" y="41681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5371ECEE-CB5A-4B5E-BDF4-C89312BF9593}"/>
                  </a:ext>
                </a:extLst>
              </p14:cNvPr>
              <p14:cNvContentPartPr/>
              <p14:nvPr/>
            </p14:nvContentPartPr>
            <p14:xfrm>
              <a:off x="5944099" y="4572752"/>
              <a:ext cx="254160" cy="3240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5371ECEE-CB5A-4B5E-BDF4-C89312BF95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39779" y="4568432"/>
                <a:ext cx="2628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71DBB7AB-17D7-4F82-BFF1-D1FEB01EB136}"/>
                  </a:ext>
                </a:extLst>
              </p14:cNvPr>
              <p14:cNvContentPartPr/>
              <p14:nvPr/>
            </p14:nvContentPartPr>
            <p14:xfrm>
              <a:off x="6264499" y="4515872"/>
              <a:ext cx="231840" cy="14004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71DBB7AB-17D7-4F82-BFF1-D1FEB01EB1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60179" y="4511552"/>
                <a:ext cx="24048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2" name="Gruppieren 441">
            <a:extLst>
              <a:ext uri="{FF2B5EF4-FFF2-40B4-BE49-F238E27FC236}">
                <a16:creationId xmlns:a16="http://schemas.microsoft.com/office/drawing/2014/main" id="{D12B8ACD-6835-40B7-B21E-1EC358342E5E}"/>
              </a:ext>
            </a:extLst>
          </p:cNvPr>
          <p:cNvGrpSpPr/>
          <p:nvPr/>
        </p:nvGrpSpPr>
        <p:grpSpPr>
          <a:xfrm>
            <a:off x="-4181" y="476672"/>
            <a:ext cx="11918880" cy="5212080"/>
            <a:chOff x="-4181" y="476672"/>
            <a:chExt cx="11918880" cy="521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EF2D791-40D4-46F7-9941-31A472957CE5}"/>
                    </a:ext>
                  </a:extLst>
                </p14:cNvPr>
                <p14:cNvContentPartPr/>
                <p14:nvPr/>
              </p14:nvContentPartPr>
              <p14:xfrm>
                <a:off x="3702019" y="1235192"/>
                <a:ext cx="141120" cy="228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EF2D791-40D4-46F7-9941-31A472957CE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97699" y="1230872"/>
                  <a:ext cx="149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381544B-E009-4A16-8106-AD40046AE690}"/>
                    </a:ext>
                  </a:extLst>
                </p14:cNvPr>
                <p14:cNvContentPartPr/>
                <p14:nvPr/>
              </p14:nvContentPartPr>
              <p14:xfrm>
                <a:off x="4159579" y="1079312"/>
                <a:ext cx="669240" cy="597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381544B-E009-4A16-8106-AD40046AE6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55259" y="1074992"/>
                  <a:ext cx="67788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BF5A955-ADAC-488E-9651-4F2EA6DEB1DC}"/>
                    </a:ext>
                  </a:extLst>
                </p14:cNvPr>
                <p14:cNvContentPartPr/>
                <p14:nvPr/>
              </p14:nvContentPartPr>
              <p14:xfrm>
                <a:off x="5292139" y="546872"/>
                <a:ext cx="16200" cy="1238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BF5A955-ADAC-488E-9651-4F2EA6DEB1D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87819" y="542552"/>
                  <a:ext cx="24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A5100CD-FFE1-4E69-810A-E285AEF3831A}"/>
                    </a:ext>
                  </a:extLst>
                </p14:cNvPr>
                <p14:cNvContentPartPr/>
                <p14:nvPr/>
              </p14:nvContentPartPr>
              <p14:xfrm>
                <a:off x="5210059" y="640112"/>
                <a:ext cx="211320" cy="45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A5100CD-FFE1-4E69-810A-E285AEF383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05739" y="635792"/>
                  <a:ext cx="219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0B4E944-1CC5-4BCA-8A60-0332DB05FEDC}"/>
                    </a:ext>
                  </a:extLst>
                </p14:cNvPr>
                <p14:cNvContentPartPr/>
                <p14:nvPr/>
              </p14:nvContentPartPr>
              <p14:xfrm>
                <a:off x="5184139" y="526352"/>
                <a:ext cx="253440" cy="27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0B4E944-1CC5-4BCA-8A60-0332DB05FED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79819" y="522032"/>
                  <a:ext cx="262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A240003-54FA-4E59-A877-BEC3BFC02352}"/>
                    </a:ext>
                  </a:extLst>
                </p14:cNvPr>
                <p14:cNvContentPartPr/>
                <p14:nvPr/>
              </p14:nvContentPartPr>
              <p14:xfrm>
                <a:off x="5456659" y="476672"/>
                <a:ext cx="121320" cy="2116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A240003-54FA-4E59-A877-BEC3BFC023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52339" y="472352"/>
                  <a:ext cx="129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51CB162-47BE-492E-8EDA-2BB5AF866501}"/>
                    </a:ext>
                  </a:extLst>
                </p14:cNvPr>
                <p14:cNvContentPartPr/>
                <p14:nvPr/>
              </p14:nvContentPartPr>
              <p14:xfrm>
                <a:off x="5652499" y="555512"/>
                <a:ext cx="77760" cy="66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51CB162-47BE-492E-8EDA-2BB5AF8665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48179" y="551192"/>
                  <a:ext cx="86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71EEFF8-A827-43B3-9343-26B674778DF2}"/>
                    </a:ext>
                  </a:extLst>
                </p14:cNvPr>
                <p14:cNvContentPartPr/>
                <p14:nvPr/>
              </p14:nvContentPartPr>
              <p14:xfrm>
                <a:off x="5677699" y="493592"/>
                <a:ext cx="10800" cy="5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71EEFF8-A827-43B3-9343-26B674778D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73379" y="489272"/>
                  <a:ext cx="19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9C02B1C-6442-4DB0-A6DB-235A7C8D0375}"/>
                    </a:ext>
                  </a:extLst>
                </p14:cNvPr>
                <p14:cNvContentPartPr/>
                <p14:nvPr/>
              </p14:nvContentPartPr>
              <p14:xfrm>
                <a:off x="5708659" y="481712"/>
                <a:ext cx="122760" cy="221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9C02B1C-6442-4DB0-A6DB-235A7C8D03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04339" y="477392"/>
                  <a:ext cx="131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6746B57-08BD-4AEF-883D-88BB06B4A844}"/>
                    </a:ext>
                  </a:extLst>
                </p14:cNvPr>
                <p14:cNvContentPartPr/>
                <p14:nvPr/>
              </p14:nvContentPartPr>
              <p14:xfrm>
                <a:off x="10401979" y="574232"/>
                <a:ext cx="14400" cy="918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6746B57-08BD-4AEF-883D-88BB06B4A8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97659" y="569912"/>
                  <a:ext cx="23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604A044-D8D8-47A5-8F43-B067964577DB}"/>
                    </a:ext>
                  </a:extLst>
                </p14:cNvPr>
                <p14:cNvContentPartPr/>
                <p14:nvPr/>
              </p14:nvContentPartPr>
              <p14:xfrm>
                <a:off x="10401979" y="555512"/>
                <a:ext cx="115920" cy="115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604A044-D8D8-47A5-8F43-B067964577D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97659" y="551192"/>
                  <a:ext cx="124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9813008-3935-4BEC-A143-BE049D72C494}"/>
                    </a:ext>
                  </a:extLst>
                </p14:cNvPr>
                <p14:cNvContentPartPr/>
                <p14:nvPr/>
              </p14:nvContentPartPr>
              <p14:xfrm>
                <a:off x="10394779" y="597632"/>
                <a:ext cx="160920" cy="80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9813008-3935-4BEC-A143-BE049D72C49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90459" y="593312"/>
                  <a:ext cx="169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877DDAD-B021-45D7-906B-A3BFF7C53489}"/>
                    </a:ext>
                  </a:extLst>
                </p14:cNvPr>
                <p14:cNvContentPartPr/>
                <p14:nvPr/>
              </p14:nvContentPartPr>
              <p14:xfrm>
                <a:off x="10580179" y="631472"/>
                <a:ext cx="166680" cy="82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877DDAD-B021-45D7-906B-A3BFF7C534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75859" y="627152"/>
                  <a:ext cx="175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293FAC7-38F9-47F6-BAB2-CC35A52E4C55}"/>
                    </a:ext>
                  </a:extLst>
                </p14:cNvPr>
                <p14:cNvContentPartPr/>
                <p14:nvPr/>
              </p14:nvContentPartPr>
              <p14:xfrm>
                <a:off x="10809499" y="575672"/>
                <a:ext cx="113400" cy="550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293FAC7-38F9-47F6-BAB2-CC35A52E4C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05179" y="571352"/>
                  <a:ext cx="122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B477F2B-3375-414C-9E8D-86EFEA35669E}"/>
                    </a:ext>
                  </a:extLst>
                </p14:cNvPr>
                <p14:cNvContentPartPr/>
                <p14:nvPr/>
              </p14:nvContentPartPr>
              <p14:xfrm>
                <a:off x="11014339" y="543992"/>
                <a:ext cx="97560" cy="860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B477F2B-3375-414C-9E8D-86EFEA35669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10019" y="539672"/>
                  <a:ext cx="106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2B1F528-F4F1-4549-95AF-1B08925CA75D}"/>
                    </a:ext>
                  </a:extLst>
                </p14:cNvPr>
                <p14:cNvContentPartPr/>
                <p14:nvPr/>
              </p14:nvContentPartPr>
              <p14:xfrm>
                <a:off x="11195419" y="571712"/>
                <a:ext cx="131760" cy="576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2B1F528-F4F1-4549-95AF-1B08925CA75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91099" y="567392"/>
                  <a:ext cx="140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F8AD77F-16EC-4176-9B05-83450F35CA02}"/>
                    </a:ext>
                  </a:extLst>
                </p14:cNvPr>
                <p14:cNvContentPartPr/>
                <p14:nvPr/>
              </p14:nvContentPartPr>
              <p14:xfrm>
                <a:off x="8243059" y="856112"/>
                <a:ext cx="108000" cy="182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F8AD77F-16EC-4176-9B05-83450F35CA0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38739" y="851792"/>
                  <a:ext cx="116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7068094-DECD-42A9-8625-0F246720AD8D}"/>
                    </a:ext>
                  </a:extLst>
                </p14:cNvPr>
                <p14:cNvContentPartPr/>
                <p14:nvPr/>
              </p14:nvContentPartPr>
              <p14:xfrm>
                <a:off x="8417659" y="840632"/>
                <a:ext cx="90360" cy="91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7068094-DECD-42A9-8625-0F246720AD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13339" y="836312"/>
                  <a:ext cx="99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722832A-B98A-4907-B12F-136DC068B739}"/>
                    </a:ext>
                  </a:extLst>
                </p14:cNvPr>
                <p14:cNvContentPartPr/>
                <p14:nvPr/>
              </p14:nvContentPartPr>
              <p14:xfrm>
                <a:off x="8586139" y="803192"/>
                <a:ext cx="108720" cy="1216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722832A-B98A-4907-B12F-136DC068B73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81819" y="798872"/>
                  <a:ext cx="117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EDF83FF-E5FD-422D-A5A6-188C6E2717A5}"/>
                    </a:ext>
                  </a:extLst>
                </p14:cNvPr>
                <p14:cNvContentPartPr/>
                <p14:nvPr/>
              </p14:nvContentPartPr>
              <p14:xfrm>
                <a:off x="8464819" y="585752"/>
                <a:ext cx="54360" cy="990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EDF83FF-E5FD-422D-A5A6-188C6E2717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60499" y="581432"/>
                  <a:ext cx="63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B937226-FF34-4A80-BB2C-C20668420095}"/>
                    </a:ext>
                  </a:extLst>
                </p14:cNvPr>
                <p14:cNvContentPartPr/>
                <p14:nvPr/>
              </p14:nvContentPartPr>
              <p14:xfrm>
                <a:off x="8488579" y="582152"/>
                <a:ext cx="112320" cy="1130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B937226-FF34-4A80-BB2C-C206684200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84259" y="577832"/>
                  <a:ext cx="120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AAA5C90-0492-48E6-A453-359804E52382}"/>
                    </a:ext>
                  </a:extLst>
                </p14:cNvPr>
                <p14:cNvContentPartPr/>
                <p14:nvPr/>
              </p14:nvContentPartPr>
              <p14:xfrm>
                <a:off x="9259699" y="703472"/>
                <a:ext cx="16560" cy="788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AAA5C90-0492-48E6-A453-359804E5238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55379" y="699152"/>
                  <a:ext cx="25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122B153-67AD-4DC5-B44F-C5E71CA00941}"/>
                    </a:ext>
                  </a:extLst>
                </p14:cNvPr>
                <p14:cNvContentPartPr/>
                <p14:nvPr/>
              </p14:nvContentPartPr>
              <p14:xfrm>
                <a:off x="9249619" y="676112"/>
                <a:ext cx="114120" cy="21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122B153-67AD-4DC5-B44F-C5E71CA009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45299" y="671792"/>
                  <a:ext cx="122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4FBF533-109A-404F-AFAA-372D14BE81D9}"/>
                    </a:ext>
                  </a:extLst>
                </p14:cNvPr>
                <p14:cNvContentPartPr/>
                <p14:nvPr/>
              </p14:nvContentPartPr>
              <p14:xfrm>
                <a:off x="9247459" y="697712"/>
                <a:ext cx="132120" cy="864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4FBF533-109A-404F-AFAA-372D14BE81D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43139" y="693392"/>
                  <a:ext cx="140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0B65A18-DF67-437E-901E-217675871801}"/>
                    </a:ext>
                  </a:extLst>
                </p14:cNvPr>
                <p14:cNvContentPartPr/>
                <p14:nvPr/>
              </p14:nvContentPartPr>
              <p14:xfrm>
                <a:off x="9448699" y="702392"/>
                <a:ext cx="84600" cy="72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0B65A18-DF67-437E-901E-2176758718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44379" y="698072"/>
                  <a:ext cx="93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E5E6E85-7EB6-4FE5-BB11-FCB87C7A8578}"/>
                    </a:ext>
                  </a:extLst>
                </p14:cNvPr>
                <p14:cNvContentPartPr/>
                <p14:nvPr/>
              </p14:nvContentPartPr>
              <p14:xfrm>
                <a:off x="9653899" y="631472"/>
                <a:ext cx="129600" cy="33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E5E6E85-7EB6-4FE5-BB11-FCB87C7A857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49579" y="627152"/>
                  <a:ext cx="138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08DBB01-BA1A-4945-92F6-F4E610705C59}"/>
                    </a:ext>
                  </a:extLst>
                </p14:cNvPr>
                <p14:cNvContentPartPr/>
                <p14:nvPr/>
              </p14:nvContentPartPr>
              <p14:xfrm>
                <a:off x="9691699" y="670712"/>
                <a:ext cx="130320" cy="24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08DBB01-BA1A-4945-92F6-F4E610705C5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87379" y="666392"/>
                  <a:ext cx="138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B3E2EBB-EF13-4DC6-9AAA-DC322DEE3CCE}"/>
                    </a:ext>
                  </a:extLst>
                </p14:cNvPr>
                <p14:cNvContentPartPr/>
                <p14:nvPr/>
              </p14:nvContentPartPr>
              <p14:xfrm>
                <a:off x="9843619" y="577472"/>
                <a:ext cx="165600" cy="1342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B3E2EBB-EF13-4DC6-9AAA-DC322DEE3C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39299" y="573152"/>
                  <a:ext cx="174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67F676C-B881-438F-BAE3-1036CD79BCDE}"/>
                    </a:ext>
                  </a:extLst>
                </p14:cNvPr>
                <p14:cNvContentPartPr/>
                <p14:nvPr/>
              </p14:nvContentPartPr>
              <p14:xfrm>
                <a:off x="8499379" y="1369832"/>
                <a:ext cx="115920" cy="1220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67F676C-B881-438F-BAE3-1036CD79BC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95059" y="1365512"/>
                  <a:ext cx="124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4AEE956-9757-417E-B04E-0A1183313E39}"/>
                    </a:ext>
                  </a:extLst>
                </p14:cNvPr>
                <p14:cNvContentPartPr/>
                <p14:nvPr/>
              </p14:nvContentPartPr>
              <p14:xfrm>
                <a:off x="8676139" y="1054472"/>
                <a:ext cx="1338120" cy="3801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4AEE956-9757-417E-B04E-0A1183313E3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71819" y="1050152"/>
                  <a:ext cx="13467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EF84826-26D3-48C0-9275-C0A1FC4CE325}"/>
                    </a:ext>
                  </a:extLst>
                </p14:cNvPr>
                <p14:cNvContentPartPr/>
                <p14:nvPr/>
              </p14:nvContentPartPr>
              <p14:xfrm>
                <a:off x="9548419" y="1314392"/>
                <a:ext cx="126360" cy="1299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EF84826-26D3-48C0-9275-C0A1FC4CE32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44099" y="1310072"/>
                  <a:ext cx="135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514DA47-D536-4D72-92FA-D2E78C1946C0}"/>
                    </a:ext>
                  </a:extLst>
                </p14:cNvPr>
                <p14:cNvContentPartPr/>
                <p14:nvPr/>
              </p14:nvContentPartPr>
              <p14:xfrm>
                <a:off x="9792139" y="1296392"/>
                <a:ext cx="12240" cy="1224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514DA47-D536-4D72-92FA-D2E78C1946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87819" y="1292072"/>
                  <a:ext cx="20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EF9CF7D-DD7A-4F03-A9DA-FC131E392A48}"/>
                    </a:ext>
                  </a:extLst>
                </p14:cNvPr>
                <p14:cNvContentPartPr/>
                <p14:nvPr/>
              </p14:nvContentPartPr>
              <p14:xfrm>
                <a:off x="9746419" y="1266512"/>
                <a:ext cx="223920" cy="99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EF9CF7D-DD7A-4F03-A9DA-FC131E392A4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42099" y="1262192"/>
                  <a:ext cx="232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6342A51-E03B-4488-92A0-B6FD237EA134}"/>
                    </a:ext>
                  </a:extLst>
                </p14:cNvPr>
                <p14:cNvContentPartPr/>
                <p14:nvPr/>
              </p14:nvContentPartPr>
              <p14:xfrm>
                <a:off x="9930379" y="1203872"/>
                <a:ext cx="4320" cy="25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6342A51-E03B-4488-92A0-B6FD237EA13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26059" y="1199552"/>
                  <a:ext cx="12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8297D4D-7E14-4511-B432-4C0BA1E16739}"/>
                    </a:ext>
                  </a:extLst>
                </p14:cNvPr>
                <p14:cNvContentPartPr/>
                <p14:nvPr/>
              </p14:nvContentPartPr>
              <p14:xfrm>
                <a:off x="9641659" y="976352"/>
                <a:ext cx="26640" cy="547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8297D4D-7E14-4511-B432-4C0BA1E1673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37339" y="972032"/>
                  <a:ext cx="35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D0FD76A-4892-4DFD-A6D0-B6B02FAF8D6E}"/>
                    </a:ext>
                  </a:extLst>
                </p14:cNvPr>
                <p14:cNvContentPartPr/>
                <p14:nvPr/>
              </p14:nvContentPartPr>
              <p14:xfrm>
                <a:off x="10003459" y="584312"/>
                <a:ext cx="144000" cy="1004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D0FD76A-4892-4DFD-A6D0-B6B02FAF8D6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99139" y="579992"/>
                  <a:ext cx="152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1BC0AE5-7381-47A0-9E57-26FD61A02EC6}"/>
                    </a:ext>
                  </a:extLst>
                </p14:cNvPr>
                <p14:cNvContentPartPr/>
                <p14:nvPr/>
              </p14:nvContentPartPr>
              <p14:xfrm>
                <a:off x="9613219" y="989312"/>
                <a:ext cx="110160" cy="163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1BC0AE5-7381-47A0-9E57-26FD61A02EC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08899" y="984992"/>
                  <a:ext cx="118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CABEB83-AC18-46C0-B3AA-2D51C36738DF}"/>
                    </a:ext>
                  </a:extLst>
                </p14:cNvPr>
                <p14:cNvContentPartPr/>
                <p14:nvPr/>
              </p14:nvContentPartPr>
              <p14:xfrm>
                <a:off x="9653899" y="968432"/>
                <a:ext cx="130680" cy="324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CABEB83-AC18-46C0-B3AA-2D51C36738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49579" y="964112"/>
                  <a:ext cx="139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47BC3A9-E97C-4B2C-8218-6366B271DB1E}"/>
                    </a:ext>
                  </a:extLst>
                </p14:cNvPr>
                <p14:cNvContentPartPr/>
                <p14:nvPr/>
              </p14:nvContentPartPr>
              <p14:xfrm>
                <a:off x="9797899" y="952232"/>
                <a:ext cx="116280" cy="1227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47BC3A9-E97C-4B2C-8218-6366B271DB1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93579" y="947912"/>
                  <a:ext cx="124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D11FD50-61F3-4981-833B-C40721F947FB}"/>
                    </a:ext>
                  </a:extLst>
                </p14:cNvPr>
                <p14:cNvContentPartPr/>
                <p14:nvPr/>
              </p14:nvContentPartPr>
              <p14:xfrm>
                <a:off x="10247179" y="1068872"/>
                <a:ext cx="15840" cy="1310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D11FD50-61F3-4981-833B-C40721F947F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42859" y="1064552"/>
                  <a:ext cx="24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D507D24-2847-4034-A22D-837E489A5E78}"/>
                    </a:ext>
                  </a:extLst>
                </p14:cNvPr>
                <p14:cNvContentPartPr/>
                <p14:nvPr/>
              </p14:nvContentPartPr>
              <p14:xfrm>
                <a:off x="10207939" y="1089032"/>
                <a:ext cx="127800" cy="309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D507D24-2847-4034-A22D-837E489A5E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03619" y="1084712"/>
                  <a:ext cx="136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3B7B4B9-FEB0-48F7-8F05-E2053B1B3C0E}"/>
                    </a:ext>
                  </a:extLst>
                </p14:cNvPr>
                <p14:cNvContentPartPr/>
                <p14:nvPr/>
              </p14:nvContentPartPr>
              <p14:xfrm>
                <a:off x="10505659" y="903632"/>
                <a:ext cx="74880" cy="1155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3B7B4B9-FEB0-48F7-8F05-E2053B1B3C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01339" y="899312"/>
                  <a:ext cx="83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DFCFBB7-404E-4205-9F5D-45978FC16688}"/>
                    </a:ext>
                  </a:extLst>
                </p14:cNvPr>
                <p14:cNvContentPartPr/>
                <p14:nvPr/>
              </p14:nvContentPartPr>
              <p14:xfrm>
                <a:off x="10538419" y="862232"/>
                <a:ext cx="83520" cy="1666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DFCFBB7-404E-4205-9F5D-45978FC1668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34099" y="857912"/>
                  <a:ext cx="92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5472EEE-70D5-4900-8C8B-471D3CC9B862}"/>
                    </a:ext>
                  </a:extLst>
                </p14:cNvPr>
                <p14:cNvContentPartPr/>
                <p14:nvPr/>
              </p14:nvContentPartPr>
              <p14:xfrm>
                <a:off x="10664419" y="875552"/>
                <a:ext cx="134640" cy="1000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5472EEE-70D5-4900-8C8B-471D3CC9B86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60099" y="871232"/>
                  <a:ext cx="143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1690F15-6595-4DCD-AE9E-FF01FFB1AB34}"/>
                    </a:ext>
                  </a:extLst>
                </p14:cNvPr>
                <p14:cNvContentPartPr/>
                <p14:nvPr/>
              </p14:nvContentPartPr>
              <p14:xfrm>
                <a:off x="10444459" y="992192"/>
                <a:ext cx="473760" cy="1137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1690F15-6595-4DCD-AE9E-FF01FFB1AB3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40139" y="987872"/>
                  <a:ext cx="482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5CB9525-3949-489A-B9E5-153F9EF4D7D2}"/>
                    </a:ext>
                  </a:extLst>
                </p14:cNvPr>
                <p14:cNvContentPartPr/>
                <p14:nvPr/>
              </p14:nvContentPartPr>
              <p14:xfrm>
                <a:off x="10424659" y="1172912"/>
                <a:ext cx="140040" cy="139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5CB9525-3949-489A-B9E5-153F9EF4D7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20339" y="1168592"/>
                  <a:ext cx="148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D44455B-77FD-4E73-BE80-E3945A35B9E3}"/>
                    </a:ext>
                  </a:extLst>
                </p14:cNvPr>
                <p14:cNvContentPartPr/>
                <p14:nvPr/>
              </p14:nvContentPartPr>
              <p14:xfrm>
                <a:off x="10590979" y="1160312"/>
                <a:ext cx="93600" cy="1458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D44455B-77FD-4E73-BE80-E3945A35B9E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86659" y="1155992"/>
                  <a:ext cx="102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6392237-0668-4FE9-990F-A3A56BB3C77D}"/>
                    </a:ext>
                  </a:extLst>
                </p14:cNvPr>
                <p14:cNvContentPartPr/>
                <p14:nvPr/>
              </p14:nvContentPartPr>
              <p14:xfrm>
                <a:off x="10807699" y="1163192"/>
                <a:ext cx="63360" cy="842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6392237-0668-4FE9-990F-A3A56BB3C77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03379" y="1158872"/>
                  <a:ext cx="72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396E591-A9E0-45EA-BD39-F4D11810CA24}"/>
                    </a:ext>
                  </a:extLst>
                </p14:cNvPr>
                <p14:cNvContentPartPr/>
                <p14:nvPr/>
              </p14:nvContentPartPr>
              <p14:xfrm>
                <a:off x="10777459" y="1071392"/>
                <a:ext cx="149400" cy="2768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396E591-A9E0-45EA-BD39-F4D11810CA2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73139" y="1067072"/>
                  <a:ext cx="158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ABE5480-A204-45C2-8F1C-5A20A2CEE155}"/>
                    </a:ext>
                  </a:extLst>
                </p14:cNvPr>
                <p14:cNvContentPartPr/>
                <p14:nvPr/>
              </p14:nvContentPartPr>
              <p14:xfrm>
                <a:off x="10372099" y="1145912"/>
                <a:ext cx="215640" cy="2174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ABE5480-A204-45C2-8F1C-5A20A2CEE1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67779" y="1141592"/>
                  <a:ext cx="224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6AF0EEB-D044-414E-AAA5-5A1D9D0562B8}"/>
                    </a:ext>
                  </a:extLst>
                </p14:cNvPr>
                <p14:cNvContentPartPr/>
                <p14:nvPr/>
              </p14:nvContentPartPr>
              <p14:xfrm>
                <a:off x="10966459" y="1016672"/>
                <a:ext cx="165240" cy="83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6AF0EEB-D044-414E-AAA5-5A1D9D0562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62139" y="1012352"/>
                  <a:ext cx="173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6C0CE02-D74C-4D81-BE60-A245D6607979}"/>
                    </a:ext>
                  </a:extLst>
                </p14:cNvPr>
                <p14:cNvContentPartPr/>
                <p14:nvPr/>
              </p14:nvContentPartPr>
              <p14:xfrm>
                <a:off x="9325939" y="1724072"/>
                <a:ext cx="151560" cy="676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6C0CE02-D74C-4D81-BE60-A245D660797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21619" y="1719752"/>
                  <a:ext cx="160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4D2216F-6102-41F0-8C0C-9AB3E5BA6B23}"/>
                    </a:ext>
                  </a:extLst>
                </p14:cNvPr>
                <p14:cNvContentPartPr/>
                <p14:nvPr/>
              </p14:nvContentPartPr>
              <p14:xfrm>
                <a:off x="9466699" y="1704992"/>
                <a:ext cx="66600" cy="1267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4D2216F-6102-41F0-8C0C-9AB3E5BA6B2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62379" y="1700672"/>
                  <a:ext cx="75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4A38211-63A4-48A2-9B5C-50684766DF81}"/>
                    </a:ext>
                  </a:extLst>
                </p14:cNvPr>
                <p14:cNvContentPartPr/>
                <p14:nvPr/>
              </p14:nvContentPartPr>
              <p14:xfrm>
                <a:off x="9726979" y="1637672"/>
                <a:ext cx="92520" cy="2019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4A38211-63A4-48A2-9B5C-50684766DF8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22659" y="1633352"/>
                  <a:ext cx="101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C4C3781-5315-4C51-A936-972B81E7DDDD}"/>
                    </a:ext>
                  </a:extLst>
                </p14:cNvPr>
                <p14:cNvContentPartPr/>
                <p14:nvPr/>
              </p14:nvContentPartPr>
              <p14:xfrm>
                <a:off x="9846499" y="1628312"/>
                <a:ext cx="82080" cy="889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C4C3781-5315-4C51-A936-972B81E7DD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42179" y="1623992"/>
                  <a:ext cx="90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C5B4915-2ED0-4873-8243-5B560C99C0CA}"/>
                    </a:ext>
                  </a:extLst>
                </p14:cNvPr>
                <p14:cNvContentPartPr/>
                <p14:nvPr/>
              </p14:nvContentPartPr>
              <p14:xfrm>
                <a:off x="9978619" y="1603832"/>
                <a:ext cx="96480" cy="1018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C5B4915-2ED0-4873-8243-5B560C99C0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74299" y="1599512"/>
                  <a:ext cx="105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F5E83AE-4A2B-4242-B63F-962C59FA6948}"/>
                    </a:ext>
                  </a:extLst>
                </p14:cNvPr>
                <p14:cNvContentPartPr/>
                <p14:nvPr/>
              </p14:nvContentPartPr>
              <p14:xfrm>
                <a:off x="10102459" y="1540472"/>
                <a:ext cx="157680" cy="982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F5E83AE-4A2B-4242-B63F-962C59FA694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98139" y="1536152"/>
                  <a:ext cx="166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30A581B-204E-4F6D-A839-41C28F70415B}"/>
                    </a:ext>
                  </a:extLst>
                </p14:cNvPr>
                <p14:cNvContentPartPr/>
                <p14:nvPr/>
              </p14:nvContentPartPr>
              <p14:xfrm>
                <a:off x="10293259" y="1460552"/>
                <a:ext cx="279000" cy="1450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30A581B-204E-4F6D-A839-41C28F70415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88939" y="1456232"/>
                  <a:ext cx="287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1555A3B-3DC8-4D48-8915-4C946B92AE33}"/>
                    </a:ext>
                  </a:extLst>
                </p14:cNvPr>
                <p14:cNvContentPartPr/>
                <p14:nvPr/>
              </p14:nvContentPartPr>
              <p14:xfrm>
                <a:off x="10564339" y="1450112"/>
                <a:ext cx="97560" cy="1159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1555A3B-3DC8-4D48-8915-4C946B92AE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60019" y="1445792"/>
                  <a:ext cx="106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C3C1F55-326F-4FA8-9DC7-9C0EAE68B2A4}"/>
                    </a:ext>
                  </a:extLst>
                </p14:cNvPr>
                <p14:cNvContentPartPr/>
                <p14:nvPr/>
              </p14:nvContentPartPr>
              <p14:xfrm>
                <a:off x="10678819" y="1424552"/>
                <a:ext cx="254880" cy="993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C3C1F55-326F-4FA8-9DC7-9C0EAE68B2A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74499" y="1420232"/>
                  <a:ext cx="263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D1F6B04-7327-4989-8054-588ED0ED4104}"/>
                    </a:ext>
                  </a:extLst>
                </p14:cNvPr>
                <p14:cNvContentPartPr/>
                <p14:nvPr/>
              </p14:nvContentPartPr>
              <p14:xfrm>
                <a:off x="11120179" y="1315832"/>
                <a:ext cx="156960" cy="1267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D1F6B04-7327-4989-8054-588ED0ED41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15859" y="1311512"/>
                  <a:ext cx="165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105D23D-10C2-4494-AF53-64A160842E96}"/>
                    </a:ext>
                  </a:extLst>
                </p14:cNvPr>
                <p14:cNvContentPartPr/>
                <p14:nvPr/>
              </p14:nvContentPartPr>
              <p14:xfrm>
                <a:off x="11379379" y="1292072"/>
                <a:ext cx="10080" cy="115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105D23D-10C2-4494-AF53-64A160842E9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75059" y="1287752"/>
                  <a:ext cx="18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5F8A198-A647-4F17-AC75-EE8CF178FC1D}"/>
                    </a:ext>
                  </a:extLst>
                </p14:cNvPr>
                <p14:cNvContentPartPr/>
                <p14:nvPr/>
              </p14:nvContentPartPr>
              <p14:xfrm>
                <a:off x="11363539" y="1244912"/>
                <a:ext cx="36360" cy="1710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5F8A198-A647-4F17-AC75-EE8CF178FC1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59219" y="1240592"/>
                  <a:ext cx="45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478AB2E-AA87-42B7-BBCA-EF9B3CF46D40}"/>
                    </a:ext>
                  </a:extLst>
                </p14:cNvPr>
                <p14:cNvContentPartPr/>
                <p14:nvPr/>
              </p14:nvContentPartPr>
              <p14:xfrm>
                <a:off x="11433379" y="1297112"/>
                <a:ext cx="205200" cy="745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478AB2E-AA87-42B7-BBCA-EF9B3CF46D4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29059" y="1292792"/>
                  <a:ext cx="213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2F12679-D97E-4599-84D2-CE176E32ED87}"/>
                    </a:ext>
                  </a:extLst>
                </p14:cNvPr>
                <p14:cNvContentPartPr/>
                <p14:nvPr/>
              </p14:nvContentPartPr>
              <p14:xfrm>
                <a:off x="11639299" y="1265072"/>
                <a:ext cx="27360" cy="172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2F12679-D97E-4599-84D2-CE176E32ED8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34979" y="1260752"/>
                  <a:ext cx="3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AA9DB28-31BC-40F8-BA33-D684F2EFE64E}"/>
                    </a:ext>
                  </a:extLst>
                </p14:cNvPr>
                <p14:cNvContentPartPr/>
                <p14:nvPr/>
              </p14:nvContentPartPr>
              <p14:xfrm>
                <a:off x="11689339" y="1217912"/>
                <a:ext cx="170280" cy="1328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AA9DB28-31BC-40F8-BA33-D684F2EFE64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85019" y="1213592"/>
                  <a:ext cx="178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D583063-3F52-443D-BA4B-42BB525964F7}"/>
                    </a:ext>
                  </a:extLst>
                </p14:cNvPr>
                <p14:cNvContentPartPr/>
                <p14:nvPr/>
              </p14:nvContentPartPr>
              <p14:xfrm>
                <a:off x="10233139" y="1727312"/>
                <a:ext cx="85680" cy="1436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D583063-3F52-443D-BA4B-42BB525964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28819" y="1722992"/>
                  <a:ext cx="94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071EF4B-3447-45FB-BFE0-07B2A6CD3372}"/>
                    </a:ext>
                  </a:extLst>
                </p14:cNvPr>
                <p14:cNvContentPartPr/>
                <p14:nvPr/>
              </p14:nvContentPartPr>
              <p14:xfrm>
                <a:off x="10359499" y="1766552"/>
                <a:ext cx="30600" cy="374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071EF4B-3447-45FB-BFE0-07B2A6CD337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55179" y="1762232"/>
                  <a:ext cx="39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D882C81-01F7-4E07-95FC-DD8764296774}"/>
                    </a:ext>
                  </a:extLst>
                </p14:cNvPr>
                <p14:cNvContentPartPr/>
                <p14:nvPr/>
              </p14:nvContentPartPr>
              <p14:xfrm>
                <a:off x="10389739" y="1766552"/>
                <a:ext cx="360" cy="3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D882C81-01F7-4E07-95FC-DD87642967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85419" y="17622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DEC324A-7FF2-44CA-BDDD-DA2CFDAA0691}"/>
                    </a:ext>
                  </a:extLst>
                </p14:cNvPr>
                <p14:cNvContentPartPr/>
                <p14:nvPr/>
              </p14:nvContentPartPr>
              <p14:xfrm>
                <a:off x="10332499" y="1739912"/>
                <a:ext cx="178560" cy="1047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DEC324A-7FF2-44CA-BDDD-DA2CFDAA069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28179" y="1735592"/>
                  <a:ext cx="187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35591D2-EE09-450E-ADAA-E4EB9A446A0D}"/>
                    </a:ext>
                  </a:extLst>
                </p14:cNvPr>
                <p14:cNvContentPartPr/>
                <p14:nvPr/>
              </p14:nvContentPartPr>
              <p14:xfrm>
                <a:off x="10538419" y="1746032"/>
                <a:ext cx="151920" cy="468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35591D2-EE09-450E-ADAA-E4EB9A446A0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34099" y="1741712"/>
                  <a:ext cx="160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9A7096B-5C0C-4603-8B94-117E51DDD8E9}"/>
                    </a:ext>
                  </a:extLst>
                </p14:cNvPr>
                <p14:cNvContentPartPr/>
                <p14:nvPr/>
              </p14:nvContentPartPr>
              <p14:xfrm>
                <a:off x="10545979" y="1656032"/>
                <a:ext cx="34560" cy="100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9A7096B-5C0C-4603-8B94-117E51DDD8E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41659" y="1651712"/>
                  <a:ext cx="43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CD2DE58-2FD4-4BA5-BAD4-DA855F2F72B1}"/>
                    </a:ext>
                  </a:extLst>
                </p14:cNvPr>
                <p14:cNvContentPartPr/>
                <p14:nvPr/>
              </p14:nvContentPartPr>
              <p14:xfrm>
                <a:off x="10885819" y="1672592"/>
                <a:ext cx="138600" cy="745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CD2DE58-2FD4-4BA5-BAD4-DA855F2F72B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81499" y="1668272"/>
                  <a:ext cx="147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7DB78AA-A361-4793-B968-CF749078D8AE}"/>
                    </a:ext>
                  </a:extLst>
                </p14:cNvPr>
                <p14:cNvContentPartPr/>
                <p14:nvPr/>
              </p14:nvContentPartPr>
              <p14:xfrm>
                <a:off x="11051779" y="1658552"/>
                <a:ext cx="96840" cy="727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7DB78AA-A361-4793-B968-CF749078D8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47459" y="1654232"/>
                  <a:ext cx="105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8A17F21-CCB2-4DFA-BBC9-2B22B3B9520E}"/>
                    </a:ext>
                  </a:extLst>
                </p14:cNvPr>
                <p14:cNvContentPartPr/>
                <p14:nvPr/>
              </p14:nvContentPartPr>
              <p14:xfrm>
                <a:off x="11196499" y="1574672"/>
                <a:ext cx="196200" cy="1101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8A17F21-CCB2-4DFA-BBC9-2B22B3B9520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92179" y="1570352"/>
                  <a:ext cx="204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CD95867-C5EF-4021-A14C-15826FA7976D}"/>
                    </a:ext>
                  </a:extLst>
                </p14:cNvPr>
                <p14:cNvContentPartPr/>
                <p14:nvPr/>
              </p14:nvContentPartPr>
              <p14:xfrm>
                <a:off x="11497099" y="1562792"/>
                <a:ext cx="108720" cy="900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CD95867-C5EF-4021-A14C-15826FA797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92779" y="1558472"/>
                  <a:ext cx="117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0CEDC06-22B5-478A-A828-E8F443330645}"/>
                    </a:ext>
                  </a:extLst>
                </p14:cNvPr>
                <p14:cNvContentPartPr/>
                <p14:nvPr/>
              </p14:nvContentPartPr>
              <p14:xfrm>
                <a:off x="11566579" y="1488992"/>
                <a:ext cx="19080" cy="10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0CEDC06-22B5-478A-A828-E8F44333064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562259" y="1484672"/>
                  <a:ext cx="277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21EEDA7-7D8A-45A0-9DD4-124F07854D04}"/>
                    </a:ext>
                  </a:extLst>
                </p14:cNvPr>
                <p14:cNvContentPartPr/>
                <p14:nvPr/>
              </p14:nvContentPartPr>
              <p14:xfrm>
                <a:off x="10147459" y="1707152"/>
                <a:ext cx="1620720" cy="2948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21EEDA7-7D8A-45A0-9DD4-124F07854D0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43139" y="1702832"/>
                  <a:ext cx="16293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E2C4904-E20D-4203-A3D6-4B553D7B2F9E}"/>
                    </a:ext>
                  </a:extLst>
                </p14:cNvPr>
                <p14:cNvContentPartPr/>
                <p14:nvPr/>
              </p14:nvContentPartPr>
              <p14:xfrm>
                <a:off x="2849899" y="3090272"/>
                <a:ext cx="27720" cy="159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E2C4904-E20D-4203-A3D6-4B553D7B2F9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45579" y="3085952"/>
                  <a:ext cx="36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13942B7-0466-4769-971B-298B57C33A8B}"/>
                    </a:ext>
                  </a:extLst>
                </p14:cNvPr>
                <p14:cNvContentPartPr/>
                <p14:nvPr/>
              </p14:nvContentPartPr>
              <p14:xfrm>
                <a:off x="2769619" y="3079112"/>
                <a:ext cx="162360" cy="150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13942B7-0466-4769-971B-298B57C33A8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65299" y="3074792"/>
                  <a:ext cx="171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78555EB-4E42-4417-A57E-D30AD18931EE}"/>
                    </a:ext>
                  </a:extLst>
                </p14:cNvPr>
                <p14:cNvContentPartPr/>
                <p14:nvPr/>
              </p14:nvContentPartPr>
              <p14:xfrm>
                <a:off x="2937019" y="3128072"/>
                <a:ext cx="120600" cy="67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78555EB-4E42-4417-A57E-D30AD18931E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32699" y="3123752"/>
                  <a:ext cx="129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BD8434F-F0A6-4B8D-8D34-376E28884996}"/>
                    </a:ext>
                  </a:extLst>
                </p14:cNvPr>
                <p14:cNvContentPartPr/>
                <p14:nvPr/>
              </p14:nvContentPartPr>
              <p14:xfrm>
                <a:off x="3113059" y="3093152"/>
                <a:ext cx="170640" cy="78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BD8434F-F0A6-4B8D-8D34-376E2888499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08739" y="3088832"/>
                  <a:ext cx="179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E701946-60E0-47E7-81B6-A26EA76881DB}"/>
                    </a:ext>
                  </a:extLst>
                </p14:cNvPr>
                <p14:cNvContentPartPr/>
                <p14:nvPr/>
              </p14:nvContentPartPr>
              <p14:xfrm>
                <a:off x="3295219" y="3087752"/>
                <a:ext cx="85680" cy="95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E701946-60E0-47E7-81B6-A26EA76881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90899" y="3083432"/>
                  <a:ext cx="94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C46A798-324B-46F3-8C27-81A43130709E}"/>
                    </a:ext>
                  </a:extLst>
                </p14:cNvPr>
                <p14:cNvContentPartPr/>
                <p14:nvPr/>
              </p14:nvContentPartPr>
              <p14:xfrm>
                <a:off x="3391699" y="3016832"/>
                <a:ext cx="173520" cy="112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C46A798-324B-46F3-8C27-81A4313070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87379" y="3012512"/>
                  <a:ext cx="182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3B7E056-7CBF-4277-A1D9-90283EA1D2CC}"/>
                    </a:ext>
                  </a:extLst>
                </p14:cNvPr>
                <p14:cNvContentPartPr/>
                <p14:nvPr/>
              </p14:nvContentPartPr>
              <p14:xfrm>
                <a:off x="3547939" y="3003152"/>
                <a:ext cx="120600" cy="121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3B7E056-7CBF-4277-A1D9-90283EA1D2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43619" y="2998832"/>
                  <a:ext cx="129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064B020-9718-4FB8-83E1-D142510B6DF1}"/>
                    </a:ext>
                  </a:extLst>
                </p14:cNvPr>
                <p14:cNvContentPartPr/>
                <p14:nvPr/>
              </p14:nvContentPartPr>
              <p14:xfrm>
                <a:off x="3682219" y="3030512"/>
                <a:ext cx="160920" cy="64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064B020-9718-4FB8-83E1-D142510B6D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77899" y="3026192"/>
                  <a:ext cx="169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9123813-B2B6-420E-B922-31BC6E0EE9C8}"/>
                    </a:ext>
                  </a:extLst>
                </p14:cNvPr>
                <p14:cNvContentPartPr/>
                <p14:nvPr/>
              </p14:nvContentPartPr>
              <p14:xfrm>
                <a:off x="3848539" y="3061472"/>
                <a:ext cx="74880" cy="60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9123813-B2B6-420E-B922-31BC6E0EE9C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44219" y="3057152"/>
                  <a:ext cx="83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13C12FC-DC35-402A-8339-45B88E75863F}"/>
                    </a:ext>
                  </a:extLst>
                </p14:cNvPr>
                <p14:cNvContentPartPr/>
                <p14:nvPr/>
              </p14:nvContentPartPr>
              <p14:xfrm>
                <a:off x="3971659" y="2998472"/>
                <a:ext cx="143280" cy="119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13C12FC-DC35-402A-8339-45B88E75863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67339" y="2994152"/>
                  <a:ext cx="151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929E01-97D7-439C-A6D1-D3198391AC2B}"/>
                    </a:ext>
                  </a:extLst>
                </p14:cNvPr>
                <p14:cNvContentPartPr/>
                <p14:nvPr/>
              </p14:nvContentPartPr>
              <p14:xfrm>
                <a:off x="4107379" y="2980472"/>
                <a:ext cx="192960" cy="219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929E01-97D7-439C-A6D1-D3198391AC2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03059" y="2976152"/>
                  <a:ext cx="201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0916D4A-92B0-48B2-A9F8-992A18823ABE}"/>
                    </a:ext>
                  </a:extLst>
                </p14:cNvPr>
                <p14:cNvContentPartPr/>
                <p14:nvPr/>
              </p14:nvContentPartPr>
              <p14:xfrm>
                <a:off x="4278739" y="2972552"/>
                <a:ext cx="161640" cy="122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0916D4A-92B0-48B2-A9F8-992A18823AB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74419" y="2968232"/>
                  <a:ext cx="170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9202118-7DFF-4692-B8E5-760C1C51E77F}"/>
                    </a:ext>
                  </a:extLst>
                </p14:cNvPr>
                <p14:cNvContentPartPr/>
                <p14:nvPr/>
              </p14:nvContentPartPr>
              <p14:xfrm>
                <a:off x="225499" y="2867072"/>
                <a:ext cx="238320" cy="71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9202118-7DFF-4692-B8E5-760C1C51E77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1179" y="2862752"/>
                  <a:ext cx="246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A7A574F-F81C-418E-A7D1-5AAB7AA8941B}"/>
                    </a:ext>
                  </a:extLst>
                </p14:cNvPr>
                <p14:cNvContentPartPr/>
                <p14:nvPr/>
              </p14:nvContentPartPr>
              <p14:xfrm>
                <a:off x="606739" y="2742872"/>
                <a:ext cx="353160" cy="184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A7A574F-F81C-418E-A7D1-5AAB7AA894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2419" y="2738552"/>
                  <a:ext cx="361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1066D1C-AA5B-488F-A43B-6132812FF0C8}"/>
                    </a:ext>
                  </a:extLst>
                </p14:cNvPr>
                <p14:cNvContentPartPr/>
                <p14:nvPr/>
              </p14:nvContentPartPr>
              <p14:xfrm>
                <a:off x="955579" y="2779232"/>
                <a:ext cx="330120" cy="121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1066D1C-AA5B-488F-A43B-6132812FF0C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1259" y="2774912"/>
                  <a:ext cx="338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6588679-0EC4-4C94-AFCE-D10B0797E1C8}"/>
                    </a:ext>
                  </a:extLst>
                </p14:cNvPr>
                <p14:cNvContentPartPr/>
                <p14:nvPr/>
              </p14:nvContentPartPr>
              <p14:xfrm>
                <a:off x="1301899" y="2880032"/>
                <a:ext cx="167040" cy="118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6588679-0EC4-4C94-AFCE-D10B0797E1C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97579" y="2875712"/>
                  <a:ext cx="175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CADEB00-6FDE-4D67-8E60-9F79CEB033C1}"/>
                    </a:ext>
                  </a:extLst>
                </p14:cNvPr>
                <p14:cNvContentPartPr/>
                <p14:nvPr/>
              </p14:nvContentPartPr>
              <p14:xfrm>
                <a:off x="1367059" y="2944112"/>
                <a:ext cx="240480" cy="478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CADEB00-6FDE-4D67-8E60-9F79CEB033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62739" y="2939792"/>
                  <a:ext cx="249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B6C6F26-0B06-4949-A951-09E4E74E495E}"/>
                    </a:ext>
                  </a:extLst>
                </p14:cNvPr>
                <p14:cNvContentPartPr/>
                <p14:nvPr/>
              </p14:nvContentPartPr>
              <p14:xfrm>
                <a:off x="1606099" y="2926472"/>
                <a:ext cx="78840" cy="83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B6C6F26-0B06-4949-A951-09E4E74E49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01779" y="2922152"/>
                  <a:ext cx="87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26A7515-1CA8-49BB-840B-A083D245F393}"/>
                    </a:ext>
                  </a:extLst>
                </p14:cNvPr>
                <p14:cNvContentPartPr/>
                <p14:nvPr/>
              </p14:nvContentPartPr>
              <p14:xfrm>
                <a:off x="1699699" y="2948432"/>
                <a:ext cx="50760" cy="43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26A7515-1CA8-49BB-840B-A083D245F39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95379" y="2944112"/>
                  <a:ext cx="59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8CDBE33-48C3-42AD-A864-73A49CA0CC8D}"/>
                    </a:ext>
                  </a:extLst>
                </p14:cNvPr>
                <p14:cNvContentPartPr/>
                <p14:nvPr/>
              </p14:nvContentPartPr>
              <p14:xfrm>
                <a:off x="1777459" y="2958152"/>
                <a:ext cx="64440" cy="511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8CDBE33-48C3-42AD-A864-73A49CA0CC8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73139" y="2953832"/>
                  <a:ext cx="73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F1B72CF-44D5-46A8-80EE-35CF96BEC3FB}"/>
                    </a:ext>
                  </a:extLst>
                </p14:cNvPr>
                <p14:cNvContentPartPr/>
                <p14:nvPr/>
              </p14:nvContentPartPr>
              <p14:xfrm>
                <a:off x="1833619" y="2978312"/>
                <a:ext cx="360" cy="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F1B72CF-44D5-46A8-80EE-35CF96BEC3F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29299" y="29739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DD44C8D-1290-4459-8DB3-E4E62B311AEB}"/>
                    </a:ext>
                  </a:extLst>
                </p14:cNvPr>
                <p14:cNvContentPartPr/>
                <p14:nvPr/>
              </p14:nvContentPartPr>
              <p14:xfrm>
                <a:off x="1764139" y="2914232"/>
                <a:ext cx="316080" cy="101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DD44C8D-1290-4459-8DB3-E4E62B311AE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759819" y="2909912"/>
                  <a:ext cx="324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75095B2-8832-417D-87E7-6BE7C7574708}"/>
                    </a:ext>
                  </a:extLst>
                </p14:cNvPr>
                <p14:cNvContentPartPr/>
                <p14:nvPr/>
              </p14:nvContentPartPr>
              <p14:xfrm>
                <a:off x="1872139" y="2930432"/>
                <a:ext cx="143640" cy="36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75095B2-8832-417D-87E7-6BE7C757470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67819" y="2926112"/>
                  <a:ext cx="152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64830E1-4C37-482E-BB8D-0DC512F387D3}"/>
                    </a:ext>
                  </a:extLst>
                </p14:cNvPr>
                <p14:cNvContentPartPr/>
                <p14:nvPr/>
              </p14:nvContentPartPr>
              <p14:xfrm>
                <a:off x="2138899" y="2951312"/>
                <a:ext cx="288720" cy="73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64830E1-4C37-482E-BB8D-0DC512F387D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34579" y="2946992"/>
                  <a:ext cx="297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C6EFA58-F73B-4737-9141-6F50D0526E4F}"/>
                    </a:ext>
                  </a:extLst>
                </p14:cNvPr>
                <p14:cNvContentPartPr/>
                <p14:nvPr/>
              </p14:nvContentPartPr>
              <p14:xfrm>
                <a:off x="2358859" y="2896592"/>
                <a:ext cx="360" cy="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C6EFA58-F73B-4737-9141-6F50D0526E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54539" y="28922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2758874-A6F3-4952-B1B4-314B16DED309}"/>
                    </a:ext>
                  </a:extLst>
                </p14:cNvPr>
                <p14:cNvContentPartPr/>
                <p14:nvPr/>
              </p14:nvContentPartPr>
              <p14:xfrm>
                <a:off x="238459" y="3162992"/>
                <a:ext cx="85320" cy="122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2758874-A6F3-4952-B1B4-314B16DED30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4139" y="3158672"/>
                  <a:ext cx="93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CCFA972-EF81-4C83-B8F7-7057C0608401}"/>
                    </a:ext>
                  </a:extLst>
                </p14:cNvPr>
                <p14:cNvContentPartPr/>
                <p14:nvPr/>
              </p14:nvContentPartPr>
              <p14:xfrm>
                <a:off x="258979" y="3148232"/>
                <a:ext cx="87120" cy="1346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CCFA972-EF81-4C83-B8F7-7057C060840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4659" y="3143912"/>
                  <a:ext cx="9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C5E74CC-62FC-4C9C-80B7-C961DD1B86A5}"/>
                    </a:ext>
                  </a:extLst>
                </p14:cNvPr>
                <p14:cNvContentPartPr/>
                <p14:nvPr/>
              </p14:nvContentPartPr>
              <p14:xfrm>
                <a:off x="346819" y="3130592"/>
                <a:ext cx="79200" cy="1371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C5E74CC-62FC-4C9C-80B7-C961DD1B86A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2499" y="3126272"/>
                  <a:ext cx="87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255015F-8FFA-47BC-B386-8357843E9C18}"/>
                    </a:ext>
                  </a:extLst>
                </p14:cNvPr>
                <p14:cNvContentPartPr/>
                <p14:nvPr/>
              </p14:nvContentPartPr>
              <p14:xfrm>
                <a:off x="446179" y="3195392"/>
                <a:ext cx="144000" cy="145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255015F-8FFA-47BC-B386-8357843E9C1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1859" y="3191072"/>
                  <a:ext cx="152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7958607-13AF-4185-8ABD-0BBC165AD871}"/>
                    </a:ext>
                  </a:extLst>
                </p14:cNvPr>
                <p14:cNvContentPartPr/>
                <p14:nvPr/>
              </p14:nvContentPartPr>
              <p14:xfrm>
                <a:off x="612499" y="3186032"/>
                <a:ext cx="115920" cy="997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7958607-13AF-4185-8ABD-0BBC165AD8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8179" y="3181712"/>
                  <a:ext cx="124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22B6C9B-7A68-4FCF-967F-A17DFA9A6454}"/>
                    </a:ext>
                  </a:extLst>
                </p14:cNvPr>
                <p14:cNvContentPartPr/>
                <p14:nvPr/>
              </p14:nvContentPartPr>
              <p14:xfrm>
                <a:off x="630859" y="3222752"/>
                <a:ext cx="76680" cy="32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22B6C9B-7A68-4FCF-967F-A17DFA9A645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6539" y="3218432"/>
                  <a:ext cx="853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F8229B3-290D-4E8F-8ABB-31658BBECA87}"/>
                    </a:ext>
                  </a:extLst>
                </p14:cNvPr>
                <p14:cNvContentPartPr/>
                <p14:nvPr/>
              </p14:nvContentPartPr>
              <p14:xfrm>
                <a:off x="746059" y="3195752"/>
                <a:ext cx="159840" cy="716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F8229B3-290D-4E8F-8ABB-31658BBECA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1739" y="3191432"/>
                  <a:ext cx="168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A213F3C-4633-42C1-9D1B-E2753DE4EECD}"/>
                    </a:ext>
                  </a:extLst>
                </p14:cNvPr>
                <p14:cNvContentPartPr/>
                <p14:nvPr/>
              </p14:nvContentPartPr>
              <p14:xfrm>
                <a:off x="897259" y="3179912"/>
                <a:ext cx="109800" cy="1062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A213F3C-4633-42C1-9D1B-E2753DE4EE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2939" y="3175592"/>
                  <a:ext cx="118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A87F6E7-04D8-4217-BB12-82F854432E70}"/>
                    </a:ext>
                  </a:extLst>
                </p14:cNvPr>
                <p14:cNvContentPartPr/>
                <p14:nvPr/>
              </p14:nvContentPartPr>
              <p14:xfrm>
                <a:off x="1022179" y="3100712"/>
                <a:ext cx="208440" cy="142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A87F6E7-04D8-4217-BB12-82F854432E7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7859" y="3096392"/>
                  <a:ext cx="217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C8F868E-8BFA-4F99-9249-C8A07CCA86CB}"/>
                    </a:ext>
                  </a:extLst>
                </p14:cNvPr>
                <p14:cNvContentPartPr/>
                <p14:nvPr/>
              </p14:nvContentPartPr>
              <p14:xfrm>
                <a:off x="-4181" y="3162992"/>
                <a:ext cx="157320" cy="1036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C8F868E-8BFA-4F99-9249-C8A07CCA86C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-8501" y="3158672"/>
                  <a:ext cx="165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5FB413F-31DF-46B7-A6BA-E5EBE5D988AA}"/>
                    </a:ext>
                  </a:extLst>
                </p14:cNvPr>
                <p14:cNvContentPartPr/>
                <p14:nvPr/>
              </p14:nvContentPartPr>
              <p14:xfrm>
                <a:off x="173299" y="3149672"/>
                <a:ext cx="360" cy="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5FB413F-31DF-46B7-A6BA-E5EBE5D988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8979" y="31453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0C30AE2-C137-4864-BB33-D6A21825D254}"/>
                    </a:ext>
                  </a:extLst>
                </p14:cNvPr>
                <p14:cNvContentPartPr/>
                <p14:nvPr/>
              </p14:nvContentPartPr>
              <p14:xfrm>
                <a:off x="232339" y="3177032"/>
                <a:ext cx="93600" cy="871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0C30AE2-C137-4864-BB33-D6A21825D25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28019" y="3172712"/>
                  <a:ext cx="102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AEE64B6-3D09-410B-860B-AA049E1CB512}"/>
                    </a:ext>
                  </a:extLst>
                </p14:cNvPr>
                <p14:cNvContentPartPr/>
                <p14:nvPr/>
              </p14:nvContentPartPr>
              <p14:xfrm>
                <a:off x="1341859" y="3129872"/>
                <a:ext cx="18360" cy="101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AEE64B6-3D09-410B-860B-AA049E1CB51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337539" y="3125552"/>
                  <a:ext cx="27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2E835A1-8359-4E58-8750-E8F5E78485C4}"/>
                    </a:ext>
                  </a:extLst>
                </p14:cNvPr>
                <p14:cNvContentPartPr/>
                <p14:nvPr/>
              </p14:nvContentPartPr>
              <p14:xfrm>
                <a:off x="1337539" y="3115472"/>
                <a:ext cx="101880" cy="108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2E835A1-8359-4E58-8750-E8F5E78485C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333219" y="3111152"/>
                  <a:ext cx="110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1E3CCE6-F2F0-41BA-8A7E-02307A9C5587}"/>
                    </a:ext>
                  </a:extLst>
                </p14:cNvPr>
                <p14:cNvContentPartPr/>
                <p14:nvPr/>
              </p14:nvContentPartPr>
              <p14:xfrm>
                <a:off x="1323139" y="3155792"/>
                <a:ext cx="115920" cy="78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1E3CCE6-F2F0-41BA-8A7E-02307A9C558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18819" y="3151472"/>
                  <a:ext cx="124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24C6A85-D532-40C6-9DA0-3890431C66E5}"/>
                    </a:ext>
                  </a:extLst>
                </p14:cNvPr>
                <p14:cNvContentPartPr/>
                <p14:nvPr/>
              </p14:nvContentPartPr>
              <p14:xfrm>
                <a:off x="1426819" y="3219512"/>
                <a:ext cx="360" cy="3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24C6A85-D532-40C6-9DA0-3890431C66E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22499" y="32151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99B924C-0BA3-48B2-9B36-DA5E96D543F0}"/>
                    </a:ext>
                  </a:extLst>
                </p14:cNvPr>
                <p14:cNvContentPartPr/>
                <p14:nvPr/>
              </p14:nvContentPartPr>
              <p14:xfrm>
                <a:off x="1433299" y="3118352"/>
                <a:ext cx="174960" cy="1407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99B924C-0BA3-48B2-9B36-DA5E96D543F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28979" y="3114032"/>
                  <a:ext cx="183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C63A92D-870A-462C-9C9D-C6296B822B5C}"/>
                    </a:ext>
                  </a:extLst>
                </p14:cNvPr>
                <p14:cNvContentPartPr/>
                <p14:nvPr/>
              </p14:nvContentPartPr>
              <p14:xfrm>
                <a:off x="1652899" y="3181352"/>
                <a:ext cx="360" cy="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C63A92D-870A-462C-9C9D-C6296B822B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48579" y="3177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0C1BE52-E818-4A9D-AC9C-D2AD43208477}"/>
                    </a:ext>
                  </a:extLst>
                </p14:cNvPr>
                <p14:cNvContentPartPr/>
                <p14:nvPr/>
              </p14:nvContentPartPr>
              <p14:xfrm>
                <a:off x="1478659" y="3096032"/>
                <a:ext cx="32400" cy="1576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0C1BE52-E818-4A9D-AC9C-D2AD4320847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74339" y="3091712"/>
                  <a:ext cx="41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AD0AC52-379E-42BA-A234-79CBB2796B5B}"/>
                    </a:ext>
                  </a:extLst>
                </p14:cNvPr>
                <p14:cNvContentPartPr/>
                <p14:nvPr/>
              </p14:nvContentPartPr>
              <p14:xfrm>
                <a:off x="1585579" y="3173072"/>
                <a:ext cx="159480" cy="1648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AD0AC52-379E-42BA-A234-79CBB2796B5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81259" y="3168752"/>
                  <a:ext cx="168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A70FAEC-5688-4382-8944-59859D46C2DB}"/>
                    </a:ext>
                  </a:extLst>
                </p14:cNvPr>
                <p14:cNvContentPartPr/>
                <p14:nvPr/>
              </p14:nvContentPartPr>
              <p14:xfrm>
                <a:off x="1571179" y="3173432"/>
                <a:ext cx="92160" cy="766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A70FAEC-5688-4382-8944-59859D46C2D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566859" y="3169112"/>
                  <a:ext cx="100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740BCFB-99F3-4866-B00B-80AB3D1C542A}"/>
                    </a:ext>
                  </a:extLst>
                </p14:cNvPr>
                <p14:cNvContentPartPr/>
                <p14:nvPr/>
              </p14:nvContentPartPr>
              <p14:xfrm>
                <a:off x="1602859" y="3160472"/>
                <a:ext cx="227880" cy="190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740BCFB-99F3-4866-B00B-80AB3D1C542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598539" y="3156152"/>
                  <a:ext cx="236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2AA61F9-673E-4E00-A43B-D1299C63C182}"/>
                    </a:ext>
                  </a:extLst>
                </p14:cNvPr>
                <p14:cNvContentPartPr/>
                <p14:nvPr/>
              </p14:nvContentPartPr>
              <p14:xfrm>
                <a:off x="1573339" y="3084152"/>
                <a:ext cx="84600" cy="432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2AA61F9-673E-4E00-A43B-D1299C63C18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69019" y="3079832"/>
                  <a:ext cx="93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D5C77DD-7A5B-4F4B-ADA3-A1F563F60F6A}"/>
                    </a:ext>
                  </a:extLst>
                </p14:cNvPr>
                <p14:cNvContentPartPr/>
                <p14:nvPr/>
              </p14:nvContentPartPr>
              <p14:xfrm>
                <a:off x="1895179" y="3191432"/>
                <a:ext cx="110160" cy="7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D5C77DD-7A5B-4F4B-ADA3-A1F563F60F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890859" y="3187112"/>
                  <a:ext cx="118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A7B947F-DBA7-47DE-A5F8-F0939836777E}"/>
                    </a:ext>
                  </a:extLst>
                </p14:cNvPr>
                <p14:cNvContentPartPr/>
                <p14:nvPr/>
              </p14:nvContentPartPr>
              <p14:xfrm>
                <a:off x="1892659" y="3222752"/>
                <a:ext cx="109800" cy="111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A7B947F-DBA7-47DE-A5F8-F0939836777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88339" y="3218432"/>
                  <a:ext cx="118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87C1106-74BA-4372-8059-1AEF178DF2F6}"/>
                    </a:ext>
                  </a:extLst>
                </p14:cNvPr>
                <p14:cNvContentPartPr/>
                <p14:nvPr/>
              </p14:nvContentPartPr>
              <p14:xfrm>
                <a:off x="2051059" y="3139592"/>
                <a:ext cx="167760" cy="122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87C1106-74BA-4372-8059-1AEF178DF2F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046739" y="3135272"/>
                  <a:ext cx="176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FA1C025-C7B9-4BE4-886D-5F53D8FC9B8D}"/>
                    </a:ext>
                  </a:extLst>
                </p14:cNvPr>
                <p14:cNvContentPartPr/>
                <p14:nvPr/>
              </p14:nvContentPartPr>
              <p14:xfrm>
                <a:off x="2219179" y="3125552"/>
                <a:ext cx="62640" cy="154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FA1C025-C7B9-4BE4-886D-5F53D8FC9B8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14859" y="3121232"/>
                  <a:ext cx="71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1D2E416-8B6E-4AB2-8659-61506BEBEB37}"/>
                    </a:ext>
                  </a:extLst>
                </p14:cNvPr>
                <p14:cNvContentPartPr/>
                <p14:nvPr/>
              </p14:nvContentPartPr>
              <p14:xfrm>
                <a:off x="2287219" y="3218792"/>
                <a:ext cx="132120" cy="106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1D2E416-8B6E-4AB2-8659-61506BEBEB3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82899" y="3214472"/>
                  <a:ext cx="140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EA882FC-F0D6-41E7-9D60-5E954ED67AE0}"/>
                    </a:ext>
                  </a:extLst>
                </p14:cNvPr>
                <p14:cNvContentPartPr/>
                <p14:nvPr/>
              </p14:nvContentPartPr>
              <p14:xfrm>
                <a:off x="2430139" y="3213392"/>
                <a:ext cx="53280" cy="619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EA882FC-F0D6-41E7-9D60-5E954ED67A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425819" y="3209072"/>
                  <a:ext cx="61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1298030-48C2-4F39-ABBE-33DA2A95EB5E}"/>
                    </a:ext>
                  </a:extLst>
                </p14:cNvPr>
                <p14:cNvContentPartPr/>
                <p14:nvPr/>
              </p14:nvContentPartPr>
              <p14:xfrm>
                <a:off x="2481979" y="3259832"/>
                <a:ext cx="84600" cy="554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1298030-48C2-4F39-ABBE-33DA2A95EB5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477659" y="3255512"/>
                  <a:ext cx="93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27C3475-42A3-41E2-ADFC-A49588DD8C1D}"/>
                    </a:ext>
                  </a:extLst>
                </p14:cNvPr>
                <p14:cNvContentPartPr/>
                <p14:nvPr/>
              </p14:nvContentPartPr>
              <p14:xfrm>
                <a:off x="2575939" y="3226352"/>
                <a:ext cx="10800" cy="259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27C3475-42A3-41E2-ADFC-A49588DD8C1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571619" y="3222032"/>
                  <a:ext cx="19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C75DC35-0990-48B4-861B-411C52544A02}"/>
                    </a:ext>
                  </a:extLst>
                </p14:cNvPr>
                <p14:cNvContentPartPr/>
                <p14:nvPr/>
              </p14:nvContentPartPr>
              <p14:xfrm>
                <a:off x="2598979" y="3268832"/>
                <a:ext cx="113040" cy="547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C75DC35-0990-48B4-861B-411C52544A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594659" y="3264512"/>
                  <a:ext cx="121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4F2C384-183B-4FCE-8AFA-4665406B2A2A}"/>
                    </a:ext>
                  </a:extLst>
                </p14:cNvPr>
                <p14:cNvContentPartPr/>
                <p14:nvPr/>
              </p14:nvContentPartPr>
              <p14:xfrm>
                <a:off x="2714179" y="3290432"/>
                <a:ext cx="51840" cy="680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4F2C384-183B-4FCE-8AFA-4665406B2A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709859" y="3286112"/>
                  <a:ext cx="60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50DEF5C-BFDA-40B6-B1D7-095EDD617AF4}"/>
                    </a:ext>
                  </a:extLst>
                </p14:cNvPr>
                <p14:cNvContentPartPr/>
                <p14:nvPr/>
              </p14:nvContentPartPr>
              <p14:xfrm>
                <a:off x="2773219" y="3247232"/>
                <a:ext cx="128520" cy="990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50DEF5C-BFDA-40B6-B1D7-095EDD617AF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768899" y="3242912"/>
                  <a:ext cx="137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DD50A56-C5AD-4B7E-8C9C-47F6A03060F5}"/>
                    </a:ext>
                  </a:extLst>
                </p14:cNvPr>
                <p14:cNvContentPartPr/>
                <p14:nvPr/>
              </p14:nvContentPartPr>
              <p14:xfrm>
                <a:off x="2906779" y="3240752"/>
                <a:ext cx="100440" cy="1130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DD50A56-C5AD-4B7E-8C9C-47F6A03060F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902459" y="3236432"/>
                  <a:ext cx="109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6B1F58D-D1B9-45DB-9E59-362A0C293493}"/>
                    </a:ext>
                  </a:extLst>
                </p14:cNvPr>
                <p14:cNvContentPartPr/>
                <p14:nvPr/>
              </p14:nvContentPartPr>
              <p14:xfrm>
                <a:off x="2997859" y="3255872"/>
                <a:ext cx="167400" cy="1018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6B1F58D-D1B9-45DB-9E59-362A0C29349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993539" y="3251552"/>
                  <a:ext cx="176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E0C0AEA-EA52-45A1-9484-0520BA63763A}"/>
                    </a:ext>
                  </a:extLst>
                </p14:cNvPr>
                <p14:cNvContentPartPr/>
                <p14:nvPr/>
              </p14:nvContentPartPr>
              <p14:xfrm>
                <a:off x="3240499" y="3213032"/>
                <a:ext cx="4320" cy="91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E0C0AEA-EA52-45A1-9484-0520BA63763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236179" y="3208712"/>
                  <a:ext cx="12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2E8D8E6-2060-4F3E-BF76-5286FD0D5EAE}"/>
                    </a:ext>
                  </a:extLst>
                </p14:cNvPr>
                <p14:cNvContentPartPr/>
                <p14:nvPr/>
              </p14:nvContentPartPr>
              <p14:xfrm>
                <a:off x="3243019" y="3364232"/>
                <a:ext cx="360" cy="3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2E8D8E6-2060-4F3E-BF76-5286FD0D5E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38699" y="33599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616928E-D0BE-4C2B-BB5B-483B435E5452}"/>
                    </a:ext>
                  </a:extLst>
                </p14:cNvPr>
                <p14:cNvContentPartPr/>
                <p14:nvPr/>
              </p14:nvContentPartPr>
              <p14:xfrm>
                <a:off x="3171739" y="3215192"/>
                <a:ext cx="148680" cy="89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616928E-D0BE-4C2B-BB5B-483B435E545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167419" y="3210872"/>
                  <a:ext cx="157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9724F78-289E-463C-A7FF-D4E695BB7773}"/>
                    </a:ext>
                  </a:extLst>
                </p14:cNvPr>
                <p14:cNvContentPartPr/>
                <p14:nvPr/>
              </p14:nvContentPartPr>
              <p14:xfrm>
                <a:off x="3211699" y="3364592"/>
                <a:ext cx="72360" cy="270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9724F78-289E-463C-A7FF-D4E695BB777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207379" y="3360272"/>
                  <a:ext cx="81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9ED3476-C8D6-4AD5-A216-C86C1704D8B8}"/>
                    </a:ext>
                  </a:extLst>
                </p14:cNvPr>
                <p14:cNvContentPartPr/>
                <p14:nvPr/>
              </p14:nvContentPartPr>
              <p14:xfrm>
                <a:off x="4659619" y="2984432"/>
                <a:ext cx="223920" cy="73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9ED3476-C8D6-4AD5-A216-C86C1704D8B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55299" y="2980112"/>
                  <a:ext cx="232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4259143-2FBE-4E55-8CDE-C58BA025E477}"/>
                    </a:ext>
                  </a:extLst>
                </p14:cNvPr>
                <p14:cNvContentPartPr/>
                <p14:nvPr/>
              </p14:nvContentPartPr>
              <p14:xfrm>
                <a:off x="4902619" y="2879672"/>
                <a:ext cx="121320" cy="172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4259143-2FBE-4E55-8CDE-C58BA025E47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98299" y="2875352"/>
                  <a:ext cx="129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C8735F-3B7E-4997-8209-F3004CF05ECF}"/>
                    </a:ext>
                  </a:extLst>
                </p14:cNvPr>
                <p14:cNvContentPartPr/>
                <p14:nvPr/>
              </p14:nvContentPartPr>
              <p14:xfrm>
                <a:off x="4939339" y="2840792"/>
                <a:ext cx="360" cy="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C8735F-3B7E-4997-8209-F3004CF05E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35019" y="28364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7FC73EA-9E09-45AD-A560-C5263F90C2B0}"/>
                    </a:ext>
                  </a:extLst>
                </p14:cNvPr>
                <p14:cNvContentPartPr/>
                <p14:nvPr/>
              </p14:nvContentPartPr>
              <p14:xfrm>
                <a:off x="5225539" y="2858792"/>
                <a:ext cx="109440" cy="144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7FC73EA-9E09-45AD-A560-C5263F90C2B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21219" y="2854472"/>
                  <a:ext cx="118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A585776-00B5-471C-9559-FFBC53C4AFA5}"/>
                    </a:ext>
                  </a:extLst>
                </p14:cNvPr>
                <p14:cNvContentPartPr/>
                <p14:nvPr/>
              </p14:nvContentPartPr>
              <p14:xfrm>
                <a:off x="5259379" y="2936192"/>
                <a:ext cx="126360" cy="23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A585776-00B5-471C-9559-FFBC53C4AFA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255059" y="2931872"/>
                  <a:ext cx="135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191E408-117C-49EE-9EEE-6493B2D65C12}"/>
                    </a:ext>
                  </a:extLst>
                </p14:cNvPr>
                <p14:cNvContentPartPr/>
                <p14:nvPr/>
              </p14:nvContentPartPr>
              <p14:xfrm>
                <a:off x="5384659" y="2908472"/>
                <a:ext cx="120960" cy="82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191E408-117C-49EE-9EEE-6493B2D65C1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80339" y="2904152"/>
                  <a:ext cx="129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F6E4E62-2150-41BB-A760-D78A76A1ADCE}"/>
                    </a:ext>
                  </a:extLst>
                </p14:cNvPr>
                <p14:cNvContentPartPr/>
                <p14:nvPr/>
              </p14:nvContentPartPr>
              <p14:xfrm>
                <a:off x="5561419" y="2822072"/>
                <a:ext cx="219960" cy="213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F6E4E62-2150-41BB-A760-D78A76A1ADC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557099" y="2817752"/>
                  <a:ext cx="228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B712D8D-55BB-45FD-83A7-2C2A20CD98C7}"/>
                    </a:ext>
                  </a:extLst>
                </p14:cNvPr>
                <p14:cNvContentPartPr/>
                <p14:nvPr/>
              </p14:nvContentPartPr>
              <p14:xfrm>
                <a:off x="5797939" y="2865272"/>
                <a:ext cx="95400" cy="81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B712D8D-55BB-45FD-83A7-2C2A20CD98C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93619" y="2860952"/>
                  <a:ext cx="104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B80CE1C-5AAF-466B-9D2B-A8DC0B7722A1}"/>
                    </a:ext>
                  </a:extLst>
                </p14:cNvPr>
                <p14:cNvContentPartPr/>
                <p14:nvPr/>
              </p14:nvContentPartPr>
              <p14:xfrm>
                <a:off x="5905939" y="2848352"/>
                <a:ext cx="182160" cy="72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B80CE1C-5AAF-466B-9D2B-A8DC0B7722A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901619" y="2844032"/>
                  <a:ext cx="190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C510FEC-8D26-4E90-8DB5-E792CDABACF0}"/>
                    </a:ext>
                  </a:extLst>
                </p14:cNvPr>
                <p14:cNvContentPartPr/>
                <p14:nvPr/>
              </p14:nvContentPartPr>
              <p14:xfrm>
                <a:off x="6052099" y="2824592"/>
                <a:ext cx="43560" cy="31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C510FEC-8D26-4E90-8DB5-E792CDABACF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047779" y="2820272"/>
                  <a:ext cx="52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EF5F16A-FE53-44D7-8E46-46160AB94CC6}"/>
                    </a:ext>
                  </a:extLst>
                </p14:cNvPr>
                <p14:cNvContentPartPr/>
                <p14:nvPr/>
              </p14:nvContentPartPr>
              <p14:xfrm>
                <a:off x="6110419" y="2842952"/>
                <a:ext cx="170640" cy="64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EF5F16A-FE53-44D7-8E46-46160AB94CC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106099" y="2838632"/>
                  <a:ext cx="179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C2BADAD-0E87-44B5-ADD6-98A992395B4B}"/>
                    </a:ext>
                  </a:extLst>
                </p14:cNvPr>
                <p14:cNvContentPartPr/>
                <p14:nvPr/>
              </p14:nvContentPartPr>
              <p14:xfrm>
                <a:off x="6295459" y="2826032"/>
                <a:ext cx="75960" cy="84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C2BADAD-0E87-44B5-ADD6-98A992395B4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291139" y="2821712"/>
                  <a:ext cx="84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D88ECE0-C6A2-4BF2-B6F6-62A8F80F3A60}"/>
                    </a:ext>
                  </a:extLst>
                </p14:cNvPr>
                <p14:cNvContentPartPr/>
                <p14:nvPr/>
              </p14:nvContentPartPr>
              <p14:xfrm>
                <a:off x="6393019" y="2754752"/>
                <a:ext cx="150480" cy="121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D88ECE0-C6A2-4BF2-B6F6-62A8F80F3A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388699" y="2750432"/>
                  <a:ext cx="159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C47C1E3-C273-4DDE-B73E-664C0FF9D574}"/>
                    </a:ext>
                  </a:extLst>
                </p14:cNvPr>
                <p14:cNvContentPartPr/>
                <p14:nvPr/>
              </p14:nvContentPartPr>
              <p14:xfrm>
                <a:off x="6530899" y="2734592"/>
                <a:ext cx="10800" cy="23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C47C1E3-C273-4DDE-B73E-664C0FF9D5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526579" y="2730272"/>
                  <a:ext cx="19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FE87636-25A8-4764-B481-ABB38957DB56}"/>
                    </a:ext>
                  </a:extLst>
                </p14:cNvPr>
                <p14:cNvContentPartPr/>
                <p14:nvPr/>
              </p14:nvContentPartPr>
              <p14:xfrm>
                <a:off x="6576619" y="2813072"/>
                <a:ext cx="185400" cy="41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FE87636-25A8-4764-B481-ABB38957DB5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572299" y="2808752"/>
                  <a:ext cx="194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6F8CCD2-AAEE-4949-9E69-2A63DB644472}"/>
                    </a:ext>
                  </a:extLst>
                </p14:cNvPr>
                <p14:cNvContentPartPr/>
                <p14:nvPr/>
              </p14:nvContentPartPr>
              <p14:xfrm>
                <a:off x="7005019" y="2710832"/>
                <a:ext cx="136080" cy="144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6F8CCD2-AAEE-4949-9E69-2A63DB6444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00699" y="2706512"/>
                  <a:ext cx="144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6A924BC-D8AD-4DC2-A2D3-7B833B69FC39}"/>
                    </a:ext>
                  </a:extLst>
                </p14:cNvPr>
                <p14:cNvContentPartPr/>
                <p14:nvPr/>
              </p14:nvContentPartPr>
              <p14:xfrm>
                <a:off x="6958939" y="2828552"/>
                <a:ext cx="156600" cy="13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6A924BC-D8AD-4DC2-A2D3-7B833B69FC3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954619" y="2824232"/>
                  <a:ext cx="165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D571435-98EE-43C2-B01A-C6860ED1BEC4}"/>
                    </a:ext>
                  </a:extLst>
                </p14:cNvPr>
                <p14:cNvContentPartPr/>
                <p14:nvPr/>
              </p14:nvContentPartPr>
              <p14:xfrm>
                <a:off x="6959299" y="2801192"/>
                <a:ext cx="87840" cy="120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D571435-98EE-43C2-B01A-C6860ED1BEC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954979" y="2796872"/>
                  <a:ext cx="96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3D05175-3BA6-453F-8F6A-F574C10BC14B}"/>
                    </a:ext>
                  </a:extLst>
                </p14:cNvPr>
                <p14:cNvContentPartPr/>
                <p14:nvPr/>
              </p14:nvContentPartPr>
              <p14:xfrm>
                <a:off x="7091419" y="2810552"/>
                <a:ext cx="54360" cy="126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3D05175-3BA6-453F-8F6A-F574C10BC14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87099" y="2806232"/>
                  <a:ext cx="63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D359806-CB89-49F3-94F6-97F58BA3A47F}"/>
                    </a:ext>
                  </a:extLst>
                </p14:cNvPr>
                <p14:cNvContentPartPr/>
                <p14:nvPr/>
              </p14:nvContentPartPr>
              <p14:xfrm>
                <a:off x="6775339" y="2600672"/>
                <a:ext cx="572040" cy="471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D359806-CB89-49F3-94F6-97F58BA3A47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71019" y="2596352"/>
                  <a:ext cx="5806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68699A2-0139-439E-83DD-61CE119503AE}"/>
                    </a:ext>
                  </a:extLst>
                </p14:cNvPr>
                <p14:cNvContentPartPr/>
                <p14:nvPr/>
              </p14:nvContentPartPr>
              <p14:xfrm>
                <a:off x="7047859" y="3375392"/>
                <a:ext cx="205560" cy="31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68699A2-0139-439E-83DD-61CE119503A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43539" y="3371072"/>
                  <a:ext cx="21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8D40F1D-42B3-48C4-8EC9-99B93A48BDCE}"/>
                    </a:ext>
                  </a:extLst>
                </p14:cNvPr>
                <p14:cNvContentPartPr/>
                <p14:nvPr/>
              </p14:nvContentPartPr>
              <p14:xfrm>
                <a:off x="7213459" y="3336152"/>
                <a:ext cx="117720" cy="127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8D40F1D-42B3-48C4-8EC9-99B93A48BDC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09139" y="3331832"/>
                  <a:ext cx="126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021ED22-C667-4DE7-AB8A-69B6CF1F9321}"/>
                    </a:ext>
                  </a:extLst>
                </p14:cNvPr>
                <p14:cNvContentPartPr/>
                <p14:nvPr/>
              </p14:nvContentPartPr>
              <p14:xfrm>
                <a:off x="7576699" y="2772032"/>
                <a:ext cx="337320" cy="79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021ED22-C667-4DE7-AB8A-69B6CF1F932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72379" y="2767712"/>
                  <a:ext cx="345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E8517B2-5934-4782-A416-D20E8AFAF64C}"/>
                    </a:ext>
                  </a:extLst>
                </p14:cNvPr>
                <p14:cNvContentPartPr/>
                <p14:nvPr/>
              </p14:nvContentPartPr>
              <p14:xfrm>
                <a:off x="7962979" y="2672672"/>
                <a:ext cx="180360" cy="135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E8517B2-5934-4782-A416-D20E8AFAF64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58659" y="2668352"/>
                  <a:ext cx="189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CABCD10-9203-48E9-8A4F-B1BFEEE47C6C}"/>
                    </a:ext>
                  </a:extLst>
                </p14:cNvPr>
                <p14:cNvContentPartPr/>
                <p14:nvPr/>
              </p14:nvContentPartPr>
              <p14:xfrm>
                <a:off x="8401819" y="2645312"/>
                <a:ext cx="152640" cy="125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CABCD10-9203-48E9-8A4F-B1BFEEE47C6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397499" y="2640992"/>
                  <a:ext cx="161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4507B63-416B-4F21-8B7C-53DD23937D91}"/>
                    </a:ext>
                  </a:extLst>
                </p14:cNvPr>
                <p14:cNvContentPartPr/>
                <p14:nvPr/>
              </p14:nvContentPartPr>
              <p14:xfrm>
                <a:off x="8597299" y="2663672"/>
                <a:ext cx="189360" cy="95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4507B63-416B-4F21-8B7C-53DD23937D9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592979" y="2659352"/>
                  <a:ext cx="198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7FB5994-2AAD-465B-8DA1-4434E11824A7}"/>
                    </a:ext>
                  </a:extLst>
                </p14:cNvPr>
                <p14:cNvContentPartPr/>
                <p14:nvPr/>
              </p14:nvContentPartPr>
              <p14:xfrm>
                <a:off x="9017059" y="2635952"/>
                <a:ext cx="240120" cy="115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7FB5994-2AAD-465B-8DA1-4434E11824A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012739" y="2631632"/>
                  <a:ext cx="248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2A74F30-449C-4CDA-BF11-95A88DC725E2}"/>
                    </a:ext>
                  </a:extLst>
                </p14:cNvPr>
                <p14:cNvContentPartPr/>
                <p14:nvPr/>
              </p14:nvContentPartPr>
              <p14:xfrm>
                <a:off x="9349699" y="2488352"/>
                <a:ext cx="144720" cy="195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2A74F30-449C-4CDA-BF11-95A88DC725E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345379" y="2484032"/>
                  <a:ext cx="153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4528592-FF01-4A38-BEC3-26304D079C0A}"/>
                    </a:ext>
                  </a:extLst>
                </p14:cNvPr>
                <p14:cNvContentPartPr/>
                <p14:nvPr/>
              </p14:nvContentPartPr>
              <p14:xfrm>
                <a:off x="9412699" y="2623712"/>
                <a:ext cx="218520" cy="51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4528592-FF01-4A38-BEC3-26304D079C0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408379" y="2619392"/>
                  <a:ext cx="227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3750040-53B0-4D29-935C-AFDB3D0D21D4}"/>
                    </a:ext>
                  </a:extLst>
                </p14:cNvPr>
                <p14:cNvContentPartPr/>
                <p14:nvPr/>
              </p14:nvContentPartPr>
              <p14:xfrm>
                <a:off x="9737779" y="2482952"/>
                <a:ext cx="197280" cy="227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3750040-53B0-4D29-935C-AFDB3D0D21D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33459" y="2478632"/>
                  <a:ext cx="205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CF97BF1-BB8C-4B66-A4C2-98EBB2DDC69D}"/>
                    </a:ext>
                  </a:extLst>
                </p14:cNvPr>
                <p14:cNvContentPartPr/>
                <p14:nvPr/>
              </p14:nvContentPartPr>
              <p14:xfrm>
                <a:off x="9954499" y="2480432"/>
                <a:ext cx="22680" cy="52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CF97BF1-BB8C-4B66-A4C2-98EBB2DDC69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50179" y="2476112"/>
                  <a:ext cx="31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02A99C4-8CD6-495B-A6C1-4AC630CFC368}"/>
                    </a:ext>
                  </a:extLst>
                </p14:cNvPr>
                <p14:cNvContentPartPr/>
                <p14:nvPr/>
              </p14:nvContentPartPr>
              <p14:xfrm>
                <a:off x="9984379" y="2513912"/>
                <a:ext cx="253440" cy="178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02A99C4-8CD6-495B-A6C1-4AC630CFC36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80059" y="2509592"/>
                  <a:ext cx="262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CBA7091-5F50-48CC-9B3C-F9BD6AB82803}"/>
                    </a:ext>
                  </a:extLst>
                </p14:cNvPr>
                <p14:cNvContentPartPr/>
                <p14:nvPr/>
              </p14:nvContentPartPr>
              <p14:xfrm>
                <a:off x="10481179" y="2425712"/>
                <a:ext cx="240120" cy="140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CBA7091-5F50-48CC-9B3C-F9BD6AB8280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476859" y="2421392"/>
                  <a:ext cx="248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68A4E9A-CB4E-40C5-AF4A-01F66DD5CFDA}"/>
                    </a:ext>
                  </a:extLst>
                </p14:cNvPr>
                <p14:cNvContentPartPr/>
                <p14:nvPr/>
              </p14:nvContentPartPr>
              <p14:xfrm>
                <a:off x="10752979" y="2460992"/>
                <a:ext cx="88920" cy="69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68A4E9A-CB4E-40C5-AF4A-01F66DD5CFD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48659" y="2456672"/>
                  <a:ext cx="97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7E4D777-17CC-4A85-B91A-0F240D01CDD3}"/>
                    </a:ext>
                  </a:extLst>
                </p14:cNvPr>
                <p14:cNvContentPartPr/>
                <p14:nvPr/>
              </p14:nvContentPartPr>
              <p14:xfrm>
                <a:off x="10863139" y="2441912"/>
                <a:ext cx="96480" cy="63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7E4D777-17CC-4A85-B91A-0F240D01CDD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58819" y="2437592"/>
                  <a:ext cx="105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2B5478E-9EF6-4ABB-82FE-6F34F5F7B1D3}"/>
                    </a:ext>
                  </a:extLst>
                </p14:cNvPr>
                <p14:cNvContentPartPr/>
                <p14:nvPr/>
              </p14:nvContentPartPr>
              <p14:xfrm>
                <a:off x="10978339" y="2359832"/>
                <a:ext cx="275400" cy="126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2B5478E-9EF6-4ABB-82FE-6F34F5F7B1D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974019" y="2355512"/>
                  <a:ext cx="284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F78D86F-88CF-41AD-97E0-B7E299F61FAA}"/>
                    </a:ext>
                  </a:extLst>
                </p14:cNvPr>
                <p14:cNvContentPartPr/>
                <p14:nvPr/>
              </p14:nvContentPartPr>
              <p14:xfrm>
                <a:off x="11322139" y="2292512"/>
                <a:ext cx="592560" cy="223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F78D86F-88CF-41AD-97E0-B7E299F61FA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317819" y="2288192"/>
                  <a:ext cx="601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87A6941-3226-4B0A-B1F7-A91298038A31}"/>
                    </a:ext>
                  </a:extLst>
                </p14:cNvPr>
                <p14:cNvContentPartPr/>
                <p14:nvPr/>
              </p14:nvContentPartPr>
              <p14:xfrm>
                <a:off x="7658059" y="2984432"/>
                <a:ext cx="24840" cy="105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87A6941-3226-4B0A-B1F7-A91298038A3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53739" y="2980112"/>
                  <a:ext cx="33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6D14F26-B8A5-4EAA-A1FD-ADFFE02EA9E6}"/>
                    </a:ext>
                  </a:extLst>
                </p14:cNvPr>
                <p14:cNvContentPartPr/>
                <p14:nvPr/>
              </p14:nvContentPartPr>
              <p14:xfrm>
                <a:off x="7647979" y="2974712"/>
                <a:ext cx="121320" cy="24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6D14F26-B8A5-4EAA-A1FD-ADFFE02EA9E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643659" y="2970392"/>
                  <a:ext cx="129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B13F8BD-0C9C-42C3-BA2F-B000C51E74DD}"/>
                    </a:ext>
                  </a:extLst>
                </p14:cNvPr>
                <p14:cNvContentPartPr/>
                <p14:nvPr/>
              </p14:nvContentPartPr>
              <p14:xfrm>
                <a:off x="7660219" y="3018992"/>
                <a:ext cx="128160" cy="91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B13F8BD-0C9C-42C3-BA2F-B000C51E74D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655899" y="3014672"/>
                  <a:ext cx="136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E24FCB1-16AC-4A64-8494-99422C2C42EB}"/>
                    </a:ext>
                  </a:extLst>
                </p14:cNvPr>
                <p14:cNvContentPartPr/>
                <p14:nvPr/>
              </p14:nvContentPartPr>
              <p14:xfrm>
                <a:off x="7808539" y="3055352"/>
                <a:ext cx="105840" cy="86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E24FCB1-16AC-4A64-8494-99422C2C42E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804219" y="3051032"/>
                  <a:ext cx="114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9D9B942-BCC3-4622-AE44-97E4F80E89B2}"/>
                    </a:ext>
                  </a:extLst>
                </p14:cNvPr>
                <p14:cNvContentPartPr/>
                <p14:nvPr/>
              </p14:nvContentPartPr>
              <p14:xfrm>
                <a:off x="8244499" y="2941232"/>
                <a:ext cx="25560" cy="111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9D9B942-BCC3-4622-AE44-97E4F80E89B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239819" y="2936912"/>
                  <a:ext cx="34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E96AE8-1438-4893-A91A-E4F6D4239284}"/>
                    </a:ext>
                  </a:extLst>
                </p14:cNvPr>
                <p14:cNvContentPartPr/>
                <p14:nvPr/>
              </p14:nvContentPartPr>
              <p14:xfrm>
                <a:off x="8220019" y="2923232"/>
                <a:ext cx="139680" cy="52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E96AE8-1438-4893-A91A-E4F6D423928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215699" y="2918912"/>
                  <a:ext cx="148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FAA188-8852-41DD-A179-7D0948A2E6B3}"/>
                    </a:ext>
                  </a:extLst>
                </p14:cNvPr>
                <p14:cNvContentPartPr/>
                <p14:nvPr/>
              </p14:nvContentPartPr>
              <p14:xfrm>
                <a:off x="8240539" y="3009632"/>
                <a:ext cx="304920" cy="842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FAA188-8852-41DD-A179-7D0948A2E6B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236219" y="3005312"/>
                  <a:ext cx="313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B2E77BC-466D-4264-B8C7-57ED687E790B}"/>
                    </a:ext>
                  </a:extLst>
                </p14:cNvPr>
                <p14:cNvContentPartPr/>
                <p14:nvPr/>
              </p14:nvContentPartPr>
              <p14:xfrm>
                <a:off x="8677579" y="2993792"/>
                <a:ext cx="211680" cy="30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B2E77BC-466D-4264-B8C7-57ED687E790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673259" y="2989472"/>
                  <a:ext cx="220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8FDEC75-EAB0-4416-BF45-647322E9B02A}"/>
                    </a:ext>
                  </a:extLst>
                </p14:cNvPr>
                <p14:cNvContentPartPr/>
                <p14:nvPr/>
              </p14:nvContentPartPr>
              <p14:xfrm>
                <a:off x="9045139" y="2962472"/>
                <a:ext cx="159840" cy="31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8FDEC75-EAB0-4416-BF45-647322E9B02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040819" y="2958152"/>
                  <a:ext cx="168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444CDB2-E67F-4CFC-A65C-B476C0F9D403}"/>
                    </a:ext>
                  </a:extLst>
                </p14:cNvPr>
                <p14:cNvContentPartPr/>
                <p14:nvPr/>
              </p14:nvContentPartPr>
              <p14:xfrm>
                <a:off x="7628539" y="3308072"/>
                <a:ext cx="6840" cy="101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444CDB2-E67F-4CFC-A65C-B476C0F9D40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624219" y="3303752"/>
                  <a:ext cx="15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42EE876-AE6E-474B-8759-5C7E86A279D0}"/>
                    </a:ext>
                  </a:extLst>
                </p14:cNvPr>
                <p14:cNvContentPartPr/>
                <p14:nvPr/>
              </p14:nvContentPartPr>
              <p14:xfrm>
                <a:off x="7539259" y="3263432"/>
                <a:ext cx="176040" cy="169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42EE876-AE6E-474B-8759-5C7E86A279D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534939" y="3259112"/>
                  <a:ext cx="184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BAF610E-5D05-4114-8C0E-7F216DD51B6F}"/>
                    </a:ext>
                  </a:extLst>
                </p14:cNvPr>
                <p14:cNvContentPartPr/>
                <p14:nvPr/>
              </p14:nvContentPartPr>
              <p14:xfrm>
                <a:off x="7765339" y="3320312"/>
                <a:ext cx="185400" cy="72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BAF610E-5D05-4114-8C0E-7F216DD51B6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761019" y="3315992"/>
                  <a:ext cx="194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C666EFA-0ECA-4400-ACD2-472B85C3B586}"/>
                    </a:ext>
                  </a:extLst>
                </p14:cNvPr>
                <p14:cNvContentPartPr/>
                <p14:nvPr/>
              </p14:nvContentPartPr>
              <p14:xfrm>
                <a:off x="8005819" y="3280352"/>
                <a:ext cx="381960" cy="84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C666EFA-0ECA-4400-ACD2-472B85C3B58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001499" y="3276032"/>
                  <a:ext cx="390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479DC15-0531-4D66-9863-208276DB2779}"/>
                    </a:ext>
                  </a:extLst>
                </p14:cNvPr>
                <p14:cNvContentPartPr/>
                <p14:nvPr/>
              </p14:nvContentPartPr>
              <p14:xfrm>
                <a:off x="8359339" y="3200432"/>
                <a:ext cx="138600" cy="144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479DC15-0531-4D66-9863-208276DB277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55019" y="3196112"/>
                  <a:ext cx="147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13C1360-AA01-4B7D-8F29-E374F69C24B5}"/>
                    </a:ext>
                  </a:extLst>
                </p14:cNvPr>
                <p14:cNvContentPartPr/>
                <p14:nvPr/>
              </p14:nvContentPartPr>
              <p14:xfrm>
                <a:off x="8673259" y="3154712"/>
                <a:ext cx="217800" cy="129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13C1360-AA01-4B7D-8F29-E374F69C24B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668939" y="3150392"/>
                  <a:ext cx="226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4FE8521-38EA-4F0B-99C6-711AEAB19C3C}"/>
                    </a:ext>
                  </a:extLst>
                </p14:cNvPr>
                <p14:cNvContentPartPr/>
                <p14:nvPr/>
              </p14:nvContentPartPr>
              <p14:xfrm>
                <a:off x="8914099" y="3177752"/>
                <a:ext cx="105840" cy="80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4FE8521-38EA-4F0B-99C6-711AEAB19C3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909779" y="3173432"/>
                  <a:ext cx="114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7466E1E-FF50-4316-9856-45C28EF078FA}"/>
                    </a:ext>
                  </a:extLst>
                </p14:cNvPr>
                <p14:cNvContentPartPr/>
                <p14:nvPr/>
              </p14:nvContentPartPr>
              <p14:xfrm>
                <a:off x="9267619" y="3122672"/>
                <a:ext cx="30600" cy="135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7466E1E-FF50-4316-9856-45C28EF078F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263299" y="3118352"/>
                  <a:ext cx="39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B2DD479-308D-4751-AF4D-30E495DFCCD3}"/>
                    </a:ext>
                  </a:extLst>
                </p14:cNvPr>
                <p14:cNvContentPartPr/>
                <p14:nvPr/>
              </p14:nvContentPartPr>
              <p14:xfrm>
                <a:off x="9204619" y="3186032"/>
                <a:ext cx="146160" cy="53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B2DD479-308D-4751-AF4D-30E495DFCCD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200299" y="3181712"/>
                  <a:ext cx="154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9C57C39-EAF4-40AE-9B62-5A4CBB9386A3}"/>
                    </a:ext>
                  </a:extLst>
                </p14:cNvPr>
                <p14:cNvContentPartPr/>
                <p14:nvPr/>
              </p14:nvContentPartPr>
              <p14:xfrm>
                <a:off x="9240619" y="3103952"/>
                <a:ext cx="110880" cy="18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9C57C39-EAF4-40AE-9B62-5A4CBB9386A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236299" y="3099632"/>
                  <a:ext cx="119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2E885DD-9429-4ECE-A967-484CAED3A434}"/>
                    </a:ext>
                  </a:extLst>
                </p14:cNvPr>
                <p14:cNvContentPartPr/>
                <p14:nvPr/>
              </p14:nvContentPartPr>
              <p14:xfrm>
                <a:off x="9406939" y="3139952"/>
                <a:ext cx="112320" cy="727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2E885DD-9429-4ECE-A967-484CAED3A43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402619" y="3135632"/>
                  <a:ext cx="120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CDA44B1-3307-41B7-8A50-8070A2DB4720}"/>
                    </a:ext>
                  </a:extLst>
                </p14:cNvPr>
                <p14:cNvContentPartPr/>
                <p14:nvPr/>
              </p14:nvContentPartPr>
              <p14:xfrm>
                <a:off x="9607819" y="3122672"/>
                <a:ext cx="129960" cy="78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CDA44B1-3307-41B7-8A50-8070A2DB472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603499" y="3118352"/>
                  <a:ext cx="138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3766591-7966-4D9F-98B9-071FC3D014F2}"/>
                    </a:ext>
                  </a:extLst>
                </p14:cNvPr>
                <p14:cNvContentPartPr/>
                <p14:nvPr/>
              </p14:nvContentPartPr>
              <p14:xfrm>
                <a:off x="9758659" y="3107192"/>
                <a:ext cx="90360" cy="85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3766591-7966-4D9F-98B9-071FC3D014F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754339" y="3102872"/>
                  <a:ext cx="99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98DCCF3-3929-42CB-AE91-DCDA890A7728}"/>
                    </a:ext>
                  </a:extLst>
                </p14:cNvPr>
                <p14:cNvContentPartPr/>
                <p14:nvPr/>
              </p14:nvContentPartPr>
              <p14:xfrm>
                <a:off x="9901579" y="2993432"/>
                <a:ext cx="205920" cy="138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98DCCF3-3929-42CB-AE91-DCDA890A772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897259" y="2989112"/>
                  <a:ext cx="214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02CF347-10FB-4DCF-8DC7-65C03DE07574}"/>
                    </a:ext>
                  </a:extLst>
                </p14:cNvPr>
                <p14:cNvContentPartPr/>
                <p14:nvPr/>
              </p14:nvContentPartPr>
              <p14:xfrm>
                <a:off x="10075459" y="2959952"/>
                <a:ext cx="86040" cy="127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02CF347-10FB-4DCF-8DC7-65C03DE0757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071139" y="2955632"/>
                  <a:ext cx="94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E049CB2-3E26-47B4-A712-68515EEC408D}"/>
                    </a:ext>
                  </a:extLst>
                </p14:cNvPr>
                <p14:cNvContentPartPr/>
                <p14:nvPr/>
              </p14:nvContentPartPr>
              <p14:xfrm>
                <a:off x="10043419" y="2963192"/>
                <a:ext cx="43560" cy="2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E049CB2-3E26-47B4-A712-68515EEC408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039099" y="2958872"/>
                  <a:ext cx="52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A6D162B-D931-4A3B-9D44-237CE3B504B7}"/>
                    </a:ext>
                  </a:extLst>
                </p14:cNvPr>
                <p14:cNvContentPartPr/>
                <p14:nvPr/>
              </p14:nvContentPartPr>
              <p14:xfrm>
                <a:off x="7611979" y="3294392"/>
                <a:ext cx="848160" cy="113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A6D162B-D931-4A3B-9D44-237CE3B504B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607659" y="3290072"/>
                  <a:ext cx="856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F94F09E-F048-4F31-ADBB-9B4F1DD891DB}"/>
                    </a:ext>
                  </a:extLst>
                </p14:cNvPr>
                <p14:cNvContentPartPr/>
                <p14:nvPr/>
              </p14:nvContentPartPr>
              <p14:xfrm>
                <a:off x="7656619" y="3183872"/>
                <a:ext cx="106200" cy="100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F94F09E-F048-4F31-ADBB-9B4F1DD891D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652299" y="3179552"/>
                  <a:ext cx="114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4C29941-9CE8-48B5-A53C-8E4CDA783D89}"/>
                    </a:ext>
                  </a:extLst>
                </p14:cNvPr>
                <p14:cNvContentPartPr/>
                <p14:nvPr/>
              </p14:nvContentPartPr>
              <p14:xfrm>
                <a:off x="7716019" y="3259832"/>
                <a:ext cx="69840" cy="21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4C29941-9CE8-48B5-A53C-8E4CDA783D8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711699" y="3255512"/>
                  <a:ext cx="78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AC5E83A-25EF-497F-8E5A-2D99C2EA9B99}"/>
                    </a:ext>
                  </a:extLst>
                </p14:cNvPr>
                <p14:cNvContentPartPr/>
                <p14:nvPr/>
              </p14:nvContentPartPr>
              <p14:xfrm>
                <a:off x="7793779" y="3202232"/>
                <a:ext cx="145080" cy="129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AC5E83A-25EF-497F-8E5A-2D99C2EA9B9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789459" y="3197912"/>
                  <a:ext cx="153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14904C5-0C01-410A-A0E5-C7CC49E92B5A}"/>
                    </a:ext>
                  </a:extLst>
                </p14:cNvPr>
                <p14:cNvContentPartPr/>
                <p14:nvPr/>
              </p14:nvContentPartPr>
              <p14:xfrm>
                <a:off x="7974859" y="3191792"/>
                <a:ext cx="46800" cy="62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14904C5-0C01-410A-A0E5-C7CC49E92B5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70539" y="3187472"/>
                  <a:ext cx="55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25B3BC8-186A-4214-A502-203E0AD00FB4}"/>
                    </a:ext>
                  </a:extLst>
                </p14:cNvPr>
                <p14:cNvContentPartPr/>
                <p14:nvPr/>
              </p14:nvContentPartPr>
              <p14:xfrm>
                <a:off x="8009059" y="3111512"/>
                <a:ext cx="98640" cy="106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25B3BC8-186A-4214-A502-203E0AD00FB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004739" y="3107192"/>
                  <a:ext cx="107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9578DDF-598B-4F9B-A9D0-6B7CF6032C85}"/>
                    </a:ext>
                  </a:extLst>
                </p14:cNvPr>
                <p14:cNvContentPartPr/>
                <p14:nvPr/>
              </p14:nvContentPartPr>
              <p14:xfrm>
                <a:off x="8103739" y="3122672"/>
                <a:ext cx="163440" cy="102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9578DDF-598B-4F9B-A9D0-6B7CF6032C8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099419" y="3118352"/>
                  <a:ext cx="172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10A21D5-D503-4FF4-8163-F30605B44E5F}"/>
                    </a:ext>
                  </a:extLst>
                </p14:cNvPr>
                <p14:cNvContentPartPr/>
                <p14:nvPr/>
              </p14:nvContentPartPr>
              <p14:xfrm>
                <a:off x="8257819" y="3150032"/>
                <a:ext cx="287640" cy="51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10A21D5-D503-4FF4-8163-F30605B44E5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253499" y="3145712"/>
                  <a:ext cx="296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B12EC0E-33C3-41FA-BA81-73CF944F5775}"/>
                    </a:ext>
                  </a:extLst>
                </p14:cNvPr>
                <p14:cNvContentPartPr/>
                <p14:nvPr/>
              </p14:nvContentPartPr>
              <p14:xfrm>
                <a:off x="8572819" y="3071192"/>
                <a:ext cx="96840" cy="100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B12EC0E-33C3-41FA-BA81-73CF944F577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568499" y="3066872"/>
                  <a:ext cx="105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0C7E3A7-A840-4055-BB67-F03A4AF02FDC}"/>
                    </a:ext>
                  </a:extLst>
                </p14:cNvPr>
                <p14:cNvContentPartPr/>
                <p14:nvPr/>
              </p14:nvContentPartPr>
              <p14:xfrm>
                <a:off x="10203259" y="3033392"/>
                <a:ext cx="20520" cy="65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0C7E3A7-A840-4055-BB67-F03A4AF02FD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98939" y="3029072"/>
                  <a:ext cx="2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9E61CB5-976B-4839-B519-EDBF4CBD3321}"/>
                    </a:ext>
                  </a:extLst>
                </p14:cNvPr>
                <p14:cNvContentPartPr/>
                <p14:nvPr/>
              </p14:nvContentPartPr>
              <p14:xfrm>
                <a:off x="10212979" y="2972192"/>
                <a:ext cx="49320" cy="18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9E61CB5-976B-4839-B519-EDBF4CBD332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208659" y="2967872"/>
                  <a:ext cx="57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2B6DC4A-3F9E-473C-9676-BE793A74C3D7}"/>
                    </a:ext>
                  </a:extLst>
                </p14:cNvPr>
                <p14:cNvContentPartPr/>
                <p14:nvPr/>
              </p14:nvContentPartPr>
              <p14:xfrm>
                <a:off x="10279579" y="2999552"/>
                <a:ext cx="185400" cy="69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2B6DC4A-3F9E-473C-9676-BE793A74C3D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275259" y="2995232"/>
                  <a:ext cx="194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26BB3B6-42BF-4818-82EC-1D3B5CD893E7}"/>
                    </a:ext>
                  </a:extLst>
                </p14:cNvPr>
                <p14:cNvContentPartPr/>
                <p14:nvPr/>
              </p14:nvContentPartPr>
              <p14:xfrm>
                <a:off x="10562539" y="2934032"/>
                <a:ext cx="77400" cy="84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26BB3B6-42BF-4818-82EC-1D3B5CD893E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558219" y="2929712"/>
                  <a:ext cx="86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8F49E90-5548-4894-9C21-DDA17770C983}"/>
                    </a:ext>
                  </a:extLst>
                </p14:cNvPr>
                <p14:cNvContentPartPr/>
                <p14:nvPr/>
              </p14:nvContentPartPr>
              <p14:xfrm>
                <a:off x="10675939" y="2862032"/>
                <a:ext cx="81720" cy="147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8F49E90-5548-4894-9C21-DDA17770C98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671619" y="2857712"/>
                  <a:ext cx="90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A63ACCA-DDDF-453B-A59F-090408F39606}"/>
                    </a:ext>
                  </a:extLst>
                </p14:cNvPr>
                <p14:cNvContentPartPr/>
                <p14:nvPr/>
              </p14:nvContentPartPr>
              <p14:xfrm>
                <a:off x="10786819" y="2878232"/>
                <a:ext cx="171360" cy="203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A63ACCA-DDDF-453B-A59F-090408F3960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782499" y="2873912"/>
                  <a:ext cx="180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4B41DBA-6F78-4AF6-8B59-347DFE978E4C}"/>
                    </a:ext>
                  </a:extLst>
                </p14:cNvPr>
                <p14:cNvContentPartPr/>
                <p14:nvPr/>
              </p14:nvContentPartPr>
              <p14:xfrm>
                <a:off x="10997419" y="2773832"/>
                <a:ext cx="118080" cy="154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4B41DBA-6F78-4AF6-8B59-347DFE978E4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93099" y="2769512"/>
                  <a:ext cx="126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3DADD04-0DC3-4E1D-ACC0-3741FDA7F5A1}"/>
                    </a:ext>
                  </a:extLst>
                </p14:cNvPr>
                <p14:cNvContentPartPr/>
                <p14:nvPr/>
              </p14:nvContentPartPr>
              <p14:xfrm>
                <a:off x="11044219" y="2886152"/>
                <a:ext cx="85680" cy="18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3DADD04-0DC3-4E1D-ACC0-3741FDA7F5A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039899" y="2881832"/>
                  <a:ext cx="94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B70993B-7C14-4318-B28C-6162D9B0BE63}"/>
                    </a:ext>
                  </a:extLst>
                </p14:cNvPr>
                <p14:cNvContentPartPr/>
                <p14:nvPr/>
              </p14:nvContentPartPr>
              <p14:xfrm>
                <a:off x="11148259" y="2781032"/>
                <a:ext cx="96840" cy="145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B70993B-7C14-4318-B28C-6162D9B0BE6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143939" y="2776712"/>
                  <a:ext cx="10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44DCDDF-57B3-475A-B193-35849E18B199}"/>
                    </a:ext>
                  </a:extLst>
                </p14:cNvPr>
                <p14:cNvContentPartPr/>
                <p14:nvPr/>
              </p14:nvContentPartPr>
              <p14:xfrm>
                <a:off x="11228899" y="2811632"/>
                <a:ext cx="99720" cy="105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44DCDDF-57B3-475A-B193-35849E18B19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224579" y="2807312"/>
                  <a:ext cx="108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E1B876-58D4-4A9A-B47F-9F4B237C38AB}"/>
                    </a:ext>
                  </a:extLst>
                </p14:cNvPr>
                <p14:cNvContentPartPr/>
                <p14:nvPr/>
              </p14:nvContentPartPr>
              <p14:xfrm>
                <a:off x="7541779" y="3679232"/>
                <a:ext cx="177120" cy="29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E1B876-58D4-4A9A-B47F-9F4B237C38A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37459" y="3674912"/>
                  <a:ext cx="185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AB66307-E66F-4EB2-BF78-17EEB4E31EE7}"/>
                    </a:ext>
                  </a:extLst>
                </p14:cNvPr>
                <p14:cNvContentPartPr/>
                <p14:nvPr/>
              </p14:nvContentPartPr>
              <p14:xfrm>
                <a:off x="7811779" y="3590672"/>
                <a:ext cx="90360" cy="1209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AB66307-E66F-4EB2-BF78-17EEB4E31EE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807459" y="3586352"/>
                  <a:ext cx="99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6F3BB8E-9BE2-4DE5-9CB5-2F5972AB92A4}"/>
                    </a:ext>
                  </a:extLst>
                </p14:cNvPr>
                <p14:cNvContentPartPr/>
                <p14:nvPr/>
              </p14:nvContentPartPr>
              <p14:xfrm>
                <a:off x="7838059" y="3574112"/>
                <a:ext cx="117720" cy="115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6F3BB8E-9BE2-4DE5-9CB5-2F5972AB92A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833739" y="3569792"/>
                  <a:ext cx="126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A7C5463-A321-4E3B-A689-2EB62D832D14}"/>
                    </a:ext>
                  </a:extLst>
                </p14:cNvPr>
                <p14:cNvContentPartPr/>
                <p14:nvPr/>
              </p14:nvContentPartPr>
              <p14:xfrm>
                <a:off x="8149819" y="3512912"/>
                <a:ext cx="17640" cy="115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A7C5463-A321-4E3B-A689-2EB62D832D1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145499" y="3508592"/>
                  <a:ext cx="26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5A236CC-CE63-4FA5-BC21-2785DB8D1CC5}"/>
                    </a:ext>
                  </a:extLst>
                </p14:cNvPr>
                <p14:cNvContentPartPr/>
                <p14:nvPr/>
              </p14:nvContentPartPr>
              <p14:xfrm>
                <a:off x="8098339" y="3553952"/>
                <a:ext cx="104400" cy="27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5A236CC-CE63-4FA5-BC21-2785DB8D1CC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094019" y="3549632"/>
                  <a:ext cx="11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6F3C818-302A-4E87-8B47-6C4D25F8C685}"/>
                    </a:ext>
                  </a:extLst>
                </p14:cNvPr>
                <p14:cNvContentPartPr/>
                <p14:nvPr/>
              </p14:nvContentPartPr>
              <p14:xfrm>
                <a:off x="8389579" y="3454592"/>
                <a:ext cx="136080" cy="134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6F3C818-302A-4E87-8B47-6C4D25F8C68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385259" y="3450272"/>
                  <a:ext cx="144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C37136D-6BD4-41CC-A087-D8B026A48BE3}"/>
                    </a:ext>
                  </a:extLst>
                </p14:cNvPr>
                <p14:cNvContentPartPr/>
                <p14:nvPr/>
              </p14:nvContentPartPr>
              <p14:xfrm>
                <a:off x="8399299" y="3478352"/>
                <a:ext cx="128880" cy="95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C37136D-6BD4-41CC-A087-D8B026A48BE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394979" y="3474032"/>
                  <a:ext cx="137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9704FB0-54C8-460C-8629-C806F47B8E49}"/>
                    </a:ext>
                  </a:extLst>
                </p14:cNvPr>
                <p14:cNvContentPartPr/>
                <p14:nvPr/>
              </p14:nvContentPartPr>
              <p14:xfrm>
                <a:off x="8534299" y="3501392"/>
                <a:ext cx="87120" cy="90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9704FB0-54C8-460C-8629-C806F47B8E4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529979" y="3497072"/>
                  <a:ext cx="95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383E0AC-28AC-41F1-B516-F8A552FF47DF}"/>
                    </a:ext>
                  </a:extLst>
                </p14:cNvPr>
                <p14:cNvContentPartPr/>
                <p14:nvPr/>
              </p14:nvContentPartPr>
              <p14:xfrm>
                <a:off x="8274019" y="3588512"/>
                <a:ext cx="503640" cy="79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383E0AC-28AC-41F1-B516-F8A552FF47D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269699" y="3584192"/>
                  <a:ext cx="512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4004115-0451-4B1F-912D-9545AA8C75FB}"/>
                    </a:ext>
                  </a:extLst>
                </p14:cNvPr>
                <p14:cNvContentPartPr/>
                <p14:nvPr/>
              </p14:nvContentPartPr>
              <p14:xfrm>
                <a:off x="8360779" y="3721352"/>
                <a:ext cx="108720" cy="137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4004115-0451-4B1F-912D-9545AA8C75F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356459" y="3717032"/>
                  <a:ext cx="117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DDF2860-F8C7-412D-B556-56CD923BB5B6}"/>
                    </a:ext>
                  </a:extLst>
                </p14:cNvPr>
                <p14:cNvContentPartPr/>
                <p14:nvPr/>
              </p14:nvContentPartPr>
              <p14:xfrm>
                <a:off x="8569579" y="3722072"/>
                <a:ext cx="8280" cy="1029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DDF2860-F8C7-412D-B556-56CD923BB5B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565259" y="3717752"/>
                  <a:ext cx="16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A1704B3-013F-481A-927C-F8D1222A5442}"/>
                    </a:ext>
                  </a:extLst>
                </p14:cNvPr>
                <p14:cNvContentPartPr/>
                <p14:nvPr/>
              </p14:nvContentPartPr>
              <p14:xfrm>
                <a:off x="8537899" y="3750512"/>
                <a:ext cx="91800" cy="136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A1704B3-013F-481A-927C-F8D1222A544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533579" y="3746192"/>
                  <a:ext cx="100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D4C6EF0-56F5-4278-BA41-178DEB59423B}"/>
                    </a:ext>
                  </a:extLst>
                </p14:cNvPr>
                <p14:cNvContentPartPr/>
                <p14:nvPr/>
              </p14:nvContentPartPr>
              <p14:xfrm>
                <a:off x="8704219" y="3722072"/>
                <a:ext cx="65520" cy="63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D4C6EF0-56F5-4278-BA41-178DEB59423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699899" y="3717752"/>
                  <a:ext cx="74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E5585B8-438C-4538-A41A-4CB8937DB1DE}"/>
                    </a:ext>
                  </a:extLst>
                </p14:cNvPr>
                <p14:cNvContentPartPr/>
                <p14:nvPr/>
              </p14:nvContentPartPr>
              <p14:xfrm>
                <a:off x="8711059" y="3651512"/>
                <a:ext cx="11880" cy="9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E5585B8-438C-4538-A41A-4CB8937DB1D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706739" y="3647192"/>
                  <a:ext cx="20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AE83982-4032-42AB-BB5F-95318FA335B3}"/>
                    </a:ext>
                  </a:extLst>
                </p14:cNvPr>
                <p14:cNvContentPartPr/>
                <p14:nvPr/>
              </p14:nvContentPartPr>
              <p14:xfrm>
                <a:off x="8987179" y="3509312"/>
                <a:ext cx="11880" cy="99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AE83982-4032-42AB-BB5F-95318FA335B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982859" y="3504992"/>
                  <a:ext cx="20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E974743-9CCB-44BE-ADBB-2F07B8FAA4AA}"/>
                    </a:ext>
                  </a:extLst>
                </p14:cNvPr>
                <p14:cNvContentPartPr/>
                <p14:nvPr/>
              </p14:nvContentPartPr>
              <p14:xfrm>
                <a:off x="8945419" y="3532352"/>
                <a:ext cx="103320" cy="23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E974743-9CCB-44BE-ADBB-2F07B8FAA4A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941099" y="3528032"/>
                  <a:ext cx="11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CF8693A-7404-439E-B44B-9214FE194BEF}"/>
                    </a:ext>
                  </a:extLst>
                </p14:cNvPr>
                <p14:cNvContentPartPr/>
                <p14:nvPr/>
              </p14:nvContentPartPr>
              <p14:xfrm>
                <a:off x="9216859" y="3364952"/>
                <a:ext cx="132120" cy="1148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CF8693A-7404-439E-B44B-9214FE194BE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212539" y="3360632"/>
                  <a:ext cx="140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4DA602A-A505-47DA-8872-1AF30106565C}"/>
                    </a:ext>
                  </a:extLst>
                </p14:cNvPr>
                <p14:cNvContentPartPr/>
                <p14:nvPr/>
              </p14:nvContentPartPr>
              <p14:xfrm>
                <a:off x="9216139" y="3411032"/>
                <a:ext cx="147600" cy="752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4DA602A-A505-47DA-8872-1AF30106565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211819" y="3406712"/>
                  <a:ext cx="156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402F4FC-4421-4EA5-926B-085E7208890B}"/>
                    </a:ext>
                  </a:extLst>
                </p14:cNvPr>
                <p14:cNvContentPartPr/>
                <p14:nvPr/>
              </p14:nvContentPartPr>
              <p14:xfrm>
                <a:off x="9421339" y="3414632"/>
                <a:ext cx="122400" cy="63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402F4FC-4421-4EA5-926B-085E7208890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417019" y="3410312"/>
                  <a:ext cx="131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593D2B9-65C2-4B31-A0BC-5BF0F5E2FCC6}"/>
                    </a:ext>
                  </a:extLst>
                </p14:cNvPr>
                <p14:cNvContentPartPr/>
                <p14:nvPr/>
              </p14:nvContentPartPr>
              <p14:xfrm>
                <a:off x="9157099" y="3486272"/>
                <a:ext cx="415800" cy="83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593D2B9-65C2-4B31-A0BC-5BF0F5E2FCC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152779" y="3481952"/>
                  <a:ext cx="424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39F76D9-9D82-43EB-8481-D093C05DBC41}"/>
                    </a:ext>
                  </a:extLst>
                </p14:cNvPr>
                <p14:cNvContentPartPr/>
                <p14:nvPr/>
              </p14:nvContentPartPr>
              <p14:xfrm>
                <a:off x="9184819" y="3614792"/>
                <a:ext cx="118800" cy="115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39F76D9-9D82-43EB-8481-D093C05DBC4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180499" y="3610472"/>
                  <a:ext cx="127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5641AAC-2E2D-4208-A364-5F1AF0FFFAF5}"/>
                    </a:ext>
                  </a:extLst>
                </p14:cNvPr>
                <p14:cNvContentPartPr/>
                <p14:nvPr/>
              </p14:nvContentPartPr>
              <p14:xfrm>
                <a:off x="9298579" y="3624872"/>
                <a:ext cx="96840" cy="71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5641AAC-2E2D-4208-A364-5F1AF0FFFAF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294259" y="3620552"/>
                  <a:ext cx="105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3A01EC9-0AC3-4AA2-BF24-5D5E67776095}"/>
                    </a:ext>
                  </a:extLst>
                </p14:cNvPr>
                <p14:cNvContentPartPr/>
                <p14:nvPr/>
              </p14:nvContentPartPr>
              <p14:xfrm>
                <a:off x="9440779" y="3562232"/>
                <a:ext cx="38880" cy="109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3A01EC9-0AC3-4AA2-BF24-5D5E6777609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436459" y="3557912"/>
                  <a:ext cx="47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7E8D534-34C9-4333-995D-D1FE2927EC19}"/>
                    </a:ext>
                  </a:extLst>
                </p14:cNvPr>
                <p14:cNvContentPartPr/>
                <p14:nvPr/>
              </p14:nvContentPartPr>
              <p14:xfrm>
                <a:off x="9428179" y="3570512"/>
                <a:ext cx="90720" cy="172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7E8D534-34C9-4333-995D-D1FE2927EC1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423859" y="3566192"/>
                  <a:ext cx="99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65F886B-9BC4-4600-93B8-287C31D4F6E2}"/>
                    </a:ext>
                  </a:extLst>
                </p14:cNvPr>
                <p14:cNvContentPartPr/>
                <p14:nvPr/>
              </p14:nvContentPartPr>
              <p14:xfrm>
                <a:off x="9131899" y="3606152"/>
                <a:ext cx="107640" cy="168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65F886B-9BC4-4600-93B8-287C31D4F6E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127579" y="3601832"/>
                  <a:ext cx="116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1DF0091-F080-4012-8685-95B118903FE8}"/>
                    </a:ext>
                  </a:extLst>
                </p14:cNvPr>
                <p14:cNvContentPartPr/>
                <p14:nvPr/>
              </p14:nvContentPartPr>
              <p14:xfrm>
                <a:off x="9536179" y="3508952"/>
                <a:ext cx="109800" cy="75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1DF0091-F080-4012-8685-95B118903FE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531859" y="3504632"/>
                  <a:ext cx="118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2FB94B6-9C7D-4886-A964-583044FB9E86}"/>
                    </a:ext>
                  </a:extLst>
                </p14:cNvPr>
                <p14:cNvContentPartPr/>
                <p14:nvPr/>
              </p14:nvContentPartPr>
              <p14:xfrm>
                <a:off x="9779899" y="3429752"/>
                <a:ext cx="24840" cy="120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2FB94B6-9C7D-4886-A964-583044FB9E8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775579" y="3425432"/>
                  <a:ext cx="3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B22D3EE-D995-426E-B3E5-5B84EBB2005C}"/>
                    </a:ext>
                  </a:extLst>
                </p14:cNvPr>
                <p14:cNvContentPartPr/>
                <p14:nvPr/>
              </p14:nvContentPartPr>
              <p14:xfrm>
                <a:off x="9739219" y="3437672"/>
                <a:ext cx="409320" cy="55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B22D3EE-D995-426E-B3E5-5B84EBB2005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734899" y="3433352"/>
                  <a:ext cx="417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42EAA39-6C50-4F43-965F-9FBE0B84A3E4}"/>
                    </a:ext>
                  </a:extLst>
                </p14:cNvPr>
                <p14:cNvContentPartPr/>
                <p14:nvPr/>
              </p14:nvContentPartPr>
              <p14:xfrm>
                <a:off x="10291459" y="3397352"/>
                <a:ext cx="157680" cy="561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42EAA39-6C50-4F43-965F-9FBE0B84A3E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287139" y="3393032"/>
                  <a:ext cx="166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A446E3D-EB85-44F1-8741-071705A6EE64}"/>
                    </a:ext>
                  </a:extLst>
                </p14:cNvPr>
                <p14:cNvContentPartPr/>
                <p14:nvPr/>
              </p14:nvContentPartPr>
              <p14:xfrm>
                <a:off x="8603419" y="3863552"/>
                <a:ext cx="846000" cy="138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A446E3D-EB85-44F1-8741-071705A6EE6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599099" y="3859232"/>
                  <a:ext cx="854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E7B7E21-5FBC-4ED7-BBEA-4ED68DDD60DA}"/>
                    </a:ext>
                  </a:extLst>
                </p14:cNvPr>
                <p14:cNvContentPartPr/>
                <p14:nvPr/>
              </p14:nvContentPartPr>
              <p14:xfrm>
                <a:off x="9406219" y="3792272"/>
                <a:ext cx="28800" cy="993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E7B7E21-5FBC-4ED7-BBEA-4ED68DDD60D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401899" y="3787952"/>
                  <a:ext cx="37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712AACB-5DFC-4DDD-9481-004227ABA1B0}"/>
                    </a:ext>
                  </a:extLst>
                </p14:cNvPr>
                <p14:cNvContentPartPr/>
                <p14:nvPr/>
              </p14:nvContentPartPr>
              <p14:xfrm>
                <a:off x="9169699" y="3898832"/>
                <a:ext cx="619200" cy="1324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712AACB-5DFC-4DDD-9481-004227ABA1B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165379" y="3894512"/>
                  <a:ext cx="627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1F475A8-9D1B-4AF9-A2FA-F40B4872FA35}"/>
                    </a:ext>
                  </a:extLst>
                </p14:cNvPr>
                <p14:cNvContentPartPr/>
                <p14:nvPr/>
              </p14:nvContentPartPr>
              <p14:xfrm>
                <a:off x="9746419" y="3857432"/>
                <a:ext cx="115560" cy="986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1F475A8-9D1B-4AF9-A2FA-F40B4872FA3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742099" y="3853112"/>
                  <a:ext cx="124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BB0BDA1-B7F3-4586-AA2B-7FA75BB62647}"/>
                    </a:ext>
                  </a:extLst>
                </p14:cNvPr>
                <p14:cNvContentPartPr/>
                <p14:nvPr/>
              </p14:nvContentPartPr>
              <p14:xfrm>
                <a:off x="10101379" y="3727832"/>
                <a:ext cx="86760" cy="124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BB0BDA1-B7F3-4586-AA2B-7FA75BB6264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097059" y="3723512"/>
                  <a:ext cx="95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3406E6D-5AB6-498F-A707-4C1CFEB640E5}"/>
                    </a:ext>
                  </a:extLst>
                </p14:cNvPr>
                <p14:cNvContentPartPr/>
                <p14:nvPr/>
              </p14:nvContentPartPr>
              <p14:xfrm>
                <a:off x="10113259" y="3766712"/>
                <a:ext cx="105120" cy="349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3406E6D-5AB6-498F-A707-4C1CFEB640E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108939" y="3762392"/>
                  <a:ext cx="113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863F6BE-5921-465D-A73E-322511F582D6}"/>
                    </a:ext>
                  </a:extLst>
                </p14:cNvPr>
                <p14:cNvContentPartPr/>
                <p14:nvPr/>
              </p14:nvContentPartPr>
              <p14:xfrm>
                <a:off x="10220179" y="3667352"/>
                <a:ext cx="90360" cy="146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863F6BE-5921-465D-A73E-322511F582D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215859" y="3663032"/>
                  <a:ext cx="99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AD5EC65-1CFF-4071-B65D-FD6E90A5AD04}"/>
                    </a:ext>
                  </a:extLst>
                </p14:cNvPr>
                <p14:cNvContentPartPr/>
                <p14:nvPr/>
              </p14:nvContentPartPr>
              <p14:xfrm>
                <a:off x="10389739" y="3677432"/>
                <a:ext cx="106560" cy="100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AD5EC65-1CFF-4071-B65D-FD6E90A5AD0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385419" y="3673112"/>
                  <a:ext cx="115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A0CF1C2-09B5-43E8-B453-42BBEA5964B1}"/>
                    </a:ext>
                  </a:extLst>
                </p14:cNvPr>
                <p14:cNvContentPartPr/>
                <p14:nvPr/>
              </p14:nvContentPartPr>
              <p14:xfrm>
                <a:off x="10387939" y="3710552"/>
                <a:ext cx="84600" cy="6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A0CF1C2-09B5-43E8-B453-42BBEA5964B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383619" y="3706232"/>
                  <a:ext cx="93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89840BB-480C-4DA2-B388-77640C1579BB}"/>
                    </a:ext>
                  </a:extLst>
                </p14:cNvPr>
                <p14:cNvContentPartPr/>
                <p14:nvPr/>
              </p14:nvContentPartPr>
              <p14:xfrm>
                <a:off x="10509619" y="3598952"/>
                <a:ext cx="190800" cy="132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89840BB-480C-4DA2-B388-77640C1579B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505299" y="3594632"/>
                  <a:ext cx="19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8FF8806-BD92-467D-8796-D22CFC03CD4E}"/>
                    </a:ext>
                  </a:extLst>
                </p14:cNvPr>
                <p14:cNvContentPartPr/>
                <p14:nvPr/>
              </p14:nvContentPartPr>
              <p14:xfrm>
                <a:off x="10737859" y="3603632"/>
                <a:ext cx="133200" cy="87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8FF8806-BD92-467D-8796-D22CFC03CD4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733539" y="3599312"/>
                  <a:ext cx="141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9C730AC-ACB0-40E7-8AB1-1CC95B1F74D7}"/>
                    </a:ext>
                  </a:extLst>
                </p14:cNvPr>
                <p14:cNvContentPartPr/>
                <p14:nvPr/>
              </p14:nvContentPartPr>
              <p14:xfrm>
                <a:off x="10916059" y="3551432"/>
                <a:ext cx="268920" cy="207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9C730AC-ACB0-40E7-8AB1-1CC95B1F74D7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911739" y="3547112"/>
                  <a:ext cx="277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9AFF88D-070E-4801-B0B4-DAF3090A6C9B}"/>
                    </a:ext>
                  </a:extLst>
                </p14:cNvPr>
                <p14:cNvContentPartPr/>
                <p14:nvPr/>
              </p14:nvContentPartPr>
              <p14:xfrm>
                <a:off x="10950979" y="3143912"/>
                <a:ext cx="186840" cy="98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9AFF88D-070E-4801-B0B4-DAF3090A6C9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946659" y="3139592"/>
                  <a:ext cx="195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F98C5B4-13A8-464C-919E-4D6780CAF010}"/>
                    </a:ext>
                  </a:extLst>
                </p14:cNvPr>
                <p14:cNvContentPartPr/>
                <p14:nvPr/>
              </p14:nvContentPartPr>
              <p14:xfrm>
                <a:off x="11068699" y="3182792"/>
                <a:ext cx="232200" cy="111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F98C5B4-13A8-464C-919E-4D6780CAF01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064379" y="3178472"/>
                  <a:ext cx="240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7EFEB97-5E33-483B-ABB8-30EAD6FB1DF9}"/>
                    </a:ext>
                  </a:extLst>
                </p14:cNvPr>
                <p14:cNvContentPartPr/>
                <p14:nvPr/>
              </p14:nvContentPartPr>
              <p14:xfrm>
                <a:off x="11389819" y="3008912"/>
                <a:ext cx="196920" cy="192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7EFEB97-5E33-483B-ABB8-30EAD6FB1DF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385499" y="3004592"/>
                  <a:ext cx="205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BC78BAE-4826-4213-A7D9-306BDDAC4E9F}"/>
                    </a:ext>
                  </a:extLst>
                </p14:cNvPr>
                <p14:cNvContentPartPr/>
                <p14:nvPr/>
              </p14:nvContentPartPr>
              <p14:xfrm>
                <a:off x="7564459" y="3044912"/>
                <a:ext cx="1058760" cy="3362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BC78BAE-4826-4213-A7D9-306BDDAC4E9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560139" y="3040592"/>
                  <a:ext cx="10674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155D848-6FF0-480E-BB7A-2FB561BFCA6A}"/>
                    </a:ext>
                  </a:extLst>
                </p14:cNvPr>
                <p14:cNvContentPartPr/>
                <p14:nvPr/>
              </p14:nvContentPartPr>
              <p14:xfrm>
                <a:off x="7501099" y="3223832"/>
                <a:ext cx="978120" cy="2833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155D848-6FF0-480E-BB7A-2FB561BFCA6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496779" y="3219512"/>
                  <a:ext cx="9867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9FAC348-56CC-43EC-BE38-53E63B0D5A9B}"/>
                    </a:ext>
                  </a:extLst>
                </p14:cNvPr>
                <p14:cNvContentPartPr/>
                <p14:nvPr/>
              </p14:nvContentPartPr>
              <p14:xfrm>
                <a:off x="6579859" y="3615512"/>
                <a:ext cx="420480" cy="806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9FAC348-56CC-43EC-BE38-53E63B0D5A9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575539" y="3611192"/>
                  <a:ext cx="429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D01C43C-B70F-4283-9305-9802D3F328FD}"/>
                    </a:ext>
                  </a:extLst>
                </p14:cNvPr>
                <p14:cNvContentPartPr/>
                <p14:nvPr/>
              </p14:nvContentPartPr>
              <p14:xfrm>
                <a:off x="6454579" y="3580232"/>
                <a:ext cx="297000" cy="1328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D01C43C-B70F-4283-9305-9802D3F328F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450259" y="3575912"/>
                  <a:ext cx="305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7260AB3-E69B-41B8-9B1A-60BE563AE3A7}"/>
                    </a:ext>
                  </a:extLst>
                </p14:cNvPr>
                <p14:cNvContentPartPr/>
                <p14:nvPr/>
              </p14:nvContentPartPr>
              <p14:xfrm>
                <a:off x="5224459" y="3294392"/>
                <a:ext cx="164880" cy="105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7260AB3-E69B-41B8-9B1A-60BE563AE3A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220139" y="3290072"/>
                  <a:ext cx="173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D7CBBE0-0610-4D6F-8BF3-46333FD10906}"/>
                    </a:ext>
                  </a:extLst>
                </p14:cNvPr>
                <p14:cNvContentPartPr/>
                <p14:nvPr/>
              </p14:nvContentPartPr>
              <p14:xfrm>
                <a:off x="5426059" y="3220592"/>
                <a:ext cx="317880" cy="1317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D7CBBE0-0610-4D6F-8BF3-46333FD1090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421739" y="3216272"/>
                  <a:ext cx="326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267F90B-24A1-46A7-BA2D-8C7B2A15D7F7}"/>
                    </a:ext>
                  </a:extLst>
                </p14:cNvPr>
                <p14:cNvContentPartPr/>
                <p14:nvPr/>
              </p14:nvContentPartPr>
              <p14:xfrm>
                <a:off x="5185579" y="3468632"/>
                <a:ext cx="9360" cy="87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267F90B-24A1-46A7-BA2D-8C7B2A15D7F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181259" y="3464312"/>
                  <a:ext cx="1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1CDD7A4-A5E0-464A-9F81-2DEC00666348}"/>
                    </a:ext>
                  </a:extLst>
                </p14:cNvPr>
                <p14:cNvContentPartPr/>
                <p14:nvPr/>
              </p14:nvContentPartPr>
              <p14:xfrm>
                <a:off x="5113219" y="3424712"/>
                <a:ext cx="146880" cy="181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1CDD7A4-A5E0-464A-9F81-2DEC0066634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108899" y="3420392"/>
                  <a:ext cx="155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59DC084-FC2C-4130-890F-6F82EBC9F17A}"/>
                    </a:ext>
                  </a:extLst>
                </p14:cNvPr>
                <p14:cNvContentPartPr/>
                <p14:nvPr/>
              </p14:nvContentPartPr>
              <p14:xfrm>
                <a:off x="5292139" y="3458912"/>
                <a:ext cx="87120" cy="979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59DC084-FC2C-4130-890F-6F82EBC9F17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287819" y="3454592"/>
                  <a:ext cx="95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8694FBF-6F9E-43A7-9169-A6D74CC581C4}"/>
                    </a:ext>
                  </a:extLst>
                </p14:cNvPr>
                <p14:cNvContentPartPr/>
                <p14:nvPr/>
              </p14:nvContentPartPr>
              <p14:xfrm>
                <a:off x="5380699" y="3449552"/>
                <a:ext cx="79200" cy="111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8694FBF-6F9E-43A7-9169-A6D74CC581C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376379" y="3445232"/>
                  <a:ext cx="87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C1C20B6-116B-4E69-9153-0FBF131DCE3F}"/>
                    </a:ext>
                  </a:extLst>
                </p14:cNvPr>
                <p14:cNvContentPartPr/>
                <p14:nvPr/>
              </p14:nvContentPartPr>
              <p14:xfrm>
                <a:off x="5481139" y="3359192"/>
                <a:ext cx="413640" cy="1227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C1C20B6-116B-4E69-9153-0FBF131DCE3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476819" y="3354872"/>
                  <a:ext cx="422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D564A7E-F2C4-45E9-A068-8C2D904A4E57}"/>
                    </a:ext>
                  </a:extLst>
                </p14:cNvPr>
                <p14:cNvContentPartPr/>
                <p14:nvPr/>
              </p14:nvContentPartPr>
              <p14:xfrm>
                <a:off x="5875339" y="3375392"/>
                <a:ext cx="57600" cy="21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D564A7E-F2C4-45E9-A068-8C2D904A4E5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871019" y="3371072"/>
                  <a:ext cx="66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4B86A9F-D368-4088-9DD8-E3B7D4E4B74E}"/>
                    </a:ext>
                  </a:extLst>
                </p14:cNvPr>
                <p14:cNvContentPartPr/>
                <p14:nvPr/>
              </p14:nvContentPartPr>
              <p14:xfrm>
                <a:off x="5951659" y="3395192"/>
                <a:ext cx="221400" cy="378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4B86A9F-D368-4088-9DD8-E3B7D4E4B74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947339" y="3390872"/>
                  <a:ext cx="230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9B3F55A-86CF-4F7A-9449-83E254C072FA}"/>
                    </a:ext>
                  </a:extLst>
                </p14:cNvPr>
                <p14:cNvContentPartPr/>
                <p14:nvPr/>
              </p14:nvContentPartPr>
              <p14:xfrm>
                <a:off x="6182419" y="3347312"/>
                <a:ext cx="374400" cy="130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9B3F55A-86CF-4F7A-9449-83E254C072F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178099" y="3342992"/>
                  <a:ext cx="38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DAA18DB-8277-4FE8-A060-4FC2492876A7}"/>
                    </a:ext>
                  </a:extLst>
                </p14:cNvPr>
                <p14:cNvContentPartPr/>
                <p14:nvPr/>
              </p14:nvContentPartPr>
              <p14:xfrm>
                <a:off x="5155339" y="3592112"/>
                <a:ext cx="248040" cy="1346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DAA18DB-8277-4FE8-A060-4FC2492876A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151019" y="3587792"/>
                  <a:ext cx="256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EE45486-3096-4602-99FC-D30FF2E3E595}"/>
                    </a:ext>
                  </a:extLst>
                </p14:cNvPr>
                <p14:cNvContentPartPr/>
                <p14:nvPr/>
              </p14:nvContentPartPr>
              <p14:xfrm>
                <a:off x="5395819" y="3601112"/>
                <a:ext cx="112320" cy="87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EE45486-3096-4602-99FC-D30FF2E3E59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391499" y="3596792"/>
                  <a:ext cx="120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DBD92FF-6D2A-4A4A-8B13-7C173C17ED0F}"/>
                    </a:ext>
                  </a:extLst>
                </p14:cNvPr>
                <p14:cNvContentPartPr/>
                <p14:nvPr/>
              </p14:nvContentPartPr>
              <p14:xfrm>
                <a:off x="5519659" y="3595712"/>
                <a:ext cx="100800" cy="86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DBD92FF-6D2A-4A4A-8B13-7C173C17ED0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515339" y="3591392"/>
                  <a:ext cx="109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B0E6261-9E4A-4FB2-9578-B83500F3CA06}"/>
                    </a:ext>
                  </a:extLst>
                </p14:cNvPr>
                <p14:cNvContentPartPr/>
                <p14:nvPr/>
              </p14:nvContentPartPr>
              <p14:xfrm>
                <a:off x="5142379" y="3824672"/>
                <a:ext cx="190440" cy="66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B0E6261-9E4A-4FB2-9578-B83500F3CA0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138059" y="3820352"/>
                  <a:ext cx="199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F902CFA-8E64-4640-A1DE-CCD9EFD8E2AA}"/>
                    </a:ext>
                  </a:extLst>
                </p14:cNvPr>
                <p14:cNvContentPartPr/>
                <p14:nvPr/>
              </p14:nvContentPartPr>
              <p14:xfrm>
                <a:off x="5303299" y="3754112"/>
                <a:ext cx="360" cy="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F902CFA-8E64-4640-A1DE-CCD9EFD8E2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98979" y="37497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175DC2F-8C0C-4115-A3EB-0D6F62D81857}"/>
                    </a:ext>
                  </a:extLst>
                </p14:cNvPr>
                <p14:cNvContentPartPr/>
                <p14:nvPr/>
              </p14:nvContentPartPr>
              <p14:xfrm>
                <a:off x="5375299" y="3722432"/>
                <a:ext cx="563400" cy="149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175DC2F-8C0C-4115-A3EB-0D6F62D8185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370979" y="3718112"/>
                  <a:ext cx="572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D08971E-8395-40A8-916A-F52DA4FEB631}"/>
                    </a:ext>
                  </a:extLst>
                </p14:cNvPr>
                <p14:cNvContentPartPr/>
                <p14:nvPr/>
              </p14:nvContentPartPr>
              <p14:xfrm>
                <a:off x="5252899" y="3970832"/>
                <a:ext cx="176400" cy="1234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D08971E-8395-40A8-916A-F52DA4FEB63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48579" y="3966512"/>
                  <a:ext cx="185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697AD55-B23B-4C1D-B77F-E96DBE7F340C}"/>
                    </a:ext>
                  </a:extLst>
                </p14:cNvPr>
                <p14:cNvContentPartPr/>
                <p14:nvPr/>
              </p14:nvContentPartPr>
              <p14:xfrm>
                <a:off x="5247139" y="4010792"/>
                <a:ext cx="131400" cy="295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697AD55-B23B-4C1D-B77F-E96DBE7F340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242819" y="4006472"/>
                  <a:ext cx="140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16D635F-40C2-4550-ABA4-0C7EACC117DB}"/>
                    </a:ext>
                  </a:extLst>
                </p14:cNvPr>
                <p14:cNvContentPartPr/>
                <p14:nvPr/>
              </p14:nvContentPartPr>
              <p14:xfrm>
                <a:off x="5429659" y="3980192"/>
                <a:ext cx="183600" cy="57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16D635F-40C2-4550-ABA4-0C7EACC117D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425339" y="3975872"/>
                  <a:ext cx="192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3B0DCF6-74F7-465E-B295-B635C8D35FA7}"/>
                    </a:ext>
                  </a:extLst>
                </p14:cNvPr>
                <p14:cNvContentPartPr/>
                <p14:nvPr/>
              </p14:nvContentPartPr>
              <p14:xfrm>
                <a:off x="5572579" y="3933392"/>
                <a:ext cx="169560" cy="939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3B0DCF6-74F7-465E-B295-B635C8D35FA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568259" y="3929072"/>
                  <a:ext cx="178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5938CE7-9737-4D8C-B58A-303B9DDC7B31}"/>
                    </a:ext>
                  </a:extLst>
                </p14:cNvPr>
                <p14:cNvContentPartPr/>
                <p14:nvPr/>
              </p14:nvContentPartPr>
              <p14:xfrm>
                <a:off x="5794339" y="3855632"/>
                <a:ext cx="199440" cy="164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5938CE7-9737-4D8C-B58A-303B9DDC7B3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790019" y="3851312"/>
                  <a:ext cx="208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A634845-CDBB-4EDB-BF59-71BA25B7F451}"/>
                    </a:ext>
                  </a:extLst>
                </p14:cNvPr>
                <p14:cNvContentPartPr/>
                <p14:nvPr/>
              </p14:nvContentPartPr>
              <p14:xfrm>
                <a:off x="6015019" y="3828272"/>
                <a:ext cx="140760" cy="212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A634845-CDBB-4EDB-BF59-71BA25B7F45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010699" y="3823952"/>
                  <a:ext cx="149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91F4BA7-885D-4800-8442-76B911C19AB9}"/>
                    </a:ext>
                  </a:extLst>
                </p14:cNvPr>
                <p14:cNvContentPartPr/>
                <p14:nvPr/>
              </p14:nvContentPartPr>
              <p14:xfrm>
                <a:off x="6190339" y="3868952"/>
                <a:ext cx="99720" cy="65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91F4BA7-885D-4800-8442-76B911C19AB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186019" y="3864632"/>
                  <a:ext cx="108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FF6078B-F923-46C3-9577-701993EC17E0}"/>
                    </a:ext>
                  </a:extLst>
                </p14:cNvPr>
                <p14:cNvContentPartPr/>
                <p14:nvPr/>
              </p14:nvContentPartPr>
              <p14:xfrm>
                <a:off x="6301219" y="3839792"/>
                <a:ext cx="127440" cy="990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FF6078B-F923-46C3-9577-701993EC17E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296899" y="3835472"/>
                  <a:ext cx="136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4F6E86E-47E8-46CF-9D43-2D7974AEB03C}"/>
                    </a:ext>
                  </a:extLst>
                </p14:cNvPr>
                <p14:cNvContentPartPr/>
                <p14:nvPr/>
              </p14:nvContentPartPr>
              <p14:xfrm>
                <a:off x="6513259" y="3713072"/>
                <a:ext cx="11880" cy="104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4F6E86E-47E8-46CF-9D43-2D7974AEB03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508939" y="3708752"/>
                  <a:ext cx="20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DC512D6-E459-46B8-A9B8-12626C5AEC01}"/>
                    </a:ext>
                  </a:extLst>
                </p14:cNvPr>
                <p14:cNvContentPartPr/>
                <p14:nvPr/>
              </p14:nvContentPartPr>
              <p14:xfrm>
                <a:off x="6527659" y="3911072"/>
                <a:ext cx="10800" cy="12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DC512D6-E459-46B8-A9B8-12626C5AEC0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523339" y="3906752"/>
                  <a:ext cx="19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5A0761F-D791-4B36-B6E4-8B9F8742D13C}"/>
                    </a:ext>
                  </a:extLst>
                </p14:cNvPr>
                <p14:cNvContentPartPr/>
                <p14:nvPr/>
              </p14:nvContentPartPr>
              <p14:xfrm>
                <a:off x="4978579" y="3638192"/>
                <a:ext cx="1771560" cy="5454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5A0761F-D791-4B36-B6E4-8B9F8742D13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974259" y="3633872"/>
                  <a:ext cx="178020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70ED16F-4694-482F-B25B-D75AF8F56403}"/>
                    </a:ext>
                  </a:extLst>
                </p14:cNvPr>
                <p14:cNvContentPartPr/>
                <p14:nvPr/>
              </p14:nvContentPartPr>
              <p14:xfrm>
                <a:off x="1702579" y="2489432"/>
                <a:ext cx="3209400" cy="817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70ED16F-4694-482F-B25B-D75AF8F5640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698259" y="2485112"/>
                  <a:ext cx="3218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B406E0B-0A97-45FF-9C04-50F794737923}"/>
                    </a:ext>
                  </a:extLst>
                </p14:cNvPr>
                <p14:cNvContentPartPr/>
                <p14:nvPr/>
              </p14:nvContentPartPr>
              <p14:xfrm>
                <a:off x="161059" y="3504992"/>
                <a:ext cx="455760" cy="5817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B406E0B-0A97-45FF-9C04-50F79473792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56739" y="3500672"/>
                  <a:ext cx="46440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EBC3BB3-F9E9-4FDA-850D-F7A9DBCBC344}"/>
                    </a:ext>
                  </a:extLst>
                </p14:cNvPr>
                <p14:cNvContentPartPr/>
                <p14:nvPr/>
              </p14:nvContentPartPr>
              <p14:xfrm>
                <a:off x="3395299" y="3981992"/>
                <a:ext cx="158400" cy="266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EBC3BB3-F9E9-4FDA-850D-F7A9DBCBC34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390979" y="3977672"/>
                  <a:ext cx="167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923A90E-59D7-48E4-8703-0D8F541A917A}"/>
                    </a:ext>
                  </a:extLst>
                </p14:cNvPr>
                <p14:cNvContentPartPr/>
                <p14:nvPr/>
              </p14:nvContentPartPr>
              <p14:xfrm>
                <a:off x="3381259" y="4024832"/>
                <a:ext cx="138600" cy="172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923A90E-59D7-48E4-8703-0D8F541A917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376939" y="4020512"/>
                  <a:ext cx="147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7BB219A-0B63-4978-AA54-F742FE64B741}"/>
                    </a:ext>
                  </a:extLst>
                </p14:cNvPr>
                <p14:cNvContentPartPr/>
                <p14:nvPr/>
              </p14:nvContentPartPr>
              <p14:xfrm>
                <a:off x="3543259" y="3934112"/>
                <a:ext cx="137520" cy="1404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7BB219A-0B63-4978-AA54-F742FE64B74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538939" y="3929792"/>
                  <a:ext cx="146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37B4AD6-84D7-4440-8BCA-9CF0EBD652E7}"/>
                    </a:ext>
                  </a:extLst>
                </p14:cNvPr>
                <p14:cNvContentPartPr/>
                <p14:nvPr/>
              </p14:nvContentPartPr>
              <p14:xfrm>
                <a:off x="3824419" y="3902072"/>
                <a:ext cx="92160" cy="1065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37B4AD6-84D7-4440-8BCA-9CF0EBD652E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820099" y="3897752"/>
                  <a:ext cx="100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29E6F6F-6915-4861-A8AD-B9654AFC70F0}"/>
                    </a:ext>
                  </a:extLst>
                </p14:cNvPr>
                <p14:cNvContentPartPr/>
                <p14:nvPr/>
              </p14:nvContentPartPr>
              <p14:xfrm>
                <a:off x="3838459" y="3824312"/>
                <a:ext cx="38160" cy="226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29E6F6F-6915-4861-A8AD-B9654AFC70F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834139" y="3819992"/>
                  <a:ext cx="4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3F15A27-7853-447D-AC2E-2B4B761E7775}"/>
                    </a:ext>
                  </a:extLst>
                </p14:cNvPr>
                <p14:cNvContentPartPr/>
                <p14:nvPr/>
              </p14:nvContentPartPr>
              <p14:xfrm>
                <a:off x="3920539" y="3789752"/>
                <a:ext cx="184680" cy="1497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3F15A27-7853-447D-AC2E-2B4B761E777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916219" y="3785432"/>
                  <a:ext cx="193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75D7D2F-2F2E-42E8-ACA7-EC059C3B1E00}"/>
                    </a:ext>
                  </a:extLst>
                </p14:cNvPr>
                <p14:cNvContentPartPr/>
                <p14:nvPr/>
              </p14:nvContentPartPr>
              <p14:xfrm>
                <a:off x="3903979" y="3729632"/>
                <a:ext cx="360" cy="3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75D7D2F-2F2E-42E8-ACA7-EC059C3B1E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99659" y="372531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A141005-BB70-4BF4-B4AB-F3F120D87696}"/>
                    </a:ext>
                  </a:extLst>
                </p14:cNvPr>
                <p14:cNvContentPartPr/>
                <p14:nvPr/>
              </p14:nvContentPartPr>
              <p14:xfrm>
                <a:off x="3898939" y="2756192"/>
                <a:ext cx="68760" cy="10209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A141005-BB70-4BF4-B4AB-F3F120D8769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894619" y="2751872"/>
                  <a:ext cx="77400" cy="10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715A967-1BD4-435F-8136-08728ECF37E9}"/>
                    </a:ext>
                  </a:extLst>
                </p14:cNvPr>
                <p14:cNvContentPartPr/>
                <p14:nvPr/>
              </p14:nvContentPartPr>
              <p14:xfrm>
                <a:off x="3846739" y="2536952"/>
                <a:ext cx="205560" cy="2959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715A967-1BD4-435F-8136-08728ECF37E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842419" y="2532632"/>
                  <a:ext cx="214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1E07E75-688B-4899-BA2C-8B2B09529624}"/>
                    </a:ext>
                  </a:extLst>
                </p14:cNvPr>
                <p14:cNvContentPartPr/>
                <p14:nvPr/>
              </p14:nvContentPartPr>
              <p14:xfrm>
                <a:off x="6438379" y="4320752"/>
                <a:ext cx="223920" cy="90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1E07E75-688B-4899-BA2C-8B2B0952962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434059" y="4316432"/>
                  <a:ext cx="232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44243F0-7809-41A1-99F4-A05A29FA1792}"/>
                    </a:ext>
                  </a:extLst>
                </p14:cNvPr>
                <p14:cNvContentPartPr/>
                <p14:nvPr/>
              </p14:nvContentPartPr>
              <p14:xfrm>
                <a:off x="6379699" y="4272152"/>
                <a:ext cx="235800" cy="1666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44243F0-7809-41A1-99F4-A05A29FA179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375379" y="4267832"/>
                  <a:ext cx="244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A8C2C12-C94A-433D-BA84-8BF40C638205}"/>
                    </a:ext>
                  </a:extLst>
                </p14:cNvPr>
                <p14:cNvContentPartPr/>
                <p14:nvPr/>
              </p14:nvContentPartPr>
              <p14:xfrm>
                <a:off x="6787939" y="4145432"/>
                <a:ext cx="131040" cy="1429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A8C2C12-C94A-433D-BA84-8BF40C63820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783619" y="4141112"/>
                  <a:ext cx="139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300B7DC-78AD-4210-B280-A28C07664EBC}"/>
                    </a:ext>
                  </a:extLst>
                </p14:cNvPr>
                <p14:cNvContentPartPr/>
                <p14:nvPr/>
              </p14:nvContentPartPr>
              <p14:xfrm>
                <a:off x="6854539" y="4187912"/>
                <a:ext cx="165600" cy="860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300B7DC-78AD-4210-B280-A28C07664EB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850219" y="4183592"/>
                  <a:ext cx="174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41FBFDA-3BC2-4BFA-8C39-8B59E4EC8E53}"/>
                    </a:ext>
                  </a:extLst>
                </p14:cNvPr>
                <p14:cNvContentPartPr/>
                <p14:nvPr/>
              </p14:nvContentPartPr>
              <p14:xfrm>
                <a:off x="7029499" y="4167752"/>
                <a:ext cx="131400" cy="1994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41FBFDA-3BC2-4BFA-8C39-8B59E4EC8E5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025179" y="4163432"/>
                  <a:ext cx="140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3D60EAE-8C65-479B-834E-A15C32CC57DB}"/>
                    </a:ext>
                  </a:extLst>
                </p14:cNvPr>
                <p14:cNvContentPartPr/>
                <p14:nvPr/>
              </p14:nvContentPartPr>
              <p14:xfrm>
                <a:off x="7183939" y="4153352"/>
                <a:ext cx="38880" cy="1098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3D60EAE-8C65-479B-834E-A15C32CC57D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179619" y="4149032"/>
                  <a:ext cx="47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79B3386-B7FC-45D0-B944-5E392C3FCA41}"/>
                    </a:ext>
                  </a:extLst>
                </p14:cNvPr>
                <p14:cNvContentPartPr/>
                <p14:nvPr/>
              </p14:nvContentPartPr>
              <p14:xfrm>
                <a:off x="7235059" y="4035992"/>
                <a:ext cx="93240" cy="1987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79B3386-B7FC-45D0-B944-5E392C3FCA4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230739" y="4031672"/>
                  <a:ext cx="101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625502D-8614-4C06-9124-BF44D0510CAC}"/>
                    </a:ext>
                  </a:extLst>
                </p14:cNvPr>
                <p14:cNvContentPartPr/>
                <p14:nvPr/>
              </p14:nvContentPartPr>
              <p14:xfrm>
                <a:off x="7183939" y="4047152"/>
                <a:ext cx="73080" cy="147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625502D-8614-4C06-9124-BF44D0510CA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179619" y="4042832"/>
                  <a:ext cx="81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AFC569A-9A4E-428B-9A0C-0C61A7650B8F}"/>
                    </a:ext>
                  </a:extLst>
                </p14:cNvPr>
                <p14:cNvContentPartPr/>
                <p14:nvPr/>
              </p14:nvContentPartPr>
              <p14:xfrm>
                <a:off x="7336939" y="4016912"/>
                <a:ext cx="162360" cy="1828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AFC569A-9A4E-428B-9A0C-0C61A7650B8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332619" y="4012592"/>
                  <a:ext cx="171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415E0BF-C6CB-435A-8020-1930517D2065}"/>
                    </a:ext>
                  </a:extLst>
                </p14:cNvPr>
                <p14:cNvContentPartPr/>
                <p14:nvPr/>
              </p14:nvContentPartPr>
              <p14:xfrm>
                <a:off x="7506499" y="4109072"/>
                <a:ext cx="195840" cy="676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415E0BF-C6CB-435A-8020-1930517D206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502179" y="4104752"/>
                  <a:ext cx="204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C050505-7418-40DF-A4F1-AA5599A0149B}"/>
                    </a:ext>
                  </a:extLst>
                </p14:cNvPr>
                <p14:cNvContentPartPr/>
                <p14:nvPr/>
              </p14:nvContentPartPr>
              <p14:xfrm>
                <a:off x="7708819" y="4014032"/>
                <a:ext cx="264600" cy="1299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C050505-7418-40DF-A4F1-AA5599A0149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704499" y="4009712"/>
                  <a:ext cx="273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5C7FF2B-C82A-426C-AACD-87AB06626E1E}"/>
                    </a:ext>
                  </a:extLst>
                </p14:cNvPr>
                <p14:cNvContentPartPr/>
                <p14:nvPr/>
              </p14:nvContentPartPr>
              <p14:xfrm>
                <a:off x="7983499" y="4051472"/>
                <a:ext cx="140400" cy="734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5C7FF2B-C82A-426C-AACD-87AB06626E1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979179" y="4047152"/>
                  <a:ext cx="149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300C7D5-56CD-4EF3-8E65-C6F9C6777016}"/>
                    </a:ext>
                  </a:extLst>
                </p14:cNvPr>
                <p14:cNvContentPartPr/>
                <p14:nvPr/>
              </p14:nvContentPartPr>
              <p14:xfrm>
                <a:off x="8028859" y="4064792"/>
                <a:ext cx="253440" cy="255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300C7D5-56CD-4EF3-8E65-C6F9C677701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024539" y="4060472"/>
                  <a:ext cx="262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8500CE03-1C54-4EAB-9126-DC1F6DA6D3E1}"/>
                    </a:ext>
                  </a:extLst>
                </p14:cNvPr>
                <p14:cNvContentPartPr/>
                <p14:nvPr/>
              </p14:nvContentPartPr>
              <p14:xfrm>
                <a:off x="8281579" y="4018352"/>
                <a:ext cx="153360" cy="846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8500CE03-1C54-4EAB-9126-DC1F6DA6D3E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277259" y="4014032"/>
                  <a:ext cx="162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8079BE6-E01A-45A3-B84F-04CAA23C5870}"/>
                    </a:ext>
                  </a:extLst>
                </p14:cNvPr>
                <p14:cNvContentPartPr/>
                <p14:nvPr/>
              </p14:nvContentPartPr>
              <p14:xfrm>
                <a:off x="1849819" y="4614512"/>
                <a:ext cx="5121720" cy="7009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8079BE6-E01A-45A3-B84F-04CAA23C587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845499" y="4610192"/>
                  <a:ext cx="513036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2313BA5-CB4E-4616-BF9F-A07406BE5413}"/>
                    </a:ext>
                  </a:extLst>
                </p14:cNvPr>
                <p14:cNvContentPartPr/>
                <p14:nvPr/>
              </p14:nvContentPartPr>
              <p14:xfrm>
                <a:off x="5766619" y="4901792"/>
                <a:ext cx="640440" cy="3866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2313BA5-CB4E-4616-BF9F-A07406BE541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762299" y="4897472"/>
                  <a:ext cx="6490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6CAF628-044A-4DFE-9D75-4A27E47CC4B4}"/>
                    </a:ext>
                  </a:extLst>
                </p14:cNvPr>
                <p14:cNvContentPartPr/>
                <p14:nvPr/>
              </p14:nvContentPartPr>
              <p14:xfrm>
                <a:off x="4544059" y="5490032"/>
                <a:ext cx="257400" cy="414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6CAF628-044A-4DFE-9D75-4A27E47CC4B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539739" y="5485712"/>
                  <a:ext cx="266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20C3D01-EB1B-4F1F-B4D4-44064AF44AC0}"/>
                    </a:ext>
                  </a:extLst>
                </p14:cNvPr>
                <p14:cNvContentPartPr/>
                <p14:nvPr/>
              </p14:nvContentPartPr>
              <p14:xfrm>
                <a:off x="4556299" y="5533952"/>
                <a:ext cx="208440" cy="234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20C3D01-EB1B-4F1F-B4D4-44064AF44AC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551979" y="5529632"/>
                  <a:ext cx="217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44990CE-2FC4-4BAA-9366-02BE2203105F}"/>
                    </a:ext>
                  </a:extLst>
                </p14:cNvPr>
                <p14:cNvContentPartPr/>
                <p14:nvPr/>
              </p14:nvContentPartPr>
              <p14:xfrm>
                <a:off x="4759339" y="5430992"/>
                <a:ext cx="190080" cy="1432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44990CE-2FC4-4BAA-9366-02BE2203105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755019" y="5426672"/>
                  <a:ext cx="198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D587DA4B-D7C9-42DC-A193-4DBED575D6E8}"/>
                    </a:ext>
                  </a:extLst>
                </p14:cNvPr>
                <p14:cNvContentPartPr/>
                <p14:nvPr/>
              </p14:nvContentPartPr>
              <p14:xfrm>
                <a:off x="5108179" y="5379152"/>
                <a:ext cx="138600" cy="1220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D587DA4B-D7C9-42DC-A193-4DBED575D6E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103859" y="5374832"/>
                  <a:ext cx="147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369CA30-6AFC-4415-A574-76768ADE87B9}"/>
                    </a:ext>
                  </a:extLst>
                </p14:cNvPr>
                <p14:cNvContentPartPr/>
                <p14:nvPr/>
              </p14:nvContentPartPr>
              <p14:xfrm>
                <a:off x="5236699" y="5403272"/>
                <a:ext cx="125640" cy="824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369CA30-6AFC-4415-A574-76768ADE87B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232379" y="5398952"/>
                  <a:ext cx="134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ABD0174-A27C-4DA5-A1AA-2926759136D2}"/>
                    </a:ext>
                  </a:extLst>
                </p14:cNvPr>
                <p14:cNvContentPartPr/>
                <p14:nvPr/>
              </p14:nvContentPartPr>
              <p14:xfrm>
                <a:off x="5356939" y="5398592"/>
                <a:ext cx="93600" cy="94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ABD0174-A27C-4DA5-A1AA-2926759136D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352619" y="5394272"/>
                  <a:ext cx="102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B4FE76F-92D9-4CE4-A4F0-4B6DA0EF0589}"/>
                    </a:ext>
                  </a:extLst>
                </p14:cNvPr>
                <p14:cNvContentPartPr/>
                <p14:nvPr/>
              </p14:nvContentPartPr>
              <p14:xfrm>
                <a:off x="5592379" y="5391752"/>
                <a:ext cx="141120" cy="759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B4FE76F-92D9-4CE4-A4F0-4B6DA0EF058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588059" y="5387432"/>
                  <a:ext cx="149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21B4819-E2E6-4380-9E26-AF0DB9DE882A}"/>
                    </a:ext>
                  </a:extLst>
                </p14:cNvPr>
                <p14:cNvContentPartPr/>
                <p14:nvPr/>
              </p14:nvContentPartPr>
              <p14:xfrm>
                <a:off x="5715859" y="5362592"/>
                <a:ext cx="104040" cy="1897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21B4819-E2E6-4380-9E26-AF0DB9DE882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711539" y="5358272"/>
                  <a:ext cx="112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77F3AC7-B4FD-46E6-9B37-4B788935B1BE}"/>
                    </a:ext>
                  </a:extLst>
                </p14:cNvPr>
                <p14:cNvContentPartPr/>
                <p14:nvPr/>
              </p14:nvContentPartPr>
              <p14:xfrm>
                <a:off x="5842219" y="5364752"/>
                <a:ext cx="221400" cy="1638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77F3AC7-B4FD-46E6-9B37-4B788935B1B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837899" y="5360432"/>
                  <a:ext cx="230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1572F3A-B53D-4891-9F43-11A601A6D2D5}"/>
                    </a:ext>
                  </a:extLst>
                </p14:cNvPr>
                <p14:cNvContentPartPr/>
                <p14:nvPr/>
              </p14:nvContentPartPr>
              <p14:xfrm>
                <a:off x="6124459" y="5288432"/>
                <a:ext cx="383400" cy="2412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1572F3A-B53D-4891-9F43-11A601A6D2D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120139" y="5284112"/>
                  <a:ext cx="392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15AA503-1CE0-4204-B01C-78B31547C07F}"/>
                    </a:ext>
                  </a:extLst>
                </p14:cNvPr>
                <p14:cNvContentPartPr/>
                <p14:nvPr/>
              </p14:nvContentPartPr>
              <p14:xfrm>
                <a:off x="6283219" y="5256032"/>
                <a:ext cx="16920" cy="46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15AA503-1CE0-4204-B01C-78B31547C07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278899" y="5251712"/>
                  <a:ext cx="25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4C21971-DAC8-43E7-841E-45F5D7CAB2E2}"/>
                    </a:ext>
                  </a:extLst>
                </p14:cNvPr>
                <p14:cNvContentPartPr/>
                <p14:nvPr/>
              </p14:nvContentPartPr>
              <p14:xfrm>
                <a:off x="6629179" y="5288072"/>
                <a:ext cx="169560" cy="1090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4C21971-DAC8-43E7-841E-45F5D7CAB2E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624859" y="5283752"/>
                  <a:ext cx="178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9E3D04D-4C7D-4EF4-82E9-AD7BB96FD8D6}"/>
                    </a:ext>
                  </a:extLst>
                </p14:cNvPr>
                <p14:cNvContentPartPr/>
                <p14:nvPr/>
              </p14:nvContentPartPr>
              <p14:xfrm>
                <a:off x="6611179" y="5266112"/>
                <a:ext cx="157680" cy="111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9E3D04D-4C7D-4EF4-82E9-AD7BB96FD8D6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606859" y="5261792"/>
                  <a:ext cx="166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44AEBC0-03FE-415B-B093-5E785D19AFDA}"/>
                    </a:ext>
                  </a:extLst>
                </p14:cNvPr>
                <p14:cNvContentPartPr/>
                <p14:nvPr/>
              </p14:nvContentPartPr>
              <p14:xfrm>
                <a:off x="6800179" y="5290592"/>
                <a:ext cx="88560" cy="835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44AEBC0-03FE-415B-B093-5E785D19AFD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795859" y="5286272"/>
                  <a:ext cx="97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D14DFB4-6553-4A8F-9D5E-F2501C615C27}"/>
                    </a:ext>
                  </a:extLst>
                </p14:cNvPr>
                <p14:cNvContentPartPr/>
                <p14:nvPr/>
              </p14:nvContentPartPr>
              <p14:xfrm>
                <a:off x="6944179" y="5263952"/>
                <a:ext cx="167040" cy="838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D14DFB4-6553-4A8F-9D5E-F2501C615C2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939859" y="5259632"/>
                  <a:ext cx="175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E06D4D4-7471-4428-8B6F-EB5146B2E89F}"/>
                    </a:ext>
                  </a:extLst>
                </p14:cNvPr>
                <p14:cNvContentPartPr/>
                <p14:nvPr/>
              </p14:nvContentPartPr>
              <p14:xfrm>
                <a:off x="7125619" y="5256752"/>
                <a:ext cx="106200" cy="849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E06D4D4-7471-4428-8B6F-EB5146B2E89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121299" y="5252432"/>
                  <a:ext cx="114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5BEC704-6414-4D3B-A642-FE67946A9538}"/>
                    </a:ext>
                  </a:extLst>
                </p14:cNvPr>
                <p14:cNvContentPartPr/>
                <p14:nvPr/>
              </p14:nvContentPartPr>
              <p14:xfrm>
                <a:off x="7245499" y="5184752"/>
                <a:ext cx="161640" cy="1299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5BEC704-6414-4D3B-A642-FE67946A953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241179" y="5180432"/>
                  <a:ext cx="170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DE773CC-DD68-4114-A211-C9DBA20D22BF}"/>
                    </a:ext>
                  </a:extLst>
                </p14:cNvPr>
                <p14:cNvContentPartPr/>
                <p14:nvPr/>
              </p14:nvContentPartPr>
              <p14:xfrm>
                <a:off x="7411819" y="5145872"/>
                <a:ext cx="183240" cy="1566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DE773CC-DD68-4114-A211-C9DBA20D22B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407499" y="5141552"/>
                  <a:ext cx="191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086F1A2-5415-48A4-8289-7FAC6B9FA27D}"/>
                    </a:ext>
                  </a:extLst>
                </p14:cNvPr>
                <p14:cNvContentPartPr/>
                <p14:nvPr/>
              </p14:nvContentPartPr>
              <p14:xfrm>
                <a:off x="7559779" y="5153792"/>
                <a:ext cx="25560" cy="626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086F1A2-5415-48A4-8289-7FAC6B9FA27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555459" y="5149472"/>
                  <a:ext cx="34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0835E5F-86E5-4267-84AC-8A72CB79B51C}"/>
                    </a:ext>
                  </a:extLst>
                </p14:cNvPr>
                <p14:cNvContentPartPr/>
                <p14:nvPr/>
              </p14:nvContentPartPr>
              <p14:xfrm>
                <a:off x="7632139" y="5183312"/>
                <a:ext cx="250560" cy="810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0835E5F-86E5-4267-84AC-8A72CB79B51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627819" y="5178992"/>
                  <a:ext cx="259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7EC174E-9793-48FA-8F0C-BD4A896A301F}"/>
                    </a:ext>
                  </a:extLst>
                </p14:cNvPr>
                <p14:cNvContentPartPr/>
                <p14:nvPr/>
              </p14:nvContentPartPr>
              <p14:xfrm>
                <a:off x="7878739" y="5183672"/>
                <a:ext cx="146880" cy="766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7EC174E-9793-48FA-8F0C-BD4A896A301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874419" y="5179352"/>
                  <a:ext cx="155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701BADE-797A-4CE4-AC1C-F96DE1624CE5}"/>
                    </a:ext>
                  </a:extLst>
                </p14:cNvPr>
                <p14:cNvContentPartPr/>
                <p14:nvPr/>
              </p14:nvContentPartPr>
              <p14:xfrm>
                <a:off x="8007619" y="5084672"/>
                <a:ext cx="541080" cy="1350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701BADE-797A-4CE4-AC1C-F96DE1624CE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8003299" y="5080352"/>
                  <a:ext cx="549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7CC2F3E-A39A-4736-AC18-8775BD19A033}"/>
                    </a:ext>
                  </a:extLst>
                </p14:cNvPr>
                <p14:cNvContentPartPr/>
                <p14:nvPr/>
              </p14:nvContentPartPr>
              <p14:xfrm>
                <a:off x="6558259" y="5524592"/>
                <a:ext cx="109800" cy="1278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7CC2F3E-A39A-4736-AC18-8775BD19A03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553939" y="5520272"/>
                  <a:ext cx="118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820F3CC-E9F5-4919-A38B-C65F8D00E514}"/>
                    </a:ext>
                  </a:extLst>
                </p14:cNvPr>
                <p14:cNvContentPartPr/>
                <p14:nvPr/>
              </p14:nvContentPartPr>
              <p14:xfrm>
                <a:off x="6665539" y="5493272"/>
                <a:ext cx="189360" cy="1224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820F3CC-E9F5-4919-A38B-C65F8D00E51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661219" y="5488952"/>
                  <a:ext cx="198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C390102-F159-4BE3-BBA4-A651989531C6}"/>
                    </a:ext>
                  </a:extLst>
                </p14:cNvPr>
                <p14:cNvContentPartPr/>
                <p14:nvPr/>
              </p14:nvContentPartPr>
              <p14:xfrm>
                <a:off x="6832939" y="5487152"/>
                <a:ext cx="360" cy="3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C390102-F159-4BE3-BBA4-A651989531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28619" y="54828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0AE8842-0780-4AD4-BF12-9244BC4E6044}"/>
                    </a:ext>
                  </a:extLst>
                </p14:cNvPr>
                <p14:cNvContentPartPr/>
                <p14:nvPr/>
              </p14:nvContentPartPr>
              <p14:xfrm>
                <a:off x="6796219" y="5550512"/>
                <a:ext cx="53280" cy="500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0AE8842-0780-4AD4-BF12-9244BC4E604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791899" y="5546192"/>
                  <a:ext cx="61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DFC9585-2514-4E4D-97D4-24006B1A0C60}"/>
                    </a:ext>
                  </a:extLst>
                </p14:cNvPr>
                <p14:cNvContentPartPr/>
                <p14:nvPr/>
              </p14:nvContentPartPr>
              <p14:xfrm>
                <a:off x="6744739" y="5508392"/>
                <a:ext cx="166680" cy="828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DFC9585-2514-4E4D-97D4-24006B1A0C6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740419" y="5504072"/>
                  <a:ext cx="175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8CB9768-DF4C-480E-A55F-027C64A01919}"/>
                    </a:ext>
                  </a:extLst>
                </p14:cNvPr>
                <p14:cNvContentPartPr/>
                <p14:nvPr/>
              </p14:nvContentPartPr>
              <p14:xfrm>
                <a:off x="6911779" y="5474912"/>
                <a:ext cx="22680" cy="381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8CB9768-DF4C-480E-A55F-027C64A0191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907459" y="5470592"/>
                  <a:ext cx="3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8855F03-96BD-472A-8129-F0B344E000BA}"/>
                    </a:ext>
                  </a:extLst>
                </p14:cNvPr>
                <p14:cNvContentPartPr/>
                <p14:nvPr/>
              </p14:nvContentPartPr>
              <p14:xfrm>
                <a:off x="6900259" y="5461592"/>
                <a:ext cx="187920" cy="2271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8855F03-96BD-472A-8129-F0B344E000BA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895939" y="5457272"/>
                  <a:ext cx="196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E3CD42C-1639-4A6E-AC6D-D7D4BDC58722}"/>
                    </a:ext>
                  </a:extLst>
                </p14:cNvPr>
                <p14:cNvContentPartPr/>
                <p14:nvPr/>
              </p14:nvContentPartPr>
              <p14:xfrm>
                <a:off x="7154779" y="5473472"/>
                <a:ext cx="509400" cy="950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E3CD42C-1639-4A6E-AC6D-D7D4BDC5872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150459" y="5469152"/>
                  <a:ext cx="518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2B816C3-44EF-4C55-BE66-E69DA44F33C2}"/>
                    </a:ext>
                  </a:extLst>
                </p14:cNvPr>
                <p14:cNvContentPartPr/>
                <p14:nvPr/>
              </p14:nvContentPartPr>
              <p14:xfrm>
                <a:off x="7734019" y="5476352"/>
                <a:ext cx="80640" cy="604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2B816C3-44EF-4C55-BE66-E69DA44F33C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729699" y="5472032"/>
                  <a:ext cx="89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5AD2432-1EB1-4F96-88E5-D848E385274A}"/>
                    </a:ext>
                  </a:extLst>
                </p14:cNvPr>
                <p14:cNvContentPartPr/>
                <p14:nvPr/>
              </p14:nvContentPartPr>
              <p14:xfrm>
                <a:off x="7962619" y="5462312"/>
                <a:ext cx="87120" cy="680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5AD2432-1EB1-4F96-88E5-D848E385274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958299" y="5457992"/>
                  <a:ext cx="95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368C547-AB47-4664-86E8-5F21FBC06698}"/>
                    </a:ext>
                  </a:extLst>
                </p14:cNvPr>
                <p14:cNvContentPartPr/>
                <p14:nvPr/>
              </p14:nvContentPartPr>
              <p14:xfrm>
                <a:off x="8023099" y="5364752"/>
                <a:ext cx="11160" cy="126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368C547-AB47-4664-86E8-5F21FBC06698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018779" y="5360432"/>
                  <a:ext cx="19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60C3F58-FC5E-4BFA-BECF-5CBD57F7AD09}"/>
                    </a:ext>
                  </a:extLst>
                </p14:cNvPr>
                <p14:cNvContentPartPr/>
                <p14:nvPr/>
              </p14:nvContentPartPr>
              <p14:xfrm>
                <a:off x="8094019" y="5366912"/>
                <a:ext cx="151200" cy="2566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60C3F58-FC5E-4BFA-BECF-5CBD57F7AD0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089699" y="5362592"/>
                  <a:ext cx="159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431EE6B1-E1AA-434A-9F9D-28AAA9115B37}"/>
                    </a:ext>
                  </a:extLst>
                </p14:cNvPr>
                <p14:cNvContentPartPr/>
                <p14:nvPr/>
              </p14:nvContentPartPr>
              <p14:xfrm>
                <a:off x="8227219" y="5460152"/>
                <a:ext cx="101160" cy="547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431EE6B1-E1AA-434A-9F9D-28AAA9115B3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222899" y="5455832"/>
                  <a:ext cx="109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8DFAA8F-8663-4A39-A7E3-E9AB7C1E1DCD}"/>
                    </a:ext>
                  </a:extLst>
                </p14:cNvPr>
                <p14:cNvContentPartPr/>
                <p14:nvPr/>
              </p14:nvContentPartPr>
              <p14:xfrm>
                <a:off x="8336299" y="5378072"/>
                <a:ext cx="136440" cy="1393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8DFAA8F-8663-4A39-A7E3-E9AB7C1E1DC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331979" y="5373752"/>
                  <a:ext cx="145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8D7EF4B-F858-42C3-ACB5-656640F324A8}"/>
                    </a:ext>
                  </a:extLst>
                </p14:cNvPr>
                <p14:cNvContentPartPr/>
                <p14:nvPr/>
              </p14:nvContentPartPr>
              <p14:xfrm>
                <a:off x="8434579" y="5362952"/>
                <a:ext cx="69120" cy="1602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8D7EF4B-F858-42C3-ACB5-656640F324A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430259" y="5358632"/>
                  <a:ext cx="77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D641C74-3CE3-444B-B472-77AE84B3CDE9}"/>
                    </a:ext>
                  </a:extLst>
                </p14:cNvPr>
                <p14:cNvContentPartPr/>
                <p14:nvPr/>
              </p14:nvContentPartPr>
              <p14:xfrm>
                <a:off x="8270059" y="5334152"/>
                <a:ext cx="70920" cy="18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D641C74-3CE3-444B-B472-77AE84B3CDE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265739" y="5329832"/>
                  <a:ext cx="795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6B0C10DA-2853-44E7-87CB-8D2CFCE06389}"/>
                    </a:ext>
                  </a:extLst>
                </p14:cNvPr>
                <p14:cNvContentPartPr/>
                <p14:nvPr/>
              </p14:nvContentPartPr>
              <p14:xfrm>
                <a:off x="8371579" y="5334872"/>
                <a:ext cx="360" cy="36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6B0C10DA-2853-44E7-87CB-8D2CFCE06389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367259" y="5330552"/>
                  <a:ext cx="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317C1C6-FA45-40C4-9679-6A713C9A12EF}"/>
                    </a:ext>
                  </a:extLst>
                </p14:cNvPr>
                <p14:cNvContentPartPr/>
                <p14:nvPr/>
              </p14:nvContentPartPr>
              <p14:xfrm>
                <a:off x="8565619" y="5257832"/>
                <a:ext cx="19800" cy="2167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317C1C6-FA45-40C4-9679-6A713C9A12E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561299" y="5253512"/>
                  <a:ext cx="28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259E91B-E7CE-4461-AF51-758C52E1798D}"/>
                    </a:ext>
                  </a:extLst>
                </p14:cNvPr>
                <p14:cNvContentPartPr/>
                <p14:nvPr/>
              </p14:nvContentPartPr>
              <p14:xfrm>
                <a:off x="8560579" y="5515952"/>
                <a:ext cx="26640" cy="198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259E91B-E7CE-4461-AF51-758C52E1798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556259" y="5511632"/>
                  <a:ext cx="35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155BD661-2D21-4DA8-ACAE-1BCE9965EE29}"/>
                    </a:ext>
                  </a:extLst>
                </p14:cNvPr>
                <p14:cNvContentPartPr/>
                <p14:nvPr/>
              </p14:nvContentPartPr>
              <p14:xfrm>
                <a:off x="4113499" y="1062032"/>
                <a:ext cx="794160" cy="663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155BD661-2D21-4DA8-ACAE-1BCE9965EE29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4109179" y="1057712"/>
                  <a:ext cx="80280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24F3CC1-45FD-4513-9BE1-9F19AB48511B}"/>
                    </a:ext>
                  </a:extLst>
                </p14:cNvPr>
                <p14:cNvContentPartPr/>
                <p14:nvPr/>
              </p14:nvContentPartPr>
              <p14:xfrm>
                <a:off x="4563139" y="1672232"/>
                <a:ext cx="2756160" cy="31644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24F3CC1-45FD-4513-9BE1-9F19AB48511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558819" y="1667912"/>
                  <a:ext cx="2764800" cy="31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B53A045-CD8A-4F05-AE1A-CA0D7ED651DC}"/>
                    </a:ext>
                  </a:extLst>
                </p14:cNvPr>
                <p14:cNvContentPartPr/>
                <p14:nvPr/>
              </p14:nvContentPartPr>
              <p14:xfrm>
                <a:off x="7172419" y="4583912"/>
                <a:ext cx="213480" cy="4935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B53A045-CD8A-4F05-AE1A-CA0D7ED651D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168099" y="4579592"/>
                  <a:ext cx="222120" cy="50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428C86BD-E1D1-4325-BA85-8CC2D447B2F8}"/>
                  </a:ext>
                </a:extLst>
              </p14:cNvPr>
              <p14:cNvContentPartPr/>
              <p14:nvPr/>
            </p14:nvContentPartPr>
            <p14:xfrm>
              <a:off x="3124219" y="6082232"/>
              <a:ext cx="4090680" cy="9756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428C86BD-E1D1-4325-BA85-8CC2D447B2F8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3119899" y="6077912"/>
                <a:ext cx="409932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36313C1C-8A46-4263-A289-50344F5B1A68}"/>
              </a:ext>
            </a:extLst>
          </p:cNvPr>
          <p:cNvGrpSpPr/>
          <p:nvPr/>
        </p:nvGrpSpPr>
        <p:grpSpPr>
          <a:xfrm>
            <a:off x="2742619" y="6048032"/>
            <a:ext cx="5328360" cy="682920"/>
            <a:chOff x="2742619" y="6048032"/>
            <a:chExt cx="5328360" cy="68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19F5DC1-2099-4E97-8BAE-557DA0E80439}"/>
                    </a:ext>
                  </a:extLst>
                </p14:cNvPr>
                <p14:cNvContentPartPr/>
                <p14:nvPr/>
              </p14:nvContentPartPr>
              <p14:xfrm>
                <a:off x="2782939" y="6432152"/>
                <a:ext cx="300600" cy="403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19F5DC1-2099-4E97-8BAE-557DA0E8043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778619" y="6427832"/>
                  <a:ext cx="309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A2FF268-F8A1-4DC9-97E7-4FD1A6778973}"/>
                    </a:ext>
                  </a:extLst>
                </p14:cNvPr>
                <p14:cNvContentPartPr/>
                <p14:nvPr/>
              </p14:nvContentPartPr>
              <p14:xfrm>
                <a:off x="2742619" y="6498392"/>
                <a:ext cx="246600" cy="316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A2FF268-F8A1-4DC9-97E7-4FD1A6778973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738299" y="6494072"/>
                  <a:ext cx="255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203D469-76EF-4E0E-833A-0529F185641B}"/>
                    </a:ext>
                  </a:extLst>
                </p14:cNvPr>
                <p14:cNvContentPartPr/>
                <p14:nvPr/>
              </p14:nvContentPartPr>
              <p14:xfrm>
                <a:off x="3054019" y="6379592"/>
                <a:ext cx="185760" cy="1922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203D469-76EF-4E0E-833A-0529F185641B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049699" y="6375272"/>
                  <a:ext cx="194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DE23CC1-B17A-422E-AAB0-EA2DCC72D8B8}"/>
                    </a:ext>
                  </a:extLst>
                </p14:cNvPr>
                <p14:cNvContentPartPr/>
                <p14:nvPr/>
              </p14:nvContentPartPr>
              <p14:xfrm>
                <a:off x="3529219" y="6351512"/>
                <a:ext cx="16920" cy="1324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DE23CC1-B17A-422E-AAB0-EA2DCC72D8B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524899" y="6347192"/>
                  <a:ext cx="25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7C199F2-96EF-4B34-90B6-2913BC220D3D}"/>
                    </a:ext>
                  </a:extLst>
                </p14:cNvPr>
                <p14:cNvContentPartPr/>
                <p14:nvPr/>
              </p14:nvContentPartPr>
              <p14:xfrm>
                <a:off x="3419779" y="6304712"/>
                <a:ext cx="228600" cy="2260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7C199F2-96EF-4B34-90B6-2913BC220D3D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415459" y="6300392"/>
                  <a:ext cx="237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BBEB140-F73B-4FFD-897B-BAC879919BB3}"/>
                    </a:ext>
                  </a:extLst>
                </p14:cNvPr>
                <p14:cNvContentPartPr/>
                <p14:nvPr/>
              </p14:nvContentPartPr>
              <p14:xfrm>
                <a:off x="3685459" y="6374192"/>
                <a:ext cx="35280" cy="1159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BBEB140-F73B-4FFD-897B-BAC879919BB3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3681139" y="6369872"/>
                  <a:ext cx="43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DD12EE6-95D3-4FC6-90E9-D404DBCE93AA}"/>
                    </a:ext>
                  </a:extLst>
                </p14:cNvPr>
                <p14:cNvContentPartPr/>
                <p14:nvPr/>
              </p14:nvContentPartPr>
              <p14:xfrm>
                <a:off x="3671779" y="6361232"/>
                <a:ext cx="145080" cy="1371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DD12EE6-95D3-4FC6-90E9-D404DBCE93A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667459" y="6356912"/>
                  <a:ext cx="153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F2607B7-C60E-4C94-ABAB-C66B17521E83}"/>
                    </a:ext>
                  </a:extLst>
                </p14:cNvPr>
                <p14:cNvContentPartPr/>
                <p14:nvPr/>
              </p14:nvContentPartPr>
              <p14:xfrm>
                <a:off x="3808939" y="6375272"/>
                <a:ext cx="309960" cy="2016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F2607B7-C60E-4C94-ABAB-C66B17521E83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804619" y="6370952"/>
                  <a:ext cx="318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DD4FD20-0718-41C0-BF71-6CE821E47326}"/>
                    </a:ext>
                  </a:extLst>
                </p14:cNvPr>
                <p14:cNvContentPartPr/>
                <p14:nvPr/>
              </p14:nvContentPartPr>
              <p14:xfrm>
                <a:off x="4144819" y="6278792"/>
                <a:ext cx="411840" cy="2602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DD4FD20-0718-41C0-BF71-6CE821E47326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140499" y="6274472"/>
                  <a:ext cx="420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08D63BA-EF72-4D67-8A1C-976423B85CF9}"/>
                    </a:ext>
                  </a:extLst>
                </p14:cNvPr>
                <p14:cNvContentPartPr/>
                <p14:nvPr/>
              </p14:nvContentPartPr>
              <p14:xfrm>
                <a:off x="4766539" y="6277352"/>
                <a:ext cx="308160" cy="993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08D63BA-EF72-4D67-8A1C-976423B85CF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762219" y="6273032"/>
                  <a:ext cx="316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4158CDC-274F-4BE2-A426-23AD223B1305}"/>
                    </a:ext>
                  </a:extLst>
                </p14:cNvPr>
                <p14:cNvContentPartPr/>
                <p14:nvPr/>
              </p14:nvContentPartPr>
              <p14:xfrm>
                <a:off x="5283859" y="6249272"/>
                <a:ext cx="259560" cy="925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4158CDC-274F-4BE2-A426-23AD223B130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279539" y="6244952"/>
                  <a:ext cx="268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4C1227A-A9AC-4975-A733-30C8F5A5B5C9}"/>
                    </a:ext>
                  </a:extLst>
                </p14:cNvPr>
                <p14:cNvContentPartPr/>
                <p14:nvPr/>
              </p14:nvContentPartPr>
              <p14:xfrm>
                <a:off x="5543779" y="6248912"/>
                <a:ext cx="126720" cy="1857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4C1227A-A9AC-4975-A733-30C8F5A5B5C9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539459" y="6244592"/>
                  <a:ext cx="135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5F8B11F0-7C33-47EA-822E-E1F380D9E349}"/>
                    </a:ext>
                  </a:extLst>
                </p14:cNvPr>
                <p14:cNvContentPartPr/>
                <p14:nvPr/>
              </p14:nvContentPartPr>
              <p14:xfrm>
                <a:off x="5671939" y="6246752"/>
                <a:ext cx="115920" cy="572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5F8B11F0-7C33-47EA-822E-E1F380D9E34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667619" y="6242432"/>
                  <a:ext cx="124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0293E742-B3F4-4DED-B719-EFE21917DB38}"/>
                    </a:ext>
                  </a:extLst>
                </p14:cNvPr>
                <p14:cNvContentPartPr/>
                <p14:nvPr/>
              </p14:nvContentPartPr>
              <p14:xfrm>
                <a:off x="5823139" y="6159992"/>
                <a:ext cx="281160" cy="1670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0293E742-B3F4-4DED-B719-EFE21917DB3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818819" y="6155672"/>
                  <a:ext cx="289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8347CB3-303B-4B5B-9882-D7AC4F1A309A}"/>
                    </a:ext>
                  </a:extLst>
                </p14:cNvPr>
                <p14:cNvContentPartPr/>
                <p14:nvPr/>
              </p14:nvContentPartPr>
              <p14:xfrm>
                <a:off x="6010699" y="6168632"/>
                <a:ext cx="34920" cy="93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8347CB3-303B-4B5B-9882-D7AC4F1A309A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006379" y="6164312"/>
                  <a:ext cx="43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2C8F9E95-D2A4-4A57-B02E-8A5846F1FE94}"/>
                    </a:ext>
                  </a:extLst>
                </p14:cNvPr>
                <p14:cNvContentPartPr/>
                <p14:nvPr/>
              </p14:nvContentPartPr>
              <p14:xfrm>
                <a:off x="6098539" y="6227672"/>
                <a:ext cx="287280" cy="756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2C8F9E95-D2A4-4A57-B02E-8A5846F1FE94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094219" y="6223352"/>
                  <a:ext cx="295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7EC19C7-5DFA-4265-9FB3-1776446C1309}"/>
                    </a:ext>
                  </a:extLst>
                </p14:cNvPr>
                <p14:cNvContentPartPr/>
                <p14:nvPr/>
              </p14:nvContentPartPr>
              <p14:xfrm>
                <a:off x="6559339" y="6167192"/>
                <a:ext cx="143280" cy="1177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7EC19C7-5DFA-4265-9FB3-1776446C1309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555019" y="6162872"/>
                  <a:ext cx="151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6ADAC3E-3EE4-4E78-8141-DC2261961240}"/>
                    </a:ext>
                  </a:extLst>
                </p14:cNvPr>
                <p14:cNvContentPartPr/>
                <p14:nvPr/>
              </p14:nvContentPartPr>
              <p14:xfrm>
                <a:off x="6696139" y="6152432"/>
                <a:ext cx="104400" cy="1130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6ADAC3E-3EE4-4E78-8141-DC226196124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691819" y="6148112"/>
                  <a:ext cx="113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DF28076-1BB3-423C-850B-6CAED7528D36}"/>
                    </a:ext>
                  </a:extLst>
                </p14:cNvPr>
                <p14:cNvContentPartPr/>
                <p14:nvPr/>
              </p14:nvContentPartPr>
              <p14:xfrm>
                <a:off x="6839419" y="6145592"/>
                <a:ext cx="158400" cy="968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DF28076-1BB3-423C-850B-6CAED7528D36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835099" y="6141272"/>
                  <a:ext cx="167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EAC33499-64E3-471D-9CE1-76E6CC7D2818}"/>
                    </a:ext>
                  </a:extLst>
                </p14:cNvPr>
                <p14:cNvContentPartPr/>
                <p14:nvPr/>
              </p14:nvContentPartPr>
              <p14:xfrm>
                <a:off x="7032019" y="6163232"/>
                <a:ext cx="243360" cy="1792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EAC33499-64E3-471D-9CE1-76E6CC7D2818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027699" y="6158912"/>
                  <a:ext cx="25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2FCBA2A-81E9-467B-A801-F02EB2577E70}"/>
                    </a:ext>
                  </a:extLst>
                </p14:cNvPr>
                <p14:cNvContentPartPr/>
                <p14:nvPr/>
              </p14:nvContentPartPr>
              <p14:xfrm>
                <a:off x="7277539" y="6100952"/>
                <a:ext cx="52560" cy="694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2FCBA2A-81E9-467B-A801-F02EB2577E70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273219" y="6096632"/>
                  <a:ext cx="61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CFEE0ED-D6F9-4CF8-AD69-DB958D243391}"/>
                    </a:ext>
                  </a:extLst>
                </p14:cNvPr>
                <p14:cNvContentPartPr/>
                <p14:nvPr/>
              </p14:nvContentPartPr>
              <p14:xfrm>
                <a:off x="7280419" y="6071432"/>
                <a:ext cx="249840" cy="2206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CFEE0ED-D6F9-4CF8-AD69-DB958D24339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276099" y="6067112"/>
                  <a:ext cx="258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35C350B-81B7-4DAC-A266-211168512172}"/>
                    </a:ext>
                  </a:extLst>
                </p14:cNvPr>
                <p14:cNvContentPartPr/>
                <p14:nvPr/>
              </p14:nvContentPartPr>
              <p14:xfrm>
                <a:off x="7473019" y="6194912"/>
                <a:ext cx="28800" cy="194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35C350B-81B7-4DAC-A266-21116851217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468699" y="6190592"/>
                  <a:ext cx="37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2F292A4F-9012-4CC0-82D0-A199D76563F1}"/>
                    </a:ext>
                  </a:extLst>
                </p14:cNvPr>
                <p14:cNvContentPartPr/>
                <p14:nvPr/>
              </p14:nvContentPartPr>
              <p14:xfrm>
                <a:off x="7559059" y="6069272"/>
                <a:ext cx="262440" cy="1386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2F292A4F-9012-4CC0-82D0-A199D76563F1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554739" y="6064952"/>
                  <a:ext cx="271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31F71BE8-0F07-43C4-846F-71E595F87D0E}"/>
                    </a:ext>
                  </a:extLst>
                </p14:cNvPr>
                <p14:cNvContentPartPr/>
                <p14:nvPr/>
              </p14:nvContentPartPr>
              <p14:xfrm>
                <a:off x="7719979" y="6048032"/>
                <a:ext cx="105120" cy="882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31F71BE8-0F07-43C4-846F-71E595F87D0E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715659" y="6043712"/>
                  <a:ext cx="11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AC77F84-931D-45A2-8B69-4A90A2DDEA3B}"/>
                    </a:ext>
                  </a:extLst>
                </p14:cNvPr>
                <p14:cNvContentPartPr/>
                <p14:nvPr/>
              </p14:nvContentPartPr>
              <p14:xfrm>
                <a:off x="4046179" y="6560672"/>
                <a:ext cx="398160" cy="1198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AC77F84-931D-45A2-8B69-4A90A2DDEA3B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041859" y="6556352"/>
                  <a:ext cx="406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3AE36AE-564F-45EA-9091-6280C48C9953}"/>
                    </a:ext>
                  </a:extLst>
                </p14:cNvPr>
                <p14:cNvContentPartPr/>
                <p14:nvPr/>
              </p14:nvContentPartPr>
              <p14:xfrm>
                <a:off x="4667539" y="6605312"/>
                <a:ext cx="34560" cy="1062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3AE36AE-564F-45EA-9091-6280C48C9953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663219" y="6600992"/>
                  <a:ext cx="43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FB5D987-A10A-4775-AFDA-A28B4CC69668}"/>
                    </a:ext>
                  </a:extLst>
                </p14:cNvPr>
                <p14:cNvContentPartPr/>
                <p14:nvPr/>
              </p14:nvContentPartPr>
              <p14:xfrm>
                <a:off x="4563859" y="6576872"/>
                <a:ext cx="228600" cy="1540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FB5D987-A10A-4775-AFDA-A28B4CC69668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559539" y="6572552"/>
                  <a:ext cx="237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85B8BCB-37F3-4647-883B-6A8901288C0A}"/>
                    </a:ext>
                  </a:extLst>
                </p14:cNvPr>
                <p14:cNvContentPartPr/>
                <p14:nvPr/>
              </p14:nvContentPartPr>
              <p14:xfrm>
                <a:off x="4840339" y="6613952"/>
                <a:ext cx="84600" cy="75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85B8BCB-37F3-4647-883B-6A8901288C0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836019" y="6609632"/>
                  <a:ext cx="93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4C7276CC-CECE-4F69-976A-63FE6F6E21BD}"/>
                    </a:ext>
                  </a:extLst>
                </p14:cNvPr>
                <p14:cNvContentPartPr/>
                <p14:nvPr/>
              </p14:nvContentPartPr>
              <p14:xfrm>
                <a:off x="4985059" y="6594152"/>
                <a:ext cx="243360" cy="939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4C7276CC-CECE-4F69-976A-63FE6F6E21BD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980739" y="6589832"/>
                  <a:ext cx="252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B278F65-7315-4AAA-94A5-294B10BF6000}"/>
                    </a:ext>
                  </a:extLst>
                </p14:cNvPr>
                <p14:cNvContentPartPr/>
                <p14:nvPr/>
              </p14:nvContentPartPr>
              <p14:xfrm>
                <a:off x="5238499" y="6591632"/>
                <a:ext cx="91800" cy="889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B278F65-7315-4AAA-94A5-294B10BF600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234179" y="6587312"/>
                  <a:ext cx="100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0DCC727-7EAE-468A-97C7-DE0AE5134429}"/>
                    </a:ext>
                  </a:extLst>
                </p14:cNvPr>
                <p14:cNvContentPartPr/>
                <p14:nvPr/>
              </p14:nvContentPartPr>
              <p14:xfrm>
                <a:off x="5344339" y="6530432"/>
                <a:ext cx="150840" cy="1274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0DCC727-7EAE-468A-97C7-DE0AE5134429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340019" y="6526112"/>
                  <a:ext cx="159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5938480-AC9C-4A91-9D20-D8C3BFE3B870}"/>
                    </a:ext>
                  </a:extLst>
                </p14:cNvPr>
                <p14:cNvContentPartPr/>
                <p14:nvPr/>
              </p14:nvContentPartPr>
              <p14:xfrm>
                <a:off x="5525779" y="6505232"/>
                <a:ext cx="160560" cy="1461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5938480-AC9C-4A91-9D20-D8C3BFE3B870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521459" y="6500912"/>
                  <a:ext cx="169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4D5C893F-0FE1-4A6F-B146-DEB9D9934B55}"/>
                    </a:ext>
                  </a:extLst>
                </p14:cNvPr>
                <p14:cNvContentPartPr/>
                <p14:nvPr/>
              </p14:nvContentPartPr>
              <p14:xfrm>
                <a:off x="5674099" y="6503432"/>
                <a:ext cx="31680" cy="259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4D5C893F-0FE1-4A6F-B146-DEB9D9934B55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669779" y="6499112"/>
                  <a:ext cx="4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F5DDDC01-F11D-4B3F-A269-1F1225991C87}"/>
                    </a:ext>
                  </a:extLst>
                </p14:cNvPr>
                <p14:cNvContentPartPr/>
                <p14:nvPr/>
              </p14:nvContentPartPr>
              <p14:xfrm>
                <a:off x="5746099" y="6566072"/>
                <a:ext cx="222840" cy="486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F5DDDC01-F11D-4B3F-A269-1F1225991C8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741779" y="6561752"/>
                  <a:ext cx="231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72BAAA6D-860A-4B68-8AF5-9D27BF431791}"/>
                    </a:ext>
                  </a:extLst>
                </p14:cNvPr>
                <p14:cNvContentPartPr/>
                <p14:nvPr/>
              </p14:nvContentPartPr>
              <p14:xfrm>
                <a:off x="5968939" y="6551672"/>
                <a:ext cx="236880" cy="601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72BAAA6D-860A-4B68-8AF5-9D27BF431791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964619" y="6547352"/>
                  <a:ext cx="245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7D9836B9-F4F8-4F93-BFBC-8245EA32F230}"/>
                    </a:ext>
                  </a:extLst>
                </p14:cNvPr>
                <p14:cNvContentPartPr/>
                <p14:nvPr/>
              </p14:nvContentPartPr>
              <p14:xfrm>
                <a:off x="5427139" y="6476432"/>
                <a:ext cx="41400" cy="50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7D9836B9-F4F8-4F93-BFBC-8245EA32F23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422819" y="6472112"/>
                  <a:ext cx="50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BB63C2EC-A8C9-4C5D-8468-B3AC2D7D6E46}"/>
                    </a:ext>
                  </a:extLst>
                </p14:cNvPr>
                <p14:cNvContentPartPr/>
                <p14:nvPr/>
              </p14:nvContentPartPr>
              <p14:xfrm>
                <a:off x="6310219" y="6529712"/>
                <a:ext cx="168120" cy="777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BB63C2EC-A8C9-4C5D-8468-B3AC2D7D6E46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305899" y="6525392"/>
                  <a:ext cx="176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F8BF551-661B-46AE-B55F-A59020FD4F6F}"/>
                    </a:ext>
                  </a:extLst>
                </p14:cNvPr>
                <p14:cNvContentPartPr/>
                <p14:nvPr/>
              </p14:nvContentPartPr>
              <p14:xfrm>
                <a:off x="6501379" y="6539072"/>
                <a:ext cx="304200" cy="471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F8BF551-661B-46AE-B55F-A59020FD4F6F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497059" y="6534752"/>
                  <a:ext cx="312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BA36F8C8-B69C-4EC9-B49E-A128BF335C55}"/>
                    </a:ext>
                  </a:extLst>
                </p14:cNvPr>
                <p14:cNvContentPartPr/>
                <p14:nvPr/>
              </p14:nvContentPartPr>
              <p14:xfrm>
                <a:off x="6958939" y="6443672"/>
                <a:ext cx="165600" cy="1245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BA36F8C8-B69C-4EC9-B49E-A128BF335C55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954619" y="6439352"/>
                  <a:ext cx="174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25F45FAD-DC13-4E00-AA41-768302936AD8}"/>
                    </a:ext>
                  </a:extLst>
                </p14:cNvPr>
                <p14:cNvContentPartPr/>
                <p14:nvPr/>
              </p14:nvContentPartPr>
              <p14:xfrm>
                <a:off x="6987019" y="6509552"/>
                <a:ext cx="114120" cy="54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25F45FAD-DC13-4E00-AA41-768302936AD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982699" y="6505232"/>
                  <a:ext cx="122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DB95B34-154F-4340-956F-178651181763}"/>
                    </a:ext>
                  </a:extLst>
                </p14:cNvPr>
                <p14:cNvContentPartPr/>
                <p14:nvPr/>
              </p14:nvContentPartPr>
              <p14:xfrm>
                <a:off x="7135699" y="6444752"/>
                <a:ext cx="220680" cy="1148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DB95B34-154F-4340-956F-178651181763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131379" y="6440432"/>
                  <a:ext cx="229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451BF5D-77D1-43F8-8CFB-EBD0FB5F94D9}"/>
                    </a:ext>
                  </a:extLst>
                </p14:cNvPr>
                <p14:cNvContentPartPr/>
                <p14:nvPr/>
              </p14:nvContentPartPr>
              <p14:xfrm>
                <a:off x="7325059" y="6474992"/>
                <a:ext cx="96120" cy="802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451BF5D-77D1-43F8-8CFB-EBD0FB5F94D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320739" y="6470672"/>
                  <a:ext cx="10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2489B2C-46C2-44EA-8320-344224B58599}"/>
                    </a:ext>
                  </a:extLst>
                </p14:cNvPr>
                <p14:cNvContentPartPr/>
                <p14:nvPr/>
              </p14:nvContentPartPr>
              <p14:xfrm>
                <a:off x="7442779" y="6486872"/>
                <a:ext cx="64080" cy="662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2489B2C-46C2-44EA-8320-344224B58599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438459" y="6482552"/>
                  <a:ext cx="72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7E741F1-5CD5-44C8-A1F7-9A2B95DA0094}"/>
                    </a:ext>
                  </a:extLst>
                </p14:cNvPr>
                <p14:cNvContentPartPr/>
                <p14:nvPr/>
              </p14:nvContentPartPr>
              <p14:xfrm>
                <a:off x="7527019" y="6499832"/>
                <a:ext cx="101880" cy="558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7E741F1-5CD5-44C8-A1F7-9A2B95DA0094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522699" y="6495512"/>
                  <a:ext cx="110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56C8EB21-3AC5-486F-9D26-05B5FFC73806}"/>
                    </a:ext>
                  </a:extLst>
                </p14:cNvPr>
                <p14:cNvContentPartPr/>
                <p14:nvPr/>
              </p14:nvContentPartPr>
              <p14:xfrm>
                <a:off x="7689739" y="6391472"/>
                <a:ext cx="198000" cy="1645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56C8EB21-3AC5-486F-9D26-05B5FFC73806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685419" y="6387152"/>
                  <a:ext cx="206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A10BA8F-1876-462D-9CC4-70A487C7E0B9}"/>
                    </a:ext>
                  </a:extLst>
                </p14:cNvPr>
                <p14:cNvContentPartPr/>
                <p14:nvPr/>
              </p14:nvContentPartPr>
              <p14:xfrm>
                <a:off x="7667779" y="6417032"/>
                <a:ext cx="403200" cy="1137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A10BA8F-1876-462D-9CC4-70A487C7E0B9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663459" y="6412712"/>
                  <a:ext cx="411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2A671BD5-D3B9-4126-ADC5-84AFD518FC41}"/>
                    </a:ext>
                  </a:extLst>
                </p14:cNvPr>
                <p14:cNvContentPartPr/>
                <p14:nvPr/>
              </p14:nvContentPartPr>
              <p14:xfrm>
                <a:off x="8003299" y="6314792"/>
                <a:ext cx="25920" cy="446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2A671BD5-D3B9-4126-ADC5-84AFD518FC4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998979" y="6310472"/>
                  <a:ext cx="3456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Ableitung der IS-Kurve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779454" y="4789837"/>
            <a:ext cx="376179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der Ort </a:t>
            </a:r>
            <a:r>
              <a:rPr lang="en-US" sz="2177" dirty="0" err="1"/>
              <a:t>aller</a:t>
            </a:r>
            <a:r>
              <a:rPr lang="en-US" sz="2177" dirty="0"/>
              <a:t> (</a:t>
            </a:r>
            <a:r>
              <a:rPr lang="en-US" sz="2177" dirty="0" err="1"/>
              <a:t>i,y</a:t>
            </a:r>
            <a:r>
              <a:rPr lang="en-US" sz="2177" dirty="0"/>
              <a:t>)-</a:t>
            </a:r>
            <a:r>
              <a:rPr lang="en-US" sz="2177" dirty="0" err="1"/>
              <a:t>Kombinationen</a:t>
            </a:r>
            <a:r>
              <a:rPr lang="en-US" sz="2177" dirty="0"/>
              <a:t>, in der </a:t>
            </a:r>
            <a:r>
              <a:rPr lang="en-US" sz="2177" dirty="0" err="1"/>
              <a:t>der</a:t>
            </a:r>
            <a:r>
              <a:rPr lang="en-US" sz="2177" dirty="0"/>
              <a:t> </a:t>
            </a:r>
            <a:r>
              <a:rPr lang="en-US" sz="2177" dirty="0" err="1"/>
              <a:t>Gütermarkt</a:t>
            </a:r>
            <a:r>
              <a:rPr lang="en-US" sz="2177" dirty="0"/>
              <a:t> </a:t>
            </a:r>
            <a:r>
              <a:rPr lang="en-US" sz="2177" dirty="0" err="1"/>
              <a:t>im</a:t>
            </a:r>
            <a:r>
              <a:rPr lang="en-US" sz="2177" dirty="0"/>
              <a:t> </a:t>
            </a:r>
            <a:r>
              <a:rPr lang="en-US" sz="2177" dirty="0" err="1"/>
              <a:t>Gleichgewicht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.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en-US" sz="2177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</a:t>
            </a:r>
            <a:r>
              <a:rPr lang="en-US" sz="2177" dirty="0" err="1"/>
              <a:t>fallend</a:t>
            </a:r>
            <a:r>
              <a:rPr lang="en-US" sz="2177" dirty="0"/>
              <a:t> in 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415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Gleichgewichtsbedingung</a:t>
            </a:r>
            <a:r>
              <a:rPr lang="en-US" b="1" dirty="0"/>
              <a:t> am </a:t>
            </a:r>
            <a:r>
              <a:rPr lang="en-US" b="1" dirty="0" err="1"/>
              <a:t>Gütermarkt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402646A8-FF0B-4390-A745-760B117D919A}"/>
              </a:ext>
            </a:extLst>
          </p:cNvPr>
          <p:cNvGrpSpPr/>
          <p:nvPr/>
        </p:nvGrpSpPr>
        <p:grpSpPr>
          <a:xfrm>
            <a:off x="8970461" y="517712"/>
            <a:ext cx="437040" cy="261720"/>
            <a:chOff x="8970461" y="517712"/>
            <a:chExt cx="43704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D02E056-19EA-41FB-BDF9-042A08B34A86}"/>
                    </a:ext>
                  </a:extLst>
                </p14:cNvPr>
                <p14:cNvContentPartPr/>
                <p14:nvPr/>
              </p14:nvContentPartPr>
              <p14:xfrm>
                <a:off x="8970461" y="625712"/>
                <a:ext cx="36360" cy="153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D02E056-19EA-41FB-BDF9-042A08B34A8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66141" y="621392"/>
                  <a:ext cx="45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DB8E07B-2FD4-4F73-988C-8D3E13F59374}"/>
                    </a:ext>
                  </a:extLst>
                </p14:cNvPr>
                <p14:cNvContentPartPr/>
                <p14:nvPr/>
              </p14:nvContentPartPr>
              <p14:xfrm>
                <a:off x="9010421" y="623912"/>
                <a:ext cx="216360" cy="115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DB8E07B-2FD4-4F73-988C-8D3E13F5937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06101" y="619592"/>
                  <a:ext cx="225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DFF7309-1CC4-483D-8F86-2960BCE7C9C3}"/>
                    </a:ext>
                  </a:extLst>
                </p14:cNvPr>
                <p14:cNvContentPartPr/>
                <p14:nvPr/>
              </p14:nvContentPartPr>
              <p14:xfrm>
                <a:off x="9206621" y="556232"/>
                <a:ext cx="200880" cy="153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DFF7309-1CC4-483D-8F86-2960BCE7C9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02301" y="551912"/>
                  <a:ext cx="209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3796F28-748E-4040-8A80-CF5DA7356D96}"/>
                    </a:ext>
                  </a:extLst>
                </p14:cNvPr>
                <p14:cNvContentPartPr/>
                <p14:nvPr/>
              </p14:nvContentPartPr>
              <p14:xfrm>
                <a:off x="9124901" y="517712"/>
                <a:ext cx="360" cy="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3796F28-748E-4040-8A80-CF5DA7356D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20581" y="513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34ECEC6E-1A8F-4C02-A6E3-151B6B079EF2}"/>
              </a:ext>
            </a:extLst>
          </p:cNvPr>
          <p:cNvGrpSpPr/>
          <p:nvPr/>
        </p:nvGrpSpPr>
        <p:grpSpPr>
          <a:xfrm>
            <a:off x="9602981" y="385592"/>
            <a:ext cx="1707480" cy="619200"/>
            <a:chOff x="9602981" y="385592"/>
            <a:chExt cx="1707480" cy="61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20D0CE5-4A58-42E9-AF77-62B19D2CAF50}"/>
                    </a:ext>
                  </a:extLst>
                </p14:cNvPr>
                <p14:cNvContentPartPr/>
                <p14:nvPr/>
              </p14:nvContentPartPr>
              <p14:xfrm>
                <a:off x="9993221" y="385592"/>
                <a:ext cx="23400" cy="141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20D0CE5-4A58-42E9-AF77-62B19D2CAF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88901" y="381272"/>
                  <a:ext cx="32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62578C1-8977-489A-BE64-17AD3FCE58E1}"/>
                    </a:ext>
                  </a:extLst>
                </p14:cNvPr>
                <p14:cNvContentPartPr/>
                <p14:nvPr/>
              </p14:nvContentPartPr>
              <p14:xfrm>
                <a:off x="9925541" y="474152"/>
                <a:ext cx="177840" cy="95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62578C1-8977-489A-BE64-17AD3FCE58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21221" y="469832"/>
                  <a:ext cx="186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D37EB1D-137E-4372-AE13-88A7ED6A8ACD}"/>
                    </a:ext>
                  </a:extLst>
                </p14:cNvPr>
                <p14:cNvContentPartPr/>
                <p14:nvPr/>
              </p14:nvContentPartPr>
              <p14:xfrm>
                <a:off x="9618821" y="603752"/>
                <a:ext cx="313560" cy="91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D37EB1D-137E-4372-AE13-88A7ED6A8A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14501" y="599432"/>
                  <a:ext cx="322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2C2C82D-7CC7-4A19-9E66-22935190456F}"/>
                    </a:ext>
                  </a:extLst>
                </p14:cNvPr>
                <p14:cNvContentPartPr/>
                <p14:nvPr/>
              </p14:nvContentPartPr>
              <p14:xfrm>
                <a:off x="9878741" y="519512"/>
                <a:ext cx="360" cy="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2C2C82D-7CC7-4A19-9E66-2293519045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74421" y="5151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BF32EBB-8258-41AD-B3BB-184233359576}"/>
                    </a:ext>
                  </a:extLst>
                </p14:cNvPr>
                <p14:cNvContentPartPr/>
                <p14:nvPr/>
              </p14:nvContentPartPr>
              <p14:xfrm>
                <a:off x="10110221" y="575672"/>
                <a:ext cx="208440" cy="242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BF32EBB-8258-41AD-B3BB-1842333595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05901" y="571352"/>
                  <a:ext cx="217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ACE3289-B981-435D-B147-115BC197361D}"/>
                    </a:ext>
                  </a:extLst>
                </p14:cNvPr>
                <p14:cNvContentPartPr/>
                <p14:nvPr/>
              </p14:nvContentPartPr>
              <p14:xfrm>
                <a:off x="10333781" y="477032"/>
                <a:ext cx="203760" cy="147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ACE3289-B981-435D-B147-115BC19736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29461" y="472712"/>
                  <a:ext cx="212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04CF7C0-BE1A-4B4F-ABA1-6D34F4EF8BC8}"/>
                    </a:ext>
                  </a:extLst>
                </p14:cNvPr>
                <p14:cNvContentPartPr/>
                <p14:nvPr/>
              </p14:nvContentPartPr>
              <p14:xfrm>
                <a:off x="10302461" y="420512"/>
                <a:ext cx="32400" cy="18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04CF7C0-BE1A-4B4F-ABA1-6D34F4EF8B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98141" y="416192"/>
                  <a:ext cx="4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F4204AB-4B73-44F0-B99D-99F5A503455A}"/>
                    </a:ext>
                  </a:extLst>
                </p14:cNvPr>
                <p14:cNvContentPartPr/>
                <p14:nvPr/>
              </p14:nvContentPartPr>
              <p14:xfrm>
                <a:off x="10632581" y="512312"/>
                <a:ext cx="285120" cy="105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F4204AB-4B73-44F0-B99D-99F5A50345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28261" y="507992"/>
                  <a:ext cx="293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49E4FA3-3CC9-468C-A5E6-734F1084A695}"/>
                    </a:ext>
                  </a:extLst>
                </p14:cNvPr>
                <p14:cNvContentPartPr/>
                <p14:nvPr/>
              </p14:nvContentPartPr>
              <p14:xfrm>
                <a:off x="10885301" y="471992"/>
                <a:ext cx="45360" cy="36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49E4FA3-3CC9-468C-A5E6-734F1084A6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80981" y="467672"/>
                  <a:ext cx="54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1FE8644-43C2-40A3-859D-A65664DCE197}"/>
                    </a:ext>
                  </a:extLst>
                </p14:cNvPr>
                <p14:cNvContentPartPr/>
                <p14:nvPr/>
              </p14:nvContentPartPr>
              <p14:xfrm>
                <a:off x="10979261" y="503672"/>
                <a:ext cx="246960" cy="73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1FE8644-43C2-40A3-859D-A65664DCE1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74941" y="499352"/>
                  <a:ext cx="255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EA10D42-A13C-4105-AA29-1C9DE71D5F2A}"/>
                    </a:ext>
                  </a:extLst>
                </p14:cNvPr>
                <p14:cNvContentPartPr/>
                <p14:nvPr/>
              </p14:nvContentPartPr>
              <p14:xfrm>
                <a:off x="9602981" y="838472"/>
                <a:ext cx="156240" cy="166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EA10D42-A13C-4105-AA29-1C9DE71D5F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98661" y="834152"/>
                  <a:ext cx="164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5F98C92-17EF-415B-B3F9-E253DA445B6E}"/>
                    </a:ext>
                  </a:extLst>
                </p14:cNvPr>
                <p14:cNvContentPartPr/>
                <p14:nvPr/>
              </p14:nvContentPartPr>
              <p14:xfrm>
                <a:off x="9648701" y="891392"/>
                <a:ext cx="96840" cy="3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5F98C92-17EF-415B-B3F9-E253DA445B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44381" y="887072"/>
                  <a:ext cx="105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668AD3B-F705-4E10-B28F-7EBE17321D8F}"/>
                    </a:ext>
                  </a:extLst>
                </p14:cNvPr>
                <p14:cNvContentPartPr/>
                <p14:nvPr/>
              </p14:nvContentPartPr>
              <p14:xfrm>
                <a:off x="9771821" y="876992"/>
                <a:ext cx="120240" cy="100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668AD3B-F705-4E10-B28F-7EBE17321D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67501" y="872672"/>
                  <a:ext cx="128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27D4938-CE79-4070-929C-17EBEDC5E5BC}"/>
                    </a:ext>
                  </a:extLst>
                </p14:cNvPr>
                <p14:cNvContentPartPr/>
                <p14:nvPr/>
              </p14:nvContentPartPr>
              <p14:xfrm>
                <a:off x="9954701" y="750992"/>
                <a:ext cx="109800" cy="191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27D4938-CE79-4070-929C-17EBEDC5E5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50381" y="746672"/>
                  <a:ext cx="118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6549B95-B6D2-4054-AF7A-5B3984134B73}"/>
                    </a:ext>
                  </a:extLst>
                </p14:cNvPr>
                <p14:cNvContentPartPr/>
                <p14:nvPr/>
              </p14:nvContentPartPr>
              <p14:xfrm>
                <a:off x="10151261" y="911552"/>
                <a:ext cx="22680" cy="42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6549B95-B6D2-4054-AF7A-5B3984134B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46941" y="907232"/>
                  <a:ext cx="31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301F79D-019C-4DF1-A8C4-137A6FCC6021}"/>
                    </a:ext>
                  </a:extLst>
                </p14:cNvPr>
                <p14:cNvContentPartPr/>
                <p14:nvPr/>
              </p14:nvContentPartPr>
              <p14:xfrm>
                <a:off x="10302461" y="815792"/>
                <a:ext cx="118080" cy="116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301F79D-019C-4DF1-A8C4-137A6FCC60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98141" y="811472"/>
                  <a:ext cx="126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DFD7538-45D7-40C6-8489-37745CB7BFAD}"/>
                    </a:ext>
                  </a:extLst>
                </p14:cNvPr>
                <p14:cNvContentPartPr/>
                <p14:nvPr/>
              </p14:nvContentPartPr>
              <p14:xfrm>
                <a:off x="10306061" y="854672"/>
                <a:ext cx="113400" cy="3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DFD7538-45D7-40C6-8489-37745CB7BF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01741" y="850352"/>
                  <a:ext cx="122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F4BF313-2258-4FE7-8783-CC0C4D01E018}"/>
                    </a:ext>
                  </a:extLst>
                </p14:cNvPr>
                <p14:cNvContentPartPr/>
                <p14:nvPr/>
              </p14:nvContentPartPr>
              <p14:xfrm>
                <a:off x="10445741" y="790232"/>
                <a:ext cx="285840" cy="111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F4BF313-2258-4FE7-8783-CC0C4D01E01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41421" y="785912"/>
                  <a:ext cx="294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848B8A9-FD5D-484E-BCE0-F94DFEE6CE04}"/>
                    </a:ext>
                  </a:extLst>
                </p14:cNvPr>
                <p14:cNvContentPartPr/>
                <p14:nvPr/>
              </p14:nvContentPartPr>
              <p14:xfrm>
                <a:off x="10731221" y="704192"/>
                <a:ext cx="8640" cy="24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848B8A9-FD5D-484E-BCE0-F94DFEE6CE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26901" y="699872"/>
                  <a:ext cx="17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5D3C34A-73D9-4881-B60F-D6B9A37D9928}"/>
                    </a:ext>
                  </a:extLst>
                </p14:cNvPr>
                <p14:cNvContentPartPr/>
                <p14:nvPr/>
              </p14:nvContentPartPr>
              <p14:xfrm>
                <a:off x="10746341" y="745232"/>
                <a:ext cx="110880" cy="124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5D3C34A-73D9-4881-B60F-D6B9A37D99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42021" y="740912"/>
                  <a:ext cx="119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90C70EF-17D4-4E6E-84A1-9E7B5D837158}"/>
                    </a:ext>
                  </a:extLst>
                </p14:cNvPr>
                <p14:cNvContentPartPr/>
                <p14:nvPr/>
              </p14:nvContentPartPr>
              <p14:xfrm>
                <a:off x="10875941" y="690872"/>
                <a:ext cx="192240" cy="131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90C70EF-17D4-4E6E-84A1-9E7B5D8371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71621" y="686552"/>
                  <a:ext cx="200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ECB3E4E-74D7-48F5-9F99-C40A486A0519}"/>
                    </a:ext>
                  </a:extLst>
                </p14:cNvPr>
                <p14:cNvContentPartPr/>
                <p14:nvPr/>
              </p14:nvContentPartPr>
              <p14:xfrm>
                <a:off x="11105261" y="725432"/>
                <a:ext cx="205200" cy="74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ECB3E4E-74D7-48F5-9F99-C40A486A05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00941" y="721112"/>
                  <a:ext cx="21384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ECCCECE6-85D8-4835-A020-86261A336A81}"/>
              </a:ext>
            </a:extLst>
          </p:cNvPr>
          <p:cNvGrpSpPr/>
          <p:nvPr/>
        </p:nvGrpSpPr>
        <p:grpSpPr>
          <a:xfrm>
            <a:off x="10301741" y="1094072"/>
            <a:ext cx="141120" cy="190800"/>
            <a:chOff x="10301741" y="1094072"/>
            <a:chExt cx="14112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5E0E41C-FDD7-4E6A-97FD-F0C2DE5519FA}"/>
                    </a:ext>
                  </a:extLst>
                </p14:cNvPr>
                <p14:cNvContentPartPr/>
                <p14:nvPr/>
              </p14:nvContentPartPr>
              <p14:xfrm>
                <a:off x="10301741" y="1094072"/>
                <a:ext cx="140400" cy="83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5E0E41C-FDD7-4E6A-97FD-F0C2DE5519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97421" y="1089752"/>
                  <a:ext cx="149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C3D065C-DDEC-4973-976F-EC262CC5B0D3}"/>
                    </a:ext>
                  </a:extLst>
                </p14:cNvPr>
                <p14:cNvContentPartPr/>
                <p14:nvPr/>
              </p14:nvContentPartPr>
              <p14:xfrm>
                <a:off x="10373021" y="1106672"/>
                <a:ext cx="69840" cy="178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C3D065C-DDEC-4973-976F-EC262CC5B0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68701" y="1102352"/>
                  <a:ext cx="784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4673E522-F4C5-4B2A-90C6-11ED5FA5434D}"/>
              </a:ext>
            </a:extLst>
          </p:cNvPr>
          <p:cNvGrpSpPr/>
          <p:nvPr/>
        </p:nvGrpSpPr>
        <p:grpSpPr>
          <a:xfrm>
            <a:off x="10623221" y="997592"/>
            <a:ext cx="711720" cy="158040"/>
            <a:chOff x="10623221" y="997592"/>
            <a:chExt cx="71172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D4C1F44-9CE1-4203-BEF7-5DEE69025E53}"/>
                    </a:ext>
                  </a:extLst>
                </p14:cNvPr>
                <p14:cNvContentPartPr/>
                <p14:nvPr/>
              </p14:nvContentPartPr>
              <p14:xfrm>
                <a:off x="10623221" y="1078592"/>
                <a:ext cx="322920" cy="77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D4C1F44-9CE1-4203-BEF7-5DEE69025E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18901" y="1074272"/>
                  <a:ext cx="331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6540123-CFDC-49A9-B290-2EC0DB310663}"/>
                    </a:ext>
                  </a:extLst>
                </p14:cNvPr>
                <p14:cNvContentPartPr/>
                <p14:nvPr/>
              </p14:nvContentPartPr>
              <p14:xfrm>
                <a:off x="10959101" y="997592"/>
                <a:ext cx="176400" cy="105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6540123-CFDC-49A9-B290-2EC0DB31066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54781" y="993272"/>
                  <a:ext cx="185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0B0BF56-D5D0-4941-8278-2E6D66808A85}"/>
                    </a:ext>
                  </a:extLst>
                </p14:cNvPr>
                <p14:cNvContentPartPr/>
                <p14:nvPr/>
              </p14:nvContentPartPr>
              <p14:xfrm>
                <a:off x="11268341" y="1000112"/>
                <a:ext cx="66600" cy="92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0B0BF56-D5D0-4941-8278-2E6D66808A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64021" y="995792"/>
                  <a:ext cx="7524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FC63478-AF5A-4EA3-9D5F-D168EA61ABB2}"/>
                  </a:ext>
                </a:extLst>
              </p14:cNvPr>
              <p14:cNvContentPartPr/>
              <p14:nvPr/>
            </p14:nvContentPartPr>
            <p14:xfrm>
              <a:off x="11336381" y="896072"/>
              <a:ext cx="8640" cy="136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FC63478-AF5A-4EA3-9D5F-D168EA61ABB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332061" y="891752"/>
                <a:ext cx="172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B928ADA4-55B9-4189-865E-69209095E675}"/>
              </a:ext>
            </a:extLst>
          </p:cNvPr>
          <p:cNvGrpSpPr/>
          <p:nvPr/>
        </p:nvGrpSpPr>
        <p:grpSpPr>
          <a:xfrm>
            <a:off x="11526461" y="865472"/>
            <a:ext cx="294840" cy="209160"/>
            <a:chOff x="11526461" y="865472"/>
            <a:chExt cx="29484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86E59AD-C684-4D8F-9E88-D8684FEAC57F}"/>
                    </a:ext>
                  </a:extLst>
                </p14:cNvPr>
                <p14:cNvContentPartPr/>
                <p14:nvPr/>
              </p14:nvContentPartPr>
              <p14:xfrm>
                <a:off x="11526461" y="976712"/>
                <a:ext cx="102600" cy="97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86E59AD-C684-4D8F-9E88-D8684FEAC5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22141" y="972392"/>
                  <a:ext cx="111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8AFAFA5-5157-46FF-B00A-440EC4F9757A}"/>
                    </a:ext>
                  </a:extLst>
                </p14:cNvPr>
                <p14:cNvContentPartPr/>
                <p14:nvPr/>
              </p14:nvContentPartPr>
              <p14:xfrm>
                <a:off x="11696381" y="865472"/>
                <a:ext cx="124920" cy="177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8AFAFA5-5157-46FF-B00A-440EC4F975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92061" y="861152"/>
                  <a:ext cx="1335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61BC5462-2E1A-49AE-8DEB-DB4E19EE211A}"/>
              </a:ext>
            </a:extLst>
          </p:cNvPr>
          <p:cNvGrpSpPr/>
          <p:nvPr/>
        </p:nvGrpSpPr>
        <p:grpSpPr>
          <a:xfrm>
            <a:off x="7496261" y="145832"/>
            <a:ext cx="1229040" cy="303120"/>
            <a:chOff x="7496261" y="145832"/>
            <a:chExt cx="122904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53EA6E4-6527-4A87-8A9C-70DB26CA5570}"/>
                    </a:ext>
                  </a:extLst>
                </p14:cNvPr>
                <p14:cNvContentPartPr/>
                <p14:nvPr/>
              </p14:nvContentPartPr>
              <p14:xfrm>
                <a:off x="8126981" y="290912"/>
                <a:ext cx="132480" cy="702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53EA6E4-6527-4A87-8A9C-70DB26CA55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22661" y="286592"/>
                  <a:ext cx="141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7A8AFC6-4D44-4820-A9DF-D85D250D1A6C}"/>
                    </a:ext>
                  </a:extLst>
                </p14:cNvPr>
                <p14:cNvContentPartPr/>
                <p14:nvPr/>
              </p14:nvContentPartPr>
              <p14:xfrm>
                <a:off x="8215181" y="262112"/>
                <a:ext cx="54360" cy="1868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7A8AFC6-4D44-4820-A9DF-D85D250D1A6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10861" y="257792"/>
                  <a:ext cx="63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5A53215-DD77-4663-9BE7-E4D886F4B448}"/>
                    </a:ext>
                  </a:extLst>
                </p14:cNvPr>
                <p14:cNvContentPartPr/>
                <p14:nvPr/>
              </p14:nvContentPartPr>
              <p14:xfrm>
                <a:off x="8384381" y="171392"/>
                <a:ext cx="5400" cy="97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5A53215-DD77-4663-9BE7-E4D886F4B4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80061" y="167072"/>
                  <a:ext cx="14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E22BCF0-5FE2-4992-A58C-8ED7A3457BAC}"/>
                    </a:ext>
                  </a:extLst>
                </p14:cNvPr>
                <p14:cNvContentPartPr/>
                <p14:nvPr/>
              </p14:nvContentPartPr>
              <p14:xfrm>
                <a:off x="8297621" y="145832"/>
                <a:ext cx="155160" cy="119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E22BCF0-5FE2-4992-A58C-8ED7A3457BA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93301" y="141512"/>
                  <a:ext cx="163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E971337-5084-4003-9E04-2E3E7958525C}"/>
                    </a:ext>
                  </a:extLst>
                </p14:cNvPr>
                <p14:cNvContentPartPr/>
                <p14:nvPr/>
              </p14:nvContentPartPr>
              <p14:xfrm>
                <a:off x="8533421" y="256712"/>
                <a:ext cx="178560" cy="30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E971337-5084-4003-9E04-2E3E795852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29101" y="252392"/>
                  <a:ext cx="187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00943EE-152D-46B8-951C-0FE6D78FB3F7}"/>
                    </a:ext>
                  </a:extLst>
                </p14:cNvPr>
                <p14:cNvContentPartPr/>
                <p14:nvPr/>
              </p14:nvContentPartPr>
              <p14:xfrm>
                <a:off x="8551421" y="321152"/>
                <a:ext cx="173880" cy="10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00943EE-152D-46B8-951C-0FE6D78FB3F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47101" y="316832"/>
                  <a:ext cx="182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51D6B58-17A5-4C83-AB80-86AE958AD17D}"/>
                    </a:ext>
                  </a:extLst>
                </p14:cNvPr>
                <p14:cNvContentPartPr/>
                <p14:nvPr/>
              </p14:nvContentPartPr>
              <p14:xfrm>
                <a:off x="7829621" y="280112"/>
                <a:ext cx="235080" cy="10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51D6B58-17A5-4C83-AB80-86AE958AD17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25301" y="275792"/>
                  <a:ext cx="243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0C6BD4C-4FF0-44DA-A934-F1F812022CEA}"/>
                    </a:ext>
                  </a:extLst>
                </p14:cNvPr>
                <p14:cNvContentPartPr/>
                <p14:nvPr/>
              </p14:nvContentPartPr>
              <p14:xfrm>
                <a:off x="7841861" y="320432"/>
                <a:ext cx="222840" cy="33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0C6BD4C-4FF0-44DA-A934-F1F812022CE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37541" y="316112"/>
                  <a:ext cx="231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642EA1B-E5CA-4034-838C-3999249D870A}"/>
                    </a:ext>
                  </a:extLst>
                </p14:cNvPr>
                <p14:cNvContentPartPr/>
                <p14:nvPr/>
              </p14:nvContentPartPr>
              <p14:xfrm>
                <a:off x="7496261" y="229352"/>
                <a:ext cx="218880" cy="205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642EA1B-E5CA-4034-838C-3999249D870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91941" y="225032"/>
                  <a:ext cx="22752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917F6F8-FEBE-46DB-9941-23C22BC77C2E}"/>
                  </a:ext>
                </a:extLst>
              </p14:cNvPr>
              <p14:cNvContentPartPr/>
              <p14:nvPr/>
            </p14:nvContentPartPr>
            <p14:xfrm>
              <a:off x="8911061" y="194432"/>
              <a:ext cx="151200" cy="979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917F6F8-FEBE-46DB-9941-23C22BC77C2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906741" y="190112"/>
                <a:ext cx="1598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B8966F8-1EA6-4008-B618-257A4AB154EB}"/>
                  </a:ext>
                </a:extLst>
              </p14:cNvPr>
              <p14:cNvContentPartPr/>
              <p14:nvPr/>
            </p14:nvContentPartPr>
            <p14:xfrm>
              <a:off x="9109781" y="240152"/>
              <a:ext cx="84960" cy="673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B8966F8-1EA6-4008-B618-257A4AB154E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105461" y="235832"/>
                <a:ext cx="93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9A432AE-5E1F-4B90-9211-4A26219250D7}"/>
                  </a:ext>
                </a:extLst>
              </p14:cNvPr>
              <p14:cNvContentPartPr/>
              <p14:nvPr/>
            </p14:nvContentPartPr>
            <p14:xfrm>
              <a:off x="9306701" y="166352"/>
              <a:ext cx="23400" cy="932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9A432AE-5E1F-4B90-9211-4A26219250D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302381" y="162032"/>
                <a:ext cx="320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BCE754E-805E-467F-9529-6F615F54389B}"/>
                  </a:ext>
                </a:extLst>
              </p14:cNvPr>
              <p14:cNvContentPartPr/>
              <p14:nvPr/>
            </p14:nvContentPartPr>
            <p14:xfrm>
              <a:off x="9252701" y="189032"/>
              <a:ext cx="141120" cy="169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BCE754E-805E-467F-9529-6F615F54389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248381" y="184712"/>
                <a:ext cx="149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402B7F2-B573-4269-9E88-8527989610DB}"/>
                  </a:ext>
                </a:extLst>
              </p14:cNvPr>
              <p14:cNvContentPartPr/>
              <p14:nvPr/>
            </p14:nvContentPartPr>
            <p14:xfrm>
              <a:off x="9434141" y="136112"/>
              <a:ext cx="116640" cy="1076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402B7F2-B573-4269-9E88-8527989610D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429821" y="131792"/>
                <a:ext cx="1252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91EF0BC-9076-4870-9F0F-7E44E70377B5}"/>
                  </a:ext>
                </a:extLst>
              </p14:cNvPr>
              <p14:cNvContentPartPr/>
              <p14:nvPr/>
            </p14:nvContentPartPr>
            <p14:xfrm>
              <a:off x="9592901" y="205592"/>
              <a:ext cx="65160" cy="43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91EF0BC-9076-4870-9F0F-7E44E70377B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588581" y="201272"/>
                <a:ext cx="738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EC7501C-82D6-4696-914A-D80480A5ACFE}"/>
                  </a:ext>
                </a:extLst>
              </p14:cNvPr>
              <p14:cNvContentPartPr/>
              <p14:nvPr/>
            </p14:nvContentPartPr>
            <p14:xfrm>
              <a:off x="9616661" y="190472"/>
              <a:ext cx="64080" cy="141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EC7501C-82D6-4696-914A-D80480A5ACF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612341" y="186152"/>
                <a:ext cx="727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0E2E828-69DE-4D71-A16E-FAB0F925FE81}"/>
                  </a:ext>
                </a:extLst>
              </p14:cNvPr>
              <p14:cNvContentPartPr/>
              <p14:nvPr/>
            </p14:nvContentPartPr>
            <p14:xfrm>
              <a:off x="9760661" y="181832"/>
              <a:ext cx="33840" cy="5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0E2E828-69DE-4D71-A16E-FAB0F925FE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756341" y="177512"/>
                <a:ext cx="4248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85E8218-E3E3-4A57-8ED3-52CD7AA84F3C}"/>
                  </a:ext>
                </a:extLst>
              </p14:cNvPr>
              <p14:cNvContentPartPr/>
              <p14:nvPr/>
            </p14:nvContentPartPr>
            <p14:xfrm>
              <a:off x="9836261" y="132152"/>
              <a:ext cx="83160" cy="41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85E8218-E3E3-4A57-8ED3-52CD7AA84F3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831941" y="127832"/>
                <a:ext cx="918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DB0596A-DA45-4C1A-A467-AD169679D946}"/>
                  </a:ext>
                </a:extLst>
              </p14:cNvPr>
              <p14:cNvContentPartPr/>
              <p14:nvPr/>
            </p14:nvContentPartPr>
            <p14:xfrm>
              <a:off x="9898541" y="132152"/>
              <a:ext cx="41400" cy="1576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DB0596A-DA45-4C1A-A467-AD169679D9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894221" y="127832"/>
                <a:ext cx="500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C2F66BC-94F5-483D-AEB8-1FABBBB56A9E}"/>
                  </a:ext>
                </a:extLst>
              </p14:cNvPr>
              <p14:cNvContentPartPr/>
              <p14:nvPr/>
            </p14:nvContentPartPr>
            <p14:xfrm>
              <a:off x="10139741" y="123152"/>
              <a:ext cx="17640" cy="1090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C2F66BC-94F5-483D-AEB8-1FABBBB56A9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135421" y="118832"/>
                <a:ext cx="262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7338F7A-70E3-4BFF-92B1-98A9BD8544D1}"/>
                  </a:ext>
                </a:extLst>
              </p14:cNvPr>
              <p14:cNvContentPartPr/>
              <p14:nvPr/>
            </p14:nvContentPartPr>
            <p14:xfrm>
              <a:off x="10076021" y="152312"/>
              <a:ext cx="153360" cy="122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7338F7A-70E3-4BFF-92B1-98A9BD8544D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071701" y="147992"/>
                <a:ext cx="162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9C6446C-A2E5-4CE6-A794-5770F5F17401}"/>
                  </a:ext>
                </a:extLst>
              </p14:cNvPr>
              <p14:cNvContentPartPr/>
              <p14:nvPr/>
            </p14:nvContentPartPr>
            <p14:xfrm>
              <a:off x="10383461" y="73832"/>
              <a:ext cx="15840" cy="1400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9C6446C-A2E5-4CE6-A794-5770F5F1740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379141" y="69512"/>
                <a:ext cx="244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3B6DCEB-D944-4E6A-A4B7-AB10248AA823}"/>
                  </a:ext>
                </a:extLst>
              </p14:cNvPr>
              <p14:cNvContentPartPr/>
              <p14:nvPr/>
            </p14:nvContentPartPr>
            <p14:xfrm>
              <a:off x="10286981" y="198392"/>
              <a:ext cx="245160" cy="151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3B6DCEB-D944-4E6A-A4B7-AB10248AA82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82661" y="194072"/>
                <a:ext cx="253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21C1E5B-D678-40DA-AC31-FCB7CFD0E617}"/>
                  </a:ext>
                </a:extLst>
              </p14:cNvPr>
              <p14:cNvContentPartPr/>
              <p14:nvPr/>
            </p14:nvContentPartPr>
            <p14:xfrm>
              <a:off x="10267541" y="37112"/>
              <a:ext cx="265680" cy="169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21C1E5B-D678-40DA-AC31-FCB7CFD0E61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263221" y="32792"/>
                <a:ext cx="274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B9CBBA9-D9D5-45D6-8741-0835F7CFF460}"/>
                  </a:ext>
                </a:extLst>
              </p14:cNvPr>
              <p14:cNvContentPartPr/>
              <p14:nvPr/>
            </p14:nvContentPartPr>
            <p14:xfrm>
              <a:off x="10568501" y="172472"/>
              <a:ext cx="73800" cy="640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B9CBBA9-D9D5-45D6-8741-0835F7CFF46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564181" y="168152"/>
                <a:ext cx="824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1BF7A062-6E33-4F9C-9712-E8396D548203}"/>
                  </a:ext>
                </a:extLst>
              </p14:cNvPr>
              <p14:cNvContentPartPr/>
              <p14:nvPr/>
            </p14:nvContentPartPr>
            <p14:xfrm>
              <a:off x="9732221" y="21992"/>
              <a:ext cx="349200" cy="3222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1BF7A062-6E33-4F9C-9712-E8396D54820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727901" y="17672"/>
                <a:ext cx="35784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2489864D-F734-4D55-B53C-52AD0D12E836}"/>
              </a:ext>
            </a:extLst>
          </p:cNvPr>
          <p:cNvGrpSpPr/>
          <p:nvPr/>
        </p:nvGrpSpPr>
        <p:grpSpPr>
          <a:xfrm>
            <a:off x="10702781" y="-29848"/>
            <a:ext cx="1021320" cy="261720"/>
            <a:chOff x="10702781" y="-29848"/>
            <a:chExt cx="102132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5256893-368E-494F-B5F7-877F4435F76E}"/>
                    </a:ext>
                  </a:extLst>
                </p14:cNvPr>
                <p14:cNvContentPartPr/>
                <p14:nvPr/>
              </p14:nvContentPartPr>
              <p14:xfrm>
                <a:off x="10741301" y="83192"/>
                <a:ext cx="9720" cy="91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5256893-368E-494F-B5F7-877F4435F7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36981" y="78872"/>
                  <a:ext cx="18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E2E3F45-8791-41ED-88B8-B54BC5D5774F}"/>
                    </a:ext>
                  </a:extLst>
                </p14:cNvPr>
                <p14:cNvContentPartPr/>
                <p14:nvPr/>
              </p14:nvContentPartPr>
              <p14:xfrm>
                <a:off x="10702781" y="104432"/>
                <a:ext cx="91800" cy="12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E2E3F45-8791-41ED-88B8-B54BC5D5774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98461" y="100112"/>
                  <a:ext cx="100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834ACE6-52F1-4D19-8D1E-CB5B5AB9ABC9}"/>
                    </a:ext>
                  </a:extLst>
                </p14:cNvPr>
                <p14:cNvContentPartPr/>
                <p14:nvPr/>
              </p14:nvContentPartPr>
              <p14:xfrm>
                <a:off x="10901501" y="64472"/>
                <a:ext cx="48600" cy="65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834ACE6-52F1-4D19-8D1E-CB5B5AB9AB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97181" y="60152"/>
                  <a:ext cx="57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21A6DF5-DAC0-4DE7-9454-43A6F2C8756E}"/>
                    </a:ext>
                  </a:extLst>
                </p14:cNvPr>
                <p14:cNvContentPartPr/>
                <p14:nvPr/>
              </p14:nvContentPartPr>
              <p14:xfrm>
                <a:off x="10907981" y="32"/>
                <a:ext cx="2160" cy="7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21A6DF5-DAC0-4DE7-9454-43A6F2C875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03661" y="-4288"/>
                  <a:ext cx="10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47D77CC-643A-4CA1-9B67-08F4C7374F4A}"/>
                    </a:ext>
                  </a:extLst>
                </p14:cNvPr>
                <p14:cNvContentPartPr/>
                <p14:nvPr/>
              </p14:nvContentPartPr>
              <p14:xfrm>
                <a:off x="10972781" y="112352"/>
                <a:ext cx="56880" cy="77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47D77CC-643A-4CA1-9B67-08F4C7374F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68461" y="108032"/>
                  <a:ext cx="65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92BF43-D0EB-45EE-B230-466BE2B4C005}"/>
                    </a:ext>
                  </a:extLst>
                </p14:cNvPr>
                <p14:cNvContentPartPr/>
                <p14:nvPr/>
              </p14:nvContentPartPr>
              <p14:xfrm>
                <a:off x="11007341" y="50072"/>
                <a:ext cx="16560" cy="7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92BF43-D0EB-45EE-B230-466BE2B4C0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03021" y="45752"/>
                  <a:ext cx="25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36B05ED-1D57-450E-B875-E20928272E24}"/>
                    </a:ext>
                  </a:extLst>
                </p14:cNvPr>
                <p14:cNvContentPartPr/>
                <p14:nvPr/>
              </p14:nvContentPartPr>
              <p14:xfrm>
                <a:off x="11090501" y="88952"/>
                <a:ext cx="14400" cy="19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36B05ED-1D57-450E-B875-E20928272E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86181" y="84632"/>
                  <a:ext cx="2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3A5F4DC-5AE4-4C13-8D64-45BC6891EE0D}"/>
                    </a:ext>
                  </a:extLst>
                </p14:cNvPr>
                <p14:cNvContentPartPr/>
                <p14:nvPr/>
              </p14:nvContentPartPr>
              <p14:xfrm>
                <a:off x="11171861" y="78152"/>
                <a:ext cx="75240" cy="71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3A5F4DC-5AE4-4C13-8D64-45BC6891EE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67541" y="73832"/>
                  <a:ext cx="83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E38851A-1813-4999-895D-D44FFD6B22F7}"/>
                    </a:ext>
                  </a:extLst>
                </p14:cNvPr>
                <p14:cNvContentPartPr/>
                <p14:nvPr/>
              </p14:nvContentPartPr>
              <p14:xfrm>
                <a:off x="11180501" y="2552"/>
                <a:ext cx="30600" cy="21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E38851A-1813-4999-895D-D44FFD6B22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76181" y="-1768"/>
                  <a:ext cx="3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D93715F-FC80-47CC-B4E8-BE90FB54DA23}"/>
                    </a:ext>
                  </a:extLst>
                </p14:cNvPr>
                <p14:cNvContentPartPr/>
                <p14:nvPr/>
              </p14:nvContentPartPr>
              <p14:xfrm>
                <a:off x="11423861" y="51872"/>
                <a:ext cx="2880" cy="119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D93715F-FC80-47CC-B4E8-BE90FB54DA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19541" y="47552"/>
                  <a:ext cx="11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C2523C9-DAEA-4522-A24C-F3C3C951EA69}"/>
                    </a:ext>
                  </a:extLst>
                </p14:cNvPr>
                <p14:cNvContentPartPr/>
                <p14:nvPr/>
              </p14:nvContentPartPr>
              <p14:xfrm>
                <a:off x="11359061" y="91112"/>
                <a:ext cx="164880" cy="4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C2523C9-DAEA-4522-A24C-F3C3C951EA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354741" y="86792"/>
                  <a:ext cx="173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87A8E6D-181F-481B-B36B-A764A7C152AC}"/>
                    </a:ext>
                  </a:extLst>
                </p14:cNvPr>
                <p14:cNvContentPartPr/>
                <p14:nvPr/>
              </p14:nvContentPartPr>
              <p14:xfrm>
                <a:off x="11564981" y="25952"/>
                <a:ext cx="159120" cy="198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87A8E6D-181F-481B-B36B-A764A7C152A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60661" y="21632"/>
                  <a:ext cx="167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13C91F3-D8C6-433B-AF73-D876005451DA}"/>
                    </a:ext>
                  </a:extLst>
                </p14:cNvPr>
                <p14:cNvContentPartPr/>
                <p14:nvPr/>
              </p14:nvContentPartPr>
              <p14:xfrm>
                <a:off x="11117501" y="-29848"/>
                <a:ext cx="207720" cy="261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13C91F3-D8C6-433B-AF73-D876005451D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13181" y="-34168"/>
                  <a:ext cx="216360" cy="27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Die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aggregierten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das    	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gesamtwirtschaftliche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07D0764-9E15-4A54-B547-293E0E0AE7B1}"/>
                  </a:ext>
                </a:extLst>
              </p14:cNvPr>
              <p14:cNvContentPartPr/>
              <p14:nvPr/>
            </p14:nvContentPartPr>
            <p14:xfrm>
              <a:off x="11256922" y="1258175"/>
              <a:ext cx="49680" cy="16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07D0764-9E15-4A54-B547-293E0E0AE7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2602" y="1253855"/>
                <a:ext cx="58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62867E7-A6A3-4E11-A138-AD68CCE5F028}"/>
                  </a:ext>
                </a:extLst>
              </p14:cNvPr>
              <p14:cNvContentPartPr/>
              <p14:nvPr/>
            </p14:nvContentPartPr>
            <p14:xfrm>
              <a:off x="12072322" y="553655"/>
              <a:ext cx="19080" cy="2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62867E7-A6A3-4E11-A138-AD68CCE5F0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68002" y="549335"/>
                <a:ext cx="277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7FF036F-5982-41B6-B7A0-BAFE4D686CB9}"/>
                  </a:ext>
                </a:extLst>
              </p14:cNvPr>
              <p14:cNvContentPartPr/>
              <p14:nvPr/>
            </p14:nvContentPartPr>
            <p14:xfrm>
              <a:off x="1085842" y="462215"/>
              <a:ext cx="1908000" cy="529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7FF036F-5982-41B6-B7A0-BAFE4D686C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1522" y="457895"/>
                <a:ext cx="1916640" cy="53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F33D03F-9BB0-4440-9B3D-501A1D27911A}"/>
              </a:ext>
            </a:extLst>
          </p:cNvPr>
          <p:cNvGrpSpPr/>
          <p:nvPr/>
        </p:nvGrpSpPr>
        <p:grpSpPr>
          <a:xfrm>
            <a:off x="1218322" y="152615"/>
            <a:ext cx="950040" cy="248760"/>
            <a:chOff x="1218322" y="152615"/>
            <a:chExt cx="9500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5122A8C-5C42-4658-ACD4-01B7383C4C7A}"/>
                    </a:ext>
                  </a:extLst>
                </p14:cNvPr>
                <p14:cNvContentPartPr/>
                <p14:nvPr/>
              </p14:nvContentPartPr>
              <p14:xfrm>
                <a:off x="1251442" y="249455"/>
                <a:ext cx="75960" cy="84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5122A8C-5C42-4658-ACD4-01B7383C4C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47122" y="245135"/>
                  <a:ext cx="84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29AF068-D153-499E-95CD-B2D5774C77DB}"/>
                    </a:ext>
                  </a:extLst>
                </p14:cNvPr>
                <p14:cNvContentPartPr/>
                <p14:nvPr/>
              </p14:nvContentPartPr>
              <p14:xfrm>
                <a:off x="1357642" y="239015"/>
                <a:ext cx="113040" cy="96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29AF068-D153-499E-95CD-B2D5774C77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3322" y="234695"/>
                  <a:ext cx="121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856D34B-E624-4FDD-9627-9F159839A3DA}"/>
                    </a:ext>
                  </a:extLst>
                </p14:cNvPr>
                <p14:cNvContentPartPr/>
                <p14:nvPr/>
              </p14:nvContentPartPr>
              <p14:xfrm>
                <a:off x="1547722" y="182855"/>
                <a:ext cx="108720" cy="113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856D34B-E624-4FDD-9627-9F159839A3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3402" y="178535"/>
                  <a:ext cx="117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C62F126-AD59-45F7-A3A4-55716CA47640}"/>
                    </a:ext>
                  </a:extLst>
                </p14:cNvPr>
                <p14:cNvContentPartPr/>
                <p14:nvPr/>
              </p14:nvContentPartPr>
              <p14:xfrm>
                <a:off x="1715482" y="166655"/>
                <a:ext cx="59040" cy="186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C62F126-AD59-45F7-A3A4-55716CA476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11162" y="162335"/>
                  <a:ext cx="67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AF59C4E-DC68-4C5F-8A88-C7199DEF4C4F}"/>
                    </a:ext>
                  </a:extLst>
                </p14:cNvPr>
                <p14:cNvContentPartPr/>
                <p14:nvPr/>
              </p14:nvContentPartPr>
              <p14:xfrm>
                <a:off x="1790002" y="235775"/>
                <a:ext cx="45000" cy="43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AF59C4E-DC68-4C5F-8A88-C7199DEF4C4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85682" y="231455"/>
                  <a:ext cx="53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3DC5E4D-6A2C-4209-9E80-87CB29E5C022}"/>
                    </a:ext>
                  </a:extLst>
                </p14:cNvPr>
                <p14:cNvContentPartPr/>
                <p14:nvPr/>
              </p14:nvContentPartPr>
              <p14:xfrm>
                <a:off x="1860562" y="152615"/>
                <a:ext cx="181080" cy="123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3DC5E4D-6A2C-4209-9E80-87CB29E5C0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6242" y="148295"/>
                  <a:ext cx="189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26362BE-E777-41A4-8D92-566CAF25E180}"/>
                    </a:ext>
                  </a:extLst>
                </p14:cNvPr>
                <p14:cNvContentPartPr/>
                <p14:nvPr/>
              </p14:nvContentPartPr>
              <p14:xfrm>
                <a:off x="1218322" y="249455"/>
                <a:ext cx="950040" cy="151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26362BE-E777-41A4-8D92-566CAF25E18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14002" y="245135"/>
                  <a:ext cx="95868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7EFA866-34C7-4CA6-9F67-E7422406DADE}"/>
                  </a:ext>
                </a:extLst>
              </p14:cNvPr>
              <p14:cNvContentPartPr/>
              <p14:nvPr/>
            </p14:nvContentPartPr>
            <p14:xfrm>
              <a:off x="1041202" y="1325135"/>
              <a:ext cx="5214240" cy="1522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7EFA866-34C7-4CA6-9F67-E7422406DA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6882" y="1320815"/>
                <a:ext cx="52228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31AEFAB-7F77-4B6A-B2B4-5DBC0D5F92F2}"/>
                  </a:ext>
                </a:extLst>
              </p14:cNvPr>
              <p14:cNvContentPartPr/>
              <p14:nvPr/>
            </p14:nvContentPartPr>
            <p14:xfrm>
              <a:off x="10760122" y="592175"/>
              <a:ext cx="810720" cy="5871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31AEFAB-7F77-4B6A-B2B4-5DBC0D5F92F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755802" y="587855"/>
                <a:ext cx="81936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5B4431B-C9C4-482C-889C-B6ACC94D0772}"/>
                  </a:ext>
                </a:extLst>
              </p14:cNvPr>
              <p14:cNvContentPartPr/>
              <p14:nvPr/>
            </p14:nvContentPartPr>
            <p14:xfrm>
              <a:off x="931762" y="2677655"/>
              <a:ext cx="5634360" cy="46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5B4431B-C9C4-482C-889C-B6ACC94D077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7442" y="2673335"/>
                <a:ext cx="5643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455B5A32-C51D-4415-8BEC-D1F302BAC129}"/>
                  </a:ext>
                </a:extLst>
              </p14:cNvPr>
              <p14:cNvContentPartPr/>
              <p14:nvPr/>
            </p14:nvContentPartPr>
            <p14:xfrm>
              <a:off x="1014202" y="2684135"/>
              <a:ext cx="5008320" cy="824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455B5A32-C51D-4415-8BEC-D1F302BAC12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09882" y="2679815"/>
                <a:ext cx="501696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9558504-3DF7-4709-97DC-ADA4238AFD63}"/>
              </a:ext>
            </a:extLst>
          </p:cNvPr>
          <p:cNvGrpSpPr/>
          <p:nvPr/>
        </p:nvGrpSpPr>
        <p:grpSpPr>
          <a:xfrm>
            <a:off x="8848522" y="-36025"/>
            <a:ext cx="2931120" cy="1865520"/>
            <a:chOff x="8848522" y="-36025"/>
            <a:chExt cx="2931120" cy="18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C679E7-737B-453A-83E2-EF6C04F7DB53}"/>
                    </a:ext>
                  </a:extLst>
                </p14:cNvPr>
                <p14:cNvContentPartPr/>
                <p14:nvPr/>
              </p14:nvContentPartPr>
              <p14:xfrm>
                <a:off x="9378082" y="444575"/>
                <a:ext cx="16560" cy="1047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C679E7-737B-453A-83E2-EF6C04F7DB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73762" y="440255"/>
                  <a:ext cx="25200" cy="10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4B7E7DD-9E02-4EFD-831A-C14B59C178AA}"/>
                    </a:ext>
                  </a:extLst>
                </p14:cNvPr>
                <p14:cNvContentPartPr/>
                <p14:nvPr/>
              </p14:nvContentPartPr>
              <p14:xfrm>
                <a:off x="9089002" y="1286975"/>
                <a:ext cx="2053080" cy="165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4B7E7DD-9E02-4EFD-831A-C14B59C178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84682" y="1282655"/>
                  <a:ext cx="2061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B190381-88F9-4C5B-8547-2CBF754C20F5}"/>
                    </a:ext>
                  </a:extLst>
                </p14:cNvPr>
                <p14:cNvContentPartPr/>
                <p14:nvPr/>
              </p14:nvContentPartPr>
              <p14:xfrm>
                <a:off x="11063242" y="1184375"/>
                <a:ext cx="284040" cy="216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B190381-88F9-4C5B-8547-2CBF754C20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58922" y="1180055"/>
                  <a:ext cx="292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124217B-5DD0-4C18-BE20-218A48232291}"/>
                    </a:ext>
                  </a:extLst>
                </p14:cNvPr>
                <p14:cNvContentPartPr/>
                <p14:nvPr/>
              </p14:nvContentPartPr>
              <p14:xfrm>
                <a:off x="9204562" y="147935"/>
                <a:ext cx="349920" cy="309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124217B-5DD0-4C18-BE20-218A4823229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00242" y="143615"/>
                  <a:ext cx="358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6457A06-6A0F-4AD9-8030-32F07DF65D9B}"/>
                    </a:ext>
                  </a:extLst>
                </p14:cNvPr>
                <p14:cNvContentPartPr/>
                <p14:nvPr/>
              </p14:nvContentPartPr>
              <p14:xfrm>
                <a:off x="8912242" y="246215"/>
                <a:ext cx="4320" cy="216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6457A06-6A0F-4AD9-8030-32F07DF65D9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07922" y="241895"/>
                  <a:ext cx="12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0B20F32-EF63-4FD2-BC5E-E3515BAC41F0}"/>
                    </a:ext>
                  </a:extLst>
                </p14:cNvPr>
                <p14:cNvContentPartPr/>
                <p14:nvPr/>
              </p14:nvContentPartPr>
              <p14:xfrm>
                <a:off x="8848522" y="230015"/>
                <a:ext cx="176040" cy="116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0B20F32-EF63-4FD2-BC5E-E3515BAC41F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44202" y="225695"/>
                  <a:ext cx="184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3203D68-21B2-40FF-BC12-75F6954E9F9B}"/>
                    </a:ext>
                  </a:extLst>
                </p14:cNvPr>
                <p14:cNvContentPartPr/>
                <p14:nvPr/>
              </p14:nvContentPartPr>
              <p14:xfrm>
                <a:off x="11088442" y="1564175"/>
                <a:ext cx="203400" cy="265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3203D68-21B2-40FF-BC12-75F6954E9F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84122" y="1559855"/>
                  <a:ext cx="212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D3468F-44FA-47BA-941B-52B2C3774458}"/>
                    </a:ext>
                  </a:extLst>
                </p14:cNvPr>
                <p14:cNvContentPartPr/>
                <p14:nvPr/>
              </p14:nvContentPartPr>
              <p14:xfrm>
                <a:off x="11155762" y="1599095"/>
                <a:ext cx="159120" cy="109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D3468F-44FA-47BA-941B-52B2C377445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51442" y="1594775"/>
                  <a:ext cx="167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0EC4C68-D7F6-49F8-983F-4214A446E6BE}"/>
                    </a:ext>
                  </a:extLst>
                </p14:cNvPr>
                <p14:cNvContentPartPr/>
                <p14:nvPr/>
              </p14:nvContentPartPr>
              <p14:xfrm>
                <a:off x="9777322" y="242615"/>
                <a:ext cx="1167120" cy="862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0EC4C68-D7F6-49F8-983F-4214A446E6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73002" y="238295"/>
                  <a:ext cx="117576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C85D638-3A23-4668-B720-F2398BE5B2B6}"/>
                    </a:ext>
                  </a:extLst>
                </p14:cNvPr>
                <p14:cNvContentPartPr/>
                <p14:nvPr/>
              </p14:nvContentPartPr>
              <p14:xfrm>
                <a:off x="9769762" y="283295"/>
                <a:ext cx="1238040" cy="762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C85D638-3A23-4668-B720-F2398BE5B2B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65442" y="278975"/>
                  <a:ext cx="1246680" cy="7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8B1E2D0-13E5-49A9-98D8-33BA254EEBCB}"/>
                    </a:ext>
                  </a:extLst>
                </p14:cNvPr>
                <p14:cNvContentPartPr/>
                <p14:nvPr/>
              </p14:nvContentPartPr>
              <p14:xfrm>
                <a:off x="11072242" y="890615"/>
                <a:ext cx="38880" cy="213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8B1E2D0-13E5-49A9-98D8-33BA254EEB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67922" y="886295"/>
                  <a:ext cx="47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7311927-48F1-4C16-A771-A19A0DF7F035}"/>
                    </a:ext>
                  </a:extLst>
                </p14:cNvPr>
                <p14:cNvContentPartPr/>
                <p14:nvPr/>
              </p14:nvContentPartPr>
              <p14:xfrm>
                <a:off x="11104642" y="810335"/>
                <a:ext cx="167040" cy="182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7311927-48F1-4C16-A771-A19A0DF7F03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00322" y="806015"/>
                  <a:ext cx="175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DA26CAF-AA79-40BC-B826-CC2BC52900B8}"/>
                    </a:ext>
                  </a:extLst>
                </p14:cNvPr>
                <p14:cNvContentPartPr/>
                <p14:nvPr/>
              </p14:nvContentPartPr>
              <p14:xfrm>
                <a:off x="11151442" y="158735"/>
                <a:ext cx="116640" cy="162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DA26CAF-AA79-40BC-B826-CC2BC52900B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47122" y="154415"/>
                  <a:ext cx="125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508ABA7-7729-4AF2-811C-B7F15C41B89B}"/>
                    </a:ext>
                  </a:extLst>
                </p14:cNvPr>
                <p14:cNvContentPartPr/>
                <p14:nvPr/>
              </p14:nvContentPartPr>
              <p14:xfrm>
                <a:off x="11228482" y="90335"/>
                <a:ext cx="123120" cy="184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508ABA7-7729-4AF2-811C-B7F15C41B8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24162" y="86015"/>
                  <a:ext cx="131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8B97FCA-01AC-48E8-8513-519E9057FBC4}"/>
                    </a:ext>
                  </a:extLst>
                </p14:cNvPr>
                <p14:cNvContentPartPr/>
                <p14:nvPr/>
              </p14:nvContentPartPr>
              <p14:xfrm>
                <a:off x="10672282" y="560135"/>
                <a:ext cx="1107360" cy="68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8B97FCA-01AC-48E8-8513-519E9057FBC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67962" y="555815"/>
                  <a:ext cx="111600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01BFF6E-A665-4853-B732-42830081D1DE}"/>
                    </a:ext>
                  </a:extLst>
                </p14:cNvPr>
                <p14:cNvContentPartPr/>
                <p14:nvPr/>
              </p14:nvContentPartPr>
              <p14:xfrm>
                <a:off x="10073602" y="91775"/>
                <a:ext cx="113760" cy="154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01BFF6E-A665-4853-B732-42830081D1D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69282" y="87455"/>
                  <a:ext cx="122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A912A7E-5368-4FD2-A2C8-B4C9379F878F}"/>
                    </a:ext>
                  </a:extLst>
                </p14:cNvPr>
                <p14:cNvContentPartPr/>
                <p14:nvPr/>
              </p14:nvContentPartPr>
              <p14:xfrm>
                <a:off x="10059922" y="131375"/>
                <a:ext cx="125640" cy="56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A912A7E-5368-4FD2-A2C8-B4C9379F87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55602" y="127055"/>
                  <a:ext cx="134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EE757E5-DAB2-404F-8766-82115BAF9E06}"/>
                    </a:ext>
                  </a:extLst>
                </p14:cNvPr>
                <p14:cNvContentPartPr/>
                <p14:nvPr/>
              </p14:nvContentPartPr>
              <p14:xfrm>
                <a:off x="10226602" y="29135"/>
                <a:ext cx="164880" cy="201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EE757E5-DAB2-404F-8766-82115BAF9E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22282" y="24815"/>
                  <a:ext cx="173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A6151C6-D961-41D0-9790-9425733FAED6}"/>
                    </a:ext>
                  </a:extLst>
                </p14:cNvPr>
                <p14:cNvContentPartPr/>
                <p14:nvPr/>
              </p14:nvContentPartPr>
              <p14:xfrm>
                <a:off x="10330282" y="32375"/>
                <a:ext cx="117720" cy="118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A6151C6-D961-41D0-9790-9425733FAED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25962" y="28055"/>
                  <a:ext cx="126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2881D49-3E68-4DFA-AA8E-32F6AEF19B25}"/>
                    </a:ext>
                  </a:extLst>
                </p14:cNvPr>
                <p14:cNvContentPartPr/>
                <p14:nvPr/>
              </p14:nvContentPartPr>
              <p14:xfrm>
                <a:off x="10475362" y="107255"/>
                <a:ext cx="13320" cy="71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2881D49-3E68-4DFA-AA8E-32F6AEF19B2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71042" y="102935"/>
                  <a:ext cx="21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BC37273-DEA1-4128-8D51-6E0A56B53AFD}"/>
                    </a:ext>
                  </a:extLst>
                </p14:cNvPr>
                <p14:cNvContentPartPr/>
                <p14:nvPr/>
              </p14:nvContentPartPr>
              <p14:xfrm>
                <a:off x="10544122" y="25895"/>
                <a:ext cx="82080" cy="66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BC37273-DEA1-4128-8D51-6E0A56B53AF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39802" y="21575"/>
                  <a:ext cx="90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B18A0E4-A29B-4C8D-B4D0-169F1105D3AD}"/>
                    </a:ext>
                  </a:extLst>
                </p14:cNvPr>
                <p14:cNvContentPartPr/>
                <p14:nvPr/>
              </p14:nvContentPartPr>
              <p14:xfrm>
                <a:off x="10617202" y="22295"/>
                <a:ext cx="22680" cy="171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B18A0E4-A29B-4C8D-B4D0-169F1105D3A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12882" y="17975"/>
                  <a:ext cx="31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CADD2FF-04E7-4F1C-AD78-35C21933FD90}"/>
                    </a:ext>
                  </a:extLst>
                </p14:cNvPr>
                <p14:cNvContentPartPr/>
                <p14:nvPr/>
              </p14:nvContentPartPr>
              <p14:xfrm>
                <a:off x="10710442" y="30935"/>
                <a:ext cx="11880" cy="105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CADD2FF-04E7-4F1C-AD78-35C21933FD9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06122" y="26615"/>
                  <a:ext cx="20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468DA4-C9B8-46BF-AD38-D9A6C47B0CD6}"/>
                    </a:ext>
                  </a:extLst>
                </p14:cNvPr>
                <p14:cNvContentPartPr/>
                <p14:nvPr/>
              </p14:nvContentPartPr>
              <p14:xfrm>
                <a:off x="10655722" y="-21625"/>
                <a:ext cx="115920" cy="78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468DA4-C9B8-46BF-AD38-D9A6C47B0CD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51402" y="-25945"/>
                  <a:ext cx="124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9D14A31-70BE-4AE5-B9F1-16CB8DC66428}"/>
                    </a:ext>
                  </a:extLst>
                </p14:cNvPr>
                <p14:cNvContentPartPr/>
                <p14:nvPr/>
              </p14:nvContentPartPr>
              <p14:xfrm>
                <a:off x="10765882" y="-36025"/>
                <a:ext cx="51840" cy="219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9D14A31-70BE-4AE5-B9F1-16CB8DC664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61562" y="-40345"/>
                  <a:ext cx="60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FE4218E-C0F0-49CE-8897-D1C4F1E62AA9}"/>
                    </a:ext>
                  </a:extLst>
                </p14:cNvPr>
                <p14:cNvContentPartPr/>
                <p14:nvPr/>
              </p14:nvContentPartPr>
              <p14:xfrm>
                <a:off x="10180162" y="373655"/>
                <a:ext cx="235440" cy="145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FE4218E-C0F0-49CE-8897-D1C4F1E62AA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75842" y="369335"/>
                  <a:ext cx="244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F32903F-D8CB-4BD4-81BA-3740A70A261E}"/>
                    </a:ext>
                  </a:extLst>
                </p14:cNvPr>
                <p14:cNvContentPartPr/>
                <p14:nvPr/>
              </p14:nvContentPartPr>
              <p14:xfrm>
                <a:off x="10354402" y="312815"/>
                <a:ext cx="127800" cy="120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F32903F-D8CB-4BD4-81BA-3740A70A261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50082" y="308495"/>
                  <a:ext cx="136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09F1F2E-10BE-4A9E-8AE5-96FA59F2ECCB}"/>
                    </a:ext>
                  </a:extLst>
                </p14:cNvPr>
                <p14:cNvContentPartPr/>
                <p14:nvPr/>
              </p14:nvContentPartPr>
              <p14:xfrm>
                <a:off x="10057402" y="98975"/>
                <a:ext cx="1173600" cy="663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09F1F2E-10BE-4A9E-8AE5-96FA59F2EC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53082" y="94655"/>
                  <a:ext cx="118224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C9F4B06-B01E-4E00-9896-6F06D3537E8B}"/>
                    </a:ext>
                  </a:extLst>
                </p14:cNvPr>
                <p14:cNvContentPartPr/>
                <p14:nvPr/>
              </p14:nvContentPartPr>
              <p14:xfrm>
                <a:off x="11096362" y="326135"/>
                <a:ext cx="422640" cy="43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C9F4B06-B01E-4E00-9896-6F06D3537E8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92042" y="321815"/>
                  <a:ext cx="431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1A8BD78-6674-4031-A45A-5066C2E7291E}"/>
                    </a:ext>
                  </a:extLst>
                </p14:cNvPr>
                <p14:cNvContentPartPr/>
                <p14:nvPr/>
              </p14:nvContentPartPr>
              <p14:xfrm>
                <a:off x="11022922" y="368975"/>
                <a:ext cx="304200" cy="6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1A8BD78-6674-4031-A45A-5066C2E729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18602" y="364655"/>
                  <a:ext cx="312840" cy="1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098F37B-4F0F-4904-8590-894C293FCEFD}"/>
                  </a:ext>
                </a:extLst>
              </p14:cNvPr>
              <p14:cNvContentPartPr/>
              <p14:nvPr/>
            </p14:nvContentPartPr>
            <p14:xfrm>
              <a:off x="895402" y="1301015"/>
              <a:ext cx="5774040" cy="1976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098F37B-4F0F-4904-8590-894C293FCEF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91082" y="1296695"/>
                <a:ext cx="578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02833C0-36C9-42FF-87F9-2AD636BB2631}"/>
                  </a:ext>
                </a:extLst>
              </p14:cNvPr>
              <p14:cNvContentPartPr/>
              <p14:nvPr/>
            </p14:nvContentPartPr>
            <p14:xfrm>
              <a:off x="1089802" y="3541295"/>
              <a:ext cx="6207480" cy="716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02833C0-36C9-42FF-87F9-2AD636BB263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85482" y="3536975"/>
                <a:ext cx="62161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BB62A798-DCCD-4A0C-8040-2C32738FBEF2}"/>
                  </a:ext>
                </a:extLst>
              </p14:cNvPr>
              <p14:cNvContentPartPr/>
              <p14:nvPr/>
            </p14:nvContentPartPr>
            <p14:xfrm>
              <a:off x="6493402" y="4470815"/>
              <a:ext cx="2024640" cy="60912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BB62A798-DCCD-4A0C-8040-2C32738FBEF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89082" y="4466495"/>
                <a:ext cx="203328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7C35B5A2-CB71-40F4-8DE7-E19B6E6671CE}"/>
                  </a:ext>
                </a:extLst>
              </p14:cNvPr>
              <p14:cNvContentPartPr/>
              <p14:nvPr/>
            </p14:nvContentPartPr>
            <p14:xfrm>
              <a:off x="1087642" y="5958695"/>
              <a:ext cx="5811120" cy="1238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7C35B5A2-CB71-40F4-8DE7-E19B6E6671C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83322" y="5954375"/>
                <a:ext cx="581976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671031D1-BE42-489E-AAF7-6867F62B3A9E}"/>
              </a:ext>
            </a:extLst>
          </p:cNvPr>
          <p:cNvGrpSpPr/>
          <p:nvPr/>
        </p:nvGrpSpPr>
        <p:grpSpPr>
          <a:xfrm>
            <a:off x="1580122" y="3889055"/>
            <a:ext cx="6918480" cy="2677680"/>
            <a:chOff x="1580122" y="3889055"/>
            <a:chExt cx="6918480" cy="267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EDE3088-E3AD-4B39-9B48-41109363D945}"/>
                    </a:ext>
                  </a:extLst>
                </p14:cNvPr>
                <p14:cNvContentPartPr/>
                <p14:nvPr/>
              </p14:nvContentPartPr>
              <p14:xfrm>
                <a:off x="4430962" y="4382255"/>
                <a:ext cx="3757680" cy="27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EDE3088-E3AD-4B39-9B48-41109363D94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26642" y="4377935"/>
                  <a:ext cx="3766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E0ED0FF-A9EB-459A-BE80-B60CF8933758}"/>
                    </a:ext>
                  </a:extLst>
                </p14:cNvPr>
                <p14:cNvContentPartPr/>
                <p14:nvPr/>
              </p14:nvContentPartPr>
              <p14:xfrm>
                <a:off x="4518082" y="3889055"/>
                <a:ext cx="3978720" cy="853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E0ED0FF-A9EB-459A-BE80-B60CF89337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13762" y="3884735"/>
                  <a:ext cx="3987360" cy="86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458BCF6-D489-4EB7-AD1D-E9CDF891B867}"/>
                    </a:ext>
                  </a:extLst>
                </p14:cNvPr>
                <p14:cNvContentPartPr/>
                <p14:nvPr/>
              </p14:nvContentPartPr>
              <p14:xfrm>
                <a:off x="5825602" y="4757375"/>
                <a:ext cx="23400" cy="175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458BCF6-D489-4EB7-AD1D-E9CDF891B86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21282" y="4753055"/>
                  <a:ext cx="32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B38EA42-AF66-47F7-8821-0C6762CE8BB1}"/>
                    </a:ext>
                  </a:extLst>
                </p14:cNvPr>
                <p14:cNvContentPartPr/>
                <p14:nvPr/>
              </p14:nvContentPartPr>
              <p14:xfrm>
                <a:off x="5731642" y="4829015"/>
                <a:ext cx="182520" cy="163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B38EA42-AF66-47F7-8821-0C6762CE8B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27322" y="4824695"/>
                  <a:ext cx="191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3C756BE-DDBE-4208-9236-6285B00EA7CC}"/>
                    </a:ext>
                  </a:extLst>
                </p14:cNvPr>
                <p14:cNvContentPartPr/>
                <p14:nvPr/>
              </p14:nvContentPartPr>
              <p14:xfrm>
                <a:off x="6058882" y="4865015"/>
                <a:ext cx="342720" cy="147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3C756BE-DDBE-4208-9236-6285B00EA7C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54562" y="4860695"/>
                  <a:ext cx="351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44F1804-F893-424C-8102-9B3D26452F04}"/>
                    </a:ext>
                  </a:extLst>
                </p14:cNvPr>
                <p14:cNvContentPartPr/>
                <p14:nvPr/>
              </p14:nvContentPartPr>
              <p14:xfrm>
                <a:off x="6350842" y="4818575"/>
                <a:ext cx="67320" cy="14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44F1804-F893-424C-8102-9B3D26452F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46522" y="4814255"/>
                  <a:ext cx="75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67DF5C4-6F05-4A0C-B44D-DAD4D1A5EE7A}"/>
                    </a:ext>
                  </a:extLst>
                </p14:cNvPr>
                <p14:cNvContentPartPr/>
                <p14:nvPr/>
              </p14:nvContentPartPr>
              <p14:xfrm>
                <a:off x="6494122" y="4814975"/>
                <a:ext cx="128160" cy="99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67DF5C4-6F05-4A0C-B44D-DAD4D1A5EE7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89802" y="4810655"/>
                  <a:ext cx="136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FC61E48-E750-42D1-847C-52669CE6D75D}"/>
                    </a:ext>
                  </a:extLst>
                </p14:cNvPr>
                <p14:cNvContentPartPr/>
                <p14:nvPr/>
              </p14:nvContentPartPr>
              <p14:xfrm>
                <a:off x="6744682" y="4738295"/>
                <a:ext cx="142920" cy="161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FC61E48-E750-42D1-847C-52669CE6D75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40362" y="4733975"/>
                  <a:ext cx="151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2FACE67-D892-4B33-A1B7-6CAE0B7D647D}"/>
                    </a:ext>
                  </a:extLst>
                </p14:cNvPr>
                <p14:cNvContentPartPr/>
                <p14:nvPr/>
              </p14:nvContentPartPr>
              <p14:xfrm>
                <a:off x="6887602" y="4796255"/>
                <a:ext cx="501840" cy="170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2FACE67-D892-4B33-A1B7-6CAE0B7D647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83282" y="4791935"/>
                  <a:ext cx="510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A608C8A-765C-418F-A6E5-8AA94E652FE9}"/>
                    </a:ext>
                  </a:extLst>
                </p14:cNvPr>
                <p14:cNvContentPartPr/>
                <p14:nvPr/>
              </p14:nvContentPartPr>
              <p14:xfrm>
                <a:off x="7460362" y="4797335"/>
                <a:ext cx="169200" cy="51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A608C8A-765C-418F-A6E5-8AA94E652FE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56042" y="4793015"/>
                  <a:ext cx="177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3D16E0B-B00C-4F57-B626-ED446B4E6CE9}"/>
                    </a:ext>
                  </a:extLst>
                </p14:cNvPr>
                <p14:cNvContentPartPr/>
                <p14:nvPr/>
              </p14:nvContentPartPr>
              <p14:xfrm>
                <a:off x="7660882" y="4757015"/>
                <a:ext cx="114120" cy="212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3D16E0B-B00C-4F57-B626-ED446B4E6CE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56562" y="4752695"/>
                  <a:ext cx="122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55D21B7-8AD6-47E9-AD17-DAE23AF105A2}"/>
                    </a:ext>
                  </a:extLst>
                </p14:cNvPr>
                <p14:cNvContentPartPr/>
                <p14:nvPr/>
              </p14:nvContentPartPr>
              <p14:xfrm>
                <a:off x="7784722" y="4766375"/>
                <a:ext cx="77040" cy="79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55D21B7-8AD6-47E9-AD17-DAE23AF105A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80402" y="4762055"/>
                  <a:ext cx="85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A963146-C370-495A-B85B-0C1DC78514E8}"/>
                    </a:ext>
                  </a:extLst>
                </p14:cNvPr>
                <p14:cNvContentPartPr/>
                <p14:nvPr/>
              </p14:nvContentPartPr>
              <p14:xfrm>
                <a:off x="7880842" y="4727135"/>
                <a:ext cx="132840" cy="784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A963146-C370-495A-B85B-0C1DC78514E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76522" y="4722815"/>
                  <a:ext cx="141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3A7EEE3-B7AC-4592-AA21-FF30DD3012CB}"/>
                    </a:ext>
                  </a:extLst>
                </p14:cNvPr>
                <p14:cNvContentPartPr/>
                <p14:nvPr/>
              </p14:nvContentPartPr>
              <p14:xfrm>
                <a:off x="7991002" y="4704095"/>
                <a:ext cx="114840" cy="108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3A7EEE3-B7AC-4592-AA21-FF30DD3012C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86682" y="4699775"/>
                  <a:ext cx="123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FFA5065-A62F-4F0B-9B88-B33D755915DC}"/>
                    </a:ext>
                  </a:extLst>
                </p14:cNvPr>
                <p14:cNvContentPartPr/>
                <p14:nvPr/>
              </p14:nvContentPartPr>
              <p14:xfrm>
                <a:off x="8116642" y="4698695"/>
                <a:ext cx="263520" cy="261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FFA5065-A62F-4F0B-9B88-B33D755915D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12322" y="4694375"/>
                  <a:ext cx="272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8654FFD-2BF2-4685-93B8-F92B66C5634E}"/>
                    </a:ext>
                  </a:extLst>
                </p14:cNvPr>
                <p14:cNvContentPartPr/>
                <p14:nvPr/>
              </p14:nvContentPartPr>
              <p14:xfrm>
                <a:off x="8442082" y="4485935"/>
                <a:ext cx="44640" cy="271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8654FFD-2BF2-4685-93B8-F92B66C5634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37762" y="4481615"/>
                  <a:ext cx="53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8A2C461-E297-41C9-8CAF-5B508D737BF9}"/>
                    </a:ext>
                  </a:extLst>
                </p14:cNvPr>
                <p14:cNvContentPartPr/>
                <p14:nvPr/>
              </p14:nvContentPartPr>
              <p14:xfrm>
                <a:off x="8462962" y="4762415"/>
                <a:ext cx="11880" cy="15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8A2C461-E297-41C9-8CAF-5B508D737BF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58642" y="4758095"/>
                  <a:ext cx="20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15B8F0F-29EA-42ED-A224-5DE32CA6E280}"/>
                    </a:ext>
                  </a:extLst>
                </p14:cNvPr>
                <p14:cNvContentPartPr/>
                <p14:nvPr/>
              </p14:nvContentPartPr>
              <p14:xfrm>
                <a:off x="6135922" y="5144375"/>
                <a:ext cx="139680" cy="165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15B8F0F-29EA-42ED-A224-5DE32CA6E28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31602" y="5140055"/>
                  <a:ext cx="148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E4F4A55-96D0-41BC-B708-415FEB4F0F81}"/>
                    </a:ext>
                  </a:extLst>
                </p14:cNvPr>
                <p14:cNvContentPartPr/>
                <p14:nvPr/>
              </p14:nvContentPartPr>
              <p14:xfrm>
                <a:off x="6210802" y="5245175"/>
                <a:ext cx="82800" cy="712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E4F4A55-96D0-41BC-B708-415FEB4F0F8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06482" y="5240855"/>
                  <a:ext cx="91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3A14C45-DDF4-4E5A-BA42-8A174101A745}"/>
                    </a:ext>
                  </a:extLst>
                </p14:cNvPr>
                <p14:cNvContentPartPr/>
                <p14:nvPr/>
              </p14:nvContentPartPr>
              <p14:xfrm>
                <a:off x="6331042" y="5201615"/>
                <a:ext cx="285840" cy="80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3A14C45-DDF4-4E5A-BA42-8A174101A74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26722" y="5197295"/>
                  <a:ext cx="294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A936EAE-CF0B-456F-9E7F-9440BFAE24FB}"/>
                    </a:ext>
                  </a:extLst>
                </p14:cNvPr>
                <p14:cNvContentPartPr/>
                <p14:nvPr/>
              </p14:nvContentPartPr>
              <p14:xfrm>
                <a:off x="6549202" y="5153375"/>
                <a:ext cx="43560" cy="12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A936EAE-CF0B-456F-9E7F-9440BFAE24F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44882" y="5149055"/>
                  <a:ext cx="52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B1EF50-5ABB-44AE-90F7-3AC874AAB859}"/>
                    </a:ext>
                  </a:extLst>
                </p14:cNvPr>
                <p14:cNvContentPartPr/>
                <p14:nvPr/>
              </p14:nvContentPartPr>
              <p14:xfrm>
                <a:off x="6675202" y="5176415"/>
                <a:ext cx="122040" cy="74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B1EF50-5ABB-44AE-90F7-3AC874AAB85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70522" y="5172095"/>
                  <a:ext cx="130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56DBA28-591E-4AAF-88CF-1B7BF100A644}"/>
                    </a:ext>
                  </a:extLst>
                </p14:cNvPr>
                <p14:cNvContentPartPr/>
                <p14:nvPr/>
              </p14:nvContentPartPr>
              <p14:xfrm>
                <a:off x="6020362" y="5249135"/>
                <a:ext cx="852120" cy="161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56DBA28-591E-4AAF-88CF-1B7BF100A64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16042" y="5244815"/>
                  <a:ext cx="860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27D740E-217D-4822-A1C4-22EAF616E177}"/>
                    </a:ext>
                  </a:extLst>
                </p14:cNvPr>
                <p14:cNvContentPartPr/>
                <p14:nvPr/>
              </p14:nvContentPartPr>
              <p14:xfrm>
                <a:off x="7032682" y="5094695"/>
                <a:ext cx="33120" cy="161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27D740E-217D-4822-A1C4-22EAF616E1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28362" y="5090375"/>
                  <a:ext cx="41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190A9D2-FAA0-4F02-9B43-F2FCEEFF530A}"/>
                    </a:ext>
                  </a:extLst>
                </p14:cNvPr>
                <p14:cNvContentPartPr/>
                <p14:nvPr/>
              </p14:nvContentPartPr>
              <p14:xfrm>
                <a:off x="6901282" y="5028095"/>
                <a:ext cx="258480" cy="114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190A9D2-FAA0-4F02-9B43-F2FCEEFF530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96962" y="5023775"/>
                  <a:ext cx="267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6E81B65-CCCF-4BAC-AA5E-B72553D0D047}"/>
                    </a:ext>
                  </a:extLst>
                </p14:cNvPr>
                <p14:cNvContentPartPr/>
                <p14:nvPr/>
              </p14:nvContentPartPr>
              <p14:xfrm>
                <a:off x="7161202" y="5111615"/>
                <a:ext cx="229680" cy="111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6E81B65-CCCF-4BAC-AA5E-B72553D0D04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56882" y="5107295"/>
                  <a:ext cx="238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95E3737-CD20-4999-A2FE-F52B3503F8E1}"/>
                    </a:ext>
                  </a:extLst>
                </p14:cNvPr>
                <p14:cNvContentPartPr/>
                <p14:nvPr/>
              </p14:nvContentPartPr>
              <p14:xfrm>
                <a:off x="7393042" y="5033135"/>
                <a:ext cx="133200" cy="1411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95E3737-CD20-4999-A2FE-F52B3503F8E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88722" y="5028815"/>
                  <a:ext cx="141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6FF00A8-178E-4210-A939-0CFF62BF6032}"/>
                    </a:ext>
                  </a:extLst>
                </p14:cNvPr>
                <p14:cNvContentPartPr/>
                <p14:nvPr/>
              </p14:nvContentPartPr>
              <p14:xfrm>
                <a:off x="7543882" y="5103695"/>
                <a:ext cx="280080" cy="59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6FF00A8-178E-4210-A939-0CFF62BF603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39562" y="5099375"/>
                  <a:ext cx="288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FFCF0CD-FA88-4F4E-AED6-51264F9519A8}"/>
                    </a:ext>
                  </a:extLst>
                </p14:cNvPr>
                <p14:cNvContentPartPr/>
                <p14:nvPr/>
              </p14:nvContentPartPr>
              <p14:xfrm>
                <a:off x="7836562" y="5015135"/>
                <a:ext cx="460440" cy="197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FFCF0CD-FA88-4F4E-AED6-51264F9519A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832242" y="5010815"/>
                  <a:ext cx="469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2221FDF-B8DA-413E-B9B2-900C653D4BDE}"/>
                    </a:ext>
                  </a:extLst>
                </p14:cNvPr>
                <p14:cNvContentPartPr/>
                <p14:nvPr/>
              </p14:nvContentPartPr>
              <p14:xfrm>
                <a:off x="7567642" y="4975535"/>
                <a:ext cx="266400" cy="52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2221FDF-B8DA-413E-B9B2-900C653D4B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63322" y="4971215"/>
                  <a:ext cx="275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DB4D7FF-9B59-4414-9062-83F36A8E0A9E}"/>
                    </a:ext>
                  </a:extLst>
                </p14:cNvPr>
                <p14:cNvContentPartPr/>
                <p14:nvPr/>
              </p14:nvContentPartPr>
              <p14:xfrm>
                <a:off x="7151482" y="5448215"/>
                <a:ext cx="19800" cy="175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DB4D7FF-9B59-4414-9062-83F36A8E0A9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47162" y="5443895"/>
                  <a:ext cx="28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069390A-1C99-476A-B645-41FF2565E657}"/>
                    </a:ext>
                  </a:extLst>
                </p14:cNvPr>
                <p14:cNvContentPartPr/>
                <p14:nvPr/>
              </p14:nvContentPartPr>
              <p14:xfrm>
                <a:off x="7032682" y="5387735"/>
                <a:ext cx="199800" cy="131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069390A-1C99-476A-B645-41FF2565E65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28362" y="5383415"/>
                  <a:ext cx="208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8ED0D48-5079-4F44-9067-ED014D6E4A8F}"/>
                    </a:ext>
                  </a:extLst>
                </p14:cNvPr>
                <p14:cNvContentPartPr/>
                <p14:nvPr/>
              </p14:nvContentPartPr>
              <p14:xfrm>
                <a:off x="7252282" y="5465135"/>
                <a:ext cx="222480" cy="104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8ED0D48-5079-4F44-9067-ED014D6E4A8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47962" y="5460815"/>
                  <a:ext cx="231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3A36790-9030-4EF8-98BD-619D1AED7F20}"/>
                    </a:ext>
                  </a:extLst>
                </p14:cNvPr>
                <p14:cNvContentPartPr/>
                <p14:nvPr/>
              </p14:nvContentPartPr>
              <p14:xfrm>
                <a:off x="7444162" y="5399255"/>
                <a:ext cx="28800" cy="33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3A36790-9030-4EF8-98BD-619D1AED7F2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39842" y="5394935"/>
                  <a:ext cx="37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0BF1300-AB1F-4D49-A655-487B580CE48B}"/>
                    </a:ext>
                  </a:extLst>
                </p14:cNvPr>
                <p14:cNvContentPartPr/>
                <p14:nvPr/>
              </p14:nvContentPartPr>
              <p14:xfrm>
                <a:off x="7510762" y="5444975"/>
                <a:ext cx="89640" cy="97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0BF1300-AB1F-4D49-A655-487B580CE4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06442" y="5440655"/>
                  <a:ext cx="98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61992B2-D944-4F17-A323-EF468E829A15}"/>
                    </a:ext>
                  </a:extLst>
                </p14:cNvPr>
                <p14:cNvContentPartPr/>
                <p14:nvPr/>
              </p14:nvContentPartPr>
              <p14:xfrm>
                <a:off x="7730362" y="5401775"/>
                <a:ext cx="107280" cy="120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61992B2-D944-4F17-A323-EF468E829A1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26042" y="5397455"/>
                  <a:ext cx="115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34E8B16-8E19-4BFF-830A-FF476F147BC5}"/>
                    </a:ext>
                  </a:extLst>
                </p14:cNvPr>
                <p14:cNvContentPartPr/>
                <p14:nvPr/>
              </p14:nvContentPartPr>
              <p14:xfrm>
                <a:off x="7870402" y="5408615"/>
                <a:ext cx="225000" cy="68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34E8B16-8E19-4BFF-830A-FF476F147BC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66082" y="5404295"/>
                  <a:ext cx="233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1F20C16-64BE-4C66-AD59-D8A17602AF37}"/>
                    </a:ext>
                  </a:extLst>
                </p14:cNvPr>
                <p14:cNvContentPartPr/>
                <p14:nvPr/>
              </p14:nvContentPartPr>
              <p14:xfrm>
                <a:off x="7994242" y="5332655"/>
                <a:ext cx="54360" cy="12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1F20C16-64BE-4C66-AD59-D8A17602AF3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89922" y="5328335"/>
                  <a:ext cx="63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344D51B-403D-4D34-8D8F-4B755A8674A9}"/>
                    </a:ext>
                  </a:extLst>
                </p14:cNvPr>
                <p14:cNvContentPartPr/>
                <p14:nvPr/>
              </p14:nvContentPartPr>
              <p14:xfrm>
                <a:off x="8147242" y="5312855"/>
                <a:ext cx="119880" cy="127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344D51B-403D-4D34-8D8F-4B755A8674A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42922" y="5308535"/>
                  <a:ext cx="128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7118118-4962-4310-BCA3-6D1E1BE94C73}"/>
                    </a:ext>
                  </a:extLst>
                </p14:cNvPr>
                <p14:cNvContentPartPr/>
                <p14:nvPr/>
              </p14:nvContentPartPr>
              <p14:xfrm>
                <a:off x="7595722" y="5432375"/>
                <a:ext cx="98640" cy="103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7118118-4962-4310-BCA3-6D1E1BE94C7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91402" y="5428055"/>
                  <a:ext cx="107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8D6F961-405C-4CB0-A5C7-622178AC1007}"/>
                    </a:ext>
                  </a:extLst>
                </p14:cNvPr>
                <p14:cNvContentPartPr/>
                <p14:nvPr/>
              </p14:nvContentPartPr>
              <p14:xfrm>
                <a:off x="7228882" y="5707415"/>
                <a:ext cx="131040" cy="149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8D6F961-405C-4CB0-A5C7-622178AC100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24562" y="5703095"/>
                  <a:ext cx="139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1E6FAF9-ED6E-47B3-8988-F410D7837A9F}"/>
                    </a:ext>
                  </a:extLst>
                </p14:cNvPr>
                <p14:cNvContentPartPr/>
                <p14:nvPr/>
              </p14:nvContentPartPr>
              <p14:xfrm>
                <a:off x="7326442" y="5761415"/>
                <a:ext cx="325440" cy="86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1E6FAF9-ED6E-47B3-8988-F410D7837A9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22122" y="5757095"/>
                  <a:ext cx="334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438187B-10F6-4453-A0D5-D4DE8584C9C6}"/>
                    </a:ext>
                  </a:extLst>
                </p14:cNvPr>
                <p14:cNvContentPartPr/>
                <p14:nvPr/>
              </p14:nvContentPartPr>
              <p14:xfrm>
                <a:off x="7529482" y="5781575"/>
                <a:ext cx="107640" cy="34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438187B-10F6-4453-A0D5-D4DE8584C9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25162" y="5777255"/>
                  <a:ext cx="116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794CB76-5D1E-4F90-BFB8-1C1CE58EFD44}"/>
                    </a:ext>
                  </a:extLst>
                </p14:cNvPr>
                <p14:cNvContentPartPr/>
                <p14:nvPr/>
              </p14:nvContentPartPr>
              <p14:xfrm>
                <a:off x="7664122" y="5651615"/>
                <a:ext cx="183600" cy="2505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794CB76-5D1E-4F90-BFB8-1C1CE58EFD4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59802" y="5647295"/>
                  <a:ext cx="192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C9702D0-6590-4DDE-B03C-0395D8A76A13}"/>
                    </a:ext>
                  </a:extLst>
                </p14:cNvPr>
                <p14:cNvContentPartPr/>
                <p14:nvPr/>
              </p14:nvContentPartPr>
              <p14:xfrm>
                <a:off x="7828282" y="5655575"/>
                <a:ext cx="132480" cy="138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C9702D0-6590-4DDE-B03C-0395D8A76A1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23962" y="5651255"/>
                  <a:ext cx="141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9FA29CB-15AC-4D98-915B-FBBE8C7DD53F}"/>
                    </a:ext>
                  </a:extLst>
                </p14:cNvPr>
                <p14:cNvContentPartPr/>
                <p14:nvPr/>
              </p14:nvContentPartPr>
              <p14:xfrm>
                <a:off x="7957522" y="5616335"/>
                <a:ext cx="142920" cy="142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9FA29CB-15AC-4D98-915B-FBBE8C7DD53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53202" y="5612015"/>
                  <a:ext cx="151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9799809-D1EA-4890-88A8-C7671BFB3E09}"/>
                    </a:ext>
                  </a:extLst>
                </p14:cNvPr>
                <p14:cNvContentPartPr/>
                <p14:nvPr/>
              </p14:nvContentPartPr>
              <p14:xfrm>
                <a:off x="8074522" y="5586455"/>
                <a:ext cx="82800" cy="73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9799809-D1EA-4890-88A8-C7671BFB3E0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70202" y="5582135"/>
                  <a:ext cx="91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7ADEB54-1F15-4ADC-AE0B-24038C8DF79A}"/>
                    </a:ext>
                  </a:extLst>
                </p14:cNvPr>
                <p14:cNvContentPartPr/>
                <p14:nvPr/>
              </p14:nvContentPartPr>
              <p14:xfrm>
                <a:off x="8134282" y="5642615"/>
                <a:ext cx="180360" cy="235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7ADEB54-1F15-4ADC-AE0B-24038C8DF7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129962" y="5638295"/>
                  <a:ext cx="189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8C92F7C-D7F4-4F7E-8041-A486FE7BD28F}"/>
                    </a:ext>
                  </a:extLst>
                </p14:cNvPr>
                <p14:cNvContentPartPr/>
                <p14:nvPr/>
              </p14:nvContentPartPr>
              <p14:xfrm>
                <a:off x="7697242" y="6033935"/>
                <a:ext cx="170280" cy="249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8C92F7C-D7F4-4F7E-8041-A486FE7BD28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92922" y="6029615"/>
                  <a:ext cx="178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0C26DA9-D2B5-4D32-9C7A-078B3ED37E88}"/>
                    </a:ext>
                  </a:extLst>
                </p14:cNvPr>
                <p14:cNvContentPartPr/>
                <p14:nvPr/>
              </p14:nvContentPartPr>
              <p14:xfrm>
                <a:off x="7841962" y="6042575"/>
                <a:ext cx="159840" cy="133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0C26DA9-D2B5-4D32-9C7A-078B3ED37E8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37642" y="6038255"/>
                  <a:ext cx="16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6FFB4CE-ECD1-4FDA-A5C0-3FDCF2800682}"/>
                    </a:ext>
                  </a:extLst>
                </p14:cNvPr>
                <p14:cNvContentPartPr/>
                <p14:nvPr/>
              </p14:nvContentPartPr>
              <p14:xfrm>
                <a:off x="7875442" y="5871215"/>
                <a:ext cx="290880" cy="264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6FFB4CE-ECD1-4FDA-A5C0-3FDCF28006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71122" y="5866895"/>
                  <a:ext cx="299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FD7E40B-254D-4A0C-9DE9-76FFD57C42F6}"/>
                    </a:ext>
                  </a:extLst>
                </p14:cNvPr>
                <p14:cNvContentPartPr/>
                <p14:nvPr/>
              </p14:nvContentPartPr>
              <p14:xfrm>
                <a:off x="8172802" y="6148055"/>
                <a:ext cx="7560" cy="11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FD7E40B-254D-4A0C-9DE9-76FFD57C42F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68482" y="6143735"/>
                  <a:ext cx="16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7E09F42-56FC-4B7A-B68F-85B857C19F73}"/>
                    </a:ext>
                  </a:extLst>
                </p14:cNvPr>
                <p14:cNvContentPartPr/>
                <p14:nvPr/>
              </p14:nvContentPartPr>
              <p14:xfrm>
                <a:off x="7270642" y="6506255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7E09F42-56FC-4B7A-B68F-85B857C19F7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66322" y="65019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B4121B0-C067-4832-853D-558F914367AD}"/>
                    </a:ext>
                  </a:extLst>
                </p14:cNvPr>
                <p14:cNvContentPartPr/>
                <p14:nvPr/>
              </p14:nvContentPartPr>
              <p14:xfrm>
                <a:off x="7202242" y="6152015"/>
                <a:ext cx="1290240" cy="386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B4121B0-C067-4832-853D-558F914367A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97922" y="6147695"/>
                  <a:ext cx="1298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26C9B34-A909-41F3-A131-84EA6CC1A28E}"/>
                    </a:ext>
                  </a:extLst>
                </p14:cNvPr>
                <p14:cNvContentPartPr/>
                <p14:nvPr/>
              </p14:nvContentPartPr>
              <p14:xfrm>
                <a:off x="5790322" y="4416095"/>
                <a:ext cx="2708280" cy="2150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26C9B34-A909-41F3-A131-84EA6CC1A28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86002" y="4411775"/>
                  <a:ext cx="2716920" cy="21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8839ABD-6A8F-4B73-8B3A-04653931E92B}"/>
                    </a:ext>
                  </a:extLst>
                </p14:cNvPr>
                <p14:cNvContentPartPr/>
                <p14:nvPr/>
              </p14:nvContentPartPr>
              <p14:xfrm>
                <a:off x="1580122" y="5510495"/>
                <a:ext cx="2771640" cy="830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8839ABD-6A8F-4B73-8B3A-04653931E92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575802" y="5506175"/>
                  <a:ext cx="2780280" cy="83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C771505-FA61-4AF1-A549-EB4A708E35DD}"/>
                    </a:ext>
                  </a:extLst>
                </p14:cNvPr>
                <p14:cNvContentPartPr/>
                <p14:nvPr/>
              </p14:nvContentPartPr>
              <p14:xfrm>
                <a:off x="2192842" y="5034215"/>
                <a:ext cx="125640" cy="1666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C771505-FA61-4AF1-A549-EB4A708E35D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188522" y="5029895"/>
                  <a:ext cx="134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D9F149B-9A31-4A24-A62E-23733FA93B20}"/>
                    </a:ext>
                  </a:extLst>
                </p14:cNvPr>
                <p14:cNvContentPartPr/>
                <p14:nvPr/>
              </p14:nvContentPartPr>
              <p14:xfrm>
                <a:off x="2385082" y="4991375"/>
                <a:ext cx="280440" cy="288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D9F149B-9A31-4A24-A62E-23733FA93B2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80762" y="4987055"/>
                  <a:ext cx="289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51B1BB2-8E2D-422B-B9E2-DDF71B5B2ADB}"/>
                    </a:ext>
                  </a:extLst>
                </p14:cNvPr>
                <p14:cNvContentPartPr/>
                <p14:nvPr/>
              </p14:nvContentPartPr>
              <p14:xfrm>
                <a:off x="2861002" y="4858535"/>
                <a:ext cx="213120" cy="230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51B1BB2-8E2D-422B-B9E2-DDF71B5B2AD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56682" y="4854215"/>
                  <a:ext cx="221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E3065F6-C188-4C67-938D-930301188166}"/>
                    </a:ext>
                  </a:extLst>
                </p14:cNvPr>
                <p14:cNvContentPartPr/>
                <p14:nvPr/>
              </p14:nvContentPartPr>
              <p14:xfrm>
                <a:off x="3007162" y="4952495"/>
                <a:ext cx="629640" cy="136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E3065F6-C188-4C67-938D-93030118816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02842" y="4948175"/>
                  <a:ext cx="638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5B56A44-3AE0-4090-AA25-0C093F3997A7}"/>
                    </a:ext>
                  </a:extLst>
                </p14:cNvPr>
                <p14:cNvContentPartPr/>
                <p14:nvPr/>
              </p14:nvContentPartPr>
              <p14:xfrm>
                <a:off x="3666682" y="4882295"/>
                <a:ext cx="290520" cy="2613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5B56A44-3AE0-4090-AA25-0C093F3997A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62362" y="4877975"/>
                  <a:ext cx="299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D2B36E9-ED71-497C-A7C8-F0F375C9B617}"/>
                    </a:ext>
                  </a:extLst>
                </p14:cNvPr>
                <p14:cNvContentPartPr/>
                <p14:nvPr/>
              </p14:nvContentPartPr>
              <p14:xfrm>
                <a:off x="3976642" y="4929095"/>
                <a:ext cx="157680" cy="126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D2B36E9-ED71-497C-A7C8-F0F375C9B61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972322" y="4924775"/>
                  <a:ext cx="166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6D0E482-7EAA-4C48-A4CE-49C8CA451BB1}"/>
                    </a:ext>
                  </a:extLst>
                </p14:cNvPr>
                <p14:cNvContentPartPr/>
                <p14:nvPr/>
              </p14:nvContentPartPr>
              <p14:xfrm>
                <a:off x="4158802" y="4915055"/>
                <a:ext cx="99720" cy="114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6D0E482-7EAA-4C48-A4CE-49C8CA451BB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154482" y="4910735"/>
                  <a:ext cx="108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413FEA7-7538-4C80-9785-39C5D66558FC}"/>
                    </a:ext>
                  </a:extLst>
                </p14:cNvPr>
                <p14:cNvContentPartPr/>
                <p14:nvPr/>
              </p14:nvContentPartPr>
              <p14:xfrm>
                <a:off x="4325842" y="4810295"/>
                <a:ext cx="276840" cy="202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413FEA7-7538-4C80-9785-39C5D66558F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321522" y="4805975"/>
                  <a:ext cx="285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F037ECE-50F8-4874-8A3E-3512CF583FB6}"/>
                    </a:ext>
                  </a:extLst>
                </p14:cNvPr>
                <p14:cNvContentPartPr/>
                <p14:nvPr/>
              </p14:nvContentPartPr>
              <p14:xfrm>
                <a:off x="4430962" y="4799855"/>
                <a:ext cx="106920" cy="3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F037ECE-50F8-4874-8A3E-3512CF583FB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426642" y="4795535"/>
                  <a:ext cx="1155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D4C4434-DE94-46E9-9C4A-089C91ACDB7D}"/>
                    </a:ext>
                  </a:extLst>
                </p14:cNvPr>
                <p14:cNvContentPartPr/>
                <p14:nvPr/>
              </p14:nvContentPartPr>
              <p14:xfrm>
                <a:off x="4668922" y="4862855"/>
                <a:ext cx="117000" cy="99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D4C4434-DE94-46E9-9C4A-089C91ACDB7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64602" y="4858535"/>
                  <a:ext cx="125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AE5D9E5-52F1-4E11-8B6E-8CF64B5D495C}"/>
                    </a:ext>
                  </a:extLst>
                </p14:cNvPr>
                <p14:cNvContentPartPr/>
                <p14:nvPr/>
              </p14:nvContentPartPr>
              <p14:xfrm>
                <a:off x="3200122" y="5186495"/>
                <a:ext cx="267480" cy="167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AE5D9E5-52F1-4E11-8B6E-8CF64B5D495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95802" y="5182175"/>
                  <a:ext cx="276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2019D9B-F8A7-41CE-BA27-BE2E6FD69B21}"/>
                    </a:ext>
                  </a:extLst>
                </p14:cNvPr>
                <p14:cNvContentPartPr/>
                <p14:nvPr/>
              </p14:nvContentPartPr>
              <p14:xfrm>
                <a:off x="3467962" y="5236535"/>
                <a:ext cx="165600" cy="110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2019D9B-F8A7-41CE-BA27-BE2E6FD69B2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463642" y="5232215"/>
                  <a:ext cx="174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ACC4860-E126-455E-9680-E94554C50332}"/>
                    </a:ext>
                  </a:extLst>
                </p14:cNvPr>
                <p14:cNvContentPartPr/>
                <p14:nvPr/>
              </p14:nvContentPartPr>
              <p14:xfrm>
                <a:off x="3848122" y="5218175"/>
                <a:ext cx="44640" cy="171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ACC4860-E126-455E-9680-E94554C5033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843802" y="5213855"/>
                  <a:ext cx="53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AD8A402-3A9E-4767-A6D1-E2CA30C66C5B}"/>
                    </a:ext>
                  </a:extLst>
                </p14:cNvPr>
                <p14:cNvContentPartPr/>
                <p14:nvPr/>
              </p14:nvContentPartPr>
              <p14:xfrm>
                <a:off x="3757402" y="5202695"/>
                <a:ext cx="245520" cy="1929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AD8A402-3A9E-4767-A6D1-E2CA30C66C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53082" y="5198375"/>
                  <a:ext cx="254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B3A3C6D-0A42-4C32-91C9-B20D79246098}"/>
                    </a:ext>
                  </a:extLst>
                </p14:cNvPr>
                <p14:cNvContentPartPr/>
                <p14:nvPr/>
              </p14:nvContentPartPr>
              <p14:xfrm>
                <a:off x="4086442" y="5253095"/>
                <a:ext cx="40680" cy="121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B3A3C6D-0A42-4C32-91C9-B20D7924609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82122" y="5248775"/>
                  <a:ext cx="49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17DD734-AA41-4027-B341-6066C0F2FE0C}"/>
                    </a:ext>
                  </a:extLst>
                </p14:cNvPr>
                <p14:cNvContentPartPr/>
                <p14:nvPr/>
              </p14:nvContentPartPr>
              <p14:xfrm>
                <a:off x="4072042" y="5203055"/>
                <a:ext cx="334080" cy="201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17DD734-AA41-4027-B341-6066C0F2FE0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67722" y="5198735"/>
                  <a:ext cx="342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31F1A8F-8316-4F24-B6B9-8FA1D9DB3217}"/>
                    </a:ext>
                  </a:extLst>
                </p14:cNvPr>
                <p14:cNvContentPartPr/>
                <p14:nvPr/>
              </p14:nvContentPartPr>
              <p14:xfrm>
                <a:off x="4577122" y="5057975"/>
                <a:ext cx="74520" cy="288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31F1A8F-8316-4F24-B6B9-8FA1D9DB321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572802" y="5053655"/>
                  <a:ext cx="831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1307BD2-CB38-4FC4-833A-73836124DD7D}"/>
                    </a:ext>
                  </a:extLst>
                </p14:cNvPr>
                <p14:cNvContentPartPr/>
                <p14:nvPr/>
              </p14:nvContentPartPr>
              <p14:xfrm>
                <a:off x="4583242" y="5392775"/>
                <a:ext cx="31320" cy="21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1307BD2-CB38-4FC4-833A-73836124DD7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78922" y="5388455"/>
                  <a:ext cx="39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C280C28-FE4F-4D2A-96CD-8CECC5EF0E79}"/>
                    </a:ext>
                  </a:extLst>
                </p14:cNvPr>
                <p14:cNvContentPartPr/>
                <p14:nvPr/>
              </p14:nvContentPartPr>
              <p14:xfrm>
                <a:off x="3471562" y="5408255"/>
                <a:ext cx="1703160" cy="128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C280C28-FE4F-4D2A-96CD-8CECC5EF0E7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467242" y="5403935"/>
                  <a:ext cx="171180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BC95875-2FEB-4867-8DC8-DFDDA5CA9009}"/>
                  </a:ext>
                </a:extLst>
              </p14:cNvPr>
              <p14:cNvContentPartPr/>
              <p14:nvPr/>
            </p14:nvContentPartPr>
            <p14:xfrm>
              <a:off x="1307861" y="829832"/>
              <a:ext cx="1432440" cy="1324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BC95875-2FEB-4867-8DC8-DFDDA5CA9009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303541" y="825512"/>
                <a:ext cx="14410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9D96DB92-52EB-4EB9-9235-B56148D2FF97}"/>
                  </a:ext>
                </a:extLst>
              </p14:cNvPr>
              <p14:cNvContentPartPr/>
              <p14:nvPr/>
            </p14:nvContentPartPr>
            <p14:xfrm>
              <a:off x="943901" y="3547112"/>
              <a:ext cx="6009840" cy="734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9D96DB92-52EB-4EB9-9235-B56148D2FF97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39581" y="3542792"/>
                <a:ext cx="60184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3EE506EE-60FB-47DE-A295-A78C6A294CBD}"/>
                  </a:ext>
                </a:extLst>
              </p14:cNvPr>
              <p14:cNvContentPartPr/>
              <p14:nvPr/>
            </p14:nvContentPartPr>
            <p14:xfrm>
              <a:off x="10482461" y="-136768"/>
              <a:ext cx="267120" cy="3589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3EE506EE-60FB-47DE-A295-A78C6A294CB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0478141" y="-141088"/>
                <a:ext cx="27576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88FDA890-092E-4542-B24D-A0EA7421D03B}"/>
              </a:ext>
            </a:extLst>
          </p:cNvPr>
          <p:cNvGrpSpPr/>
          <p:nvPr/>
        </p:nvGrpSpPr>
        <p:grpSpPr>
          <a:xfrm>
            <a:off x="6608501" y="-72688"/>
            <a:ext cx="5227200" cy="2762640"/>
            <a:chOff x="6608501" y="-72688"/>
            <a:chExt cx="5227200" cy="27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9D41649-D980-4AD1-B5AA-05E88F70509C}"/>
                    </a:ext>
                  </a:extLst>
                </p14:cNvPr>
                <p14:cNvContentPartPr/>
                <p14:nvPr/>
              </p14:nvContentPartPr>
              <p14:xfrm>
                <a:off x="6819821" y="2314832"/>
                <a:ext cx="188640" cy="231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9D41649-D980-4AD1-B5AA-05E88F70509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15501" y="2310512"/>
                  <a:ext cx="197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FD28AA3-EC07-453C-B8BA-E4CBE512D21F}"/>
                    </a:ext>
                  </a:extLst>
                </p14:cNvPr>
                <p14:cNvContentPartPr/>
                <p14:nvPr/>
              </p14:nvContentPartPr>
              <p14:xfrm>
                <a:off x="7052021" y="2268752"/>
                <a:ext cx="289440" cy="196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FD28AA3-EC07-453C-B8BA-E4CBE512D21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047701" y="2264432"/>
                  <a:ext cx="298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487BBBF-B176-4C6F-8FE6-854301EFF9DE}"/>
                    </a:ext>
                  </a:extLst>
                </p14:cNvPr>
                <p14:cNvContentPartPr/>
                <p14:nvPr/>
              </p14:nvContentPartPr>
              <p14:xfrm>
                <a:off x="7372781" y="2171552"/>
                <a:ext cx="488160" cy="399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487BBBF-B176-4C6F-8FE6-854301EFF9D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68461" y="2167232"/>
                  <a:ext cx="4968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54C97A5-878D-4AAD-AA82-B5611DFC43F5}"/>
                    </a:ext>
                  </a:extLst>
                </p14:cNvPr>
                <p14:cNvContentPartPr/>
                <p14:nvPr/>
              </p14:nvContentPartPr>
              <p14:xfrm>
                <a:off x="7900541" y="2125112"/>
                <a:ext cx="127080" cy="243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54C97A5-878D-4AAD-AA82-B5611DFC43F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96221" y="2120792"/>
                  <a:ext cx="135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01F7A96-16C7-4B3C-8FC2-DD740BB40591}"/>
                    </a:ext>
                  </a:extLst>
                </p14:cNvPr>
                <p14:cNvContentPartPr/>
                <p14:nvPr/>
              </p14:nvContentPartPr>
              <p14:xfrm>
                <a:off x="8055701" y="2224472"/>
                <a:ext cx="208080" cy="128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01F7A96-16C7-4B3C-8FC2-DD740BB4059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051381" y="2220152"/>
                  <a:ext cx="216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81F73A3-A10F-4AA5-997F-CB04C2189D85}"/>
                    </a:ext>
                  </a:extLst>
                </p14:cNvPr>
                <p14:cNvContentPartPr/>
                <p14:nvPr/>
              </p14:nvContentPartPr>
              <p14:xfrm>
                <a:off x="8260541" y="2080472"/>
                <a:ext cx="57960" cy="271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81F73A3-A10F-4AA5-997F-CB04C2189D8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56221" y="2076152"/>
                  <a:ext cx="66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1C9A958-FA0F-435F-AD13-7B12D60D3FBA}"/>
                    </a:ext>
                  </a:extLst>
                </p14:cNvPr>
                <p14:cNvContentPartPr/>
                <p14:nvPr/>
              </p14:nvContentPartPr>
              <p14:xfrm>
                <a:off x="8324621" y="2079392"/>
                <a:ext cx="61920" cy="253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1C9A958-FA0F-435F-AD13-7B12D60D3FB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20301" y="2075072"/>
                  <a:ext cx="70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7B6004E-43C7-4EB9-8CEA-4D35FAFB994C}"/>
                    </a:ext>
                  </a:extLst>
                </p14:cNvPr>
                <p14:cNvContentPartPr/>
                <p14:nvPr/>
              </p14:nvContentPartPr>
              <p14:xfrm>
                <a:off x="8377181" y="2206832"/>
                <a:ext cx="134640" cy="132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7B6004E-43C7-4EB9-8CEA-4D35FAFB994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72861" y="2202512"/>
                  <a:ext cx="143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B7B2504-5BAD-4240-B4F0-4AB1D3629F3F}"/>
                    </a:ext>
                  </a:extLst>
                </p14:cNvPr>
                <p14:cNvContentPartPr/>
                <p14:nvPr/>
              </p14:nvContentPartPr>
              <p14:xfrm>
                <a:off x="6608501" y="2585552"/>
                <a:ext cx="128880" cy="104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B7B2504-5BAD-4240-B4F0-4AB1D3629F3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04181" y="2581232"/>
                  <a:ext cx="137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2CE008A-AB43-489D-BE2F-59D95ED5477A}"/>
                    </a:ext>
                  </a:extLst>
                </p14:cNvPr>
                <p14:cNvContentPartPr/>
                <p14:nvPr/>
              </p14:nvContentPartPr>
              <p14:xfrm>
                <a:off x="8507141" y="1927832"/>
                <a:ext cx="85320" cy="114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2CE008A-AB43-489D-BE2F-59D95ED5477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02821" y="1923512"/>
                  <a:ext cx="93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9B68759-6FB2-4586-9854-CBE48F57E6D4}"/>
                    </a:ext>
                  </a:extLst>
                </p14:cNvPr>
                <p14:cNvContentPartPr/>
                <p14:nvPr/>
              </p14:nvContentPartPr>
              <p14:xfrm>
                <a:off x="10223621" y="375152"/>
                <a:ext cx="173160" cy="104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9B68759-6FB2-4586-9854-CBE48F57E6D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19301" y="370832"/>
                  <a:ext cx="181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F8CE80C-D9D7-4230-8683-28B88F759501}"/>
                    </a:ext>
                  </a:extLst>
                </p14:cNvPr>
                <p14:cNvContentPartPr/>
                <p14:nvPr/>
              </p14:nvContentPartPr>
              <p14:xfrm>
                <a:off x="8691101" y="-72688"/>
                <a:ext cx="3144600" cy="20221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F8CE80C-D9D7-4230-8683-28B88F7595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86781" y="-77008"/>
                  <a:ext cx="3153240" cy="20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6307CEC-082D-45ED-AD8F-04A8EE7ADC22}"/>
                    </a:ext>
                  </a:extLst>
                </p14:cNvPr>
                <p14:cNvContentPartPr/>
                <p14:nvPr/>
              </p14:nvContentPartPr>
              <p14:xfrm>
                <a:off x="10455821" y="500432"/>
                <a:ext cx="79560" cy="7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6307CEC-082D-45ED-AD8F-04A8EE7ADC2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51501" y="496112"/>
                  <a:ext cx="88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496868D-F7CE-46A3-ADB1-7F4AA566F7B8}"/>
                    </a:ext>
                  </a:extLst>
                </p14:cNvPr>
                <p14:cNvContentPartPr/>
                <p14:nvPr/>
              </p14:nvContentPartPr>
              <p14:xfrm>
                <a:off x="9428381" y="511952"/>
                <a:ext cx="774360" cy="63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496868D-F7CE-46A3-ADB1-7F4AA566F7B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24061" y="507632"/>
                  <a:ext cx="783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211C772-6C03-48A8-BB16-0081880FFC0A}"/>
                    </a:ext>
                  </a:extLst>
                </p14:cNvPr>
                <p14:cNvContentPartPr/>
                <p14:nvPr/>
              </p14:nvContentPartPr>
              <p14:xfrm>
                <a:off x="10580741" y="531752"/>
                <a:ext cx="16560" cy="417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211C772-6C03-48A8-BB16-0081880FFC0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76421" y="527432"/>
                  <a:ext cx="252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D3BD985-277A-4B18-A846-EB89A5BC40EA}"/>
                    </a:ext>
                  </a:extLst>
                </p14:cNvPr>
                <p14:cNvContentPartPr/>
                <p14:nvPr/>
              </p14:nvContentPartPr>
              <p14:xfrm>
                <a:off x="10589021" y="1286312"/>
                <a:ext cx="23400" cy="36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D3BD985-277A-4B18-A846-EB89A5BC40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84701" y="1281992"/>
                  <a:ext cx="32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6863E6A-9922-4442-A7E4-C6C5449DEC03}"/>
                    </a:ext>
                  </a:extLst>
                </p14:cNvPr>
                <p14:cNvContentPartPr/>
                <p14:nvPr/>
              </p14:nvContentPartPr>
              <p14:xfrm>
                <a:off x="9409661" y="773312"/>
                <a:ext cx="184680" cy="16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6863E6A-9922-4442-A7E4-C6C5449DEC0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05341" y="768992"/>
                  <a:ext cx="19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6074B0C-F79D-478C-9E15-F6D69E3785F7}"/>
                    </a:ext>
                  </a:extLst>
                </p14:cNvPr>
                <p14:cNvContentPartPr/>
                <p14:nvPr/>
              </p14:nvContentPartPr>
              <p14:xfrm>
                <a:off x="9934181" y="708512"/>
                <a:ext cx="286920" cy="58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6074B0C-F79D-478C-9E15-F6D69E3785F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929861" y="704192"/>
                  <a:ext cx="295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38420F0-02EC-4306-B0A9-3491AD63A61D}"/>
                    </a:ext>
                  </a:extLst>
                </p14:cNvPr>
                <p14:cNvContentPartPr/>
                <p14:nvPr/>
              </p14:nvContentPartPr>
              <p14:xfrm>
                <a:off x="9209861" y="663872"/>
                <a:ext cx="14400" cy="90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38420F0-02EC-4306-B0A9-3491AD63A61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05541" y="659552"/>
                  <a:ext cx="23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D3CE344-54C8-45A8-8F6D-4F474A9D1B15}"/>
                    </a:ext>
                  </a:extLst>
                </p14:cNvPr>
                <p14:cNvContentPartPr/>
                <p14:nvPr/>
              </p14:nvContentPartPr>
              <p14:xfrm>
                <a:off x="9178181" y="552992"/>
                <a:ext cx="149040" cy="129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D3CE344-54C8-45A8-8F6D-4F474A9D1B1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173861" y="548672"/>
                  <a:ext cx="1576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21363A9F-E2D1-49F8-B5BF-83F71B96016D}"/>
                  </a:ext>
                </a:extLst>
              </p14:cNvPr>
              <p14:cNvContentPartPr/>
              <p14:nvPr/>
            </p14:nvContentPartPr>
            <p14:xfrm>
              <a:off x="6628661" y="4404632"/>
              <a:ext cx="1984680" cy="7722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21363A9F-E2D1-49F8-B5BF-83F71B96016D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624341" y="4400312"/>
                <a:ext cx="199332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D2BB9694-C11E-4F24-B491-3C38481A8748}"/>
                  </a:ext>
                </a:extLst>
              </p14:cNvPr>
              <p14:cNvContentPartPr/>
              <p14:nvPr/>
            </p14:nvContentPartPr>
            <p14:xfrm>
              <a:off x="632861" y="5526392"/>
              <a:ext cx="6515640" cy="11131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D2BB9694-C11E-4F24-B491-3C38481A8748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28541" y="5522072"/>
                <a:ext cx="6524280" cy="11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Geldmarkt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</a:rPr>
                  <a:t>Geldangebot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reale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 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nominale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			p: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Preisniveau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	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M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wird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von der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Zentralbank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gesetzt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und 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P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werden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als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kurzfristig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konstant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betrachtet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 err="1">
                    <a:solidFill>
                      <a:sysClr val="windowText" lastClr="000000"/>
                    </a:solidFill>
                  </a:rPr>
                  <a:t>Geldnachfrage</a:t>
                </a:r>
                <a:endParaRPr lang="en-US" sz="2903" dirty="0">
                  <a:solidFill>
                    <a:sysClr val="windowText" lastClr="000000"/>
                  </a:solidFill>
                </a:endParaRPr>
              </a:p>
              <a:p>
                <a:r>
                  <a:rPr lang="de-DE" sz="1814" dirty="0"/>
                  <a:t>Transaktionsmotiv	→	Je höher das Einkommen, +Vorsichtsmotiv 			desto höher die Geldnachfrage</a:t>
                </a:r>
              </a:p>
              <a:p>
                <a:r>
                  <a:rPr lang="de-DE" sz="1814" dirty="0"/>
                  <a:t>Spekulationsmotiv	→	Je höher der Zins, desto niedriger 					die Geldnachfrage</a:t>
                </a:r>
              </a:p>
              <a:p>
                <a:r>
                  <a:rPr lang="de-DE" sz="1814" dirty="0"/>
                  <a:t>	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mit 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     und	l</a:t>
                </a:r>
                <a:r>
                  <a:rPr lang="de-DE" sz="1814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6"/>
            <a:ext cx="40272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 dirty="0"/>
              <a:t>Ableitung der Die LM-Kurve</a:t>
            </a:r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Allgmeines</a:t>
            </a:r>
            <a:r>
              <a:rPr lang="de-DE" sz="2903" b="1" dirty="0"/>
              <a:t> Gleichgewicht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144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0202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LM-Kurve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666475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Der Schnittpunkt von LM- und IS-Kurve ist das allgemeine Gleichgewicht</a:t>
            </a:r>
          </a:p>
          <a:p>
            <a:endParaRPr lang="de-DE" sz="2177" b="1" dirty="0"/>
          </a:p>
          <a:p>
            <a:r>
              <a:rPr lang="de-DE" sz="2177" b="1" dirty="0"/>
              <a:t>→	Güter- und Geldmarkt befinden sich gleichzeitig im Gleichgewicht</a:t>
            </a:r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" name="Rechteck 1"/>
          <p:cNvSpPr/>
          <p:nvPr/>
        </p:nvSpPr>
        <p:spPr>
          <a:xfrm>
            <a:off x="1328278" y="5009104"/>
            <a:ext cx="697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https://www.youtube.com/watch?v=vDBmYhP91Vs&amp;feature=youtu.be</a:t>
            </a:r>
            <a:endParaRPr lang="de-DE" dirty="0"/>
          </a:p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IS-Kurve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LM-Kurve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simultane Güter- und Geldmarktgleichgewicht mit dem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Zinsatz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i* und Einkommen 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5" y="-991"/>
            <a:ext cx="4577608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2453421" y="631252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 +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68" grpId="0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-30536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821347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</a:t>
            </a:r>
            <a:r>
              <a:rPr lang="de-DE" sz="2400" b="1" baseline="-25000" dirty="0"/>
              <a:t>1</a:t>
            </a:r>
            <a:r>
              <a:rPr lang="de-DE" sz="2400" b="1" dirty="0"/>
              <a:t>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142101"/>
            <a:ext cx="76976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064366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572482" y="0"/>
            <a:ext cx="48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aseline="-25000" dirty="0" smtClean="0"/>
                      <m:t>0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898345" y="-32351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Geldpolitik und das IS-LM-Modell</a:t>
            </a:r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33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33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33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a:rPr lang="de-DE" sz="1633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blipFill>
                <a:blip r:embed="rId4"/>
                <a:stretch>
                  <a:fillRect t="-5357" r="-3704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/>
          <p:nvPr/>
        </p:nvCxnSpPr>
        <p:spPr>
          <a:xfrm flipH="1">
            <a:off x="1220410" y="1951446"/>
            <a:ext cx="61918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70875" y="3162698"/>
            <a:ext cx="11224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400" baseline="-25000" dirty="0"/>
              <a:t>1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817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7152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380826" y="97563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b="1"/>
              <a:t>&lt;</a:t>
            </a:r>
            <a:r>
              <a:rPr lang="de-DE"/>
              <a:t>M</a:t>
            </a:r>
            <a:r>
              <a:rPr lang="de-DE" baseline="-25000"/>
              <a:t>2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8401565" y="155498"/>
            <a:ext cx="57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den fiskalischen Impuls auf das Einkommen, den eine Verdopplung der Staatsausgaben auslöst.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geldpolitischen Impuls auf das Einkommen, den eine Erhöhung der Geldmenge um 25% auslöst.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Das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keynesianische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Gütermarktmodell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Die gesamtwirtschaftliche Nachfrage ergibt sich als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 (privater Konsum); I (Investitionen); G (Staatsausgaben); I und G sind fest vorgegeben (konstant),</a:t>
            </a: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während C selbst positiv vom Einkommen  (der gesamtwirtschaftlichen Produktion) Y abhängt (</a:t>
            </a:r>
            <a:r>
              <a:rPr lang="de-DE" sz="1600" dirty="0" err="1">
                <a:solidFill>
                  <a:srgbClr val="000000"/>
                </a:solidFill>
              </a:rPr>
              <a:t>Keynesianische</a:t>
            </a:r>
            <a:r>
              <a:rPr lang="de-DE" sz="1600" dirty="0">
                <a:solidFill>
                  <a:srgbClr val="000000"/>
                </a:solidFill>
              </a:rPr>
              <a:t> Konsumhypothese): 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(autonomer Konsum); 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&lt;1(marginale Konsumquote)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Da die gesamtwirtschaftliche Produktion Y durch die Nachfrage 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 bestimmt wird, gilt: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04364DF-2E8E-4A3E-B05E-91B49DD53BBC}"/>
                  </a:ext>
                </a:extLst>
              </p14:cNvPr>
              <p14:cNvContentPartPr/>
              <p14:nvPr/>
            </p14:nvContentPartPr>
            <p14:xfrm>
              <a:off x="5992541" y="991055"/>
              <a:ext cx="600840" cy="113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04364DF-2E8E-4A3E-B05E-91B49DD53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8221" y="986735"/>
                <a:ext cx="60948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5B48CB2-7BCD-4E25-BF9A-0DC933B0D842}"/>
              </a:ext>
            </a:extLst>
          </p:cNvPr>
          <p:cNvGrpSpPr/>
          <p:nvPr/>
        </p:nvGrpSpPr>
        <p:grpSpPr>
          <a:xfrm>
            <a:off x="5497541" y="551855"/>
            <a:ext cx="1178280" cy="351720"/>
            <a:chOff x="5497541" y="551855"/>
            <a:chExt cx="117828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115FB51-4F5F-4CEF-878C-8631E859611D}"/>
                    </a:ext>
                  </a:extLst>
                </p14:cNvPr>
                <p14:cNvContentPartPr/>
                <p14:nvPr/>
              </p14:nvContentPartPr>
              <p14:xfrm>
                <a:off x="6013781" y="668135"/>
                <a:ext cx="6120" cy="24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115FB51-4F5F-4CEF-878C-8631E85961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09461" y="663815"/>
                  <a:ext cx="14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CE51D18-B88C-4F0C-A624-CBD82B0D8EE9}"/>
                    </a:ext>
                  </a:extLst>
                </p14:cNvPr>
                <p14:cNvContentPartPr/>
                <p14:nvPr/>
              </p14:nvContentPartPr>
              <p14:xfrm>
                <a:off x="6027821" y="622415"/>
                <a:ext cx="154440" cy="1929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CE51D18-B88C-4F0C-A624-CBD82B0D8E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23501" y="618095"/>
                  <a:ext cx="163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2B3DB67-8D9C-4DA5-9908-D81C080CE788}"/>
                    </a:ext>
                  </a:extLst>
                </p14:cNvPr>
                <p14:cNvContentPartPr/>
                <p14:nvPr/>
              </p14:nvContentPartPr>
              <p14:xfrm>
                <a:off x="6216461" y="602615"/>
                <a:ext cx="221040" cy="206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2B3DB67-8D9C-4DA5-9908-D81C080CE7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12141" y="598295"/>
                  <a:ext cx="229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BCFB700-AD3C-488B-8DDD-1C7818F378B3}"/>
                    </a:ext>
                  </a:extLst>
                </p14:cNvPr>
                <p14:cNvContentPartPr/>
                <p14:nvPr/>
              </p14:nvContentPartPr>
              <p14:xfrm>
                <a:off x="6473861" y="580295"/>
                <a:ext cx="54360" cy="185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BCFB700-AD3C-488B-8DDD-1C7818F378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69541" y="575975"/>
                  <a:ext cx="63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77AF80D-8C7A-47AC-83A9-EE94E0C1A8F5}"/>
                    </a:ext>
                  </a:extLst>
                </p14:cNvPr>
                <p14:cNvContentPartPr/>
                <p14:nvPr/>
              </p14:nvContentPartPr>
              <p14:xfrm>
                <a:off x="6462341" y="551855"/>
                <a:ext cx="213480" cy="163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77AF80D-8C7A-47AC-83A9-EE94E0C1A8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58021" y="547535"/>
                  <a:ext cx="222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9297190-0069-481A-84E4-3AF2046D7B93}"/>
                    </a:ext>
                  </a:extLst>
                </p14:cNvPr>
                <p14:cNvContentPartPr/>
                <p14:nvPr/>
              </p14:nvContentPartPr>
              <p14:xfrm>
                <a:off x="5497541" y="690455"/>
                <a:ext cx="142560" cy="149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9297190-0069-481A-84E4-3AF2046D7B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93221" y="686135"/>
                  <a:ext cx="151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12D9E06-1B6A-47DD-8448-25432B74ACFF}"/>
                    </a:ext>
                  </a:extLst>
                </p14:cNvPr>
                <p14:cNvContentPartPr/>
                <p14:nvPr/>
              </p14:nvContentPartPr>
              <p14:xfrm>
                <a:off x="5630741" y="620615"/>
                <a:ext cx="152640" cy="282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12D9E06-1B6A-47DD-8448-25432B74AC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26421" y="616295"/>
                  <a:ext cx="161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F6BC801-40EC-41A1-AFEE-F626ED2BBC03}"/>
                    </a:ext>
                  </a:extLst>
                </p14:cNvPr>
                <p14:cNvContentPartPr/>
                <p14:nvPr/>
              </p14:nvContentPartPr>
              <p14:xfrm>
                <a:off x="5847821" y="741575"/>
                <a:ext cx="21600" cy="18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F6BC801-40EC-41A1-AFEE-F626ED2BBC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43501" y="737255"/>
                  <a:ext cx="3024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B078F57-A611-41E5-9C30-039F9ECF6257}"/>
                  </a:ext>
                </a:extLst>
              </p14:cNvPr>
              <p14:cNvContentPartPr/>
              <p14:nvPr/>
            </p14:nvContentPartPr>
            <p14:xfrm>
              <a:off x="7381421" y="1108775"/>
              <a:ext cx="36360" cy="128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B078F57-A611-41E5-9C30-039F9ECF62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101" y="1104455"/>
                <a:ext cx="450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FB90671-409C-4443-AC2E-34F92DD39337}"/>
                  </a:ext>
                </a:extLst>
              </p14:cNvPr>
              <p14:cNvContentPartPr/>
              <p14:nvPr/>
            </p14:nvContentPartPr>
            <p14:xfrm>
              <a:off x="7379621" y="1102295"/>
              <a:ext cx="152640" cy="669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FB90671-409C-4443-AC2E-34F92DD3933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75301" y="1097975"/>
                <a:ext cx="1612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DC4ED89-F46B-4F55-9072-B913A2EA736C}"/>
                  </a:ext>
                </a:extLst>
              </p14:cNvPr>
              <p14:cNvContentPartPr/>
              <p14:nvPr/>
            </p14:nvContentPartPr>
            <p14:xfrm>
              <a:off x="7397621" y="1209935"/>
              <a:ext cx="148320" cy="39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DC4ED89-F46B-4F55-9072-B913A2EA736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93301" y="1205615"/>
                <a:ext cx="156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A2ECC5F-935E-46D1-B238-3BCC4C9597AE}"/>
                  </a:ext>
                </a:extLst>
              </p14:cNvPr>
              <p14:cNvContentPartPr/>
              <p14:nvPr/>
            </p14:nvContentPartPr>
            <p14:xfrm>
              <a:off x="7613981" y="1119575"/>
              <a:ext cx="172080" cy="1429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A2ECC5F-935E-46D1-B238-3BCC4C9597A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09661" y="1115255"/>
                <a:ext cx="1807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C670ED7-9CDC-48F4-88BC-22C42B7DDBAD}"/>
                  </a:ext>
                </a:extLst>
              </p14:cNvPr>
              <p14:cNvContentPartPr/>
              <p14:nvPr/>
            </p14:nvContentPartPr>
            <p14:xfrm>
              <a:off x="7867421" y="1126775"/>
              <a:ext cx="170640" cy="27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C670ED7-9CDC-48F4-88BC-22C42B7DDB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3101" y="1122455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3D55692-01D1-4F5A-BC8C-DBD053A31299}"/>
                  </a:ext>
                </a:extLst>
              </p14:cNvPr>
              <p14:cNvContentPartPr/>
              <p14:nvPr/>
            </p14:nvContentPartPr>
            <p14:xfrm>
              <a:off x="8110421" y="1031735"/>
              <a:ext cx="193680" cy="1508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3D55692-01D1-4F5A-BC8C-DBD053A3129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06101" y="1027415"/>
                <a:ext cx="202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4DEC7E5-9640-4BE5-89D1-8131135877C3}"/>
                  </a:ext>
                </a:extLst>
              </p14:cNvPr>
              <p14:cNvContentPartPr/>
              <p14:nvPr/>
            </p14:nvContentPartPr>
            <p14:xfrm>
              <a:off x="8088461" y="967655"/>
              <a:ext cx="239400" cy="410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4DEC7E5-9640-4BE5-89D1-8131135877C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84141" y="963335"/>
                <a:ext cx="248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1883075-99AF-42BA-A7B7-01CD3B65F775}"/>
                  </a:ext>
                </a:extLst>
              </p14:cNvPr>
              <p14:cNvContentPartPr/>
              <p14:nvPr/>
            </p14:nvContentPartPr>
            <p14:xfrm>
              <a:off x="8375381" y="1055495"/>
              <a:ext cx="248040" cy="687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1883075-99AF-42BA-A7B7-01CD3B65F77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71061" y="1051175"/>
                <a:ext cx="2566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285678F-5EAC-4724-98EA-362787ADD68B}"/>
                  </a:ext>
                </a:extLst>
              </p14:cNvPr>
              <p14:cNvContentPartPr/>
              <p14:nvPr/>
            </p14:nvContentPartPr>
            <p14:xfrm>
              <a:off x="8574461" y="907535"/>
              <a:ext cx="152280" cy="3600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285678F-5EAC-4724-98EA-362787ADD68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70141" y="903215"/>
                <a:ext cx="16092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0B8D184-59C4-49D1-BA67-353F87CB4660}"/>
                  </a:ext>
                </a:extLst>
              </p14:cNvPr>
              <p14:cNvContentPartPr/>
              <p14:nvPr/>
            </p14:nvContentPartPr>
            <p14:xfrm>
              <a:off x="7268741" y="920855"/>
              <a:ext cx="172440" cy="453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0B8D184-59C4-49D1-BA67-353F87CB466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64421" y="916535"/>
                <a:ext cx="18108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996452C-63C8-406C-AFC8-A0230BC5ADA5}"/>
                  </a:ext>
                </a:extLst>
              </p14:cNvPr>
              <p14:cNvContentPartPr/>
              <p14:nvPr/>
            </p14:nvContentPartPr>
            <p14:xfrm>
              <a:off x="7527941" y="640415"/>
              <a:ext cx="65160" cy="1346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996452C-63C8-406C-AFC8-A0230BC5ADA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23621" y="636095"/>
                <a:ext cx="738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C8D319F-2100-44A6-ACB5-0AE0A3E0EACB}"/>
                  </a:ext>
                </a:extLst>
              </p14:cNvPr>
              <p14:cNvContentPartPr/>
              <p14:nvPr/>
            </p14:nvContentPartPr>
            <p14:xfrm>
              <a:off x="7628741" y="697295"/>
              <a:ext cx="112680" cy="680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C8D319F-2100-44A6-ACB5-0AE0A3E0EA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24421" y="692975"/>
                <a:ext cx="121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8C86C504-E52C-4467-A19D-8A8A78EF2F25}"/>
                  </a:ext>
                </a:extLst>
              </p14:cNvPr>
              <p14:cNvContentPartPr/>
              <p14:nvPr/>
            </p14:nvContentPartPr>
            <p14:xfrm>
              <a:off x="7729901" y="655175"/>
              <a:ext cx="95760" cy="820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C86C504-E52C-4467-A19D-8A8A78EF2F2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25581" y="650855"/>
                <a:ext cx="104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A95D00A-72DD-4FE3-8AEA-E7D6A1C2CA5E}"/>
                  </a:ext>
                </a:extLst>
              </p14:cNvPr>
              <p14:cNvContentPartPr/>
              <p14:nvPr/>
            </p14:nvContentPartPr>
            <p14:xfrm>
              <a:off x="7854461" y="641495"/>
              <a:ext cx="61920" cy="91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A95D00A-72DD-4FE3-8AEA-E7D6A1C2CA5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50141" y="637175"/>
                <a:ext cx="70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FE5BC99-56D1-465B-A7F8-56CA0B097A09}"/>
                  </a:ext>
                </a:extLst>
              </p14:cNvPr>
              <p14:cNvContentPartPr/>
              <p14:nvPr/>
            </p14:nvContentPartPr>
            <p14:xfrm>
              <a:off x="7940501" y="628895"/>
              <a:ext cx="150840" cy="637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FE5BC99-56D1-465B-A7F8-56CA0B097A0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36181" y="624575"/>
                <a:ext cx="1594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4762FEB-F273-41A1-AA99-7CAB444C81C8}"/>
                  </a:ext>
                </a:extLst>
              </p14:cNvPr>
              <p14:cNvContentPartPr/>
              <p14:nvPr/>
            </p14:nvContentPartPr>
            <p14:xfrm>
              <a:off x="8247221" y="572735"/>
              <a:ext cx="258480" cy="115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4762FEB-F273-41A1-AA99-7CAB444C81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242901" y="568415"/>
                <a:ext cx="267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88A4AAD-22E2-4A6A-B43D-0F4ACEC56DB3}"/>
                  </a:ext>
                </a:extLst>
              </p14:cNvPr>
              <p14:cNvContentPartPr/>
              <p14:nvPr/>
            </p14:nvContentPartPr>
            <p14:xfrm>
              <a:off x="8647541" y="562295"/>
              <a:ext cx="86760" cy="61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88A4AAD-22E2-4A6A-B43D-0F4ACEC56DB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643221" y="557975"/>
                <a:ext cx="954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95DC7ED-56CF-4307-A095-4D2FDD10F7E3}"/>
                  </a:ext>
                </a:extLst>
              </p14:cNvPr>
              <p14:cNvContentPartPr/>
              <p14:nvPr/>
            </p14:nvContentPartPr>
            <p14:xfrm>
              <a:off x="8678861" y="494975"/>
              <a:ext cx="137520" cy="1540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95DC7ED-56CF-4307-A095-4D2FDD10F7E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74541" y="490655"/>
                <a:ext cx="146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BB279EE-03A6-4B37-9133-F35F35370D30}"/>
                  </a:ext>
                </a:extLst>
              </p14:cNvPr>
              <p14:cNvContentPartPr/>
              <p14:nvPr/>
            </p14:nvContentPartPr>
            <p14:xfrm>
              <a:off x="8717021" y="535655"/>
              <a:ext cx="123120" cy="216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BB279EE-03A6-4B37-9133-F35F35370D3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12701" y="531335"/>
                <a:ext cx="131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9F65D29-37E1-4DC2-9F64-C0C3222A9359}"/>
                  </a:ext>
                </a:extLst>
              </p14:cNvPr>
              <p14:cNvContentPartPr/>
              <p14:nvPr/>
            </p14:nvContentPartPr>
            <p14:xfrm>
              <a:off x="8735021" y="574535"/>
              <a:ext cx="247680" cy="65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9F65D29-37E1-4DC2-9F64-C0C3222A935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730701" y="570215"/>
                <a:ext cx="2563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5C032CD-647F-4B84-AA6A-185DFD1772F1}"/>
                  </a:ext>
                </a:extLst>
              </p14:cNvPr>
              <p14:cNvContentPartPr/>
              <p14:nvPr/>
            </p14:nvContentPartPr>
            <p14:xfrm>
              <a:off x="8974781" y="464015"/>
              <a:ext cx="29160" cy="1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5C032CD-647F-4B84-AA6A-185DFD1772F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70461" y="459695"/>
                <a:ext cx="3780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5BE500D-EE54-4439-A01E-AF55E648B2B5}"/>
                  </a:ext>
                </a:extLst>
              </p14:cNvPr>
              <p14:cNvContentPartPr/>
              <p14:nvPr/>
            </p14:nvContentPartPr>
            <p14:xfrm>
              <a:off x="9016181" y="425855"/>
              <a:ext cx="187920" cy="2332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5BE500D-EE54-4439-A01E-AF55E648B2B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011861" y="421535"/>
                <a:ext cx="1965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1691D598-7930-42C8-89F6-4012032F0C6E}"/>
                  </a:ext>
                </a:extLst>
              </p14:cNvPr>
              <p14:cNvContentPartPr/>
              <p14:nvPr/>
            </p14:nvContentPartPr>
            <p14:xfrm>
              <a:off x="9209861" y="381935"/>
              <a:ext cx="83520" cy="1670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1691D598-7930-42C8-89F6-4012032F0C6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205541" y="377615"/>
                <a:ext cx="921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D42D269-09EC-42B6-B1F0-F93EF65B6318}"/>
                  </a:ext>
                </a:extLst>
              </p14:cNvPr>
              <p14:cNvContentPartPr/>
              <p14:nvPr/>
            </p14:nvContentPartPr>
            <p14:xfrm>
              <a:off x="9327941" y="393095"/>
              <a:ext cx="27720" cy="1494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D42D269-09EC-42B6-B1F0-F93EF65B631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323621" y="388775"/>
                <a:ext cx="36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B84DD23-91E3-4124-B1F7-8E83EC258F79}"/>
                  </a:ext>
                </a:extLst>
              </p14:cNvPr>
              <p14:cNvContentPartPr/>
              <p14:nvPr/>
            </p14:nvContentPartPr>
            <p14:xfrm>
              <a:off x="9386981" y="342335"/>
              <a:ext cx="192240" cy="1818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B84DD23-91E3-4124-B1F7-8E83EC258F7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382661" y="338015"/>
                <a:ext cx="2008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2ED2F74-6D1A-43BF-8378-A1E1B41C689A}"/>
                  </a:ext>
                </a:extLst>
              </p14:cNvPr>
              <p14:cNvContentPartPr/>
              <p14:nvPr/>
            </p14:nvContentPartPr>
            <p14:xfrm>
              <a:off x="9442781" y="306695"/>
              <a:ext cx="24840" cy="61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2ED2F74-6D1A-43BF-8378-A1E1B41C689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438461" y="302375"/>
                <a:ext cx="334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FA11D10-F3CC-440F-8477-5133E3D4ACED}"/>
                  </a:ext>
                </a:extLst>
              </p14:cNvPr>
              <p14:cNvContentPartPr/>
              <p14:nvPr/>
            </p14:nvContentPartPr>
            <p14:xfrm>
              <a:off x="9700541" y="305615"/>
              <a:ext cx="130320" cy="1720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FA11D10-F3CC-440F-8477-5133E3D4ACE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696221" y="301295"/>
                <a:ext cx="1389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8754DCB-B134-425F-B497-14783F27B190}"/>
                  </a:ext>
                </a:extLst>
              </p14:cNvPr>
              <p14:cNvContentPartPr/>
              <p14:nvPr/>
            </p14:nvContentPartPr>
            <p14:xfrm>
              <a:off x="9860381" y="258455"/>
              <a:ext cx="408960" cy="1969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8754DCB-B134-425F-B497-14783F27B19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856061" y="254135"/>
                <a:ext cx="4176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85C1A42-0352-4450-BB75-71C132A5BD0A}"/>
                  </a:ext>
                </a:extLst>
              </p14:cNvPr>
              <p14:cNvContentPartPr/>
              <p14:nvPr/>
            </p14:nvContentPartPr>
            <p14:xfrm>
              <a:off x="10379861" y="242255"/>
              <a:ext cx="315360" cy="1148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85C1A42-0352-4450-BB75-71C132A5BD0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375541" y="237935"/>
                <a:ext cx="324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F644E8B-AEFB-4167-9964-ECB0B2B4151B}"/>
                  </a:ext>
                </a:extLst>
              </p14:cNvPr>
              <p14:cNvContentPartPr/>
              <p14:nvPr/>
            </p14:nvContentPartPr>
            <p14:xfrm>
              <a:off x="10720421" y="214535"/>
              <a:ext cx="141120" cy="2512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F644E8B-AEFB-4167-9964-ECB0B2B415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716101" y="210215"/>
                <a:ext cx="1497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653C4AB-B9AB-40B2-9B09-B622ED94615E}"/>
                  </a:ext>
                </a:extLst>
              </p14:cNvPr>
              <p14:cNvContentPartPr/>
              <p14:nvPr/>
            </p14:nvContentPartPr>
            <p14:xfrm>
              <a:off x="10896101" y="147215"/>
              <a:ext cx="22320" cy="1818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653C4AB-B9AB-40B2-9B09-B622ED94615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891781" y="142895"/>
                <a:ext cx="309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403F810-2677-4CEF-893D-6586A0541F25}"/>
                  </a:ext>
                </a:extLst>
              </p14:cNvPr>
              <p14:cNvContentPartPr/>
              <p14:nvPr/>
            </p14:nvContentPartPr>
            <p14:xfrm>
              <a:off x="7323461" y="218135"/>
              <a:ext cx="4088520" cy="650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403F810-2677-4CEF-893D-6586A0541F2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319141" y="213815"/>
                <a:ext cx="409716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6941" name="Freihand 166940">
                <a:extLst>
                  <a:ext uri="{FF2B5EF4-FFF2-40B4-BE49-F238E27FC236}">
                    <a16:creationId xmlns:a16="http://schemas.microsoft.com/office/drawing/2014/main" id="{1C9CD509-A1AB-4D7D-BA23-99C267872C0C}"/>
                  </a:ext>
                </a:extLst>
              </p14:cNvPr>
              <p14:cNvContentPartPr/>
              <p14:nvPr/>
            </p14:nvContentPartPr>
            <p14:xfrm>
              <a:off x="844181" y="2328815"/>
              <a:ext cx="470160" cy="382680"/>
            </p14:xfrm>
          </p:contentPart>
        </mc:Choice>
        <mc:Fallback xmlns="">
          <p:pic>
            <p:nvPicPr>
              <p:cNvPr id="166941" name="Freihand 166940">
                <a:extLst>
                  <a:ext uri="{FF2B5EF4-FFF2-40B4-BE49-F238E27FC236}">
                    <a16:creationId xmlns:a16="http://schemas.microsoft.com/office/drawing/2014/main" id="{1C9CD509-A1AB-4D7D-BA23-99C267872C0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39861" y="2324495"/>
                <a:ext cx="4788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66951" name="Freihand 166950">
                <a:extLst>
                  <a:ext uri="{FF2B5EF4-FFF2-40B4-BE49-F238E27FC236}">
                    <a16:creationId xmlns:a16="http://schemas.microsoft.com/office/drawing/2014/main" id="{3385C5E7-BDA0-4378-B71B-941208EFD29B}"/>
                  </a:ext>
                </a:extLst>
              </p14:cNvPr>
              <p14:cNvContentPartPr/>
              <p14:nvPr/>
            </p14:nvContentPartPr>
            <p14:xfrm>
              <a:off x="4751981" y="2659295"/>
              <a:ext cx="714960" cy="37440"/>
            </p14:xfrm>
          </p:contentPart>
        </mc:Choice>
        <mc:Fallback xmlns="">
          <p:pic>
            <p:nvPicPr>
              <p:cNvPr id="166951" name="Freihand 166950">
                <a:extLst>
                  <a:ext uri="{FF2B5EF4-FFF2-40B4-BE49-F238E27FC236}">
                    <a16:creationId xmlns:a16="http://schemas.microsoft.com/office/drawing/2014/main" id="{3385C5E7-BDA0-4378-B71B-941208EFD29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47661" y="2654975"/>
                <a:ext cx="723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67064" name="Freihand 167063">
                <a:extLst>
                  <a:ext uri="{FF2B5EF4-FFF2-40B4-BE49-F238E27FC236}">
                    <a16:creationId xmlns:a16="http://schemas.microsoft.com/office/drawing/2014/main" id="{F7444297-2212-4175-B6D3-B001B48CE0A4}"/>
                  </a:ext>
                </a:extLst>
              </p14:cNvPr>
              <p14:cNvContentPartPr/>
              <p14:nvPr/>
            </p14:nvContentPartPr>
            <p14:xfrm>
              <a:off x="9852461" y="3061415"/>
              <a:ext cx="201960" cy="243360"/>
            </p14:xfrm>
          </p:contentPart>
        </mc:Choice>
        <mc:Fallback xmlns="">
          <p:pic>
            <p:nvPicPr>
              <p:cNvPr id="167064" name="Freihand 167063">
                <a:extLst>
                  <a:ext uri="{FF2B5EF4-FFF2-40B4-BE49-F238E27FC236}">
                    <a16:creationId xmlns:a16="http://schemas.microsoft.com/office/drawing/2014/main" id="{F7444297-2212-4175-B6D3-B001B48CE0A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848141" y="3057095"/>
                <a:ext cx="2106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67066" name="Freihand 167065">
                <a:extLst>
                  <a:ext uri="{FF2B5EF4-FFF2-40B4-BE49-F238E27FC236}">
                    <a16:creationId xmlns:a16="http://schemas.microsoft.com/office/drawing/2014/main" id="{1E5AC7CA-5139-481F-A9A3-0F94AB32E04C}"/>
                  </a:ext>
                </a:extLst>
              </p14:cNvPr>
              <p14:cNvContentPartPr/>
              <p14:nvPr/>
            </p14:nvContentPartPr>
            <p14:xfrm>
              <a:off x="9924821" y="3011375"/>
              <a:ext cx="171720" cy="359640"/>
            </p14:xfrm>
          </p:contentPart>
        </mc:Choice>
        <mc:Fallback xmlns="">
          <p:pic>
            <p:nvPicPr>
              <p:cNvPr id="167066" name="Freihand 167065">
                <a:extLst>
                  <a:ext uri="{FF2B5EF4-FFF2-40B4-BE49-F238E27FC236}">
                    <a16:creationId xmlns:a16="http://schemas.microsoft.com/office/drawing/2014/main" id="{1E5AC7CA-5139-481F-A9A3-0F94AB32E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20501" y="3007055"/>
                <a:ext cx="18036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67067" name="Freihand 167066">
                <a:extLst>
                  <a:ext uri="{FF2B5EF4-FFF2-40B4-BE49-F238E27FC236}">
                    <a16:creationId xmlns:a16="http://schemas.microsoft.com/office/drawing/2014/main" id="{013890ED-79CA-4EC0-8583-FA2344F828D0}"/>
                  </a:ext>
                </a:extLst>
              </p14:cNvPr>
              <p14:cNvContentPartPr/>
              <p14:nvPr/>
            </p14:nvContentPartPr>
            <p14:xfrm>
              <a:off x="9836261" y="2989775"/>
              <a:ext cx="203760" cy="234360"/>
            </p14:xfrm>
          </p:contentPart>
        </mc:Choice>
        <mc:Fallback xmlns="">
          <p:pic>
            <p:nvPicPr>
              <p:cNvPr id="167067" name="Freihand 167066">
                <a:extLst>
                  <a:ext uri="{FF2B5EF4-FFF2-40B4-BE49-F238E27FC236}">
                    <a16:creationId xmlns:a16="http://schemas.microsoft.com/office/drawing/2014/main" id="{013890ED-79CA-4EC0-8583-FA2344F828D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831941" y="2985455"/>
                <a:ext cx="2124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67069" name="Freihand 167068">
                <a:extLst>
                  <a:ext uri="{FF2B5EF4-FFF2-40B4-BE49-F238E27FC236}">
                    <a16:creationId xmlns:a16="http://schemas.microsoft.com/office/drawing/2014/main" id="{38B54A54-8819-40B9-81CC-9EBA92E18794}"/>
                  </a:ext>
                </a:extLst>
              </p14:cNvPr>
              <p14:cNvContentPartPr/>
              <p14:nvPr/>
            </p14:nvContentPartPr>
            <p14:xfrm>
              <a:off x="10458341" y="2950895"/>
              <a:ext cx="476640" cy="160200"/>
            </p14:xfrm>
          </p:contentPart>
        </mc:Choice>
        <mc:Fallback xmlns="">
          <p:pic>
            <p:nvPicPr>
              <p:cNvPr id="167069" name="Freihand 167068">
                <a:extLst>
                  <a:ext uri="{FF2B5EF4-FFF2-40B4-BE49-F238E27FC236}">
                    <a16:creationId xmlns:a16="http://schemas.microsoft.com/office/drawing/2014/main" id="{38B54A54-8819-40B9-81CC-9EBA92E1879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454021" y="2946575"/>
                <a:ext cx="485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6943" name="Freihand 166942">
                <a:extLst>
                  <a:ext uri="{FF2B5EF4-FFF2-40B4-BE49-F238E27FC236}">
                    <a16:creationId xmlns:a16="http://schemas.microsoft.com/office/drawing/2014/main" id="{9A0769DB-1112-451F-9C52-810235FAED68}"/>
                  </a:ext>
                </a:extLst>
              </p14:cNvPr>
              <p14:cNvContentPartPr/>
              <p14:nvPr/>
            </p14:nvContentPartPr>
            <p14:xfrm>
              <a:off x="874781" y="2395415"/>
              <a:ext cx="245160" cy="292320"/>
            </p14:xfrm>
          </p:contentPart>
        </mc:Choice>
        <mc:Fallback xmlns="">
          <p:pic>
            <p:nvPicPr>
              <p:cNvPr id="166943" name="Freihand 166942">
                <a:extLst>
                  <a:ext uri="{FF2B5EF4-FFF2-40B4-BE49-F238E27FC236}">
                    <a16:creationId xmlns:a16="http://schemas.microsoft.com/office/drawing/2014/main" id="{9A0769DB-1112-451F-9C52-810235FAED6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0461" y="2391095"/>
                <a:ext cx="2538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66944" name="Freihand 166943">
                <a:extLst>
                  <a:ext uri="{FF2B5EF4-FFF2-40B4-BE49-F238E27FC236}">
                    <a16:creationId xmlns:a16="http://schemas.microsoft.com/office/drawing/2014/main" id="{143903F9-9F75-4286-8283-E74D7CEA28E8}"/>
                  </a:ext>
                </a:extLst>
              </p14:cNvPr>
              <p14:cNvContentPartPr/>
              <p14:nvPr/>
            </p14:nvContentPartPr>
            <p14:xfrm>
              <a:off x="5695541" y="2656415"/>
              <a:ext cx="64080" cy="5760"/>
            </p14:xfrm>
          </p:contentPart>
        </mc:Choice>
        <mc:Fallback xmlns="">
          <p:pic>
            <p:nvPicPr>
              <p:cNvPr id="166944" name="Freihand 166943">
                <a:extLst>
                  <a:ext uri="{FF2B5EF4-FFF2-40B4-BE49-F238E27FC236}">
                    <a16:creationId xmlns:a16="http://schemas.microsoft.com/office/drawing/2014/main" id="{143903F9-9F75-4286-8283-E74D7CEA28E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691221" y="2652095"/>
                <a:ext cx="727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6945" name="Freihand 166944">
                <a:extLst>
                  <a:ext uri="{FF2B5EF4-FFF2-40B4-BE49-F238E27FC236}">
                    <a16:creationId xmlns:a16="http://schemas.microsoft.com/office/drawing/2014/main" id="{EDB610AC-E688-4C9C-A58E-7B9BBE6DB739}"/>
                  </a:ext>
                </a:extLst>
              </p14:cNvPr>
              <p14:cNvContentPartPr/>
              <p14:nvPr/>
            </p14:nvContentPartPr>
            <p14:xfrm>
              <a:off x="5476661" y="2595215"/>
              <a:ext cx="2047680" cy="83880"/>
            </p14:xfrm>
          </p:contentPart>
        </mc:Choice>
        <mc:Fallback xmlns="">
          <p:pic>
            <p:nvPicPr>
              <p:cNvPr id="166945" name="Freihand 166944">
                <a:extLst>
                  <a:ext uri="{FF2B5EF4-FFF2-40B4-BE49-F238E27FC236}">
                    <a16:creationId xmlns:a16="http://schemas.microsoft.com/office/drawing/2014/main" id="{EDB610AC-E688-4C9C-A58E-7B9BBE6DB73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472341" y="2590895"/>
                <a:ext cx="20563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66998" name="Freihand 166997">
                <a:extLst>
                  <a:ext uri="{FF2B5EF4-FFF2-40B4-BE49-F238E27FC236}">
                    <a16:creationId xmlns:a16="http://schemas.microsoft.com/office/drawing/2014/main" id="{718282B7-48E2-4144-A13D-D395929AB439}"/>
                  </a:ext>
                </a:extLst>
              </p14:cNvPr>
              <p14:cNvContentPartPr/>
              <p14:nvPr/>
            </p14:nvContentPartPr>
            <p14:xfrm>
              <a:off x="5318621" y="2912735"/>
              <a:ext cx="134640" cy="114840"/>
            </p14:xfrm>
          </p:contentPart>
        </mc:Choice>
        <mc:Fallback xmlns="">
          <p:pic>
            <p:nvPicPr>
              <p:cNvPr id="166998" name="Freihand 166997">
                <a:extLst>
                  <a:ext uri="{FF2B5EF4-FFF2-40B4-BE49-F238E27FC236}">
                    <a16:creationId xmlns:a16="http://schemas.microsoft.com/office/drawing/2014/main" id="{718282B7-48E2-4144-A13D-D395929AB43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314301" y="2908415"/>
                <a:ext cx="1432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6999" name="Freihand 166998">
                <a:extLst>
                  <a:ext uri="{FF2B5EF4-FFF2-40B4-BE49-F238E27FC236}">
                    <a16:creationId xmlns:a16="http://schemas.microsoft.com/office/drawing/2014/main" id="{665727ED-7F04-4A0A-9AC0-9A886E49F43D}"/>
                  </a:ext>
                </a:extLst>
              </p14:cNvPr>
              <p14:cNvContentPartPr/>
              <p14:nvPr/>
            </p14:nvContentPartPr>
            <p14:xfrm>
              <a:off x="5417981" y="2998415"/>
              <a:ext cx="70560" cy="83880"/>
            </p14:xfrm>
          </p:contentPart>
        </mc:Choice>
        <mc:Fallback xmlns="">
          <p:pic>
            <p:nvPicPr>
              <p:cNvPr id="166999" name="Freihand 166998">
                <a:extLst>
                  <a:ext uri="{FF2B5EF4-FFF2-40B4-BE49-F238E27FC236}">
                    <a16:creationId xmlns:a16="http://schemas.microsoft.com/office/drawing/2014/main" id="{665727ED-7F04-4A0A-9AC0-9A886E49F43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413661" y="2994095"/>
                <a:ext cx="792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7000" name="Freihand 166999">
                <a:extLst>
                  <a:ext uri="{FF2B5EF4-FFF2-40B4-BE49-F238E27FC236}">
                    <a16:creationId xmlns:a16="http://schemas.microsoft.com/office/drawing/2014/main" id="{0920AFBE-F64A-43BB-898D-BF1E857F5ABC}"/>
                  </a:ext>
                </a:extLst>
              </p14:cNvPr>
              <p14:cNvContentPartPr/>
              <p14:nvPr/>
            </p14:nvContentPartPr>
            <p14:xfrm>
              <a:off x="5592581" y="2923535"/>
              <a:ext cx="175320" cy="12960"/>
            </p14:xfrm>
          </p:contentPart>
        </mc:Choice>
        <mc:Fallback xmlns="">
          <p:pic>
            <p:nvPicPr>
              <p:cNvPr id="167000" name="Freihand 166999">
                <a:extLst>
                  <a:ext uri="{FF2B5EF4-FFF2-40B4-BE49-F238E27FC236}">
                    <a16:creationId xmlns:a16="http://schemas.microsoft.com/office/drawing/2014/main" id="{0920AFBE-F64A-43BB-898D-BF1E857F5A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588261" y="2919215"/>
                <a:ext cx="183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7001" name="Freihand 167000">
                <a:extLst>
                  <a:ext uri="{FF2B5EF4-FFF2-40B4-BE49-F238E27FC236}">
                    <a16:creationId xmlns:a16="http://schemas.microsoft.com/office/drawing/2014/main" id="{E1B9FB6A-D846-4827-8DC2-6E7254FEDDE9}"/>
                  </a:ext>
                </a:extLst>
              </p14:cNvPr>
              <p14:cNvContentPartPr/>
              <p14:nvPr/>
            </p14:nvContentPartPr>
            <p14:xfrm>
              <a:off x="5498261" y="2927855"/>
              <a:ext cx="250920" cy="58680"/>
            </p14:xfrm>
          </p:contentPart>
        </mc:Choice>
        <mc:Fallback xmlns="">
          <p:pic>
            <p:nvPicPr>
              <p:cNvPr id="167001" name="Freihand 167000">
                <a:extLst>
                  <a:ext uri="{FF2B5EF4-FFF2-40B4-BE49-F238E27FC236}">
                    <a16:creationId xmlns:a16="http://schemas.microsoft.com/office/drawing/2014/main" id="{E1B9FB6A-D846-4827-8DC2-6E7254FEDDE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93941" y="2923535"/>
                <a:ext cx="259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7002" name="Freihand 167001">
                <a:extLst>
                  <a:ext uri="{FF2B5EF4-FFF2-40B4-BE49-F238E27FC236}">
                    <a16:creationId xmlns:a16="http://schemas.microsoft.com/office/drawing/2014/main" id="{53F92BB0-5344-4827-BFAD-11E693A97676}"/>
                  </a:ext>
                </a:extLst>
              </p14:cNvPr>
              <p14:cNvContentPartPr/>
              <p14:nvPr/>
            </p14:nvContentPartPr>
            <p14:xfrm>
              <a:off x="5535341" y="3012095"/>
              <a:ext cx="14400" cy="11880"/>
            </p14:xfrm>
          </p:contentPart>
        </mc:Choice>
        <mc:Fallback xmlns="">
          <p:pic>
            <p:nvPicPr>
              <p:cNvPr id="167002" name="Freihand 167001">
                <a:extLst>
                  <a:ext uri="{FF2B5EF4-FFF2-40B4-BE49-F238E27FC236}">
                    <a16:creationId xmlns:a16="http://schemas.microsoft.com/office/drawing/2014/main" id="{53F92BB0-5344-4827-BFAD-11E693A9767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31021" y="3007775"/>
                <a:ext cx="230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7003" name="Freihand 167002">
                <a:extLst>
                  <a:ext uri="{FF2B5EF4-FFF2-40B4-BE49-F238E27FC236}">
                    <a16:creationId xmlns:a16="http://schemas.microsoft.com/office/drawing/2014/main" id="{1C9ABD9A-86B7-4C06-BDD7-ABEDA78F18D6}"/>
                  </a:ext>
                </a:extLst>
              </p14:cNvPr>
              <p14:cNvContentPartPr/>
              <p14:nvPr/>
            </p14:nvContentPartPr>
            <p14:xfrm>
              <a:off x="5933861" y="2852615"/>
              <a:ext cx="31320" cy="129240"/>
            </p14:xfrm>
          </p:contentPart>
        </mc:Choice>
        <mc:Fallback xmlns="">
          <p:pic>
            <p:nvPicPr>
              <p:cNvPr id="167003" name="Freihand 167002">
                <a:extLst>
                  <a:ext uri="{FF2B5EF4-FFF2-40B4-BE49-F238E27FC236}">
                    <a16:creationId xmlns:a16="http://schemas.microsoft.com/office/drawing/2014/main" id="{1C9ABD9A-86B7-4C06-BDD7-ABEDA78F18D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29541" y="2848295"/>
                <a:ext cx="399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7004" name="Freihand 167003">
                <a:extLst>
                  <a:ext uri="{FF2B5EF4-FFF2-40B4-BE49-F238E27FC236}">
                    <a16:creationId xmlns:a16="http://schemas.microsoft.com/office/drawing/2014/main" id="{3F402F51-200D-4E85-877D-A987CAA67990}"/>
                  </a:ext>
                </a:extLst>
              </p14:cNvPr>
              <p14:cNvContentPartPr/>
              <p14:nvPr/>
            </p14:nvContentPartPr>
            <p14:xfrm>
              <a:off x="5919821" y="2848655"/>
              <a:ext cx="131400" cy="81000"/>
            </p14:xfrm>
          </p:contentPart>
        </mc:Choice>
        <mc:Fallback xmlns="">
          <p:pic>
            <p:nvPicPr>
              <p:cNvPr id="167004" name="Freihand 167003">
                <a:extLst>
                  <a:ext uri="{FF2B5EF4-FFF2-40B4-BE49-F238E27FC236}">
                    <a16:creationId xmlns:a16="http://schemas.microsoft.com/office/drawing/2014/main" id="{3F402F51-200D-4E85-877D-A987CAA6799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15501" y="2844335"/>
                <a:ext cx="1400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7005" name="Freihand 167004">
                <a:extLst>
                  <a:ext uri="{FF2B5EF4-FFF2-40B4-BE49-F238E27FC236}">
                    <a16:creationId xmlns:a16="http://schemas.microsoft.com/office/drawing/2014/main" id="{DECA626E-0BCF-4A70-8447-6631F20B6A9A}"/>
                  </a:ext>
                </a:extLst>
              </p14:cNvPr>
              <p14:cNvContentPartPr/>
              <p14:nvPr/>
            </p14:nvContentPartPr>
            <p14:xfrm>
              <a:off x="5950061" y="2885735"/>
              <a:ext cx="184680" cy="109800"/>
            </p14:xfrm>
          </p:contentPart>
        </mc:Choice>
        <mc:Fallback xmlns="">
          <p:pic>
            <p:nvPicPr>
              <p:cNvPr id="167005" name="Freihand 167004">
                <a:extLst>
                  <a:ext uri="{FF2B5EF4-FFF2-40B4-BE49-F238E27FC236}">
                    <a16:creationId xmlns:a16="http://schemas.microsoft.com/office/drawing/2014/main" id="{DECA626E-0BCF-4A70-8447-6631F20B6A9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45741" y="2881415"/>
                <a:ext cx="1933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7006" name="Freihand 167005">
                <a:extLst>
                  <a:ext uri="{FF2B5EF4-FFF2-40B4-BE49-F238E27FC236}">
                    <a16:creationId xmlns:a16="http://schemas.microsoft.com/office/drawing/2014/main" id="{D8BB91D8-5B9C-4CFD-A064-88C1C19FBB67}"/>
                  </a:ext>
                </a:extLst>
              </p14:cNvPr>
              <p14:cNvContentPartPr/>
              <p14:nvPr/>
            </p14:nvContentPartPr>
            <p14:xfrm>
              <a:off x="6065621" y="2875295"/>
              <a:ext cx="102600" cy="123120"/>
            </p14:xfrm>
          </p:contentPart>
        </mc:Choice>
        <mc:Fallback xmlns="">
          <p:pic>
            <p:nvPicPr>
              <p:cNvPr id="167006" name="Freihand 167005">
                <a:extLst>
                  <a:ext uri="{FF2B5EF4-FFF2-40B4-BE49-F238E27FC236}">
                    <a16:creationId xmlns:a16="http://schemas.microsoft.com/office/drawing/2014/main" id="{D8BB91D8-5B9C-4CFD-A064-88C1C19FBB6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061301" y="2870975"/>
                <a:ext cx="1112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7007" name="Freihand 167006">
                <a:extLst>
                  <a:ext uri="{FF2B5EF4-FFF2-40B4-BE49-F238E27FC236}">
                    <a16:creationId xmlns:a16="http://schemas.microsoft.com/office/drawing/2014/main" id="{DB3E6142-CAE6-4F33-BA70-9CF4EA35A456}"/>
                  </a:ext>
                </a:extLst>
              </p14:cNvPr>
              <p14:cNvContentPartPr/>
              <p14:nvPr/>
            </p14:nvContentPartPr>
            <p14:xfrm>
              <a:off x="6078581" y="2900135"/>
              <a:ext cx="168120" cy="51480"/>
            </p14:xfrm>
          </p:contentPart>
        </mc:Choice>
        <mc:Fallback xmlns="">
          <p:pic>
            <p:nvPicPr>
              <p:cNvPr id="167007" name="Freihand 167006">
                <a:extLst>
                  <a:ext uri="{FF2B5EF4-FFF2-40B4-BE49-F238E27FC236}">
                    <a16:creationId xmlns:a16="http://schemas.microsoft.com/office/drawing/2014/main" id="{DB3E6142-CAE6-4F33-BA70-9CF4EA35A45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074261" y="2895815"/>
                <a:ext cx="1767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7008" name="Freihand 167007">
                <a:extLst>
                  <a:ext uri="{FF2B5EF4-FFF2-40B4-BE49-F238E27FC236}">
                    <a16:creationId xmlns:a16="http://schemas.microsoft.com/office/drawing/2014/main" id="{6E52C2F5-9499-48C7-BEE1-B39DB55C99A3}"/>
                  </a:ext>
                </a:extLst>
              </p14:cNvPr>
              <p14:cNvContentPartPr/>
              <p14:nvPr/>
            </p14:nvContentPartPr>
            <p14:xfrm>
              <a:off x="6248861" y="2817695"/>
              <a:ext cx="15120" cy="28080"/>
            </p14:xfrm>
          </p:contentPart>
        </mc:Choice>
        <mc:Fallback xmlns="">
          <p:pic>
            <p:nvPicPr>
              <p:cNvPr id="167008" name="Freihand 167007">
                <a:extLst>
                  <a:ext uri="{FF2B5EF4-FFF2-40B4-BE49-F238E27FC236}">
                    <a16:creationId xmlns:a16="http://schemas.microsoft.com/office/drawing/2014/main" id="{6E52C2F5-9499-48C7-BEE1-B39DB55C99A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244541" y="2813375"/>
                <a:ext cx="23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7009" name="Freihand 167008">
                <a:extLst>
                  <a:ext uri="{FF2B5EF4-FFF2-40B4-BE49-F238E27FC236}">
                    <a16:creationId xmlns:a16="http://schemas.microsoft.com/office/drawing/2014/main" id="{BC9CDCF0-706F-40E7-BEE4-534261D2682C}"/>
                  </a:ext>
                </a:extLst>
              </p14:cNvPr>
              <p14:cNvContentPartPr/>
              <p14:nvPr/>
            </p14:nvContentPartPr>
            <p14:xfrm>
              <a:off x="6256421" y="2871695"/>
              <a:ext cx="84240" cy="96480"/>
            </p14:xfrm>
          </p:contentPart>
        </mc:Choice>
        <mc:Fallback xmlns="">
          <p:pic>
            <p:nvPicPr>
              <p:cNvPr id="167009" name="Freihand 167008">
                <a:extLst>
                  <a:ext uri="{FF2B5EF4-FFF2-40B4-BE49-F238E27FC236}">
                    <a16:creationId xmlns:a16="http://schemas.microsoft.com/office/drawing/2014/main" id="{BC9CDCF0-706F-40E7-BEE4-534261D2682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52101" y="2867375"/>
                <a:ext cx="928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7010" name="Freihand 167009">
                <a:extLst>
                  <a:ext uri="{FF2B5EF4-FFF2-40B4-BE49-F238E27FC236}">
                    <a16:creationId xmlns:a16="http://schemas.microsoft.com/office/drawing/2014/main" id="{9089A144-027C-46E3-A369-520CAC8B82BA}"/>
                  </a:ext>
                </a:extLst>
              </p14:cNvPr>
              <p14:cNvContentPartPr/>
              <p14:nvPr/>
            </p14:nvContentPartPr>
            <p14:xfrm>
              <a:off x="6332021" y="2789615"/>
              <a:ext cx="84240" cy="165960"/>
            </p14:xfrm>
          </p:contentPart>
        </mc:Choice>
        <mc:Fallback xmlns="">
          <p:pic>
            <p:nvPicPr>
              <p:cNvPr id="167010" name="Freihand 167009">
                <a:extLst>
                  <a:ext uri="{FF2B5EF4-FFF2-40B4-BE49-F238E27FC236}">
                    <a16:creationId xmlns:a16="http://schemas.microsoft.com/office/drawing/2014/main" id="{9089A144-027C-46E3-A369-520CAC8B82B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327701" y="2785295"/>
                <a:ext cx="928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67011" name="Freihand 167010">
                <a:extLst>
                  <a:ext uri="{FF2B5EF4-FFF2-40B4-BE49-F238E27FC236}">
                    <a16:creationId xmlns:a16="http://schemas.microsoft.com/office/drawing/2014/main" id="{2055487D-1B06-4AFF-A2E6-A49253D49A30}"/>
                  </a:ext>
                </a:extLst>
              </p14:cNvPr>
              <p14:cNvContentPartPr/>
              <p14:nvPr/>
            </p14:nvContentPartPr>
            <p14:xfrm>
              <a:off x="6433541" y="2831015"/>
              <a:ext cx="232560" cy="96840"/>
            </p14:xfrm>
          </p:contentPart>
        </mc:Choice>
        <mc:Fallback xmlns="">
          <p:pic>
            <p:nvPicPr>
              <p:cNvPr id="167011" name="Freihand 167010">
                <a:extLst>
                  <a:ext uri="{FF2B5EF4-FFF2-40B4-BE49-F238E27FC236}">
                    <a16:creationId xmlns:a16="http://schemas.microsoft.com/office/drawing/2014/main" id="{2055487D-1B06-4AFF-A2E6-A49253D49A3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29221" y="2826695"/>
                <a:ext cx="2412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7012" name="Freihand 167011">
                <a:extLst>
                  <a:ext uri="{FF2B5EF4-FFF2-40B4-BE49-F238E27FC236}">
                    <a16:creationId xmlns:a16="http://schemas.microsoft.com/office/drawing/2014/main" id="{DD8AD35F-0987-4910-8148-4F5BD8E60520}"/>
                  </a:ext>
                </a:extLst>
              </p14:cNvPr>
              <p14:cNvContentPartPr/>
              <p14:nvPr/>
            </p14:nvContentPartPr>
            <p14:xfrm>
              <a:off x="6709661" y="2817335"/>
              <a:ext cx="86400" cy="113760"/>
            </p14:xfrm>
          </p:contentPart>
        </mc:Choice>
        <mc:Fallback xmlns="">
          <p:pic>
            <p:nvPicPr>
              <p:cNvPr id="167012" name="Freihand 167011">
                <a:extLst>
                  <a:ext uri="{FF2B5EF4-FFF2-40B4-BE49-F238E27FC236}">
                    <a16:creationId xmlns:a16="http://schemas.microsoft.com/office/drawing/2014/main" id="{DD8AD35F-0987-4910-8148-4F5BD8E6052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05341" y="2813015"/>
                <a:ext cx="950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7013" name="Freihand 167012">
                <a:extLst>
                  <a:ext uri="{FF2B5EF4-FFF2-40B4-BE49-F238E27FC236}">
                    <a16:creationId xmlns:a16="http://schemas.microsoft.com/office/drawing/2014/main" id="{A9B01716-4CE8-4107-8D74-87C2773F942A}"/>
                  </a:ext>
                </a:extLst>
              </p14:cNvPr>
              <p14:cNvContentPartPr/>
              <p14:nvPr/>
            </p14:nvContentPartPr>
            <p14:xfrm>
              <a:off x="6684101" y="2863055"/>
              <a:ext cx="119880" cy="18360"/>
            </p14:xfrm>
          </p:contentPart>
        </mc:Choice>
        <mc:Fallback xmlns="">
          <p:pic>
            <p:nvPicPr>
              <p:cNvPr id="167013" name="Freihand 167012">
                <a:extLst>
                  <a:ext uri="{FF2B5EF4-FFF2-40B4-BE49-F238E27FC236}">
                    <a16:creationId xmlns:a16="http://schemas.microsoft.com/office/drawing/2014/main" id="{A9B01716-4CE8-4107-8D74-87C2773F942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679781" y="2858735"/>
                <a:ext cx="1285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7014" name="Freihand 167013">
                <a:extLst>
                  <a:ext uri="{FF2B5EF4-FFF2-40B4-BE49-F238E27FC236}">
                    <a16:creationId xmlns:a16="http://schemas.microsoft.com/office/drawing/2014/main" id="{F9FE8355-4C4F-4FB4-AC99-78F8D26C89B0}"/>
                  </a:ext>
                </a:extLst>
              </p14:cNvPr>
              <p14:cNvContentPartPr/>
              <p14:nvPr/>
            </p14:nvContentPartPr>
            <p14:xfrm>
              <a:off x="6852581" y="2813375"/>
              <a:ext cx="801720" cy="108000"/>
            </p14:xfrm>
          </p:contentPart>
        </mc:Choice>
        <mc:Fallback xmlns="">
          <p:pic>
            <p:nvPicPr>
              <p:cNvPr id="167014" name="Freihand 167013">
                <a:extLst>
                  <a:ext uri="{FF2B5EF4-FFF2-40B4-BE49-F238E27FC236}">
                    <a16:creationId xmlns:a16="http://schemas.microsoft.com/office/drawing/2014/main" id="{F9FE8355-4C4F-4FB4-AC99-78F8D26C89B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848261" y="2809055"/>
                <a:ext cx="810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7015" name="Freihand 167014">
                <a:extLst>
                  <a:ext uri="{FF2B5EF4-FFF2-40B4-BE49-F238E27FC236}">
                    <a16:creationId xmlns:a16="http://schemas.microsoft.com/office/drawing/2014/main" id="{B89C250A-1EC0-4BE6-800C-B9AA7D954AA4}"/>
                  </a:ext>
                </a:extLst>
              </p14:cNvPr>
              <p14:cNvContentPartPr/>
              <p14:nvPr/>
            </p14:nvContentPartPr>
            <p14:xfrm>
              <a:off x="5328341" y="2672975"/>
              <a:ext cx="1911240" cy="701640"/>
            </p14:xfrm>
          </p:contentPart>
        </mc:Choice>
        <mc:Fallback xmlns="">
          <p:pic>
            <p:nvPicPr>
              <p:cNvPr id="167015" name="Freihand 167014">
                <a:extLst>
                  <a:ext uri="{FF2B5EF4-FFF2-40B4-BE49-F238E27FC236}">
                    <a16:creationId xmlns:a16="http://schemas.microsoft.com/office/drawing/2014/main" id="{B89C250A-1EC0-4BE6-800C-B9AA7D954AA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324021" y="2668655"/>
                <a:ext cx="191988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7016" name="Freihand 167015">
                <a:extLst>
                  <a:ext uri="{FF2B5EF4-FFF2-40B4-BE49-F238E27FC236}">
                    <a16:creationId xmlns:a16="http://schemas.microsoft.com/office/drawing/2014/main" id="{76D479B4-9B1B-45C9-9DD5-257B08758359}"/>
                  </a:ext>
                </a:extLst>
              </p14:cNvPr>
              <p14:cNvContentPartPr/>
              <p14:nvPr/>
            </p14:nvContentPartPr>
            <p14:xfrm>
              <a:off x="6238781" y="2714375"/>
              <a:ext cx="831240" cy="423000"/>
            </p14:xfrm>
          </p:contentPart>
        </mc:Choice>
        <mc:Fallback xmlns="">
          <p:pic>
            <p:nvPicPr>
              <p:cNvPr id="167016" name="Freihand 167015">
                <a:extLst>
                  <a:ext uri="{FF2B5EF4-FFF2-40B4-BE49-F238E27FC236}">
                    <a16:creationId xmlns:a16="http://schemas.microsoft.com/office/drawing/2014/main" id="{76D479B4-9B1B-45C9-9DD5-257B0875835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234461" y="2710055"/>
                <a:ext cx="8398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7017" name="Freihand 167016">
                <a:extLst>
                  <a:ext uri="{FF2B5EF4-FFF2-40B4-BE49-F238E27FC236}">
                    <a16:creationId xmlns:a16="http://schemas.microsoft.com/office/drawing/2014/main" id="{6061B7FE-3099-41DB-96F0-0300BDEE7EDF}"/>
                  </a:ext>
                </a:extLst>
              </p14:cNvPr>
              <p14:cNvContentPartPr/>
              <p14:nvPr/>
            </p14:nvContentPartPr>
            <p14:xfrm>
              <a:off x="7903421" y="2677655"/>
              <a:ext cx="91800" cy="294120"/>
            </p14:xfrm>
          </p:contentPart>
        </mc:Choice>
        <mc:Fallback xmlns="">
          <p:pic>
            <p:nvPicPr>
              <p:cNvPr id="167017" name="Freihand 167016">
                <a:extLst>
                  <a:ext uri="{FF2B5EF4-FFF2-40B4-BE49-F238E27FC236}">
                    <a16:creationId xmlns:a16="http://schemas.microsoft.com/office/drawing/2014/main" id="{6061B7FE-3099-41DB-96F0-0300BDEE7ED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899101" y="2673335"/>
                <a:ext cx="1004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7018" name="Freihand 167017">
                <a:extLst>
                  <a:ext uri="{FF2B5EF4-FFF2-40B4-BE49-F238E27FC236}">
                    <a16:creationId xmlns:a16="http://schemas.microsoft.com/office/drawing/2014/main" id="{6426883C-78F6-4C51-8207-4BD6065E480A}"/>
                  </a:ext>
                </a:extLst>
              </p14:cNvPr>
              <p14:cNvContentPartPr/>
              <p14:nvPr/>
            </p14:nvContentPartPr>
            <p14:xfrm>
              <a:off x="8032301" y="2666495"/>
              <a:ext cx="278280" cy="198360"/>
            </p14:xfrm>
          </p:contentPart>
        </mc:Choice>
        <mc:Fallback xmlns="">
          <p:pic>
            <p:nvPicPr>
              <p:cNvPr id="167018" name="Freihand 167017">
                <a:extLst>
                  <a:ext uri="{FF2B5EF4-FFF2-40B4-BE49-F238E27FC236}">
                    <a16:creationId xmlns:a16="http://schemas.microsoft.com/office/drawing/2014/main" id="{6426883C-78F6-4C51-8207-4BD6065E480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027981" y="2662175"/>
                <a:ext cx="2869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7019" name="Freihand 167018">
                <a:extLst>
                  <a:ext uri="{FF2B5EF4-FFF2-40B4-BE49-F238E27FC236}">
                    <a16:creationId xmlns:a16="http://schemas.microsoft.com/office/drawing/2014/main" id="{1AAAA012-F12C-44EF-8604-0243D3059166}"/>
                  </a:ext>
                </a:extLst>
              </p14:cNvPr>
              <p14:cNvContentPartPr/>
              <p14:nvPr/>
            </p14:nvContentPartPr>
            <p14:xfrm>
              <a:off x="8283221" y="2744255"/>
              <a:ext cx="139320" cy="86040"/>
            </p14:xfrm>
          </p:contentPart>
        </mc:Choice>
        <mc:Fallback xmlns="">
          <p:pic>
            <p:nvPicPr>
              <p:cNvPr id="167019" name="Freihand 167018">
                <a:extLst>
                  <a:ext uri="{FF2B5EF4-FFF2-40B4-BE49-F238E27FC236}">
                    <a16:creationId xmlns:a16="http://schemas.microsoft.com/office/drawing/2014/main" id="{1AAAA012-F12C-44EF-8604-0243D305916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278901" y="2739935"/>
                <a:ext cx="1479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7020" name="Freihand 167019">
                <a:extLst>
                  <a:ext uri="{FF2B5EF4-FFF2-40B4-BE49-F238E27FC236}">
                    <a16:creationId xmlns:a16="http://schemas.microsoft.com/office/drawing/2014/main" id="{6BBFEE48-A27E-4E7F-A94A-7DCFAA4432FE}"/>
                  </a:ext>
                </a:extLst>
              </p14:cNvPr>
              <p14:cNvContentPartPr/>
              <p14:nvPr/>
            </p14:nvContentPartPr>
            <p14:xfrm>
              <a:off x="8440541" y="2595215"/>
              <a:ext cx="242280" cy="221760"/>
            </p14:xfrm>
          </p:contentPart>
        </mc:Choice>
        <mc:Fallback xmlns="">
          <p:pic>
            <p:nvPicPr>
              <p:cNvPr id="167020" name="Freihand 167019">
                <a:extLst>
                  <a:ext uri="{FF2B5EF4-FFF2-40B4-BE49-F238E27FC236}">
                    <a16:creationId xmlns:a16="http://schemas.microsoft.com/office/drawing/2014/main" id="{6BBFEE48-A27E-4E7F-A94A-7DCFAA4432F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436221" y="2590895"/>
                <a:ext cx="2509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7021" name="Freihand 167020">
                <a:extLst>
                  <a:ext uri="{FF2B5EF4-FFF2-40B4-BE49-F238E27FC236}">
                    <a16:creationId xmlns:a16="http://schemas.microsoft.com/office/drawing/2014/main" id="{B8375C16-94C0-4970-8A70-55F190F97112}"/>
                  </a:ext>
                </a:extLst>
              </p14:cNvPr>
              <p14:cNvContentPartPr/>
              <p14:nvPr/>
            </p14:nvContentPartPr>
            <p14:xfrm>
              <a:off x="7793981" y="2840015"/>
              <a:ext cx="1080720" cy="191520"/>
            </p14:xfrm>
          </p:contentPart>
        </mc:Choice>
        <mc:Fallback xmlns="">
          <p:pic>
            <p:nvPicPr>
              <p:cNvPr id="167021" name="Freihand 167020">
                <a:extLst>
                  <a:ext uri="{FF2B5EF4-FFF2-40B4-BE49-F238E27FC236}">
                    <a16:creationId xmlns:a16="http://schemas.microsoft.com/office/drawing/2014/main" id="{B8375C16-94C0-4970-8A70-55F190F9711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789661" y="2835695"/>
                <a:ext cx="10893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61E8E28-CA5A-4C5E-A87C-D9BC0F448D42}"/>
                  </a:ext>
                </a:extLst>
              </p14:cNvPr>
              <p14:cNvContentPartPr/>
              <p14:nvPr/>
            </p14:nvContentPartPr>
            <p14:xfrm>
              <a:off x="836621" y="2771615"/>
              <a:ext cx="310320" cy="187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61E8E28-CA5A-4C5E-A87C-D9BC0F448D4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32301" y="2767295"/>
                <a:ext cx="3189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82E1067-3BD7-4D49-A6F0-B61040DD1969}"/>
                  </a:ext>
                </a:extLst>
              </p14:cNvPr>
              <p14:cNvContentPartPr/>
              <p14:nvPr/>
            </p14:nvContentPartPr>
            <p14:xfrm>
              <a:off x="697661" y="2667575"/>
              <a:ext cx="265320" cy="1443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82E1067-3BD7-4D49-A6F0-B61040DD196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3341" y="2663255"/>
                <a:ext cx="273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6926" name="Freihand 166925">
                <a:extLst>
                  <a:ext uri="{FF2B5EF4-FFF2-40B4-BE49-F238E27FC236}">
                    <a16:creationId xmlns:a16="http://schemas.microsoft.com/office/drawing/2014/main" id="{5788B8A2-19D6-48EC-ABFB-D520D20DFA4D}"/>
                  </a:ext>
                </a:extLst>
              </p14:cNvPr>
              <p14:cNvContentPartPr/>
              <p14:nvPr/>
            </p14:nvContentPartPr>
            <p14:xfrm>
              <a:off x="578501" y="2590175"/>
              <a:ext cx="770400" cy="67680"/>
            </p14:xfrm>
          </p:contentPart>
        </mc:Choice>
        <mc:Fallback xmlns="">
          <p:pic>
            <p:nvPicPr>
              <p:cNvPr id="166926" name="Freihand 166925">
                <a:extLst>
                  <a:ext uri="{FF2B5EF4-FFF2-40B4-BE49-F238E27FC236}">
                    <a16:creationId xmlns:a16="http://schemas.microsoft.com/office/drawing/2014/main" id="{5788B8A2-19D6-48EC-ABFB-D520D20DFA4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4181" y="2585855"/>
                <a:ext cx="779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6947" name="Freihand 166946">
                <a:extLst>
                  <a:ext uri="{FF2B5EF4-FFF2-40B4-BE49-F238E27FC236}">
                    <a16:creationId xmlns:a16="http://schemas.microsoft.com/office/drawing/2014/main" id="{59C7FFEA-50BA-41A4-B77F-8E6342DEC946}"/>
                  </a:ext>
                </a:extLst>
              </p14:cNvPr>
              <p14:cNvContentPartPr/>
              <p14:nvPr/>
            </p14:nvContentPartPr>
            <p14:xfrm>
              <a:off x="545741" y="2312255"/>
              <a:ext cx="295560" cy="430920"/>
            </p14:xfrm>
          </p:contentPart>
        </mc:Choice>
        <mc:Fallback xmlns="">
          <p:pic>
            <p:nvPicPr>
              <p:cNvPr id="166947" name="Freihand 166946">
                <a:extLst>
                  <a:ext uri="{FF2B5EF4-FFF2-40B4-BE49-F238E27FC236}">
                    <a16:creationId xmlns:a16="http://schemas.microsoft.com/office/drawing/2014/main" id="{59C7FFEA-50BA-41A4-B77F-8E6342DEC94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41421" y="2307935"/>
                <a:ext cx="3042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C7117C34-B013-420A-AD98-C41531691578}"/>
                  </a:ext>
                </a:extLst>
              </p14:cNvPr>
              <p14:cNvContentPartPr/>
              <p14:nvPr/>
            </p14:nvContentPartPr>
            <p14:xfrm>
              <a:off x="2784581" y="2696375"/>
              <a:ext cx="119160" cy="1170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C7117C34-B013-420A-AD98-C4153169157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80261" y="2692055"/>
                <a:ext cx="1278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DEDE009-CC83-49BF-9A8F-775874C26D86}"/>
                  </a:ext>
                </a:extLst>
              </p14:cNvPr>
              <p14:cNvContentPartPr/>
              <p14:nvPr/>
            </p14:nvContentPartPr>
            <p14:xfrm>
              <a:off x="2854061" y="2770175"/>
              <a:ext cx="82800" cy="259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DEDE009-CC83-49BF-9A8F-775874C26D8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849741" y="2765855"/>
                <a:ext cx="91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D6D5894-7441-4278-A9DA-8DCD42880201}"/>
                  </a:ext>
                </a:extLst>
              </p14:cNvPr>
              <p14:cNvContentPartPr/>
              <p14:nvPr/>
            </p14:nvContentPartPr>
            <p14:xfrm>
              <a:off x="2955581" y="2753975"/>
              <a:ext cx="54000" cy="47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D6D5894-7441-4278-A9DA-8DCD4288020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951261" y="2749655"/>
                <a:ext cx="62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912" name="Freihand 166911">
                <a:extLst>
                  <a:ext uri="{FF2B5EF4-FFF2-40B4-BE49-F238E27FC236}">
                    <a16:creationId xmlns:a16="http://schemas.microsoft.com/office/drawing/2014/main" id="{6AB9E474-4EE4-40C5-AC59-F62C84345DA8}"/>
                  </a:ext>
                </a:extLst>
              </p14:cNvPr>
              <p14:cNvContentPartPr/>
              <p14:nvPr/>
            </p14:nvContentPartPr>
            <p14:xfrm>
              <a:off x="3038021" y="2743895"/>
              <a:ext cx="62280" cy="59760"/>
            </p14:xfrm>
          </p:contentPart>
        </mc:Choice>
        <mc:Fallback xmlns="">
          <p:pic>
            <p:nvPicPr>
              <p:cNvPr id="166912" name="Freihand 166911">
                <a:extLst>
                  <a:ext uri="{FF2B5EF4-FFF2-40B4-BE49-F238E27FC236}">
                    <a16:creationId xmlns:a16="http://schemas.microsoft.com/office/drawing/2014/main" id="{6AB9E474-4EE4-40C5-AC59-F62C84345DA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033701" y="2739575"/>
                <a:ext cx="70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913" name="Freihand 166912">
                <a:extLst>
                  <a:ext uri="{FF2B5EF4-FFF2-40B4-BE49-F238E27FC236}">
                    <a16:creationId xmlns:a16="http://schemas.microsoft.com/office/drawing/2014/main" id="{D784A338-4C91-4153-8250-C0F0813E2436}"/>
                  </a:ext>
                </a:extLst>
              </p14:cNvPr>
              <p14:cNvContentPartPr/>
              <p14:nvPr/>
            </p14:nvContentPartPr>
            <p14:xfrm>
              <a:off x="3148901" y="2751095"/>
              <a:ext cx="282960" cy="28800"/>
            </p14:xfrm>
          </p:contentPart>
        </mc:Choice>
        <mc:Fallback xmlns="">
          <p:pic>
            <p:nvPicPr>
              <p:cNvPr id="166913" name="Freihand 166912">
                <a:extLst>
                  <a:ext uri="{FF2B5EF4-FFF2-40B4-BE49-F238E27FC236}">
                    <a16:creationId xmlns:a16="http://schemas.microsoft.com/office/drawing/2014/main" id="{D784A338-4C91-4153-8250-C0F0813E243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144581" y="2746775"/>
                <a:ext cx="291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6914" name="Freihand 166913">
                <a:extLst>
                  <a:ext uri="{FF2B5EF4-FFF2-40B4-BE49-F238E27FC236}">
                    <a16:creationId xmlns:a16="http://schemas.microsoft.com/office/drawing/2014/main" id="{288DB01D-3AE0-42B6-B304-A43ED89397C9}"/>
                  </a:ext>
                </a:extLst>
              </p14:cNvPr>
              <p14:cNvContentPartPr/>
              <p14:nvPr/>
            </p14:nvContentPartPr>
            <p14:xfrm>
              <a:off x="3413861" y="2657855"/>
              <a:ext cx="158400" cy="127440"/>
            </p14:xfrm>
          </p:contentPart>
        </mc:Choice>
        <mc:Fallback xmlns="">
          <p:pic>
            <p:nvPicPr>
              <p:cNvPr id="166914" name="Freihand 166913">
                <a:extLst>
                  <a:ext uri="{FF2B5EF4-FFF2-40B4-BE49-F238E27FC236}">
                    <a16:creationId xmlns:a16="http://schemas.microsoft.com/office/drawing/2014/main" id="{288DB01D-3AE0-42B6-B304-A43ED89397C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409541" y="2653535"/>
                <a:ext cx="167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6917" name="Freihand 166916">
                <a:extLst>
                  <a:ext uri="{FF2B5EF4-FFF2-40B4-BE49-F238E27FC236}">
                    <a16:creationId xmlns:a16="http://schemas.microsoft.com/office/drawing/2014/main" id="{1C28750C-3D4D-4EF2-AF95-840656311D9C}"/>
                  </a:ext>
                </a:extLst>
              </p14:cNvPr>
              <p14:cNvContentPartPr/>
              <p14:nvPr/>
            </p14:nvContentPartPr>
            <p14:xfrm>
              <a:off x="3584141" y="2703575"/>
              <a:ext cx="64440" cy="195120"/>
            </p14:xfrm>
          </p:contentPart>
        </mc:Choice>
        <mc:Fallback xmlns="">
          <p:pic>
            <p:nvPicPr>
              <p:cNvPr id="166917" name="Freihand 166916">
                <a:extLst>
                  <a:ext uri="{FF2B5EF4-FFF2-40B4-BE49-F238E27FC236}">
                    <a16:creationId xmlns:a16="http://schemas.microsoft.com/office/drawing/2014/main" id="{1C28750C-3D4D-4EF2-AF95-840656311D9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579821" y="2699255"/>
                <a:ext cx="73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6918" name="Freihand 166917">
                <a:extLst>
                  <a:ext uri="{FF2B5EF4-FFF2-40B4-BE49-F238E27FC236}">
                    <a16:creationId xmlns:a16="http://schemas.microsoft.com/office/drawing/2014/main" id="{41F14722-6973-494C-B298-77497F7FA4C0}"/>
                  </a:ext>
                </a:extLst>
              </p14:cNvPr>
              <p14:cNvContentPartPr/>
              <p14:nvPr/>
            </p14:nvContentPartPr>
            <p14:xfrm>
              <a:off x="3687821" y="2707175"/>
              <a:ext cx="58680" cy="177120"/>
            </p14:xfrm>
          </p:contentPart>
        </mc:Choice>
        <mc:Fallback xmlns="">
          <p:pic>
            <p:nvPicPr>
              <p:cNvPr id="166918" name="Freihand 166917">
                <a:extLst>
                  <a:ext uri="{FF2B5EF4-FFF2-40B4-BE49-F238E27FC236}">
                    <a16:creationId xmlns:a16="http://schemas.microsoft.com/office/drawing/2014/main" id="{41F14722-6973-494C-B298-77497F7FA4C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683501" y="2702855"/>
                <a:ext cx="67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6919" name="Freihand 166918">
                <a:extLst>
                  <a:ext uri="{FF2B5EF4-FFF2-40B4-BE49-F238E27FC236}">
                    <a16:creationId xmlns:a16="http://schemas.microsoft.com/office/drawing/2014/main" id="{8F52143B-AD0A-4147-A90D-F531AAA26711}"/>
                  </a:ext>
                </a:extLst>
              </p14:cNvPr>
              <p14:cNvContentPartPr/>
              <p14:nvPr/>
            </p14:nvContentPartPr>
            <p14:xfrm>
              <a:off x="3773141" y="2634815"/>
              <a:ext cx="234720" cy="137880"/>
            </p14:xfrm>
          </p:contentPart>
        </mc:Choice>
        <mc:Fallback xmlns="">
          <p:pic>
            <p:nvPicPr>
              <p:cNvPr id="166919" name="Freihand 166918">
                <a:extLst>
                  <a:ext uri="{FF2B5EF4-FFF2-40B4-BE49-F238E27FC236}">
                    <a16:creationId xmlns:a16="http://schemas.microsoft.com/office/drawing/2014/main" id="{8F52143B-AD0A-4147-A90D-F531AAA2671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768821" y="2630495"/>
                <a:ext cx="2433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6920" name="Freihand 166919">
                <a:extLst>
                  <a:ext uri="{FF2B5EF4-FFF2-40B4-BE49-F238E27FC236}">
                    <a16:creationId xmlns:a16="http://schemas.microsoft.com/office/drawing/2014/main" id="{60B7A53D-501F-4FB6-84FA-B5A83162CF7A}"/>
                  </a:ext>
                </a:extLst>
              </p14:cNvPr>
              <p14:cNvContentPartPr/>
              <p14:nvPr/>
            </p14:nvContentPartPr>
            <p14:xfrm>
              <a:off x="4015781" y="2701415"/>
              <a:ext cx="35640" cy="62280"/>
            </p14:xfrm>
          </p:contentPart>
        </mc:Choice>
        <mc:Fallback xmlns="">
          <p:pic>
            <p:nvPicPr>
              <p:cNvPr id="166920" name="Freihand 166919">
                <a:extLst>
                  <a:ext uri="{FF2B5EF4-FFF2-40B4-BE49-F238E27FC236}">
                    <a16:creationId xmlns:a16="http://schemas.microsoft.com/office/drawing/2014/main" id="{60B7A53D-501F-4FB6-84FA-B5A83162CF7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011461" y="2697095"/>
                <a:ext cx="442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6921" name="Freihand 166920">
                <a:extLst>
                  <a:ext uri="{FF2B5EF4-FFF2-40B4-BE49-F238E27FC236}">
                    <a16:creationId xmlns:a16="http://schemas.microsoft.com/office/drawing/2014/main" id="{62C1E657-547C-4A58-9F81-6EBE9BDBFD64}"/>
                  </a:ext>
                </a:extLst>
              </p14:cNvPr>
              <p14:cNvContentPartPr/>
              <p14:nvPr/>
            </p14:nvContentPartPr>
            <p14:xfrm>
              <a:off x="4074461" y="2683055"/>
              <a:ext cx="75600" cy="76680"/>
            </p14:xfrm>
          </p:contentPart>
        </mc:Choice>
        <mc:Fallback xmlns="">
          <p:pic>
            <p:nvPicPr>
              <p:cNvPr id="166921" name="Freihand 166920">
                <a:extLst>
                  <a:ext uri="{FF2B5EF4-FFF2-40B4-BE49-F238E27FC236}">
                    <a16:creationId xmlns:a16="http://schemas.microsoft.com/office/drawing/2014/main" id="{62C1E657-547C-4A58-9F81-6EBE9BDBFD6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070141" y="2678735"/>
                <a:ext cx="842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6922" name="Freihand 166921">
                <a:extLst>
                  <a:ext uri="{FF2B5EF4-FFF2-40B4-BE49-F238E27FC236}">
                    <a16:creationId xmlns:a16="http://schemas.microsoft.com/office/drawing/2014/main" id="{70FA377F-968C-4829-9286-03BFB2C7C38A}"/>
                  </a:ext>
                </a:extLst>
              </p14:cNvPr>
              <p14:cNvContentPartPr/>
              <p14:nvPr/>
            </p14:nvContentPartPr>
            <p14:xfrm>
              <a:off x="4175261" y="2672615"/>
              <a:ext cx="134640" cy="84960"/>
            </p14:xfrm>
          </p:contentPart>
        </mc:Choice>
        <mc:Fallback xmlns="">
          <p:pic>
            <p:nvPicPr>
              <p:cNvPr id="166922" name="Freihand 166921">
                <a:extLst>
                  <a:ext uri="{FF2B5EF4-FFF2-40B4-BE49-F238E27FC236}">
                    <a16:creationId xmlns:a16="http://schemas.microsoft.com/office/drawing/2014/main" id="{70FA377F-968C-4829-9286-03BFB2C7C38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170941" y="2668295"/>
                <a:ext cx="1432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4FBC939-8B06-40CF-A6D6-C275BF788DB4}"/>
                  </a:ext>
                </a:extLst>
              </p14:cNvPr>
              <p14:cNvContentPartPr/>
              <p14:nvPr/>
            </p14:nvContentPartPr>
            <p14:xfrm>
              <a:off x="1360781" y="2756495"/>
              <a:ext cx="126720" cy="1544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4FBC939-8B06-40CF-A6D6-C275BF788DB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356461" y="2752175"/>
                <a:ext cx="135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03480D6-D9BB-4692-837F-F5CD607521A0}"/>
                  </a:ext>
                </a:extLst>
              </p14:cNvPr>
              <p14:cNvContentPartPr/>
              <p14:nvPr/>
            </p14:nvContentPartPr>
            <p14:xfrm>
              <a:off x="1420541" y="2871695"/>
              <a:ext cx="76320" cy="259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03480D6-D9BB-4692-837F-F5CD607521A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416221" y="2867375"/>
                <a:ext cx="849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AB803C-CFAD-429C-8560-FF7BF7039C6A}"/>
                  </a:ext>
                </a:extLst>
              </p14:cNvPr>
              <p14:cNvContentPartPr/>
              <p14:nvPr/>
            </p14:nvContentPartPr>
            <p14:xfrm>
              <a:off x="1525301" y="2820935"/>
              <a:ext cx="281880" cy="2016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AB803C-CFAD-429C-8560-FF7BF7039C6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520981" y="2816615"/>
                <a:ext cx="290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9593335-6ACD-4E44-978A-0840C3EC6F67}"/>
                  </a:ext>
                </a:extLst>
              </p14:cNvPr>
              <p14:cNvContentPartPr/>
              <p14:nvPr/>
            </p14:nvContentPartPr>
            <p14:xfrm>
              <a:off x="1835621" y="2798615"/>
              <a:ext cx="73800" cy="946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9593335-6ACD-4E44-978A-0840C3EC6F6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831301" y="2794295"/>
                <a:ext cx="824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4DBDB39-AC2A-48F5-8489-C9F6BA8ED387}"/>
                  </a:ext>
                </a:extLst>
              </p14:cNvPr>
              <p14:cNvContentPartPr/>
              <p14:nvPr/>
            </p14:nvContentPartPr>
            <p14:xfrm>
              <a:off x="1937861" y="2769815"/>
              <a:ext cx="12600" cy="1018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4DBDB39-AC2A-48F5-8489-C9F6BA8ED38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933541" y="2765495"/>
                <a:ext cx="212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954E1F78-EFCD-497B-98E0-5E30428DCC70}"/>
                  </a:ext>
                </a:extLst>
              </p14:cNvPr>
              <p14:cNvContentPartPr/>
              <p14:nvPr/>
            </p14:nvContentPartPr>
            <p14:xfrm>
              <a:off x="1985021" y="2817695"/>
              <a:ext cx="190080" cy="576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954E1F78-EFCD-497B-98E0-5E30428DCC7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980701" y="2813375"/>
                <a:ext cx="1987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C7BA8D1-324A-44A2-B6BC-154471FA3A08}"/>
                  </a:ext>
                </a:extLst>
              </p14:cNvPr>
              <p14:cNvContentPartPr/>
              <p14:nvPr/>
            </p14:nvContentPartPr>
            <p14:xfrm>
              <a:off x="2172581" y="2745695"/>
              <a:ext cx="24840" cy="234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C7BA8D1-324A-44A2-B6BC-154471FA3A0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168261" y="2741375"/>
                <a:ext cx="33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72E980F-BB07-4EA3-B3BC-1EF8B88DBDDA}"/>
                  </a:ext>
                </a:extLst>
              </p14:cNvPr>
              <p14:cNvContentPartPr/>
              <p14:nvPr/>
            </p14:nvContentPartPr>
            <p14:xfrm>
              <a:off x="2206061" y="2794655"/>
              <a:ext cx="89280" cy="817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72E980F-BB07-4EA3-B3BC-1EF8B88DBDD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201741" y="2790335"/>
                <a:ext cx="979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FC5FCAD-EC40-414D-B236-3E1060F3D98B}"/>
                  </a:ext>
                </a:extLst>
              </p14:cNvPr>
              <p14:cNvContentPartPr/>
              <p14:nvPr/>
            </p14:nvContentPartPr>
            <p14:xfrm>
              <a:off x="2315501" y="2721215"/>
              <a:ext cx="154440" cy="1360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FC5FCAD-EC40-414D-B236-3E1060F3D98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311181" y="2716895"/>
                <a:ext cx="163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7F64DD05-0B1B-48EB-A0D5-E7951B28C873}"/>
                  </a:ext>
                </a:extLst>
              </p14:cNvPr>
              <p14:cNvContentPartPr/>
              <p14:nvPr/>
            </p14:nvContentPartPr>
            <p14:xfrm>
              <a:off x="2498381" y="2773055"/>
              <a:ext cx="101160" cy="450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7F64DD05-0B1B-48EB-A0D5-E7951B28C87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494061" y="2768735"/>
                <a:ext cx="1098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6949" name="Freihand 166948">
                <a:extLst>
                  <a:ext uri="{FF2B5EF4-FFF2-40B4-BE49-F238E27FC236}">
                    <a16:creationId xmlns:a16="http://schemas.microsoft.com/office/drawing/2014/main" id="{B8343D2C-7B31-4BC1-BC07-122670979EE8}"/>
                  </a:ext>
                </a:extLst>
              </p14:cNvPr>
              <p14:cNvContentPartPr/>
              <p14:nvPr/>
            </p14:nvContentPartPr>
            <p14:xfrm>
              <a:off x="3004901" y="2642015"/>
              <a:ext cx="1542240" cy="42840"/>
            </p14:xfrm>
          </p:contentPart>
        </mc:Choice>
        <mc:Fallback xmlns="">
          <p:pic>
            <p:nvPicPr>
              <p:cNvPr id="166949" name="Freihand 166948">
                <a:extLst>
                  <a:ext uri="{FF2B5EF4-FFF2-40B4-BE49-F238E27FC236}">
                    <a16:creationId xmlns:a16="http://schemas.microsoft.com/office/drawing/2014/main" id="{B8343D2C-7B31-4BC1-BC07-122670979EE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000581" y="2637695"/>
                <a:ext cx="1550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6962" name="Freihand 166961">
                <a:extLst>
                  <a:ext uri="{FF2B5EF4-FFF2-40B4-BE49-F238E27FC236}">
                    <a16:creationId xmlns:a16="http://schemas.microsoft.com/office/drawing/2014/main" id="{4ADC3F30-F117-4898-BFF3-49F0BB0F7DE3}"/>
                  </a:ext>
                </a:extLst>
              </p14:cNvPr>
              <p14:cNvContentPartPr/>
              <p14:nvPr/>
            </p14:nvContentPartPr>
            <p14:xfrm>
              <a:off x="2928221" y="2575055"/>
              <a:ext cx="1522080" cy="65160"/>
            </p14:xfrm>
          </p:contentPart>
        </mc:Choice>
        <mc:Fallback xmlns="">
          <p:pic>
            <p:nvPicPr>
              <p:cNvPr id="166962" name="Freihand 166961">
                <a:extLst>
                  <a:ext uri="{FF2B5EF4-FFF2-40B4-BE49-F238E27FC236}">
                    <a16:creationId xmlns:a16="http://schemas.microsoft.com/office/drawing/2014/main" id="{4ADC3F30-F117-4898-BFF3-49F0BB0F7DE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923901" y="2570735"/>
                <a:ext cx="15307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6963" name="Freihand 166962">
                <a:extLst>
                  <a:ext uri="{FF2B5EF4-FFF2-40B4-BE49-F238E27FC236}">
                    <a16:creationId xmlns:a16="http://schemas.microsoft.com/office/drawing/2014/main" id="{FD89E531-6CCE-4988-B911-36440A70C6B7}"/>
                  </a:ext>
                </a:extLst>
              </p14:cNvPr>
              <p14:cNvContentPartPr/>
              <p14:nvPr/>
            </p14:nvContentPartPr>
            <p14:xfrm>
              <a:off x="500381" y="2606735"/>
              <a:ext cx="362520" cy="187200"/>
            </p14:xfrm>
          </p:contentPart>
        </mc:Choice>
        <mc:Fallback xmlns="">
          <p:pic>
            <p:nvPicPr>
              <p:cNvPr id="166963" name="Freihand 166962">
                <a:extLst>
                  <a:ext uri="{FF2B5EF4-FFF2-40B4-BE49-F238E27FC236}">
                    <a16:creationId xmlns:a16="http://schemas.microsoft.com/office/drawing/2014/main" id="{FD89E531-6CCE-4988-B911-36440A70C6B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96061" y="2602415"/>
                <a:ext cx="371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6964" name="Freihand 166963">
                <a:extLst>
                  <a:ext uri="{FF2B5EF4-FFF2-40B4-BE49-F238E27FC236}">
                    <a16:creationId xmlns:a16="http://schemas.microsoft.com/office/drawing/2014/main" id="{9B780A6A-E27B-4BD9-A74D-FE8DAF88A0C4}"/>
                  </a:ext>
                </a:extLst>
              </p14:cNvPr>
              <p14:cNvContentPartPr/>
              <p14:nvPr/>
            </p14:nvContentPartPr>
            <p14:xfrm>
              <a:off x="469061" y="2285255"/>
              <a:ext cx="419400" cy="473760"/>
            </p14:xfrm>
          </p:contentPart>
        </mc:Choice>
        <mc:Fallback xmlns="">
          <p:pic>
            <p:nvPicPr>
              <p:cNvPr id="166964" name="Freihand 166963">
                <a:extLst>
                  <a:ext uri="{FF2B5EF4-FFF2-40B4-BE49-F238E27FC236}">
                    <a16:creationId xmlns:a16="http://schemas.microsoft.com/office/drawing/2014/main" id="{9B780A6A-E27B-4BD9-A74D-FE8DAF88A0C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64741" y="2280935"/>
                <a:ext cx="4280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6965" name="Freihand 166964">
                <a:extLst>
                  <a:ext uri="{FF2B5EF4-FFF2-40B4-BE49-F238E27FC236}">
                    <a16:creationId xmlns:a16="http://schemas.microsoft.com/office/drawing/2014/main" id="{4FA3615F-1FA0-4551-BE59-C077A2E2689F}"/>
                  </a:ext>
                </a:extLst>
              </p14:cNvPr>
              <p14:cNvContentPartPr/>
              <p14:nvPr/>
            </p14:nvContentPartPr>
            <p14:xfrm>
              <a:off x="559061" y="2865215"/>
              <a:ext cx="283680" cy="507600"/>
            </p14:xfrm>
          </p:contentPart>
        </mc:Choice>
        <mc:Fallback xmlns="">
          <p:pic>
            <p:nvPicPr>
              <p:cNvPr id="166965" name="Freihand 166964">
                <a:extLst>
                  <a:ext uri="{FF2B5EF4-FFF2-40B4-BE49-F238E27FC236}">
                    <a16:creationId xmlns:a16="http://schemas.microsoft.com/office/drawing/2014/main" id="{4FA3615F-1FA0-4551-BE59-C077A2E2689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54741" y="2860895"/>
                <a:ext cx="2923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6966" name="Freihand 166965">
                <a:extLst>
                  <a:ext uri="{FF2B5EF4-FFF2-40B4-BE49-F238E27FC236}">
                    <a16:creationId xmlns:a16="http://schemas.microsoft.com/office/drawing/2014/main" id="{2BFBCDD7-78ED-479B-980B-7C5D56BAF8B1}"/>
                  </a:ext>
                </a:extLst>
              </p14:cNvPr>
              <p14:cNvContentPartPr/>
              <p14:nvPr/>
            </p14:nvContentPartPr>
            <p14:xfrm>
              <a:off x="728261" y="3174095"/>
              <a:ext cx="83520" cy="313560"/>
            </p14:xfrm>
          </p:contentPart>
        </mc:Choice>
        <mc:Fallback xmlns="">
          <p:pic>
            <p:nvPicPr>
              <p:cNvPr id="166966" name="Freihand 166965">
                <a:extLst>
                  <a:ext uri="{FF2B5EF4-FFF2-40B4-BE49-F238E27FC236}">
                    <a16:creationId xmlns:a16="http://schemas.microsoft.com/office/drawing/2014/main" id="{2BFBCDD7-78ED-479B-980B-7C5D56BAF8B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23941" y="3169775"/>
                <a:ext cx="921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6968" name="Freihand 166967">
                <a:extLst>
                  <a:ext uri="{FF2B5EF4-FFF2-40B4-BE49-F238E27FC236}">
                    <a16:creationId xmlns:a16="http://schemas.microsoft.com/office/drawing/2014/main" id="{C4D85880-33D8-47DA-8ECE-CFBC9015E2FC}"/>
                  </a:ext>
                </a:extLst>
              </p14:cNvPr>
              <p14:cNvContentPartPr/>
              <p14:nvPr/>
            </p14:nvContentPartPr>
            <p14:xfrm>
              <a:off x="1002221" y="3153575"/>
              <a:ext cx="20880" cy="223920"/>
            </p14:xfrm>
          </p:contentPart>
        </mc:Choice>
        <mc:Fallback xmlns="">
          <p:pic>
            <p:nvPicPr>
              <p:cNvPr id="166968" name="Freihand 166967">
                <a:extLst>
                  <a:ext uri="{FF2B5EF4-FFF2-40B4-BE49-F238E27FC236}">
                    <a16:creationId xmlns:a16="http://schemas.microsoft.com/office/drawing/2014/main" id="{C4D85880-33D8-47DA-8ECE-CFBC9015E2F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97901" y="3149255"/>
                <a:ext cx="295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6969" name="Freihand 166968">
                <a:extLst>
                  <a:ext uri="{FF2B5EF4-FFF2-40B4-BE49-F238E27FC236}">
                    <a16:creationId xmlns:a16="http://schemas.microsoft.com/office/drawing/2014/main" id="{8E380473-6DB5-4757-A548-FF28FCD92E9B}"/>
                  </a:ext>
                </a:extLst>
              </p14:cNvPr>
              <p14:cNvContentPartPr/>
              <p14:nvPr/>
            </p14:nvContentPartPr>
            <p14:xfrm>
              <a:off x="913661" y="3292895"/>
              <a:ext cx="170640" cy="96840"/>
            </p14:xfrm>
          </p:contentPart>
        </mc:Choice>
        <mc:Fallback xmlns="">
          <p:pic>
            <p:nvPicPr>
              <p:cNvPr id="166969" name="Freihand 166968">
                <a:extLst>
                  <a:ext uri="{FF2B5EF4-FFF2-40B4-BE49-F238E27FC236}">
                    <a16:creationId xmlns:a16="http://schemas.microsoft.com/office/drawing/2014/main" id="{8E380473-6DB5-4757-A548-FF28FCD92E9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09341" y="3288575"/>
                <a:ext cx="179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6970" name="Freihand 166969">
                <a:extLst>
                  <a:ext uri="{FF2B5EF4-FFF2-40B4-BE49-F238E27FC236}">
                    <a16:creationId xmlns:a16="http://schemas.microsoft.com/office/drawing/2014/main" id="{81360C2C-57FF-47D7-8AFD-5A10806FD18B}"/>
                  </a:ext>
                </a:extLst>
              </p14:cNvPr>
              <p14:cNvContentPartPr/>
              <p14:nvPr/>
            </p14:nvContentPartPr>
            <p14:xfrm>
              <a:off x="876941" y="3143495"/>
              <a:ext cx="190440" cy="20520"/>
            </p14:xfrm>
          </p:contentPart>
        </mc:Choice>
        <mc:Fallback xmlns="">
          <p:pic>
            <p:nvPicPr>
              <p:cNvPr id="166970" name="Freihand 166969">
                <a:extLst>
                  <a:ext uri="{FF2B5EF4-FFF2-40B4-BE49-F238E27FC236}">
                    <a16:creationId xmlns:a16="http://schemas.microsoft.com/office/drawing/2014/main" id="{81360C2C-57FF-47D7-8AFD-5A10806FD18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72621" y="3139175"/>
                <a:ext cx="199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6971" name="Freihand 166970">
                <a:extLst>
                  <a:ext uri="{FF2B5EF4-FFF2-40B4-BE49-F238E27FC236}">
                    <a16:creationId xmlns:a16="http://schemas.microsoft.com/office/drawing/2014/main" id="{36904360-62FD-4390-9C0F-C20EFEA88653}"/>
                  </a:ext>
                </a:extLst>
              </p14:cNvPr>
              <p14:cNvContentPartPr/>
              <p14:nvPr/>
            </p14:nvContentPartPr>
            <p14:xfrm>
              <a:off x="1079621" y="3209375"/>
              <a:ext cx="229680" cy="75600"/>
            </p14:xfrm>
          </p:contentPart>
        </mc:Choice>
        <mc:Fallback xmlns="">
          <p:pic>
            <p:nvPicPr>
              <p:cNvPr id="166971" name="Freihand 166970">
                <a:extLst>
                  <a:ext uri="{FF2B5EF4-FFF2-40B4-BE49-F238E27FC236}">
                    <a16:creationId xmlns:a16="http://schemas.microsoft.com/office/drawing/2014/main" id="{36904360-62FD-4390-9C0F-C20EFEA8865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75301" y="3205055"/>
                <a:ext cx="2383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6972" name="Freihand 166971">
                <a:extLst>
                  <a:ext uri="{FF2B5EF4-FFF2-40B4-BE49-F238E27FC236}">
                    <a16:creationId xmlns:a16="http://schemas.microsoft.com/office/drawing/2014/main" id="{3793B08A-C3B9-4E7D-99E9-60DDF2EE5D07}"/>
                  </a:ext>
                </a:extLst>
              </p14:cNvPr>
              <p14:cNvContentPartPr/>
              <p14:nvPr/>
            </p14:nvContentPartPr>
            <p14:xfrm>
              <a:off x="1452221" y="3100295"/>
              <a:ext cx="146520" cy="187560"/>
            </p14:xfrm>
          </p:contentPart>
        </mc:Choice>
        <mc:Fallback xmlns="">
          <p:pic>
            <p:nvPicPr>
              <p:cNvPr id="166972" name="Freihand 166971">
                <a:extLst>
                  <a:ext uri="{FF2B5EF4-FFF2-40B4-BE49-F238E27FC236}">
                    <a16:creationId xmlns:a16="http://schemas.microsoft.com/office/drawing/2014/main" id="{3793B08A-C3B9-4E7D-99E9-60DDF2EE5D0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447901" y="3095975"/>
                <a:ext cx="1551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6973" name="Freihand 166972">
                <a:extLst>
                  <a:ext uri="{FF2B5EF4-FFF2-40B4-BE49-F238E27FC236}">
                    <a16:creationId xmlns:a16="http://schemas.microsoft.com/office/drawing/2014/main" id="{E21B5B28-3AC3-423D-BFB7-250496BA6AE2}"/>
                  </a:ext>
                </a:extLst>
              </p14:cNvPr>
              <p14:cNvContentPartPr/>
              <p14:nvPr/>
            </p14:nvContentPartPr>
            <p14:xfrm>
              <a:off x="1666061" y="3148175"/>
              <a:ext cx="76320" cy="94320"/>
            </p14:xfrm>
          </p:contentPart>
        </mc:Choice>
        <mc:Fallback xmlns="">
          <p:pic>
            <p:nvPicPr>
              <p:cNvPr id="166973" name="Freihand 166972">
                <a:extLst>
                  <a:ext uri="{FF2B5EF4-FFF2-40B4-BE49-F238E27FC236}">
                    <a16:creationId xmlns:a16="http://schemas.microsoft.com/office/drawing/2014/main" id="{E21B5B28-3AC3-423D-BFB7-250496BA6AE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661741" y="3143855"/>
                <a:ext cx="849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6974" name="Freihand 166973">
                <a:extLst>
                  <a:ext uri="{FF2B5EF4-FFF2-40B4-BE49-F238E27FC236}">
                    <a16:creationId xmlns:a16="http://schemas.microsoft.com/office/drawing/2014/main" id="{583A9470-2B6A-4702-821D-06F50675ABD1}"/>
                  </a:ext>
                </a:extLst>
              </p14:cNvPr>
              <p14:cNvContentPartPr/>
              <p14:nvPr/>
            </p14:nvContentPartPr>
            <p14:xfrm>
              <a:off x="1753901" y="3089135"/>
              <a:ext cx="185760" cy="134640"/>
            </p14:xfrm>
          </p:contentPart>
        </mc:Choice>
        <mc:Fallback xmlns="">
          <p:pic>
            <p:nvPicPr>
              <p:cNvPr id="166974" name="Freihand 166973">
                <a:extLst>
                  <a:ext uri="{FF2B5EF4-FFF2-40B4-BE49-F238E27FC236}">
                    <a16:creationId xmlns:a16="http://schemas.microsoft.com/office/drawing/2014/main" id="{583A9470-2B6A-4702-821D-06F50675ABD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749581" y="3084815"/>
                <a:ext cx="1944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6975" name="Freihand 166974">
                <a:extLst>
                  <a:ext uri="{FF2B5EF4-FFF2-40B4-BE49-F238E27FC236}">
                    <a16:creationId xmlns:a16="http://schemas.microsoft.com/office/drawing/2014/main" id="{13F0DC68-D1D3-498D-8578-F7C2C013C380}"/>
                  </a:ext>
                </a:extLst>
              </p14:cNvPr>
              <p14:cNvContentPartPr/>
              <p14:nvPr/>
            </p14:nvContentPartPr>
            <p14:xfrm>
              <a:off x="1719341" y="3090575"/>
              <a:ext cx="124560" cy="34920"/>
            </p14:xfrm>
          </p:contentPart>
        </mc:Choice>
        <mc:Fallback xmlns="">
          <p:pic>
            <p:nvPicPr>
              <p:cNvPr id="166975" name="Freihand 166974">
                <a:extLst>
                  <a:ext uri="{FF2B5EF4-FFF2-40B4-BE49-F238E27FC236}">
                    <a16:creationId xmlns:a16="http://schemas.microsoft.com/office/drawing/2014/main" id="{13F0DC68-D1D3-498D-8578-F7C2C013C38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715021" y="3086255"/>
                <a:ext cx="133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6976" name="Freihand 166975">
                <a:extLst>
                  <a:ext uri="{FF2B5EF4-FFF2-40B4-BE49-F238E27FC236}">
                    <a16:creationId xmlns:a16="http://schemas.microsoft.com/office/drawing/2014/main" id="{7C8EF0CC-8CA9-45A3-8F58-C9B17BBD8133}"/>
                  </a:ext>
                </a:extLst>
              </p14:cNvPr>
              <p14:cNvContentPartPr/>
              <p14:nvPr/>
            </p14:nvContentPartPr>
            <p14:xfrm>
              <a:off x="2034341" y="3076535"/>
              <a:ext cx="269640" cy="149760"/>
            </p14:xfrm>
          </p:contentPart>
        </mc:Choice>
        <mc:Fallback xmlns="">
          <p:pic>
            <p:nvPicPr>
              <p:cNvPr id="166976" name="Freihand 166975">
                <a:extLst>
                  <a:ext uri="{FF2B5EF4-FFF2-40B4-BE49-F238E27FC236}">
                    <a16:creationId xmlns:a16="http://schemas.microsoft.com/office/drawing/2014/main" id="{7C8EF0CC-8CA9-45A3-8F58-C9B17BBD813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030021" y="3072215"/>
                <a:ext cx="2782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6977" name="Freihand 166976">
                <a:extLst>
                  <a:ext uri="{FF2B5EF4-FFF2-40B4-BE49-F238E27FC236}">
                    <a16:creationId xmlns:a16="http://schemas.microsoft.com/office/drawing/2014/main" id="{D6FD6B01-937D-460B-8A5E-4B7730529A86}"/>
                  </a:ext>
                </a:extLst>
              </p14:cNvPr>
              <p14:cNvContentPartPr/>
              <p14:nvPr/>
            </p14:nvContentPartPr>
            <p14:xfrm>
              <a:off x="2289581" y="3079055"/>
              <a:ext cx="34920" cy="23400"/>
            </p14:xfrm>
          </p:contentPart>
        </mc:Choice>
        <mc:Fallback xmlns="">
          <p:pic>
            <p:nvPicPr>
              <p:cNvPr id="166977" name="Freihand 166976">
                <a:extLst>
                  <a:ext uri="{FF2B5EF4-FFF2-40B4-BE49-F238E27FC236}">
                    <a16:creationId xmlns:a16="http://schemas.microsoft.com/office/drawing/2014/main" id="{D6FD6B01-937D-460B-8A5E-4B7730529A8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285261" y="3074735"/>
                <a:ext cx="43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6978" name="Freihand 166977">
                <a:extLst>
                  <a:ext uri="{FF2B5EF4-FFF2-40B4-BE49-F238E27FC236}">
                    <a16:creationId xmlns:a16="http://schemas.microsoft.com/office/drawing/2014/main" id="{0B832217-3805-43EE-B8F5-5D08BE73CA52}"/>
                  </a:ext>
                </a:extLst>
              </p14:cNvPr>
              <p14:cNvContentPartPr/>
              <p14:nvPr/>
            </p14:nvContentPartPr>
            <p14:xfrm>
              <a:off x="2382821" y="3065735"/>
              <a:ext cx="262800" cy="105840"/>
            </p14:xfrm>
          </p:contentPart>
        </mc:Choice>
        <mc:Fallback xmlns="">
          <p:pic>
            <p:nvPicPr>
              <p:cNvPr id="166978" name="Freihand 166977">
                <a:extLst>
                  <a:ext uri="{FF2B5EF4-FFF2-40B4-BE49-F238E27FC236}">
                    <a16:creationId xmlns:a16="http://schemas.microsoft.com/office/drawing/2014/main" id="{0B832217-3805-43EE-B8F5-5D08BE73CA5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378501" y="3061415"/>
                <a:ext cx="2714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6979" name="Freihand 166978">
                <a:extLst>
                  <a:ext uri="{FF2B5EF4-FFF2-40B4-BE49-F238E27FC236}">
                    <a16:creationId xmlns:a16="http://schemas.microsoft.com/office/drawing/2014/main" id="{0914D51E-A6E4-487F-8C58-CE7F189A7300}"/>
                  </a:ext>
                </a:extLst>
              </p14:cNvPr>
              <p14:cNvContentPartPr/>
              <p14:nvPr/>
            </p14:nvContentPartPr>
            <p14:xfrm>
              <a:off x="2881061" y="3084455"/>
              <a:ext cx="360" cy="360"/>
            </p14:xfrm>
          </p:contentPart>
        </mc:Choice>
        <mc:Fallback xmlns="">
          <p:pic>
            <p:nvPicPr>
              <p:cNvPr id="166979" name="Freihand 166978">
                <a:extLst>
                  <a:ext uri="{FF2B5EF4-FFF2-40B4-BE49-F238E27FC236}">
                    <a16:creationId xmlns:a16="http://schemas.microsoft.com/office/drawing/2014/main" id="{0914D51E-A6E4-487F-8C58-CE7F189A7300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876741" y="308013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6980" name="Freihand 166979">
                <a:extLst>
                  <a:ext uri="{FF2B5EF4-FFF2-40B4-BE49-F238E27FC236}">
                    <a16:creationId xmlns:a16="http://schemas.microsoft.com/office/drawing/2014/main" id="{28576E4C-E6F8-4CA4-8AC4-4AAA7D122CC0}"/>
                  </a:ext>
                </a:extLst>
              </p14:cNvPr>
              <p14:cNvContentPartPr/>
              <p14:nvPr/>
            </p14:nvContentPartPr>
            <p14:xfrm>
              <a:off x="2807981" y="3084455"/>
              <a:ext cx="207720" cy="82800"/>
            </p14:xfrm>
          </p:contentPart>
        </mc:Choice>
        <mc:Fallback xmlns="">
          <p:pic>
            <p:nvPicPr>
              <p:cNvPr id="166980" name="Freihand 166979">
                <a:extLst>
                  <a:ext uri="{FF2B5EF4-FFF2-40B4-BE49-F238E27FC236}">
                    <a16:creationId xmlns:a16="http://schemas.microsoft.com/office/drawing/2014/main" id="{28576E4C-E6F8-4CA4-8AC4-4AAA7D122CC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803661" y="3080135"/>
                <a:ext cx="2163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6981" name="Freihand 166980">
                <a:extLst>
                  <a:ext uri="{FF2B5EF4-FFF2-40B4-BE49-F238E27FC236}">
                    <a16:creationId xmlns:a16="http://schemas.microsoft.com/office/drawing/2014/main" id="{8678EEEC-A923-4A4D-83DE-E5822F2F00EE}"/>
                  </a:ext>
                </a:extLst>
              </p14:cNvPr>
              <p14:cNvContentPartPr/>
              <p14:nvPr/>
            </p14:nvContentPartPr>
            <p14:xfrm>
              <a:off x="2977901" y="3060695"/>
              <a:ext cx="360" cy="360"/>
            </p14:xfrm>
          </p:contentPart>
        </mc:Choice>
        <mc:Fallback xmlns="">
          <p:pic>
            <p:nvPicPr>
              <p:cNvPr id="166981" name="Freihand 166980">
                <a:extLst>
                  <a:ext uri="{FF2B5EF4-FFF2-40B4-BE49-F238E27FC236}">
                    <a16:creationId xmlns:a16="http://schemas.microsoft.com/office/drawing/2014/main" id="{8678EEEC-A923-4A4D-83DE-E5822F2F00E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973581" y="305637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6982" name="Freihand 166981">
                <a:extLst>
                  <a:ext uri="{FF2B5EF4-FFF2-40B4-BE49-F238E27FC236}">
                    <a16:creationId xmlns:a16="http://schemas.microsoft.com/office/drawing/2014/main" id="{339906B9-AA47-4D30-977D-994492F38CCF}"/>
                  </a:ext>
                </a:extLst>
              </p14:cNvPr>
              <p14:cNvContentPartPr/>
              <p14:nvPr/>
            </p14:nvContentPartPr>
            <p14:xfrm>
              <a:off x="3022541" y="3083015"/>
              <a:ext cx="80640" cy="77400"/>
            </p14:xfrm>
          </p:contentPart>
        </mc:Choice>
        <mc:Fallback xmlns="">
          <p:pic>
            <p:nvPicPr>
              <p:cNvPr id="166982" name="Freihand 166981">
                <a:extLst>
                  <a:ext uri="{FF2B5EF4-FFF2-40B4-BE49-F238E27FC236}">
                    <a16:creationId xmlns:a16="http://schemas.microsoft.com/office/drawing/2014/main" id="{339906B9-AA47-4D30-977D-994492F38CC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018221" y="3078695"/>
                <a:ext cx="89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6983" name="Freihand 166982">
                <a:extLst>
                  <a:ext uri="{FF2B5EF4-FFF2-40B4-BE49-F238E27FC236}">
                    <a16:creationId xmlns:a16="http://schemas.microsoft.com/office/drawing/2014/main" id="{EBF0908A-1F04-4D1D-8213-DA0EEE4AF5DF}"/>
                  </a:ext>
                </a:extLst>
              </p14:cNvPr>
              <p14:cNvContentPartPr/>
              <p14:nvPr/>
            </p14:nvContentPartPr>
            <p14:xfrm>
              <a:off x="3276701" y="3040895"/>
              <a:ext cx="293400" cy="93600"/>
            </p14:xfrm>
          </p:contentPart>
        </mc:Choice>
        <mc:Fallback xmlns="">
          <p:pic>
            <p:nvPicPr>
              <p:cNvPr id="166983" name="Freihand 166982">
                <a:extLst>
                  <a:ext uri="{FF2B5EF4-FFF2-40B4-BE49-F238E27FC236}">
                    <a16:creationId xmlns:a16="http://schemas.microsoft.com/office/drawing/2014/main" id="{EBF0908A-1F04-4D1D-8213-DA0EEE4AF5D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272381" y="3036575"/>
                <a:ext cx="3020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6984" name="Freihand 166983">
                <a:extLst>
                  <a:ext uri="{FF2B5EF4-FFF2-40B4-BE49-F238E27FC236}">
                    <a16:creationId xmlns:a16="http://schemas.microsoft.com/office/drawing/2014/main" id="{0C4158D6-CD40-403C-B749-058B013CC75F}"/>
                  </a:ext>
                </a:extLst>
              </p14:cNvPr>
              <p14:cNvContentPartPr/>
              <p14:nvPr/>
            </p14:nvContentPartPr>
            <p14:xfrm>
              <a:off x="3524381" y="2968535"/>
              <a:ext cx="360" cy="360"/>
            </p14:xfrm>
          </p:contentPart>
        </mc:Choice>
        <mc:Fallback xmlns="">
          <p:pic>
            <p:nvPicPr>
              <p:cNvPr id="166984" name="Freihand 166983">
                <a:extLst>
                  <a:ext uri="{FF2B5EF4-FFF2-40B4-BE49-F238E27FC236}">
                    <a16:creationId xmlns:a16="http://schemas.microsoft.com/office/drawing/2014/main" id="{0C4158D6-CD40-403C-B749-058B013CC75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520061" y="296421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6985" name="Freihand 166984">
                <a:extLst>
                  <a:ext uri="{FF2B5EF4-FFF2-40B4-BE49-F238E27FC236}">
                    <a16:creationId xmlns:a16="http://schemas.microsoft.com/office/drawing/2014/main" id="{85374F38-9BDC-4A3F-B34E-CD417F15A076}"/>
                  </a:ext>
                </a:extLst>
              </p14:cNvPr>
              <p14:cNvContentPartPr/>
              <p14:nvPr/>
            </p14:nvContentPartPr>
            <p14:xfrm>
              <a:off x="3729941" y="3003095"/>
              <a:ext cx="165600" cy="131400"/>
            </p14:xfrm>
          </p:contentPart>
        </mc:Choice>
        <mc:Fallback xmlns="">
          <p:pic>
            <p:nvPicPr>
              <p:cNvPr id="166985" name="Freihand 166984">
                <a:extLst>
                  <a:ext uri="{FF2B5EF4-FFF2-40B4-BE49-F238E27FC236}">
                    <a16:creationId xmlns:a16="http://schemas.microsoft.com/office/drawing/2014/main" id="{85374F38-9BDC-4A3F-B34E-CD417F15A076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725621" y="2998775"/>
                <a:ext cx="174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6986" name="Freihand 166985">
                <a:extLst>
                  <a:ext uri="{FF2B5EF4-FFF2-40B4-BE49-F238E27FC236}">
                    <a16:creationId xmlns:a16="http://schemas.microsoft.com/office/drawing/2014/main" id="{ABE92D65-0AFC-4AD5-AC1B-2A4B00EC3664}"/>
                  </a:ext>
                </a:extLst>
              </p14:cNvPr>
              <p14:cNvContentPartPr/>
              <p14:nvPr/>
            </p14:nvContentPartPr>
            <p14:xfrm>
              <a:off x="3728141" y="2961335"/>
              <a:ext cx="118800" cy="21960"/>
            </p14:xfrm>
          </p:contentPart>
        </mc:Choice>
        <mc:Fallback xmlns="">
          <p:pic>
            <p:nvPicPr>
              <p:cNvPr id="166986" name="Freihand 166985">
                <a:extLst>
                  <a:ext uri="{FF2B5EF4-FFF2-40B4-BE49-F238E27FC236}">
                    <a16:creationId xmlns:a16="http://schemas.microsoft.com/office/drawing/2014/main" id="{ABE92D65-0AFC-4AD5-AC1B-2A4B00EC3664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723821" y="2957015"/>
                <a:ext cx="1274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66987" name="Freihand 166986">
                <a:extLst>
                  <a:ext uri="{FF2B5EF4-FFF2-40B4-BE49-F238E27FC236}">
                    <a16:creationId xmlns:a16="http://schemas.microsoft.com/office/drawing/2014/main" id="{6F7A87E2-3F2F-4EA9-BEB8-C019498EA0C7}"/>
                  </a:ext>
                </a:extLst>
              </p14:cNvPr>
              <p14:cNvContentPartPr/>
              <p14:nvPr/>
            </p14:nvContentPartPr>
            <p14:xfrm>
              <a:off x="3866741" y="3004895"/>
              <a:ext cx="111600" cy="75240"/>
            </p14:xfrm>
          </p:contentPart>
        </mc:Choice>
        <mc:Fallback xmlns="">
          <p:pic>
            <p:nvPicPr>
              <p:cNvPr id="166987" name="Freihand 166986">
                <a:extLst>
                  <a:ext uri="{FF2B5EF4-FFF2-40B4-BE49-F238E27FC236}">
                    <a16:creationId xmlns:a16="http://schemas.microsoft.com/office/drawing/2014/main" id="{6F7A87E2-3F2F-4EA9-BEB8-C019498EA0C7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862421" y="3000575"/>
                <a:ext cx="1202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66988" name="Freihand 166987">
                <a:extLst>
                  <a:ext uri="{FF2B5EF4-FFF2-40B4-BE49-F238E27FC236}">
                    <a16:creationId xmlns:a16="http://schemas.microsoft.com/office/drawing/2014/main" id="{31BDA192-8DB5-47FB-ACC4-6BAD2EA2D448}"/>
                  </a:ext>
                </a:extLst>
              </p14:cNvPr>
              <p14:cNvContentPartPr/>
              <p14:nvPr/>
            </p14:nvContentPartPr>
            <p14:xfrm>
              <a:off x="4015421" y="2940095"/>
              <a:ext cx="192600" cy="152280"/>
            </p14:xfrm>
          </p:contentPart>
        </mc:Choice>
        <mc:Fallback xmlns="">
          <p:pic>
            <p:nvPicPr>
              <p:cNvPr id="166988" name="Freihand 166987">
                <a:extLst>
                  <a:ext uri="{FF2B5EF4-FFF2-40B4-BE49-F238E27FC236}">
                    <a16:creationId xmlns:a16="http://schemas.microsoft.com/office/drawing/2014/main" id="{31BDA192-8DB5-47FB-ACC4-6BAD2EA2D448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011101" y="2935775"/>
                <a:ext cx="2012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66989" name="Freihand 166988">
                <a:extLst>
                  <a:ext uri="{FF2B5EF4-FFF2-40B4-BE49-F238E27FC236}">
                    <a16:creationId xmlns:a16="http://schemas.microsoft.com/office/drawing/2014/main" id="{EC2C2FF1-B741-4AF1-A66D-4C546EE9E134}"/>
                  </a:ext>
                </a:extLst>
              </p14:cNvPr>
              <p14:cNvContentPartPr/>
              <p14:nvPr/>
            </p14:nvContentPartPr>
            <p14:xfrm>
              <a:off x="4252301" y="3008495"/>
              <a:ext cx="88920" cy="146520"/>
            </p14:xfrm>
          </p:contentPart>
        </mc:Choice>
        <mc:Fallback xmlns="">
          <p:pic>
            <p:nvPicPr>
              <p:cNvPr id="166989" name="Freihand 166988">
                <a:extLst>
                  <a:ext uri="{FF2B5EF4-FFF2-40B4-BE49-F238E27FC236}">
                    <a16:creationId xmlns:a16="http://schemas.microsoft.com/office/drawing/2014/main" id="{EC2C2FF1-B741-4AF1-A66D-4C546EE9E13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247981" y="3004175"/>
                <a:ext cx="97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6990" name="Freihand 166989">
                <a:extLst>
                  <a:ext uri="{FF2B5EF4-FFF2-40B4-BE49-F238E27FC236}">
                    <a16:creationId xmlns:a16="http://schemas.microsoft.com/office/drawing/2014/main" id="{7883DCE9-AA74-4C7D-9A3C-290B1BF15CB0}"/>
                  </a:ext>
                </a:extLst>
              </p14:cNvPr>
              <p14:cNvContentPartPr/>
              <p14:nvPr/>
            </p14:nvContentPartPr>
            <p14:xfrm>
              <a:off x="4370021" y="3001295"/>
              <a:ext cx="79920" cy="64800"/>
            </p14:xfrm>
          </p:contentPart>
        </mc:Choice>
        <mc:Fallback xmlns="">
          <p:pic>
            <p:nvPicPr>
              <p:cNvPr id="166990" name="Freihand 166989">
                <a:extLst>
                  <a:ext uri="{FF2B5EF4-FFF2-40B4-BE49-F238E27FC236}">
                    <a16:creationId xmlns:a16="http://schemas.microsoft.com/office/drawing/2014/main" id="{7883DCE9-AA74-4C7D-9A3C-290B1BF15CB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365701" y="2996975"/>
                <a:ext cx="88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6991" name="Freihand 166990">
                <a:extLst>
                  <a:ext uri="{FF2B5EF4-FFF2-40B4-BE49-F238E27FC236}">
                    <a16:creationId xmlns:a16="http://schemas.microsoft.com/office/drawing/2014/main" id="{4CC9F817-20C9-48B0-85BF-E152089439F8}"/>
                  </a:ext>
                </a:extLst>
              </p14:cNvPr>
              <p14:cNvContentPartPr/>
              <p14:nvPr/>
            </p14:nvContentPartPr>
            <p14:xfrm>
              <a:off x="4462181" y="2918495"/>
              <a:ext cx="85320" cy="150480"/>
            </p14:xfrm>
          </p:contentPart>
        </mc:Choice>
        <mc:Fallback xmlns="">
          <p:pic>
            <p:nvPicPr>
              <p:cNvPr id="166991" name="Freihand 166990">
                <a:extLst>
                  <a:ext uri="{FF2B5EF4-FFF2-40B4-BE49-F238E27FC236}">
                    <a16:creationId xmlns:a16="http://schemas.microsoft.com/office/drawing/2014/main" id="{4CC9F817-20C9-48B0-85BF-E152089439F8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457861" y="2914175"/>
                <a:ext cx="939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6992" name="Freihand 166991">
                <a:extLst>
                  <a:ext uri="{FF2B5EF4-FFF2-40B4-BE49-F238E27FC236}">
                    <a16:creationId xmlns:a16="http://schemas.microsoft.com/office/drawing/2014/main" id="{E53EE95D-D9A4-446A-9151-4CFE8EC282AF}"/>
                  </a:ext>
                </a:extLst>
              </p14:cNvPr>
              <p14:cNvContentPartPr/>
              <p14:nvPr/>
            </p14:nvContentPartPr>
            <p14:xfrm>
              <a:off x="4613021" y="2994095"/>
              <a:ext cx="360" cy="360"/>
            </p14:xfrm>
          </p:contentPart>
        </mc:Choice>
        <mc:Fallback xmlns="">
          <p:pic>
            <p:nvPicPr>
              <p:cNvPr id="166992" name="Freihand 166991">
                <a:extLst>
                  <a:ext uri="{FF2B5EF4-FFF2-40B4-BE49-F238E27FC236}">
                    <a16:creationId xmlns:a16="http://schemas.microsoft.com/office/drawing/2014/main" id="{E53EE95D-D9A4-446A-9151-4CFE8EC282A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608701" y="298977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6993" name="Freihand 166992">
                <a:extLst>
                  <a:ext uri="{FF2B5EF4-FFF2-40B4-BE49-F238E27FC236}">
                    <a16:creationId xmlns:a16="http://schemas.microsoft.com/office/drawing/2014/main" id="{169EE6BA-BD60-40A2-8DFA-210B5F6E0731}"/>
                  </a:ext>
                </a:extLst>
              </p14:cNvPr>
              <p14:cNvContentPartPr/>
              <p14:nvPr/>
            </p14:nvContentPartPr>
            <p14:xfrm>
              <a:off x="4399901" y="2971415"/>
              <a:ext cx="25920" cy="77400"/>
            </p14:xfrm>
          </p:contentPart>
        </mc:Choice>
        <mc:Fallback xmlns="">
          <p:pic>
            <p:nvPicPr>
              <p:cNvPr id="166993" name="Freihand 166992">
                <a:extLst>
                  <a:ext uri="{FF2B5EF4-FFF2-40B4-BE49-F238E27FC236}">
                    <a16:creationId xmlns:a16="http://schemas.microsoft.com/office/drawing/2014/main" id="{169EE6BA-BD60-40A2-8DFA-210B5F6E073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395581" y="2967095"/>
                <a:ext cx="345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6994" name="Freihand 166993">
                <a:extLst>
                  <a:ext uri="{FF2B5EF4-FFF2-40B4-BE49-F238E27FC236}">
                    <a16:creationId xmlns:a16="http://schemas.microsoft.com/office/drawing/2014/main" id="{8CC5DEAC-18E6-4DDB-8F85-40D403739A2B}"/>
                  </a:ext>
                </a:extLst>
              </p14:cNvPr>
              <p14:cNvContentPartPr/>
              <p14:nvPr/>
            </p14:nvContentPartPr>
            <p14:xfrm>
              <a:off x="4323581" y="2977175"/>
              <a:ext cx="63000" cy="117360"/>
            </p14:xfrm>
          </p:contentPart>
        </mc:Choice>
        <mc:Fallback xmlns="">
          <p:pic>
            <p:nvPicPr>
              <p:cNvPr id="166994" name="Freihand 166993">
                <a:extLst>
                  <a:ext uri="{FF2B5EF4-FFF2-40B4-BE49-F238E27FC236}">
                    <a16:creationId xmlns:a16="http://schemas.microsoft.com/office/drawing/2014/main" id="{8CC5DEAC-18E6-4DDB-8F85-40D403739A2B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319261" y="2972855"/>
                <a:ext cx="71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6995" name="Freihand 166994">
                <a:extLst>
                  <a:ext uri="{FF2B5EF4-FFF2-40B4-BE49-F238E27FC236}">
                    <a16:creationId xmlns:a16="http://schemas.microsoft.com/office/drawing/2014/main" id="{62828901-4E4F-40C8-8A7D-EBEA501BE872}"/>
                  </a:ext>
                </a:extLst>
              </p14:cNvPr>
              <p14:cNvContentPartPr/>
              <p14:nvPr/>
            </p14:nvContentPartPr>
            <p14:xfrm>
              <a:off x="4547501" y="2915255"/>
              <a:ext cx="246600" cy="137160"/>
            </p14:xfrm>
          </p:contentPart>
        </mc:Choice>
        <mc:Fallback xmlns="">
          <p:pic>
            <p:nvPicPr>
              <p:cNvPr id="166995" name="Freihand 166994">
                <a:extLst>
                  <a:ext uri="{FF2B5EF4-FFF2-40B4-BE49-F238E27FC236}">
                    <a16:creationId xmlns:a16="http://schemas.microsoft.com/office/drawing/2014/main" id="{62828901-4E4F-40C8-8A7D-EBEA501BE87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543181" y="2910935"/>
                <a:ext cx="2552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6996" name="Freihand 166995">
                <a:extLst>
                  <a:ext uri="{FF2B5EF4-FFF2-40B4-BE49-F238E27FC236}">
                    <a16:creationId xmlns:a16="http://schemas.microsoft.com/office/drawing/2014/main" id="{84D3941A-1F49-4C83-8678-4B95858996F6}"/>
                  </a:ext>
                </a:extLst>
              </p14:cNvPr>
              <p14:cNvContentPartPr/>
              <p14:nvPr/>
            </p14:nvContentPartPr>
            <p14:xfrm>
              <a:off x="4807061" y="2899415"/>
              <a:ext cx="28800" cy="42480"/>
            </p14:xfrm>
          </p:contentPart>
        </mc:Choice>
        <mc:Fallback xmlns="">
          <p:pic>
            <p:nvPicPr>
              <p:cNvPr id="166996" name="Freihand 166995">
                <a:extLst>
                  <a:ext uri="{FF2B5EF4-FFF2-40B4-BE49-F238E27FC236}">
                    <a16:creationId xmlns:a16="http://schemas.microsoft.com/office/drawing/2014/main" id="{84D3941A-1F49-4C83-8678-4B95858996F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802741" y="2895095"/>
                <a:ext cx="37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6997" name="Freihand 166996">
                <a:extLst>
                  <a:ext uri="{FF2B5EF4-FFF2-40B4-BE49-F238E27FC236}">
                    <a16:creationId xmlns:a16="http://schemas.microsoft.com/office/drawing/2014/main" id="{CE83F0E0-CEA4-49F9-A6E3-CDDA1B59A858}"/>
                  </a:ext>
                </a:extLst>
              </p14:cNvPr>
              <p14:cNvContentPartPr/>
              <p14:nvPr/>
            </p14:nvContentPartPr>
            <p14:xfrm>
              <a:off x="4862141" y="2966015"/>
              <a:ext cx="151920" cy="54360"/>
            </p14:xfrm>
          </p:contentPart>
        </mc:Choice>
        <mc:Fallback xmlns="">
          <p:pic>
            <p:nvPicPr>
              <p:cNvPr id="166997" name="Freihand 166996">
                <a:extLst>
                  <a:ext uri="{FF2B5EF4-FFF2-40B4-BE49-F238E27FC236}">
                    <a16:creationId xmlns:a16="http://schemas.microsoft.com/office/drawing/2014/main" id="{CE83F0E0-CEA4-49F9-A6E3-CDDA1B59A85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857821" y="2961695"/>
                <a:ext cx="1605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7024" name="Freihand 167023">
                <a:extLst>
                  <a:ext uri="{FF2B5EF4-FFF2-40B4-BE49-F238E27FC236}">
                    <a16:creationId xmlns:a16="http://schemas.microsoft.com/office/drawing/2014/main" id="{010A4BEC-35AA-456A-BFB5-9EC8D6A2CFA1}"/>
                  </a:ext>
                </a:extLst>
              </p14:cNvPr>
              <p14:cNvContentPartPr/>
              <p14:nvPr/>
            </p14:nvContentPartPr>
            <p14:xfrm>
              <a:off x="168461" y="3539855"/>
              <a:ext cx="141840" cy="96120"/>
            </p14:xfrm>
          </p:contentPart>
        </mc:Choice>
        <mc:Fallback xmlns="">
          <p:pic>
            <p:nvPicPr>
              <p:cNvPr id="167024" name="Freihand 167023">
                <a:extLst>
                  <a:ext uri="{FF2B5EF4-FFF2-40B4-BE49-F238E27FC236}">
                    <a16:creationId xmlns:a16="http://schemas.microsoft.com/office/drawing/2014/main" id="{010A4BEC-35AA-456A-BFB5-9EC8D6A2CFA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64141" y="3535535"/>
                <a:ext cx="1504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7025" name="Freihand 167024">
                <a:extLst>
                  <a:ext uri="{FF2B5EF4-FFF2-40B4-BE49-F238E27FC236}">
                    <a16:creationId xmlns:a16="http://schemas.microsoft.com/office/drawing/2014/main" id="{23BE3DB2-55A3-4E18-8D81-0DE5D5532748}"/>
                  </a:ext>
                </a:extLst>
              </p14:cNvPr>
              <p14:cNvContentPartPr/>
              <p14:nvPr/>
            </p14:nvContentPartPr>
            <p14:xfrm>
              <a:off x="315701" y="3471095"/>
              <a:ext cx="100080" cy="168120"/>
            </p14:xfrm>
          </p:contentPart>
        </mc:Choice>
        <mc:Fallback xmlns="">
          <p:pic>
            <p:nvPicPr>
              <p:cNvPr id="167025" name="Freihand 167024">
                <a:extLst>
                  <a:ext uri="{FF2B5EF4-FFF2-40B4-BE49-F238E27FC236}">
                    <a16:creationId xmlns:a16="http://schemas.microsoft.com/office/drawing/2014/main" id="{23BE3DB2-55A3-4E18-8D81-0DE5D553274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11381" y="3466775"/>
                <a:ext cx="1087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7026" name="Freihand 167025">
                <a:extLst>
                  <a:ext uri="{FF2B5EF4-FFF2-40B4-BE49-F238E27FC236}">
                    <a16:creationId xmlns:a16="http://schemas.microsoft.com/office/drawing/2014/main" id="{9BB152B9-D112-49F0-B62D-89FC1908336A}"/>
                  </a:ext>
                </a:extLst>
              </p14:cNvPr>
              <p14:cNvContentPartPr/>
              <p14:nvPr/>
            </p14:nvContentPartPr>
            <p14:xfrm>
              <a:off x="411461" y="3540575"/>
              <a:ext cx="195120" cy="69120"/>
            </p14:xfrm>
          </p:contentPart>
        </mc:Choice>
        <mc:Fallback xmlns="">
          <p:pic>
            <p:nvPicPr>
              <p:cNvPr id="167026" name="Freihand 167025">
                <a:extLst>
                  <a:ext uri="{FF2B5EF4-FFF2-40B4-BE49-F238E27FC236}">
                    <a16:creationId xmlns:a16="http://schemas.microsoft.com/office/drawing/2014/main" id="{9BB152B9-D112-49F0-B62D-89FC1908336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07141" y="3536255"/>
                <a:ext cx="203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7027" name="Freihand 167026">
                <a:extLst>
                  <a:ext uri="{FF2B5EF4-FFF2-40B4-BE49-F238E27FC236}">
                    <a16:creationId xmlns:a16="http://schemas.microsoft.com/office/drawing/2014/main" id="{C2BE3574-13A3-450B-86D3-07EF117A072C}"/>
                  </a:ext>
                </a:extLst>
              </p14:cNvPr>
              <p14:cNvContentPartPr/>
              <p14:nvPr/>
            </p14:nvContentPartPr>
            <p14:xfrm>
              <a:off x="762461" y="3521135"/>
              <a:ext cx="111960" cy="80280"/>
            </p14:xfrm>
          </p:contentPart>
        </mc:Choice>
        <mc:Fallback xmlns="">
          <p:pic>
            <p:nvPicPr>
              <p:cNvPr id="167027" name="Freihand 167026">
                <a:extLst>
                  <a:ext uri="{FF2B5EF4-FFF2-40B4-BE49-F238E27FC236}">
                    <a16:creationId xmlns:a16="http://schemas.microsoft.com/office/drawing/2014/main" id="{C2BE3574-13A3-450B-86D3-07EF117A072C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58141" y="3516815"/>
                <a:ext cx="1206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7028" name="Freihand 167027">
                <a:extLst>
                  <a:ext uri="{FF2B5EF4-FFF2-40B4-BE49-F238E27FC236}">
                    <a16:creationId xmlns:a16="http://schemas.microsoft.com/office/drawing/2014/main" id="{D4AA920B-7941-4834-8841-5E1AB042CF5E}"/>
                  </a:ext>
                </a:extLst>
              </p14:cNvPr>
              <p14:cNvContentPartPr/>
              <p14:nvPr/>
            </p14:nvContentPartPr>
            <p14:xfrm>
              <a:off x="870821" y="3587735"/>
              <a:ext cx="75240" cy="28080"/>
            </p14:xfrm>
          </p:contentPart>
        </mc:Choice>
        <mc:Fallback xmlns="">
          <p:pic>
            <p:nvPicPr>
              <p:cNvPr id="167028" name="Freihand 167027">
                <a:extLst>
                  <a:ext uri="{FF2B5EF4-FFF2-40B4-BE49-F238E27FC236}">
                    <a16:creationId xmlns:a16="http://schemas.microsoft.com/office/drawing/2014/main" id="{D4AA920B-7941-4834-8841-5E1AB042CF5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66501" y="3583415"/>
                <a:ext cx="83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7029" name="Freihand 167028">
                <a:extLst>
                  <a:ext uri="{FF2B5EF4-FFF2-40B4-BE49-F238E27FC236}">
                    <a16:creationId xmlns:a16="http://schemas.microsoft.com/office/drawing/2014/main" id="{1771B93D-70C9-44E2-A7A2-F358DC8ECF7B}"/>
                  </a:ext>
                </a:extLst>
              </p14:cNvPr>
              <p14:cNvContentPartPr/>
              <p14:nvPr/>
            </p14:nvContentPartPr>
            <p14:xfrm>
              <a:off x="1133981" y="3491975"/>
              <a:ext cx="336600" cy="88200"/>
            </p14:xfrm>
          </p:contentPart>
        </mc:Choice>
        <mc:Fallback xmlns="">
          <p:pic>
            <p:nvPicPr>
              <p:cNvPr id="167029" name="Freihand 167028">
                <a:extLst>
                  <a:ext uri="{FF2B5EF4-FFF2-40B4-BE49-F238E27FC236}">
                    <a16:creationId xmlns:a16="http://schemas.microsoft.com/office/drawing/2014/main" id="{1771B93D-70C9-44E2-A7A2-F358DC8ECF7B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129661" y="3487655"/>
                <a:ext cx="3452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7030" name="Freihand 167029">
                <a:extLst>
                  <a:ext uri="{FF2B5EF4-FFF2-40B4-BE49-F238E27FC236}">
                    <a16:creationId xmlns:a16="http://schemas.microsoft.com/office/drawing/2014/main" id="{F8BDFEAE-0856-4829-8A03-2247BD5BE969}"/>
                  </a:ext>
                </a:extLst>
              </p14:cNvPr>
              <p14:cNvContentPartPr/>
              <p14:nvPr/>
            </p14:nvContentPartPr>
            <p14:xfrm>
              <a:off x="1417301" y="3423215"/>
              <a:ext cx="78840" cy="12960"/>
            </p14:xfrm>
          </p:contentPart>
        </mc:Choice>
        <mc:Fallback xmlns="">
          <p:pic>
            <p:nvPicPr>
              <p:cNvPr id="167030" name="Freihand 167029">
                <a:extLst>
                  <a:ext uri="{FF2B5EF4-FFF2-40B4-BE49-F238E27FC236}">
                    <a16:creationId xmlns:a16="http://schemas.microsoft.com/office/drawing/2014/main" id="{F8BDFEAE-0856-4829-8A03-2247BD5BE96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412981" y="3418895"/>
                <a:ext cx="87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7031" name="Freihand 167030">
                <a:extLst>
                  <a:ext uri="{FF2B5EF4-FFF2-40B4-BE49-F238E27FC236}">
                    <a16:creationId xmlns:a16="http://schemas.microsoft.com/office/drawing/2014/main" id="{9C3CCBA2-0210-4724-B7BC-E8DCB71F7E1D}"/>
                  </a:ext>
                </a:extLst>
              </p14:cNvPr>
              <p14:cNvContentPartPr/>
              <p14:nvPr/>
            </p14:nvContentPartPr>
            <p14:xfrm>
              <a:off x="1542581" y="3407015"/>
              <a:ext cx="113760" cy="103680"/>
            </p14:xfrm>
          </p:contentPart>
        </mc:Choice>
        <mc:Fallback xmlns="">
          <p:pic>
            <p:nvPicPr>
              <p:cNvPr id="167031" name="Freihand 167030">
                <a:extLst>
                  <a:ext uri="{FF2B5EF4-FFF2-40B4-BE49-F238E27FC236}">
                    <a16:creationId xmlns:a16="http://schemas.microsoft.com/office/drawing/2014/main" id="{9C3CCBA2-0210-4724-B7BC-E8DCB71F7E1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538261" y="3402695"/>
                <a:ext cx="122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7032" name="Freihand 167031">
                <a:extLst>
                  <a:ext uri="{FF2B5EF4-FFF2-40B4-BE49-F238E27FC236}">
                    <a16:creationId xmlns:a16="http://schemas.microsoft.com/office/drawing/2014/main" id="{938528E6-6206-4441-97B7-6E2FE3FA8CDD}"/>
                  </a:ext>
                </a:extLst>
              </p14:cNvPr>
              <p14:cNvContentPartPr/>
              <p14:nvPr/>
            </p14:nvContentPartPr>
            <p14:xfrm>
              <a:off x="1793501" y="3436535"/>
              <a:ext cx="302040" cy="102240"/>
            </p14:xfrm>
          </p:contentPart>
        </mc:Choice>
        <mc:Fallback xmlns="">
          <p:pic>
            <p:nvPicPr>
              <p:cNvPr id="167032" name="Freihand 167031">
                <a:extLst>
                  <a:ext uri="{FF2B5EF4-FFF2-40B4-BE49-F238E27FC236}">
                    <a16:creationId xmlns:a16="http://schemas.microsoft.com/office/drawing/2014/main" id="{938528E6-6206-4441-97B7-6E2FE3FA8CD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789181" y="3432215"/>
                <a:ext cx="3106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7033" name="Freihand 167032">
                <a:extLst>
                  <a:ext uri="{FF2B5EF4-FFF2-40B4-BE49-F238E27FC236}">
                    <a16:creationId xmlns:a16="http://schemas.microsoft.com/office/drawing/2014/main" id="{CD2AD530-49C2-48E4-B2A2-4037F76B86E1}"/>
                  </a:ext>
                </a:extLst>
              </p14:cNvPr>
              <p14:cNvContentPartPr/>
              <p14:nvPr/>
            </p14:nvContentPartPr>
            <p14:xfrm>
              <a:off x="2086541" y="3441935"/>
              <a:ext cx="31680" cy="360"/>
            </p14:xfrm>
          </p:contentPart>
        </mc:Choice>
        <mc:Fallback xmlns="">
          <p:pic>
            <p:nvPicPr>
              <p:cNvPr id="167033" name="Freihand 167032">
                <a:extLst>
                  <a:ext uri="{FF2B5EF4-FFF2-40B4-BE49-F238E27FC236}">
                    <a16:creationId xmlns:a16="http://schemas.microsoft.com/office/drawing/2014/main" id="{CD2AD530-49C2-48E4-B2A2-4037F76B86E1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082221" y="3437615"/>
                <a:ext cx="403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7034" name="Freihand 167033">
                <a:extLst>
                  <a:ext uri="{FF2B5EF4-FFF2-40B4-BE49-F238E27FC236}">
                    <a16:creationId xmlns:a16="http://schemas.microsoft.com/office/drawing/2014/main" id="{58731031-B028-450E-93FD-C274B895E6CF}"/>
                  </a:ext>
                </a:extLst>
              </p14:cNvPr>
              <p14:cNvContentPartPr/>
              <p14:nvPr/>
            </p14:nvContentPartPr>
            <p14:xfrm>
              <a:off x="2121461" y="3457055"/>
              <a:ext cx="189000" cy="197280"/>
            </p14:xfrm>
          </p:contentPart>
        </mc:Choice>
        <mc:Fallback xmlns="">
          <p:pic>
            <p:nvPicPr>
              <p:cNvPr id="167034" name="Freihand 167033">
                <a:extLst>
                  <a:ext uri="{FF2B5EF4-FFF2-40B4-BE49-F238E27FC236}">
                    <a16:creationId xmlns:a16="http://schemas.microsoft.com/office/drawing/2014/main" id="{58731031-B028-450E-93FD-C274B895E6C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117141" y="3452735"/>
                <a:ext cx="1976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67035" name="Freihand 167034">
                <a:extLst>
                  <a:ext uri="{FF2B5EF4-FFF2-40B4-BE49-F238E27FC236}">
                    <a16:creationId xmlns:a16="http://schemas.microsoft.com/office/drawing/2014/main" id="{3D0C6003-C4DA-424B-BB9D-75FF41281B61}"/>
                  </a:ext>
                </a:extLst>
              </p14:cNvPr>
              <p14:cNvContentPartPr/>
              <p14:nvPr/>
            </p14:nvContentPartPr>
            <p14:xfrm>
              <a:off x="2309021" y="3332495"/>
              <a:ext cx="455760" cy="250560"/>
            </p14:xfrm>
          </p:contentPart>
        </mc:Choice>
        <mc:Fallback xmlns="">
          <p:pic>
            <p:nvPicPr>
              <p:cNvPr id="167035" name="Freihand 167034">
                <a:extLst>
                  <a:ext uri="{FF2B5EF4-FFF2-40B4-BE49-F238E27FC236}">
                    <a16:creationId xmlns:a16="http://schemas.microsoft.com/office/drawing/2014/main" id="{3D0C6003-C4DA-424B-BB9D-75FF41281B6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304701" y="3328175"/>
                <a:ext cx="464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67037" name="Freihand 167036">
                <a:extLst>
                  <a:ext uri="{FF2B5EF4-FFF2-40B4-BE49-F238E27FC236}">
                    <a16:creationId xmlns:a16="http://schemas.microsoft.com/office/drawing/2014/main" id="{0D9E3602-FD83-4FF9-98C5-C8786870663E}"/>
                  </a:ext>
                </a:extLst>
              </p14:cNvPr>
              <p14:cNvContentPartPr/>
              <p14:nvPr/>
            </p14:nvContentPartPr>
            <p14:xfrm>
              <a:off x="2910581" y="3341855"/>
              <a:ext cx="344160" cy="220320"/>
            </p14:xfrm>
          </p:contentPart>
        </mc:Choice>
        <mc:Fallback xmlns="">
          <p:pic>
            <p:nvPicPr>
              <p:cNvPr id="167037" name="Freihand 167036">
                <a:extLst>
                  <a:ext uri="{FF2B5EF4-FFF2-40B4-BE49-F238E27FC236}">
                    <a16:creationId xmlns:a16="http://schemas.microsoft.com/office/drawing/2014/main" id="{0D9E3602-FD83-4FF9-98C5-C8786870663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906261" y="3337535"/>
                <a:ext cx="352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67038" name="Freihand 167037">
                <a:extLst>
                  <a:ext uri="{FF2B5EF4-FFF2-40B4-BE49-F238E27FC236}">
                    <a16:creationId xmlns:a16="http://schemas.microsoft.com/office/drawing/2014/main" id="{BEF29C04-4F7C-45E8-91ED-89AB12932FB4}"/>
                  </a:ext>
                </a:extLst>
              </p14:cNvPr>
              <p14:cNvContentPartPr/>
              <p14:nvPr/>
            </p14:nvContentPartPr>
            <p14:xfrm>
              <a:off x="3279581" y="3395495"/>
              <a:ext cx="304920" cy="120240"/>
            </p14:xfrm>
          </p:contentPart>
        </mc:Choice>
        <mc:Fallback xmlns="">
          <p:pic>
            <p:nvPicPr>
              <p:cNvPr id="167038" name="Freihand 167037">
                <a:extLst>
                  <a:ext uri="{FF2B5EF4-FFF2-40B4-BE49-F238E27FC236}">
                    <a16:creationId xmlns:a16="http://schemas.microsoft.com/office/drawing/2014/main" id="{BEF29C04-4F7C-45E8-91ED-89AB12932FB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275261" y="3391175"/>
                <a:ext cx="3135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7039" name="Freihand 167038">
                <a:extLst>
                  <a:ext uri="{FF2B5EF4-FFF2-40B4-BE49-F238E27FC236}">
                    <a16:creationId xmlns:a16="http://schemas.microsoft.com/office/drawing/2014/main" id="{044E3AC1-2609-47E8-8508-0202ACE0C6B5}"/>
                  </a:ext>
                </a:extLst>
              </p14:cNvPr>
              <p14:cNvContentPartPr/>
              <p14:nvPr/>
            </p14:nvContentPartPr>
            <p14:xfrm>
              <a:off x="3607901" y="3329615"/>
              <a:ext cx="139680" cy="103320"/>
            </p14:xfrm>
          </p:contentPart>
        </mc:Choice>
        <mc:Fallback xmlns="">
          <p:pic>
            <p:nvPicPr>
              <p:cNvPr id="167039" name="Freihand 167038">
                <a:extLst>
                  <a:ext uri="{FF2B5EF4-FFF2-40B4-BE49-F238E27FC236}">
                    <a16:creationId xmlns:a16="http://schemas.microsoft.com/office/drawing/2014/main" id="{044E3AC1-2609-47E8-8508-0202ACE0C6B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603581" y="3325295"/>
                <a:ext cx="1483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7040" name="Freihand 167039">
                <a:extLst>
                  <a:ext uri="{FF2B5EF4-FFF2-40B4-BE49-F238E27FC236}">
                    <a16:creationId xmlns:a16="http://schemas.microsoft.com/office/drawing/2014/main" id="{816E29FC-1659-43AD-AEB4-5224E9CE9F9E}"/>
                  </a:ext>
                </a:extLst>
              </p14:cNvPr>
              <p14:cNvContentPartPr/>
              <p14:nvPr/>
            </p14:nvContentPartPr>
            <p14:xfrm>
              <a:off x="3999221" y="3305495"/>
              <a:ext cx="256320" cy="117720"/>
            </p14:xfrm>
          </p:contentPart>
        </mc:Choice>
        <mc:Fallback xmlns="">
          <p:pic>
            <p:nvPicPr>
              <p:cNvPr id="167040" name="Freihand 167039">
                <a:extLst>
                  <a:ext uri="{FF2B5EF4-FFF2-40B4-BE49-F238E27FC236}">
                    <a16:creationId xmlns:a16="http://schemas.microsoft.com/office/drawing/2014/main" id="{816E29FC-1659-43AD-AEB4-5224E9CE9F9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994901" y="3301175"/>
                <a:ext cx="2649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7041" name="Freihand 167040">
                <a:extLst>
                  <a:ext uri="{FF2B5EF4-FFF2-40B4-BE49-F238E27FC236}">
                    <a16:creationId xmlns:a16="http://schemas.microsoft.com/office/drawing/2014/main" id="{7BB79D81-28D3-4C4B-B109-C42F45DDCCE6}"/>
                  </a:ext>
                </a:extLst>
              </p14:cNvPr>
              <p14:cNvContentPartPr/>
              <p14:nvPr/>
            </p14:nvContentPartPr>
            <p14:xfrm>
              <a:off x="4256981" y="3321335"/>
              <a:ext cx="110520" cy="91800"/>
            </p14:xfrm>
          </p:contentPart>
        </mc:Choice>
        <mc:Fallback xmlns="">
          <p:pic>
            <p:nvPicPr>
              <p:cNvPr id="167041" name="Freihand 167040">
                <a:extLst>
                  <a:ext uri="{FF2B5EF4-FFF2-40B4-BE49-F238E27FC236}">
                    <a16:creationId xmlns:a16="http://schemas.microsoft.com/office/drawing/2014/main" id="{7BB79D81-28D3-4C4B-B109-C42F45DDCCE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252661" y="3317015"/>
                <a:ext cx="1191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7042" name="Freihand 167041">
                <a:extLst>
                  <a:ext uri="{FF2B5EF4-FFF2-40B4-BE49-F238E27FC236}">
                    <a16:creationId xmlns:a16="http://schemas.microsoft.com/office/drawing/2014/main" id="{A84CF277-CE95-4C1E-BD81-79DD68272E25}"/>
                  </a:ext>
                </a:extLst>
              </p14:cNvPr>
              <p14:cNvContentPartPr/>
              <p14:nvPr/>
            </p14:nvContentPartPr>
            <p14:xfrm>
              <a:off x="4573421" y="3314135"/>
              <a:ext cx="313920" cy="87120"/>
            </p14:xfrm>
          </p:contentPart>
        </mc:Choice>
        <mc:Fallback xmlns="">
          <p:pic>
            <p:nvPicPr>
              <p:cNvPr id="167042" name="Freihand 167041">
                <a:extLst>
                  <a:ext uri="{FF2B5EF4-FFF2-40B4-BE49-F238E27FC236}">
                    <a16:creationId xmlns:a16="http://schemas.microsoft.com/office/drawing/2014/main" id="{A84CF277-CE95-4C1E-BD81-79DD68272E2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569101" y="3309815"/>
                <a:ext cx="322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7043" name="Freihand 167042">
                <a:extLst>
                  <a:ext uri="{FF2B5EF4-FFF2-40B4-BE49-F238E27FC236}">
                    <a16:creationId xmlns:a16="http://schemas.microsoft.com/office/drawing/2014/main" id="{0A03FB1E-E305-4B01-9FEC-607B17B7B5FC}"/>
                  </a:ext>
                </a:extLst>
              </p14:cNvPr>
              <p14:cNvContentPartPr/>
              <p14:nvPr/>
            </p14:nvContentPartPr>
            <p14:xfrm>
              <a:off x="4881221" y="3308015"/>
              <a:ext cx="107640" cy="174600"/>
            </p14:xfrm>
          </p:contentPart>
        </mc:Choice>
        <mc:Fallback xmlns="">
          <p:pic>
            <p:nvPicPr>
              <p:cNvPr id="167043" name="Freihand 167042">
                <a:extLst>
                  <a:ext uri="{FF2B5EF4-FFF2-40B4-BE49-F238E27FC236}">
                    <a16:creationId xmlns:a16="http://schemas.microsoft.com/office/drawing/2014/main" id="{0A03FB1E-E305-4B01-9FEC-607B17B7B5FC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876901" y="3303695"/>
                <a:ext cx="1162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7044" name="Freihand 167043">
                <a:extLst>
                  <a:ext uri="{FF2B5EF4-FFF2-40B4-BE49-F238E27FC236}">
                    <a16:creationId xmlns:a16="http://schemas.microsoft.com/office/drawing/2014/main" id="{97C84C6B-E2B9-4350-9F44-76B25B2CF886}"/>
                  </a:ext>
                </a:extLst>
              </p14:cNvPr>
              <p14:cNvContentPartPr/>
              <p14:nvPr/>
            </p14:nvContentPartPr>
            <p14:xfrm>
              <a:off x="5041781" y="3241775"/>
              <a:ext cx="36360" cy="124200"/>
            </p14:xfrm>
          </p:contentPart>
        </mc:Choice>
        <mc:Fallback xmlns="">
          <p:pic>
            <p:nvPicPr>
              <p:cNvPr id="167044" name="Freihand 167043">
                <a:extLst>
                  <a:ext uri="{FF2B5EF4-FFF2-40B4-BE49-F238E27FC236}">
                    <a16:creationId xmlns:a16="http://schemas.microsoft.com/office/drawing/2014/main" id="{97C84C6B-E2B9-4350-9F44-76B25B2CF88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037461" y="3237455"/>
                <a:ext cx="450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7045" name="Freihand 167044">
                <a:extLst>
                  <a:ext uri="{FF2B5EF4-FFF2-40B4-BE49-F238E27FC236}">
                    <a16:creationId xmlns:a16="http://schemas.microsoft.com/office/drawing/2014/main" id="{8521C928-A9FA-4FA8-946C-5D26B7939742}"/>
                  </a:ext>
                </a:extLst>
              </p14:cNvPr>
              <p14:cNvContentPartPr/>
              <p14:nvPr/>
            </p14:nvContentPartPr>
            <p14:xfrm>
              <a:off x="5114861" y="3280295"/>
              <a:ext cx="109080" cy="84600"/>
            </p14:xfrm>
          </p:contentPart>
        </mc:Choice>
        <mc:Fallback xmlns="">
          <p:pic>
            <p:nvPicPr>
              <p:cNvPr id="167045" name="Freihand 167044">
                <a:extLst>
                  <a:ext uri="{FF2B5EF4-FFF2-40B4-BE49-F238E27FC236}">
                    <a16:creationId xmlns:a16="http://schemas.microsoft.com/office/drawing/2014/main" id="{8521C928-A9FA-4FA8-946C-5D26B7939742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110541" y="3275975"/>
                <a:ext cx="1177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7046" name="Freihand 167045">
                <a:extLst>
                  <a:ext uri="{FF2B5EF4-FFF2-40B4-BE49-F238E27FC236}">
                    <a16:creationId xmlns:a16="http://schemas.microsoft.com/office/drawing/2014/main" id="{52F37B52-CB93-4C2D-A11D-BA7A5C5B7599}"/>
                  </a:ext>
                </a:extLst>
              </p14:cNvPr>
              <p14:cNvContentPartPr/>
              <p14:nvPr/>
            </p14:nvContentPartPr>
            <p14:xfrm>
              <a:off x="5225741" y="3250775"/>
              <a:ext cx="113400" cy="105480"/>
            </p14:xfrm>
          </p:contentPart>
        </mc:Choice>
        <mc:Fallback xmlns="">
          <p:pic>
            <p:nvPicPr>
              <p:cNvPr id="167046" name="Freihand 167045">
                <a:extLst>
                  <a:ext uri="{FF2B5EF4-FFF2-40B4-BE49-F238E27FC236}">
                    <a16:creationId xmlns:a16="http://schemas.microsoft.com/office/drawing/2014/main" id="{52F37B52-CB93-4C2D-A11D-BA7A5C5B759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221421" y="3246455"/>
                <a:ext cx="122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7047" name="Freihand 167046">
                <a:extLst>
                  <a:ext uri="{FF2B5EF4-FFF2-40B4-BE49-F238E27FC236}">
                    <a16:creationId xmlns:a16="http://schemas.microsoft.com/office/drawing/2014/main" id="{C18157E0-4BDD-40CC-AAB5-22F2EC30E3EE}"/>
                  </a:ext>
                </a:extLst>
              </p14:cNvPr>
              <p14:cNvContentPartPr/>
              <p14:nvPr/>
            </p14:nvContentPartPr>
            <p14:xfrm>
              <a:off x="5361101" y="3259055"/>
              <a:ext cx="239040" cy="83880"/>
            </p14:xfrm>
          </p:contentPart>
        </mc:Choice>
        <mc:Fallback xmlns="">
          <p:pic>
            <p:nvPicPr>
              <p:cNvPr id="167047" name="Freihand 167046">
                <a:extLst>
                  <a:ext uri="{FF2B5EF4-FFF2-40B4-BE49-F238E27FC236}">
                    <a16:creationId xmlns:a16="http://schemas.microsoft.com/office/drawing/2014/main" id="{C18157E0-4BDD-40CC-AAB5-22F2EC30E3E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356781" y="3254735"/>
                <a:ext cx="2476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7048" name="Freihand 167047">
                <a:extLst>
                  <a:ext uri="{FF2B5EF4-FFF2-40B4-BE49-F238E27FC236}">
                    <a16:creationId xmlns:a16="http://schemas.microsoft.com/office/drawing/2014/main" id="{D2684AD4-0DCB-456C-961F-6D2B411B1D8D}"/>
                  </a:ext>
                </a:extLst>
              </p14:cNvPr>
              <p14:cNvContentPartPr/>
              <p14:nvPr/>
            </p14:nvContentPartPr>
            <p14:xfrm>
              <a:off x="5940341" y="3262655"/>
              <a:ext cx="46080" cy="114840"/>
            </p14:xfrm>
          </p:contentPart>
        </mc:Choice>
        <mc:Fallback xmlns="">
          <p:pic>
            <p:nvPicPr>
              <p:cNvPr id="167048" name="Freihand 167047">
                <a:extLst>
                  <a:ext uri="{FF2B5EF4-FFF2-40B4-BE49-F238E27FC236}">
                    <a16:creationId xmlns:a16="http://schemas.microsoft.com/office/drawing/2014/main" id="{D2684AD4-0DCB-456C-961F-6D2B411B1D8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936021" y="3258335"/>
                <a:ext cx="547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7049" name="Freihand 167048">
                <a:extLst>
                  <a:ext uri="{FF2B5EF4-FFF2-40B4-BE49-F238E27FC236}">
                    <a16:creationId xmlns:a16="http://schemas.microsoft.com/office/drawing/2014/main" id="{5C872BE1-714E-4099-B257-A08311534C33}"/>
                  </a:ext>
                </a:extLst>
              </p14:cNvPr>
              <p14:cNvContentPartPr/>
              <p14:nvPr/>
            </p14:nvContentPartPr>
            <p14:xfrm>
              <a:off x="5910461" y="3200375"/>
              <a:ext cx="159840" cy="159120"/>
            </p14:xfrm>
          </p:contentPart>
        </mc:Choice>
        <mc:Fallback xmlns="">
          <p:pic>
            <p:nvPicPr>
              <p:cNvPr id="167049" name="Freihand 167048">
                <a:extLst>
                  <a:ext uri="{FF2B5EF4-FFF2-40B4-BE49-F238E27FC236}">
                    <a16:creationId xmlns:a16="http://schemas.microsoft.com/office/drawing/2014/main" id="{5C872BE1-714E-4099-B257-A08311534C33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906141" y="3196055"/>
                <a:ext cx="1684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7050" name="Freihand 167049">
                <a:extLst>
                  <a:ext uri="{FF2B5EF4-FFF2-40B4-BE49-F238E27FC236}">
                    <a16:creationId xmlns:a16="http://schemas.microsoft.com/office/drawing/2014/main" id="{4ED0BDA9-0566-4A60-B76E-44BEFEBB7343}"/>
                  </a:ext>
                </a:extLst>
              </p14:cNvPr>
              <p14:cNvContentPartPr/>
              <p14:nvPr/>
            </p14:nvContentPartPr>
            <p14:xfrm>
              <a:off x="6080021" y="3166535"/>
              <a:ext cx="501120" cy="185760"/>
            </p14:xfrm>
          </p:contentPart>
        </mc:Choice>
        <mc:Fallback xmlns="">
          <p:pic>
            <p:nvPicPr>
              <p:cNvPr id="167050" name="Freihand 167049">
                <a:extLst>
                  <a:ext uri="{FF2B5EF4-FFF2-40B4-BE49-F238E27FC236}">
                    <a16:creationId xmlns:a16="http://schemas.microsoft.com/office/drawing/2014/main" id="{4ED0BDA9-0566-4A60-B76E-44BEFEBB734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075701" y="3162215"/>
                <a:ext cx="509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7051" name="Freihand 167050">
                <a:extLst>
                  <a:ext uri="{FF2B5EF4-FFF2-40B4-BE49-F238E27FC236}">
                    <a16:creationId xmlns:a16="http://schemas.microsoft.com/office/drawing/2014/main" id="{76A31494-C5FA-4357-B2FE-0EB0EBA64A5D}"/>
                  </a:ext>
                </a:extLst>
              </p14:cNvPr>
              <p14:cNvContentPartPr/>
              <p14:nvPr/>
            </p14:nvContentPartPr>
            <p14:xfrm>
              <a:off x="6608861" y="3197135"/>
              <a:ext cx="178200" cy="93600"/>
            </p14:xfrm>
          </p:contentPart>
        </mc:Choice>
        <mc:Fallback xmlns="">
          <p:pic>
            <p:nvPicPr>
              <p:cNvPr id="167051" name="Freihand 167050">
                <a:extLst>
                  <a:ext uri="{FF2B5EF4-FFF2-40B4-BE49-F238E27FC236}">
                    <a16:creationId xmlns:a16="http://schemas.microsoft.com/office/drawing/2014/main" id="{76A31494-C5FA-4357-B2FE-0EB0EBA64A5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604541" y="3192815"/>
                <a:ext cx="186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7052" name="Freihand 167051">
                <a:extLst>
                  <a:ext uri="{FF2B5EF4-FFF2-40B4-BE49-F238E27FC236}">
                    <a16:creationId xmlns:a16="http://schemas.microsoft.com/office/drawing/2014/main" id="{5F2B1A40-98CC-4473-B1B7-9520A885A6E3}"/>
                  </a:ext>
                </a:extLst>
              </p14:cNvPr>
              <p14:cNvContentPartPr/>
              <p14:nvPr/>
            </p14:nvContentPartPr>
            <p14:xfrm>
              <a:off x="6815141" y="3205775"/>
              <a:ext cx="94680" cy="103680"/>
            </p14:xfrm>
          </p:contentPart>
        </mc:Choice>
        <mc:Fallback xmlns="">
          <p:pic>
            <p:nvPicPr>
              <p:cNvPr id="167052" name="Freihand 167051">
                <a:extLst>
                  <a:ext uri="{FF2B5EF4-FFF2-40B4-BE49-F238E27FC236}">
                    <a16:creationId xmlns:a16="http://schemas.microsoft.com/office/drawing/2014/main" id="{5F2B1A40-98CC-4473-B1B7-9520A885A6E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810821" y="3201455"/>
                <a:ext cx="1033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7053" name="Freihand 167052">
                <a:extLst>
                  <a:ext uri="{FF2B5EF4-FFF2-40B4-BE49-F238E27FC236}">
                    <a16:creationId xmlns:a16="http://schemas.microsoft.com/office/drawing/2014/main" id="{90921994-3024-4320-88CE-7A26B887C44F}"/>
                  </a:ext>
                </a:extLst>
              </p14:cNvPr>
              <p14:cNvContentPartPr/>
              <p14:nvPr/>
            </p14:nvContentPartPr>
            <p14:xfrm>
              <a:off x="6975701" y="3278855"/>
              <a:ext cx="13680" cy="87480"/>
            </p14:xfrm>
          </p:contentPart>
        </mc:Choice>
        <mc:Fallback xmlns="">
          <p:pic>
            <p:nvPicPr>
              <p:cNvPr id="167053" name="Freihand 167052">
                <a:extLst>
                  <a:ext uri="{FF2B5EF4-FFF2-40B4-BE49-F238E27FC236}">
                    <a16:creationId xmlns:a16="http://schemas.microsoft.com/office/drawing/2014/main" id="{90921994-3024-4320-88CE-7A26B887C44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971381" y="3274535"/>
                <a:ext cx="223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7054" name="Freihand 167053">
                <a:extLst>
                  <a:ext uri="{FF2B5EF4-FFF2-40B4-BE49-F238E27FC236}">
                    <a16:creationId xmlns:a16="http://schemas.microsoft.com/office/drawing/2014/main" id="{0D955298-7181-4804-AD67-76C7F8882162}"/>
                  </a:ext>
                </a:extLst>
              </p14:cNvPr>
              <p14:cNvContentPartPr/>
              <p14:nvPr/>
            </p14:nvContentPartPr>
            <p14:xfrm>
              <a:off x="7154261" y="3178055"/>
              <a:ext cx="205200" cy="141120"/>
            </p14:xfrm>
          </p:contentPart>
        </mc:Choice>
        <mc:Fallback xmlns="">
          <p:pic>
            <p:nvPicPr>
              <p:cNvPr id="167054" name="Freihand 167053">
                <a:extLst>
                  <a:ext uri="{FF2B5EF4-FFF2-40B4-BE49-F238E27FC236}">
                    <a16:creationId xmlns:a16="http://schemas.microsoft.com/office/drawing/2014/main" id="{0D955298-7181-4804-AD67-76C7F8882162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149941" y="3173735"/>
                <a:ext cx="213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7055" name="Freihand 167054">
                <a:extLst>
                  <a:ext uri="{FF2B5EF4-FFF2-40B4-BE49-F238E27FC236}">
                    <a16:creationId xmlns:a16="http://schemas.microsoft.com/office/drawing/2014/main" id="{8685FA29-0AA9-4880-AC33-8C1974A29669}"/>
                  </a:ext>
                </a:extLst>
              </p14:cNvPr>
              <p14:cNvContentPartPr/>
              <p14:nvPr/>
            </p14:nvContentPartPr>
            <p14:xfrm>
              <a:off x="7351901" y="3177335"/>
              <a:ext cx="297000" cy="223200"/>
            </p14:xfrm>
          </p:contentPart>
        </mc:Choice>
        <mc:Fallback xmlns="">
          <p:pic>
            <p:nvPicPr>
              <p:cNvPr id="167055" name="Freihand 167054">
                <a:extLst>
                  <a:ext uri="{FF2B5EF4-FFF2-40B4-BE49-F238E27FC236}">
                    <a16:creationId xmlns:a16="http://schemas.microsoft.com/office/drawing/2014/main" id="{8685FA29-0AA9-4880-AC33-8C1974A2966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347581" y="3173015"/>
                <a:ext cx="305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7057" name="Freihand 167056">
                <a:extLst>
                  <a:ext uri="{FF2B5EF4-FFF2-40B4-BE49-F238E27FC236}">
                    <a16:creationId xmlns:a16="http://schemas.microsoft.com/office/drawing/2014/main" id="{95FABCF4-6C36-4D92-917B-493C2C937C8D}"/>
                  </a:ext>
                </a:extLst>
              </p14:cNvPr>
              <p14:cNvContentPartPr/>
              <p14:nvPr/>
            </p14:nvContentPartPr>
            <p14:xfrm>
              <a:off x="7921781" y="3112175"/>
              <a:ext cx="307440" cy="181440"/>
            </p14:xfrm>
          </p:contentPart>
        </mc:Choice>
        <mc:Fallback xmlns="">
          <p:pic>
            <p:nvPicPr>
              <p:cNvPr id="167057" name="Freihand 167056">
                <a:extLst>
                  <a:ext uri="{FF2B5EF4-FFF2-40B4-BE49-F238E27FC236}">
                    <a16:creationId xmlns:a16="http://schemas.microsoft.com/office/drawing/2014/main" id="{95FABCF4-6C36-4D92-917B-493C2C937C8D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917461" y="3107855"/>
                <a:ext cx="3160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67058" name="Freihand 167057">
                <a:extLst>
                  <a:ext uri="{FF2B5EF4-FFF2-40B4-BE49-F238E27FC236}">
                    <a16:creationId xmlns:a16="http://schemas.microsoft.com/office/drawing/2014/main" id="{90947E37-A9CA-4E78-9852-1939CE2E5532}"/>
                  </a:ext>
                </a:extLst>
              </p14:cNvPr>
              <p14:cNvContentPartPr/>
              <p14:nvPr/>
            </p14:nvContentPartPr>
            <p14:xfrm>
              <a:off x="8116541" y="3095975"/>
              <a:ext cx="39600" cy="10440"/>
            </p14:xfrm>
          </p:contentPart>
        </mc:Choice>
        <mc:Fallback xmlns="">
          <p:pic>
            <p:nvPicPr>
              <p:cNvPr id="167058" name="Freihand 167057">
                <a:extLst>
                  <a:ext uri="{FF2B5EF4-FFF2-40B4-BE49-F238E27FC236}">
                    <a16:creationId xmlns:a16="http://schemas.microsoft.com/office/drawing/2014/main" id="{90947E37-A9CA-4E78-9852-1939CE2E5532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112221" y="3091655"/>
                <a:ext cx="48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67059" name="Freihand 167058">
                <a:extLst>
                  <a:ext uri="{FF2B5EF4-FFF2-40B4-BE49-F238E27FC236}">
                    <a16:creationId xmlns:a16="http://schemas.microsoft.com/office/drawing/2014/main" id="{0060C8B7-0C40-46B9-B11C-6A3095EF9733}"/>
                  </a:ext>
                </a:extLst>
              </p14:cNvPr>
              <p14:cNvContentPartPr/>
              <p14:nvPr/>
            </p14:nvContentPartPr>
            <p14:xfrm>
              <a:off x="8455301" y="3155375"/>
              <a:ext cx="137160" cy="145080"/>
            </p14:xfrm>
          </p:contentPart>
        </mc:Choice>
        <mc:Fallback xmlns="">
          <p:pic>
            <p:nvPicPr>
              <p:cNvPr id="167059" name="Freihand 167058">
                <a:extLst>
                  <a:ext uri="{FF2B5EF4-FFF2-40B4-BE49-F238E27FC236}">
                    <a16:creationId xmlns:a16="http://schemas.microsoft.com/office/drawing/2014/main" id="{0060C8B7-0C40-46B9-B11C-6A3095EF973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450981" y="3151055"/>
                <a:ext cx="1458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67060" name="Freihand 167059">
                <a:extLst>
                  <a:ext uri="{FF2B5EF4-FFF2-40B4-BE49-F238E27FC236}">
                    <a16:creationId xmlns:a16="http://schemas.microsoft.com/office/drawing/2014/main" id="{54A5BC77-90A5-4B19-B0A7-F82A3C7F167F}"/>
                  </a:ext>
                </a:extLst>
              </p14:cNvPr>
              <p14:cNvContentPartPr/>
              <p14:nvPr/>
            </p14:nvContentPartPr>
            <p14:xfrm>
              <a:off x="8616581" y="3060695"/>
              <a:ext cx="184680" cy="208080"/>
            </p14:xfrm>
          </p:contentPart>
        </mc:Choice>
        <mc:Fallback xmlns="">
          <p:pic>
            <p:nvPicPr>
              <p:cNvPr id="167060" name="Freihand 167059">
                <a:extLst>
                  <a:ext uri="{FF2B5EF4-FFF2-40B4-BE49-F238E27FC236}">
                    <a16:creationId xmlns:a16="http://schemas.microsoft.com/office/drawing/2014/main" id="{54A5BC77-90A5-4B19-B0A7-F82A3C7F167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612261" y="3056375"/>
                <a:ext cx="1933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67061" name="Freihand 167060">
                <a:extLst>
                  <a:ext uri="{FF2B5EF4-FFF2-40B4-BE49-F238E27FC236}">
                    <a16:creationId xmlns:a16="http://schemas.microsoft.com/office/drawing/2014/main" id="{90C78B1A-80A1-47C8-89F1-99F4C890E4BA}"/>
                  </a:ext>
                </a:extLst>
              </p14:cNvPr>
              <p14:cNvContentPartPr/>
              <p14:nvPr/>
            </p14:nvContentPartPr>
            <p14:xfrm>
              <a:off x="8794061" y="3088415"/>
              <a:ext cx="34560" cy="27360"/>
            </p14:xfrm>
          </p:contentPart>
        </mc:Choice>
        <mc:Fallback xmlns="">
          <p:pic>
            <p:nvPicPr>
              <p:cNvPr id="167061" name="Freihand 167060">
                <a:extLst>
                  <a:ext uri="{FF2B5EF4-FFF2-40B4-BE49-F238E27FC236}">
                    <a16:creationId xmlns:a16="http://schemas.microsoft.com/office/drawing/2014/main" id="{90C78B1A-80A1-47C8-89F1-99F4C890E4B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789741" y="3084095"/>
                <a:ext cx="43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67062" name="Freihand 167061">
                <a:extLst>
                  <a:ext uri="{FF2B5EF4-FFF2-40B4-BE49-F238E27FC236}">
                    <a16:creationId xmlns:a16="http://schemas.microsoft.com/office/drawing/2014/main" id="{715432EC-61D7-46C9-9E80-8708CEBD7F0B}"/>
                  </a:ext>
                </a:extLst>
              </p14:cNvPr>
              <p14:cNvContentPartPr/>
              <p14:nvPr/>
            </p14:nvContentPartPr>
            <p14:xfrm>
              <a:off x="8846261" y="3138095"/>
              <a:ext cx="231840" cy="208440"/>
            </p14:xfrm>
          </p:contentPart>
        </mc:Choice>
        <mc:Fallback xmlns="">
          <p:pic>
            <p:nvPicPr>
              <p:cNvPr id="167062" name="Freihand 167061">
                <a:extLst>
                  <a:ext uri="{FF2B5EF4-FFF2-40B4-BE49-F238E27FC236}">
                    <a16:creationId xmlns:a16="http://schemas.microsoft.com/office/drawing/2014/main" id="{715432EC-61D7-46C9-9E80-8708CEBD7F0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841941" y="3133775"/>
                <a:ext cx="2404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67063" name="Freihand 167062">
                <a:extLst>
                  <a:ext uri="{FF2B5EF4-FFF2-40B4-BE49-F238E27FC236}">
                    <a16:creationId xmlns:a16="http://schemas.microsoft.com/office/drawing/2014/main" id="{86447502-1CB0-4275-A52C-820137B8A02F}"/>
                  </a:ext>
                </a:extLst>
              </p14:cNvPr>
              <p14:cNvContentPartPr/>
              <p14:nvPr/>
            </p14:nvContentPartPr>
            <p14:xfrm>
              <a:off x="9140741" y="3072215"/>
              <a:ext cx="449640" cy="116640"/>
            </p14:xfrm>
          </p:contentPart>
        </mc:Choice>
        <mc:Fallback xmlns="">
          <p:pic>
            <p:nvPicPr>
              <p:cNvPr id="167063" name="Freihand 167062">
                <a:extLst>
                  <a:ext uri="{FF2B5EF4-FFF2-40B4-BE49-F238E27FC236}">
                    <a16:creationId xmlns:a16="http://schemas.microsoft.com/office/drawing/2014/main" id="{86447502-1CB0-4275-A52C-820137B8A02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136421" y="3067895"/>
                <a:ext cx="458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67070" name="Freihand 167069">
                <a:extLst>
                  <a:ext uri="{FF2B5EF4-FFF2-40B4-BE49-F238E27FC236}">
                    <a16:creationId xmlns:a16="http://schemas.microsoft.com/office/drawing/2014/main" id="{89FB9FAE-20D0-437A-9B0B-10BA3EC6E883}"/>
                  </a:ext>
                </a:extLst>
              </p14:cNvPr>
              <p14:cNvContentPartPr/>
              <p14:nvPr/>
            </p14:nvContentPartPr>
            <p14:xfrm>
              <a:off x="283661" y="3810575"/>
              <a:ext cx="360" cy="360"/>
            </p14:xfrm>
          </p:contentPart>
        </mc:Choice>
        <mc:Fallback xmlns="">
          <p:pic>
            <p:nvPicPr>
              <p:cNvPr id="167070" name="Freihand 167069">
                <a:extLst>
                  <a:ext uri="{FF2B5EF4-FFF2-40B4-BE49-F238E27FC236}">
                    <a16:creationId xmlns:a16="http://schemas.microsoft.com/office/drawing/2014/main" id="{89FB9FAE-20D0-437A-9B0B-10BA3EC6E88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79341" y="380625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67071" name="Freihand 167070">
                <a:extLst>
                  <a:ext uri="{FF2B5EF4-FFF2-40B4-BE49-F238E27FC236}">
                    <a16:creationId xmlns:a16="http://schemas.microsoft.com/office/drawing/2014/main" id="{B3C590CB-5615-4B79-9608-4598E3BE49CB}"/>
                  </a:ext>
                </a:extLst>
              </p14:cNvPr>
              <p14:cNvContentPartPr/>
              <p14:nvPr/>
            </p14:nvContentPartPr>
            <p14:xfrm>
              <a:off x="281501" y="3781775"/>
              <a:ext cx="310680" cy="132120"/>
            </p14:xfrm>
          </p:contentPart>
        </mc:Choice>
        <mc:Fallback xmlns="">
          <p:pic>
            <p:nvPicPr>
              <p:cNvPr id="167071" name="Freihand 167070">
                <a:extLst>
                  <a:ext uri="{FF2B5EF4-FFF2-40B4-BE49-F238E27FC236}">
                    <a16:creationId xmlns:a16="http://schemas.microsoft.com/office/drawing/2014/main" id="{B3C590CB-5615-4B79-9608-4598E3BE49CB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77181" y="3777455"/>
                <a:ext cx="3193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67072" name="Freihand 167071">
                <a:extLst>
                  <a:ext uri="{FF2B5EF4-FFF2-40B4-BE49-F238E27FC236}">
                    <a16:creationId xmlns:a16="http://schemas.microsoft.com/office/drawing/2014/main" id="{75AE17C4-E9A7-415D-A393-E19D871AFCEF}"/>
                  </a:ext>
                </a:extLst>
              </p14:cNvPr>
              <p14:cNvContentPartPr/>
              <p14:nvPr/>
            </p14:nvContentPartPr>
            <p14:xfrm>
              <a:off x="660581" y="3746135"/>
              <a:ext cx="158760" cy="141120"/>
            </p14:xfrm>
          </p:contentPart>
        </mc:Choice>
        <mc:Fallback xmlns="">
          <p:pic>
            <p:nvPicPr>
              <p:cNvPr id="167072" name="Freihand 167071">
                <a:extLst>
                  <a:ext uri="{FF2B5EF4-FFF2-40B4-BE49-F238E27FC236}">
                    <a16:creationId xmlns:a16="http://schemas.microsoft.com/office/drawing/2014/main" id="{75AE17C4-E9A7-415D-A393-E19D871AFCE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56261" y="3741815"/>
                <a:ext cx="167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67073" name="Freihand 167072">
                <a:extLst>
                  <a:ext uri="{FF2B5EF4-FFF2-40B4-BE49-F238E27FC236}">
                    <a16:creationId xmlns:a16="http://schemas.microsoft.com/office/drawing/2014/main" id="{39FFB30F-20A8-44CC-84E5-C34DEBCC127D}"/>
                  </a:ext>
                </a:extLst>
              </p14:cNvPr>
              <p14:cNvContentPartPr/>
              <p14:nvPr/>
            </p14:nvContentPartPr>
            <p14:xfrm>
              <a:off x="847781" y="3787175"/>
              <a:ext cx="64440" cy="93960"/>
            </p14:xfrm>
          </p:contentPart>
        </mc:Choice>
        <mc:Fallback xmlns="">
          <p:pic>
            <p:nvPicPr>
              <p:cNvPr id="167073" name="Freihand 167072">
                <a:extLst>
                  <a:ext uri="{FF2B5EF4-FFF2-40B4-BE49-F238E27FC236}">
                    <a16:creationId xmlns:a16="http://schemas.microsoft.com/office/drawing/2014/main" id="{39FFB30F-20A8-44CC-84E5-C34DEBCC127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43461" y="3782855"/>
                <a:ext cx="73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67074" name="Freihand 167073">
                <a:extLst>
                  <a:ext uri="{FF2B5EF4-FFF2-40B4-BE49-F238E27FC236}">
                    <a16:creationId xmlns:a16="http://schemas.microsoft.com/office/drawing/2014/main" id="{188D67D6-40DA-41B4-B98C-E0710D365E60}"/>
                  </a:ext>
                </a:extLst>
              </p14:cNvPr>
              <p14:cNvContentPartPr/>
              <p14:nvPr/>
            </p14:nvContentPartPr>
            <p14:xfrm>
              <a:off x="958661" y="3721295"/>
              <a:ext cx="276840" cy="136440"/>
            </p14:xfrm>
          </p:contentPart>
        </mc:Choice>
        <mc:Fallback xmlns="">
          <p:pic>
            <p:nvPicPr>
              <p:cNvPr id="167074" name="Freihand 167073">
                <a:extLst>
                  <a:ext uri="{FF2B5EF4-FFF2-40B4-BE49-F238E27FC236}">
                    <a16:creationId xmlns:a16="http://schemas.microsoft.com/office/drawing/2014/main" id="{188D67D6-40DA-41B4-B98C-E0710D365E6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54341" y="3716975"/>
                <a:ext cx="285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67075" name="Freihand 167074">
                <a:extLst>
                  <a:ext uri="{FF2B5EF4-FFF2-40B4-BE49-F238E27FC236}">
                    <a16:creationId xmlns:a16="http://schemas.microsoft.com/office/drawing/2014/main" id="{2B296E4F-C029-4DB5-88AD-C5894A3E6693}"/>
                  </a:ext>
                </a:extLst>
              </p14:cNvPr>
              <p14:cNvContentPartPr/>
              <p14:nvPr/>
            </p14:nvContentPartPr>
            <p14:xfrm>
              <a:off x="1243781" y="3675215"/>
              <a:ext cx="271440" cy="187920"/>
            </p14:xfrm>
          </p:contentPart>
        </mc:Choice>
        <mc:Fallback xmlns="">
          <p:pic>
            <p:nvPicPr>
              <p:cNvPr id="167075" name="Freihand 167074">
                <a:extLst>
                  <a:ext uri="{FF2B5EF4-FFF2-40B4-BE49-F238E27FC236}">
                    <a16:creationId xmlns:a16="http://schemas.microsoft.com/office/drawing/2014/main" id="{2B296E4F-C029-4DB5-88AD-C5894A3E6693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239461" y="3670895"/>
                <a:ext cx="2800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67076" name="Freihand 167075">
                <a:extLst>
                  <a:ext uri="{FF2B5EF4-FFF2-40B4-BE49-F238E27FC236}">
                    <a16:creationId xmlns:a16="http://schemas.microsoft.com/office/drawing/2014/main" id="{D6818772-B281-4979-BAFB-4F9840D7008E}"/>
                  </a:ext>
                </a:extLst>
              </p14:cNvPr>
              <p14:cNvContentPartPr/>
              <p14:nvPr/>
            </p14:nvContentPartPr>
            <p14:xfrm>
              <a:off x="1614581" y="3808415"/>
              <a:ext cx="40680" cy="6480"/>
            </p14:xfrm>
          </p:contentPart>
        </mc:Choice>
        <mc:Fallback xmlns="">
          <p:pic>
            <p:nvPicPr>
              <p:cNvPr id="167076" name="Freihand 167075">
                <a:extLst>
                  <a:ext uri="{FF2B5EF4-FFF2-40B4-BE49-F238E27FC236}">
                    <a16:creationId xmlns:a16="http://schemas.microsoft.com/office/drawing/2014/main" id="{D6818772-B281-4979-BAFB-4F9840D7008E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610261" y="3804095"/>
                <a:ext cx="493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67077" name="Freihand 167076">
                <a:extLst>
                  <a:ext uri="{FF2B5EF4-FFF2-40B4-BE49-F238E27FC236}">
                    <a16:creationId xmlns:a16="http://schemas.microsoft.com/office/drawing/2014/main" id="{0296D49D-EEF5-4CAB-85C2-7CBB226018F3}"/>
                  </a:ext>
                </a:extLst>
              </p14:cNvPr>
              <p14:cNvContentPartPr/>
              <p14:nvPr/>
            </p14:nvContentPartPr>
            <p14:xfrm>
              <a:off x="1848941" y="3669095"/>
              <a:ext cx="122760" cy="144360"/>
            </p14:xfrm>
          </p:contentPart>
        </mc:Choice>
        <mc:Fallback xmlns="">
          <p:pic>
            <p:nvPicPr>
              <p:cNvPr id="167077" name="Freihand 167076">
                <a:extLst>
                  <a:ext uri="{FF2B5EF4-FFF2-40B4-BE49-F238E27FC236}">
                    <a16:creationId xmlns:a16="http://schemas.microsoft.com/office/drawing/2014/main" id="{0296D49D-EEF5-4CAB-85C2-7CBB226018F3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844621" y="3664775"/>
                <a:ext cx="1314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67078" name="Freihand 167077">
                <a:extLst>
                  <a:ext uri="{FF2B5EF4-FFF2-40B4-BE49-F238E27FC236}">
                    <a16:creationId xmlns:a16="http://schemas.microsoft.com/office/drawing/2014/main" id="{CB6462E1-B45C-4B57-8E1A-219591C264D5}"/>
                  </a:ext>
                </a:extLst>
              </p14:cNvPr>
              <p14:cNvContentPartPr/>
              <p14:nvPr/>
            </p14:nvContentPartPr>
            <p14:xfrm>
              <a:off x="1915541" y="3750815"/>
              <a:ext cx="68400" cy="55440"/>
            </p14:xfrm>
          </p:contentPart>
        </mc:Choice>
        <mc:Fallback xmlns="">
          <p:pic>
            <p:nvPicPr>
              <p:cNvPr id="167078" name="Freihand 167077">
                <a:extLst>
                  <a:ext uri="{FF2B5EF4-FFF2-40B4-BE49-F238E27FC236}">
                    <a16:creationId xmlns:a16="http://schemas.microsoft.com/office/drawing/2014/main" id="{CB6462E1-B45C-4B57-8E1A-219591C264D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911221" y="3746495"/>
                <a:ext cx="77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67079" name="Freihand 167078">
                <a:extLst>
                  <a:ext uri="{FF2B5EF4-FFF2-40B4-BE49-F238E27FC236}">
                    <a16:creationId xmlns:a16="http://schemas.microsoft.com/office/drawing/2014/main" id="{D15CE457-BEC3-4B18-8579-57F052CDC75C}"/>
                  </a:ext>
                </a:extLst>
              </p14:cNvPr>
              <p14:cNvContentPartPr/>
              <p14:nvPr/>
            </p14:nvContentPartPr>
            <p14:xfrm>
              <a:off x="2040461" y="3733535"/>
              <a:ext cx="192240" cy="77040"/>
            </p14:xfrm>
          </p:contentPart>
        </mc:Choice>
        <mc:Fallback xmlns="">
          <p:pic>
            <p:nvPicPr>
              <p:cNvPr id="167079" name="Freihand 167078">
                <a:extLst>
                  <a:ext uri="{FF2B5EF4-FFF2-40B4-BE49-F238E27FC236}">
                    <a16:creationId xmlns:a16="http://schemas.microsoft.com/office/drawing/2014/main" id="{D15CE457-BEC3-4B18-8579-57F052CDC75C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2036141" y="3729215"/>
                <a:ext cx="200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67080" name="Freihand 167079">
                <a:extLst>
                  <a:ext uri="{FF2B5EF4-FFF2-40B4-BE49-F238E27FC236}">
                    <a16:creationId xmlns:a16="http://schemas.microsoft.com/office/drawing/2014/main" id="{146B0FF0-BDC7-45AA-84BD-FE499DB87704}"/>
                  </a:ext>
                </a:extLst>
              </p14:cNvPr>
              <p14:cNvContentPartPr/>
              <p14:nvPr/>
            </p14:nvContentPartPr>
            <p14:xfrm>
              <a:off x="2253581" y="3696815"/>
              <a:ext cx="105840" cy="101880"/>
            </p14:xfrm>
          </p:contentPart>
        </mc:Choice>
        <mc:Fallback xmlns="">
          <p:pic>
            <p:nvPicPr>
              <p:cNvPr id="167080" name="Freihand 167079">
                <a:extLst>
                  <a:ext uri="{FF2B5EF4-FFF2-40B4-BE49-F238E27FC236}">
                    <a16:creationId xmlns:a16="http://schemas.microsoft.com/office/drawing/2014/main" id="{146B0FF0-BDC7-45AA-84BD-FE499DB87704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249261" y="3692495"/>
                <a:ext cx="114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67081" name="Freihand 167080">
                <a:extLst>
                  <a:ext uri="{FF2B5EF4-FFF2-40B4-BE49-F238E27FC236}">
                    <a16:creationId xmlns:a16="http://schemas.microsoft.com/office/drawing/2014/main" id="{21F1343C-6FAD-4047-A65E-58B68DD56354}"/>
                  </a:ext>
                </a:extLst>
              </p14:cNvPr>
              <p14:cNvContentPartPr/>
              <p14:nvPr/>
            </p14:nvContentPartPr>
            <p14:xfrm>
              <a:off x="2390021" y="3719855"/>
              <a:ext cx="398160" cy="75960"/>
            </p14:xfrm>
          </p:contentPart>
        </mc:Choice>
        <mc:Fallback xmlns="">
          <p:pic>
            <p:nvPicPr>
              <p:cNvPr id="167081" name="Freihand 167080">
                <a:extLst>
                  <a:ext uri="{FF2B5EF4-FFF2-40B4-BE49-F238E27FC236}">
                    <a16:creationId xmlns:a16="http://schemas.microsoft.com/office/drawing/2014/main" id="{21F1343C-6FAD-4047-A65E-58B68DD56354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385701" y="3715535"/>
                <a:ext cx="4068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67082" name="Freihand 167081">
                <a:extLst>
                  <a:ext uri="{FF2B5EF4-FFF2-40B4-BE49-F238E27FC236}">
                    <a16:creationId xmlns:a16="http://schemas.microsoft.com/office/drawing/2014/main" id="{B8F6374B-D93F-4FE0-860F-618F433AEFAF}"/>
                  </a:ext>
                </a:extLst>
              </p14:cNvPr>
              <p14:cNvContentPartPr/>
              <p14:nvPr/>
            </p14:nvContentPartPr>
            <p14:xfrm>
              <a:off x="3025061" y="3624815"/>
              <a:ext cx="221400" cy="238680"/>
            </p14:xfrm>
          </p:contentPart>
        </mc:Choice>
        <mc:Fallback xmlns="">
          <p:pic>
            <p:nvPicPr>
              <p:cNvPr id="167082" name="Freihand 167081">
                <a:extLst>
                  <a:ext uri="{FF2B5EF4-FFF2-40B4-BE49-F238E27FC236}">
                    <a16:creationId xmlns:a16="http://schemas.microsoft.com/office/drawing/2014/main" id="{B8F6374B-D93F-4FE0-860F-618F433AEFAF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020741" y="3620495"/>
                <a:ext cx="2300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67083" name="Freihand 167082">
                <a:extLst>
                  <a:ext uri="{FF2B5EF4-FFF2-40B4-BE49-F238E27FC236}">
                    <a16:creationId xmlns:a16="http://schemas.microsoft.com/office/drawing/2014/main" id="{5657CCCB-9318-4B58-92A0-6E3C9AD853E4}"/>
                  </a:ext>
                </a:extLst>
              </p14:cNvPr>
              <p14:cNvContentPartPr/>
              <p14:nvPr/>
            </p14:nvContentPartPr>
            <p14:xfrm>
              <a:off x="3333581" y="3591695"/>
              <a:ext cx="100440" cy="179640"/>
            </p14:xfrm>
          </p:contentPart>
        </mc:Choice>
        <mc:Fallback xmlns="">
          <p:pic>
            <p:nvPicPr>
              <p:cNvPr id="167083" name="Freihand 167082">
                <a:extLst>
                  <a:ext uri="{FF2B5EF4-FFF2-40B4-BE49-F238E27FC236}">
                    <a16:creationId xmlns:a16="http://schemas.microsoft.com/office/drawing/2014/main" id="{5657CCCB-9318-4B58-92A0-6E3C9AD853E4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329261" y="3587375"/>
                <a:ext cx="1090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67084" name="Freihand 167083">
                <a:extLst>
                  <a:ext uri="{FF2B5EF4-FFF2-40B4-BE49-F238E27FC236}">
                    <a16:creationId xmlns:a16="http://schemas.microsoft.com/office/drawing/2014/main" id="{CC7CFBA3-BA39-493C-8115-32DEB94522A5}"/>
                  </a:ext>
                </a:extLst>
              </p14:cNvPr>
              <p14:cNvContentPartPr/>
              <p14:nvPr/>
            </p14:nvContentPartPr>
            <p14:xfrm>
              <a:off x="3449501" y="3566135"/>
              <a:ext cx="113400" cy="213840"/>
            </p14:xfrm>
          </p:contentPart>
        </mc:Choice>
        <mc:Fallback xmlns="">
          <p:pic>
            <p:nvPicPr>
              <p:cNvPr id="167084" name="Freihand 167083">
                <a:extLst>
                  <a:ext uri="{FF2B5EF4-FFF2-40B4-BE49-F238E27FC236}">
                    <a16:creationId xmlns:a16="http://schemas.microsoft.com/office/drawing/2014/main" id="{CC7CFBA3-BA39-493C-8115-32DEB94522A5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445181" y="3561815"/>
                <a:ext cx="1220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67085" name="Freihand 167084">
                <a:extLst>
                  <a:ext uri="{FF2B5EF4-FFF2-40B4-BE49-F238E27FC236}">
                    <a16:creationId xmlns:a16="http://schemas.microsoft.com/office/drawing/2014/main" id="{145700BE-A6F1-4AA8-A0D0-A3BEFDDF7EAF}"/>
                  </a:ext>
                </a:extLst>
              </p14:cNvPr>
              <p14:cNvContentPartPr/>
              <p14:nvPr/>
            </p14:nvContentPartPr>
            <p14:xfrm>
              <a:off x="3114341" y="3583055"/>
              <a:ext cx="163440" cy="23760"/>
            </p14:xfrm>
          </p:contentPart>
        </mc:Choice>
        <mc:Fallback xmlns="">
          <p:pic>
            <p:nvPicPr>
              <p:cNvPr id="167085" name="Freihand 167084">
                <a:extLst>
                  <a:ext uri="{FF2B5EF4-FFF2-40B4-BE49-F238E27FC236}">
                    <a16:creationId xmlns:a16="http://schemas.microsoft.com/office/drawing/2014/main" id="{145700BE-A6F1-4AA8-A0D0-A3BEFDDF7EA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110021" y="3578735"/>
                <a:ext cx="172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67086" name="Freihand 167085">
                <a:extLst>
                  <a:ext uri="{FF2B5EF4-FFF2-40B4-BE49-F238E27FC236}">
                    <a16:creationId xmlns:a16="http://schemas.microsoft.com/office/drawing/2014/main" id="{B868630E-4BC6-4F5C-8528-61047C05ADEE}"/>
                  </a:ext>
                </a:extLst>
              </p14:cNvPr>
              <p14:cNvContentPartPr/>
              <p14:nvPr/>
            </p14:nvContentPartPr>
            <p14:xfrm>
              <a:off x="3698981" y="3507095"/>
              <a:ext cx="10800" cy="279000"/>
            </p14:xfrm>
          </p:contentPart>
        </mc:Choice>
        <mc:Fallback xmlns="">
          <p:pic>
            <p:nvPicPr>
              <p:cNvPr id="167086" name="Freihand 167085">
                <a:extLst>
                  <a:ext uri="{FF2B5EF4-FFF2-40B4-BE49-F238E27FC236}">
                    <a16:creationId xmlns:a16="http://schemas.microsoft.com/office/drawing/2014/main" id="{B868630E-4BC6-4F5C-8528-61047C05ADE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694661" y="3502775"/>
                <a:ext cx="194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67088" name="Freihand 167087">
                <a:extLst>
                  <a:ext uri="{FF2B5EF4-FFF2-40B4-BE49-F238E27FC236}">
                    <a16:creationId xmlns:a16="http://schemas.microsoft.com/office/drawing/2014/main" id="{BA3B9487-F772-4AAF-B2A8-6B1068FF46FF}"/>
                  </a:ext>
                </a:extLst>
              </p14:cNvPr>
              <p14:cNvContentPartPr/>
              <p14:nvPr/>
            </p14:nvContentPartPr>
            <p14:xfrm>
              <a:off x="474461" y="4205495"/>
              <a:ext cx="21600" cy="112680"/>
            </p14:xfrm>
          </p:contentPart>
        </mc:Choice>
        <mc:Fallback xmlns="">
          <p:pic>
            <p:nvPicPr>
              <p:cNvPr id="167088" name="Freihand 167087">
                <a:extLst>
                  <a:ext uri="{FF2B5EF4-FFF2-40B4-BE49-F238E27FC236}">
                    <a16:creationId xmlns:a16="http://schemas.microsoft.com/office/drawing/2014/main" id="{BA3B9487-F772-4AAF-B2A8-6B1068FF46FF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70141" y="4201175"/>
                <a:ext cx="302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67089" name="Freihand 167088">
                <a:extLst>
                  <a:ext uri="{FF2B5EF4-FFF2-40B4-BE49-F238E27FC236}">
                    <a16:creationId xmlns:a16="http://schemas.microsoft.com/office/drawing/2014/main" id="{F024D360-F79B-4288-B865-789898744756}"/>
                  </a:ext>
                </a:extLst>
              </p14:cNvPr>
              <p14:cNvContentPartPr/>
              <p14:nvPr/>
            </p14:nvContentPartPr>
            <p14:xfrm>
              <a:off x="329381" y="4128815"/>
              <a:ext cx="169920" cy="46440"/>
            </p14:xfrm>
          </p:contentPart>
        </mc:Choice>
        <mc:Fallback xmlns="">
          <p:pic>
            <p:nvPicPr>
              <p:cNvPr id="167089" name="Freihand 167088">
                <a:extLst>
                  <a:ext uri="{FF2B5EF4-FFF2-40B4-BE49-F238E27FC236}">
                    <a16:creationId xmlns:a16="http://schemas.microsoft.com/office/drawing/2014/main" id="{F024D360-F79B-4288-B865-789898744756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25061" y="4124495"/>
                <a:ext cx="1785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67091" name="Freihand 167090">
                <a:extLst>
                  <a:ext uri="{FF2B5EF4-FFF2-40B4-BE49-F238E27FC236}">
                    <a16:creationId xmlns:a16="http://schemas.microsoft.com/office/drawing/2014/main" id="{76E9BFB6-C87D-4874-B031-DA7F3EBB3324}"/>
                  </a:ext>
                </a:extLst>
              </p14:cNvPr>
              <p14:cNvContentPartPr/>
              <p14:nvPr/>
            </p14:nvContentPartPr>
            <p14:xfrm>
              <a:off x="1270421" y="3951695"/>
              <a:ext cx="403200" cy="287280"/>
            </p14:xfrm>
          </p:contentPart>
        </mc:Choice>
        <mc:Fallback xmlns="">
          <p:pic>
            <p:nvPicPr>
              <p:cNvPr id="167091" name="Freihand 167090">
                <a:extLst>
                  <a:ext uri="{FF2B5EF4-FFF2-40B4-BE49-F238E27FC236}">
                    <a16:creationId xmlns:a16="http://schemas.microsoft.com/office/drawing/2014/main" id="{76E9BFB6-C87D-4874-B031-DA7F3EBB3324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266101" y="3947375"/>
                <a:ext cx="4118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67092" name="Freihand 167091">
                <a:extLst>
                  <a:ext uri="{FF2B5EF4-FFF2-40B4-BE49-F238E27FC236}">
                    <a16:creationId xmlns:a16="http://schemas.microsoft.com/office/drawing/2014/main" id="{0C8F3D0A-8252-4679-866E-B8744D6D06F7}"/>
                  </a:ext>
                </a:extLst>
              </p14:cNvPr>
              <p14:cNvContentPartPr/>
              <p14:nvPr/>
            </p14:nvContentPartPr>
            <p14:xfrm>
              <a:off x="1583981" y="4089215"/>
              <a:ext cx="117720" cy="201240"/>
            </p14:xfrm>
          </p:contentPart>
        </mc:Choice>
        <mc:Fallback xmlns="">
          <p:pic>
            <p:nvPicPr>
              <p:cNvPr id="167092" name="Freihand 167091">
                <a:extLst>
                  <a:ext uri="{FF2B5EF4-FFF2-40B4-BE49-F238E27FC236}">
                    <a16:creationId xmlns:a16="http://schemas.microsoft.com/office/drawing/2014/main" id="{0C8F3D0A-8252-4679-866E-B8744D6D06F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579661" y="4084895"/>
                <a:ext cx="1263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67093" name="Freihand 167092">
                <a:extLst>
                  <a:ext uri="{FF2B5EF4-FFF2-40B4-BE49-F238E27FC236}">
                    <a16:creationId xmlns:a16="http://schemas.microsoft.com/office/drawing/2014/main" id="{8AF01695-0FC5-4EB9-8182-EBA7B1A2DCDC}"/>
                  </a:ext>
                </a:extLst>
              </p14:cNvPr>
              <p14:cNvContentPartPr/>
              <p14:nvPr/>
            </p14:nvContentPartPr>
            <p14:xfrm>
              <a:off x="2071421" y="4027295"/>
              <a:ext cx="181800" cy="112320"/>
            </p14:xfrm>
          </p:contentPart>
        </mc:Choice>
        <mc:Fallback xmlns="">
          <p:pic>
            <p:nvPicPr>
              <p:cNvPr id="167093" name="Freihand 167092">
                <a:extLst>
                  <a:ext uri="{FF2B5EF4-FFF2-40B4-BE49-F238E27FC236}">
                    <a16:creationId xmlns:a16="http://schemas.microsoft.com/office/drawing/2014/main" id="{8AF01695-0FC5-4EB9-8182-EBA7B1A2DCDC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2067101" y="4022975"/>
                <a:ext cx="190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67094" name="Freihand 167093">
                <a:extLst>
                  <a:ext uri="{FF2B5EF4-FFF2-40B4-BE49-F238E27FC236}">
                    <a16:creationId xmlns:a16="http://schemas.microsoft.com/office/drawing/2014/main" id="{06DDA6C8-3FB1-44E9-BD46-7F2D750DFF0D}"/>
                  </a:ext>
                </a:extLst>
              </p14:cNvPr>
              <p14:cNvContentPartPr/>
              <p14:nvPr/>
            </p14:nvContentPartPr>
            <p14:xfrm>
              <a:off x="2306861" y="3968975"/>
              <a:ext cx="82080" cy="167040"/>
            </p14:xfrm>
          </p:contentPart>
        </mc:Choice>
        <mc:Fallback xmlns="">
          <p:pic>
            <p:nvPicPr>
              <p:cNvPr id="167094" name="Freihand 167093">
                <a:extLst>
                  <a:ext uri="{FF2B5EF4-FFF2-40B4-BE49-F238E27FC236}">
                    <a16:creationId xmlns:a16="http://schemas.microsoft.com/office/drawing/2014/main" id="{06DDA6C8-3FB1-44E9-BD46-7F2D750DFF0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2302541" y="3964655"/>
                <a:ext cx="907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67095" name="Freihand 167094">
                <a:extLst>
                  <a:ext uri="{FF2B5EF4-FFF2-40B4-BE49-F238E27FC236}">
                    <a16:creationId xmlns:a16="http://schemas.microsoft.com/office/drawing/2014/main" id="{65E0C64C-165C-48B7-BA53-76F6B2C12CA0}"/>
                  </a:ext>
                </a:extLst>
              </p14:cNvPr>
              <p14:cNvContentPartPr/>
              <p14:nvPr/>
            </p14:nvContentPartPr>
            <p14:xfrm>
              <a:off x="2422421" y="4009655"/>
              <a:ext cx="100080" cy="145800"/>
            </p14:xfrm>
          </p:contentPart>
        </mc:Choice>
        <mc:Fallback xmlns="">
          <p:pic>
            <p:nvPicPr>
              <p:cNvPr id="167095" name="Freihand 167094">
                <a:extLst>
                  <a:ext uri="{FF2B5EF4-FFF2-40B4-BE49-F238E27FC236}">
                    <a16:creationId xmlns:a16="http://schemas.microsoft.com/office/drawing/2014/main" id="{65E0C64C-165C-48B7-BA53-76F6B2C12CA0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2418101" y="4005335"/>
                <a:ext cx="1087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67096" name="Freihand 167095">
                <a:extLst>
                  <a:ext uri="{FF2B5EF4-FFF2-40B4-BE49-F238E27FC236}">
                    <a16:creationId xmlns:a16="http://schemas.microsoft.com/office/drawing/2014/main" id="{2D9036B6-8B31-4131-BC41-9096774B514D}"/>
                  </a:ext>
                </a:extLst>
              </p14:cNvPr>
              <p14:cNvContentPartPr/>
              <p14:nvPr/>
            </p14:nvContentPartPr>
            <p14:xfrm>
              <a:off x="2504861" y="3949535"/>
              <a:ext cx="104040" cy="248400"/>
            </p14:xfrm>
          </p:contentPart>
        </mc:Choice>
        <mc:Fallback xmlns="">
          <p:pic>
            <p:nvPicPr>
              <p:cNvPr id="167096" name="Freihand 167095">
                <a:extLst>
                  <a:ext uri="{FF2B5EF4-FFF2-40B4-BE49-F238E27FC236}">
                    <a16:creationId xmlns:a16="http://schemas.microsoft.com/office/drawing/2014/main" id="{2D9036B6-8B31-4131-BC41-9096774B514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500541" y="3945215"/>
                <a:ext cx="1126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67097" name="Freihand 167096">
                <a:extLst>
                  <a:ext uri="{FF2B5EF4-FFF2-40B4-BE49-F238E27FC236}">
                    <a16:creationId xmlns:a16="http://schemas.microsoft.com/office/drawing/2014/main" id="{A13B071B-5934-446F-8F39-9EAA217D07B3}"/>
                  </a:ext>
                </a:extLst>
              </p14:cNvPr>
              <p14:cNvContentPartPr/>
              <p14:nvPr/>
            </p14:nvContentPartPr>
            <p14:xfrm>
              <a:off x="1907261" y="4193255"/>
              <a:ext cx="884880" cy="75600"/>
            </p14:xfrm>
          </p:contentPart>
        </mc:Choice>
        <mc:Fallback xmlns="">
          <p:pic>
            <p:nvPicPr>
              <p:cNvPr id="167097" name="Freihand 167096">
                <a:extLst>
                  <a:ext uri="{FF2B5EF4-FFF2-40B4-BE49-F238E27FC236}">
                    <a16:creationId xmlns:a16="http://schemas.microsoft.com/office/drawing/2014/main" id="{A13B071B-5934-446F-8F39-9EAA217D07B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902941" y="4188935"/>
                <a:ext cx="893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67098" name="Freihand 167097">
                <a:extLst>
                  <a:ext uri="{FF2B5EF4-FFF2-40B4-BE49-F238E27FC236}">
                    <a16:creationId xmlns:a16="http://schemas.microsoft.com/office/drawing/2014/main" id="{3BF58E92-E954-4EFB-A12C-F93A2CF9418B}"/>
                  </a:ext>
                </a:extLst>
              </p14:cNvPr>
              <p14:cNvContentPartPr/>
              <p14:nvPr/>
            </p14:nvContentPartPr>
            <p14:xfrm>
              <a:off x="2268341" y="4351655"/>
              <a:ext cx="128160" cy="72360"/>
            </p14:xfrm>
          </p:contentPart>
        </mc:Choice>
        <mc:Fallback xmlns="">
          <p:pic>
            <p:nvPicPr>
              <p:cNvPr id="167098" name="Freihand 167097">
                <a:extLst>
                  <a:ext uri="{FF2B5EF4-FFF2-40B4-BE49-F238E27FC236}">
                    <a16:creationId xmlns:a16="http://schemas.microsoft.com/office/drawing/2014/main" id="{3BF58E92-E954-4EFB-A12C-F93A2CF9418B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264021" y="4347335"/>
                <a:ext cx="1368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67099" name="Freihand 167098">
                <a:extLst>
                  <a:ext uri="{FF2B5EF4-FFF2-40B4-BE49-F238E27FC236}">
                    <a16:creationId xmlns:a16="http://schemas.microsoft.com/office/drawing/2014/main" id="{0C33C040-35E3-48E4-84DE-BB5E3D014847}"/>
                  </a:ext>
                </a:extLst>
              </p14:cNvPr>
              <p14:cNvContentPartPr/>
              <p14:nvPr/>
            </p14:nvContentPartPr>
            <p14:xfrm>
              <a:off x="2344301" y="4314215"/>
              <a:ext cx="134640" cy="234360"/>
            </p14:xfrm>
          </p:contentPart>
        </mc:Choice>
        <mc:Fallback xmlns="">
          <p:pic>
            <p:nvPicPr>
              <p:cNvPr id="167099" name="Freihand 167098">
                <a:extLst>
                  <a:ext uri="{FF2B5EF4-FFF2-40B4-BE49-F238E27FC236}">
                    <a16:creationId xmlns:a16="http://schemas.microsoft.com/office/drawing/2014/main" id="{0C33C040-35E3-48E4-84DE-BB5E3D014847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339981" y="4309895"/>
                <a:ext cx="1432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67101" name="Freihand 167100">
                <a:extLst>
                  <a:ext uri="{FF2B5EF4-FFF2-40B4-BE49-F238E27FC236}">
                    <a16:creationId xmlns:a16="http://schemas.microsoft.com/office/drawing/2014/main" id="{6C1549C5-4B90-4F2C-8EDB-A84B940DAADD}"/>
                  </a:ext>
                </a:extLst>
              </p14:cNvPr>
              <p14:cNvContentPartPr/>
              <p14:nvPr/>
            </p14:nvContentPartPr>
            <p14:xfrm>
              <a:off x="2910581" y="4168415"/>
              <a:ext cx="224640" cy="15120"/>
            </p14:xfrm>
          </p:contentPart>
        </mc:Choice>
        <mc:Fallback xmlns="">
          <p:pic>
            <p:nvPicPr>
              <p:cNvPr id="167101" name="Freihand 167100">
                <a:extLst>
                  <a:ext uri="{FF2B5EF4-FFF2-40B4-BE49-F238E27FC236}">
                    <a16:creationId xmlns:a16="http://schemas.microsoft.com/office/drawing/2014/main" id="{6C1549C5-4B90-4F2C-8EDB-A84B940DAADD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906261" y="4164095"/>
                <a:ext cx="2332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67102" name="Freihand 167101">
                <a:extLst>
                  <a:ext uri="{FF2B5EF4-FFF2-40B4-BE49-F238E27FC236}">
                    <a16:creationId xmlns:a16="http://schemas.microsoft.com/office/drawing/2014/main" id="{FC3C24E3-1A8C-427D-9A7D-152BBD2B3FC4}"/>
                  </a:ext>
                </a:extLst>
              </p14:cNvPr>
              <p14:cNvContentPartPr/>
              <p14:nvPr/>
            </p14:nvContentPartPr>
            <p14:xfrm>
              <a:off x="2940101" y="4223495"/>
              <a:ext cx="267840" cy="10440"/>
            </p14:xfrm>
          </p:contentPart>
        </mc:Choice>
        <mc:Fallback xmlns="">
          <p:pic>
            <p:nvPicPr>
              <p:cNvPr id="167102" name="Freihand 167101">
                <a:extLst>
                  <a:ext uri="{FF2B5EF4-FFF2-40B4-BE49-F238E27FC236}">
                    <a16:creationId xmlns:a16="http://schemas.microsoft.com/office/drawing/2014/main" id="{FC3C24E3-1A8C-427D-9A7D-152BBD2B3FC4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935781" y="4219175"/>
                <a:ext cx="2764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67104" name="Freihand 167103">
                <a:extLst>
                  <a:ext uri="{FF2B5EF4-FFF2-40B4-BE49-F238E27FC236}">
                    <a16:creationId xmlns:a16="http://schemas.microsoft.com/office/drawing/2014/main" id="{0483F74C-7E0C-4175-8561-1480A00B0E40}"/>
                  </a:ext>
                </a:extLst>
              </p14:cNvPr>
              <p14:cNvContentPartPr/>
              <p14:nvPr/>
            </p14:nvContentPartPr>
            <p14:xfrm>
              <a:off x="3465341" y="4002815"/>
              <a:ext cx="183600" cy="109080"/>
            </p14:xfrm>
          </p:contentPart>
        </mc:Choice>
        <mc:Fallback xmlns="">
          <p:pic>
            <p:nvPicPr>
              <p:cNvPr id="167104" name="Freihand 167103">
                <a:extLst>
                  <a:ext uri="{FF2B5EF4-FFF2-40B4-BE49-F238E27FC236}">
                    <a16:creationId xmlns:a16="http://schemas.microsoft.com/office/drawing/2014/main" id="{0483F74C-7E0C-4175-8561-1480A00B0E4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461021" y="3998495"/>
                <a:ext cx="1922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67105" name="Freihand 167104">
                <a:extLst>
                  <a:ext uri="{FF2B5EF4-FFF2-40B4-BE49-F238E27FC236}">
                    <a16:creationId xmlns:a16="http://schemas.microsoft.com/office/drawing/2014/main" id="{62E25366-A692-452C-A9BD-B0538186F2C9}"/>
                  </a:ext>
                </a:extLst>
              </p14:cNvPr>
              <p14:cNvContentPartPr/>
              <p14:nvPr/>
            </p14:nvContentPartPr>
            <p14:xfrm>
              <a:off x="3630941" y="4082015"/>
              <a:ext cx="94320" cy="54720"/>
            </p14:xfrm>
          </p:contentPart>
        </mc:Choice>
        <mc:Fallback xmlns="">
          <p:pic>
            <p:nvPicPr>
              <p:cNvPr id="167105" name="Freihand 167104">
                <a:extLst>
                  <a:ext uri="{FF2B5EF4-FFF2-40B4-BE49-F238E27FC236}">
                    <a16:creationId xmlns:a16="http://schemas.microsoft.com/office/drawing/2014/main" id="{62E25366-A692-452C-A9BD-B0538186F2C9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626621" y="4077695"/>
                <a:ext cx="102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67106" name="Freihand 167105">
                <a:extLst>
                  <a:ext uri="{FF2B5EF4-FFF2-40B4-BE49-F238E27FC236}">
                    <a16:creationId xmlns:a16="http://schemas.microsoft.com/office/drawing/2014/main" id="{87A62D68-3536-417A-AE49-D48664A8A96C}"/>
                  </a:ext>
                </a:extLst>
              </p14:cNvPr>
              <p14:cNvContentPartPr/>
              <p14:nvPr/>
            </p14:nvContentPartPr>
            <p14:xfrm>
              <a:off x="3313421" y="4174175"/>
              <a:ext cx="664920" cy="42480"/>
            </p14:xfrm>
          </p:contentPart>
        </mc:Choice>
        <mc:Fallback xmlns="">
          <p:pic>
            <p:nvPicPr>
              <p:cNvPr id="167106" name="Freihand 167105">
                <a:extLst>
                  <a:ext uri="{FF2B5EF4-FFF2-40B4-BE49-F238E27FC236}">
                    <a16:creationId xmlns:a16="http://schemas.microsoft.com/office/drawing/2014/main" id="{87A62D68-3536-417A-AE49-D48664A8A96C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309101" y="4169855"/>
                <a:ext cx="673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167107" name="Freihand 167106">
                <a:extLst>
                  <a:ext uri="{FF2B5EF4-FFF2-40B4-BE49-F238E27FC236}">
                    <a16:creationId xmlns:a16="http://schemas.microsoft.com/office/drawing/2014/main" id="{DE299014-0B95-4E86-B3E6-D55D336B0A57}"/>
                  </a:ext>
                </a:extLst>
              </p14:cNvPr>
              <p14:cNvContentPartPr/>
              <p14:nvPr/>
            </p14:nvContentPartPr>
            <p14:xfrm>
              <a:off x="3520421" y="4273535"/>
              <a:ext cx="176040" cy="201240"/>
            </p14:xfrm>
          </p:contentPart>
        </mc:Choice>
        <mc:Fallback xmlns="">
          <p:pic>
            <p:nvPicPr>
              <p:cNvPr id="167107" name="Freihand 167106">
                <a:extLst>
                  <a:ext uri="{FF2B5EF4-FFF2-40B4-BE49-F238E27FC236}">
                    <a16:creationId xmlns:a16="http://schemas.microsoft.com/office/drawing/2014/main" id="{DE299014-0B95-4E86-B3E6-D55D336B0A57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516101" y="4269215"/>
                <a:ext cx="1846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167108" name="Freihand 167107">
                <a:extLst>
                  <a:ext uri="{FF2B5EF4-FFF2-40B4-BE49-F238E27FC236}">
                    <a16:creationId xmlns:a16="http://schemas.microsoft.com/office/drawing/2014/main" id="{1778F14A-40FC-4B8C-98FA-BC798169E351}"/>
                  </a:ext>
                </a:extLst>
              </p14:cNvPr>
              <p14:cNvContentPartPr/>
              <p14:nvPr/>
            </p14:nvContentPartPr>
            <p14:xfrm>
              <a:off x="4187141" y="4143215"/>
              <a:ext cx="15840" cy="134640"/>
            </p14:xfrm>
          </p:contentPart>
        </mc:Choice>
        <mc:Fallback xmlns="">
          <p:pic>
            <p:nvPicPr>
              <p:cNvPr id="167108" name="Freihand 167107">
                <a:extLst>
                  <a:ext uri="{FF2B5EF4-FFF2-40B4-BE49-F238E27FC236}">
                    <a16:creationId xmlns:a16="http://schemas.microsoft.com/office/drawing/2014/main" id="{1778F14A-40FC-4B8C-98FA-BC798169E351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182821" y="4138895"/>
                <a:ext cx="244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167109" name="Freihand 167108">
                <a:extLst>
                  <a:ext uri="{FF2B5EF4-FFF2-40B4-BE49-F238E27FC236}">
                    <a16:creationId xmlns:a16="http://schemas.microsoft.com/office/drawing/2014/main" id="{332D1812-EC43-4645-ABE2-8726158E2C5D}"/>
                  </a:ext>
                </a:extLst>
              </p14:cNvPr>
              <p14:cNvContentPartPr/>
              <p14:nvPr/>
            </p14:nvContentPartPr>
            <p14:xfrm>
              <a:off x="4121981" y="4182815"/>
              <a:ext cx="121320" cy="21600"/>
            </p14:xfrm>
          </p:contentPart>
        </mc:Choice>
        <mc:Fallback xmlns="">
          <p:pic>
            <p:nvPicPr>
              <p:cNvPr id="167109" name="Freihand 167108">
                <a:extLst>
                  <a:ext uri="{FF2B5EF4-FFF2-40B4-BE49-F238E27FC236}">
                    <a16:creationId xmlns:a16="http://schemas.microsoft.com/office/drawing/2014/main" id="{332D1812-EC43-4645-ABE2-8726158E2C5D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117661" y="4178495"/>
                <a:ext cx="129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167110" name="Freihand 167109">
                <a:extLst>
                  <a:ext uri="{FF2B5EF4-FFF2-40B4-BE49-F238E27FC236}">
                    <a16:creationId xmlns:a16="http://schemas.microsoft.com/office/drawing/2014/main" id="{96D943DC-806D-44C9-A70D-1462087B5BDF}"/>
                  </a:ext>
                </a:extLst>
              </p14:cNvPr>
              <p14:cNvContentPartPr/>
              <p14:nvPr/>
            </p14:nvContentPartPr>
            <p14:xfrm>
              <a:off x="4466861" y="4002095"/>
              <a:ext cx="141480" cy="142560"/>
            </p14:xfrm>
          </p:contentPart>
        </mc:Choice>
        <mc:Fallback xmlns="">
          <p:pic>
            <p:nvPicPr>
              <p:cNvPr id="167110" name="Freihand 167109">
                <a:extLst>
                  <a:ext uri="{FF2B5EF4-FFF2-40B4-BE49-F238E27FC236}">
                    <a16:creationId xmlns:a16="http://schemas.microsoft.com/office/drawing/2014/main" id="{96D943DC-806D-44C9-A70D-1462087B5BDF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462541" y="3997775"/>
                <a:ext cx="1501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167111" name="Freihand 167110">
                <a:extLst>
                  <a:ext uri="{FF2B5EF4-FFF2-40B4-BE49-F238E27FC236}">
                    <a16:creationId xmlns:a16="http://schemas.microsoft.com/office/drawing/2014/main" id="{A7895ED9-F446-4B96-AC9F-B15FFE30EBEE}"/>
                  </a:ext>
                </a:extLst>
              </p14:cNvPr>
              <p14:cNvContentPartPr/>
              <p14:nvPr/>
            </p14:nvContentPartPr>
            <p14:xfrm>
              <a:off x="4597541" y="4143575"/>
              <a:ext cx="70560" cy="40320"/>
            </p14:xfrm>
          </p:contentPart>
        </mc:Choice>
        <mc:Fallback xmlns="">
          <p:pic>
            <p:nvPicPr>
              <p:cNvPr id="167111" name="Freihand 167110">
                <a:extLst>
                  <a:ext uri="{FF2B5EF4-FFF2-40B4-BE49-F238E27FC236}">
                    <a16:creationId xmlns:a16="http://schemas.microsoft.com/office/drawing/2014/main" id="{A7895ED9-F446-4B96-AC9F-B15FFE30EBEE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4593221" y="4139255"/>
                <a:ext cx="79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67112" name="Freihand 167111">
                <a:extLst>
                  <a:ext uri="{FF2B5EF4-FFF2-40B4-BE49-F238E27FC236}">
                    <a16:creationId xmlns:a16="http://schemas.microsoft.com/office/drawing/2014/main" id="{19FF6F32-FA86-401E-B1BA-9E5A20807173}"/>
                  </a:ext>
                </a:extLst>
              </p14:cNvPr>
              <p14:cNvContentPartPr/>
              <p14:nvPr/>
            </p14:nvContentPartPr>
            <p14:xfrm>
              <a:off x="4649741" y="4152575"/>
              <a:ext cx="30600" cy="114840"/>
            </p14:xfrm>
          </p:contentPart>
        </mc:Choice>
        <mc:Fallback xmlns="">
          <p:pic>
            <p:nvPicPr>
              <p:cNvPr id="167112" name="Freihand 167111">
                <a:extLst>
                  <a:ext uri="{FF2B5EF4-FFF2-40B4-BE49-F238E27FC236}">
                    <a16:creationId xmlns:a16="http://schemas.microsoft.com/office/drawing/2014/main" id="{19FF6F32-FA86-401E-B1BA-9E5A20807173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4645421" y="4148255"/>
                <a:ext cx="392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67113" name="Freihand 167112">
                <a:extLst>
                  <a:ext uri="{FF2B5EF4-FFF2-40B4-BE49-F238E27FC236}">
                    <a16:creationId xmlns:a16="http://schemas.microsoft.com/office/drawing/2014/main" id="{8A6D7A6E-2A97-4D0D-8149-F66FD1A54F1D}"/>
                  </a:ext>
                </a:extLst>
              </p14:cNvPr>
              <p14:cNvContentPartPr/>
              <p14:nvPr/>
            </p14:nvContentPartPr>
            <p14:xfrm>
              <a:off x="4887701" y="4105415"/>
              <a:ext cx="30600" cy="24480"/>
            </p14:xfrm>
          </p:contentPart>
        </mc:Choice>
        <mc:Fallback xmlns="">
          <p:pic>
            <p:nvPicPr>
              <p:cNvPr id="167113" name="Freihand 167112">
                <a:extLst>
                  <a:ext uri="{FF2B5EF4-FFF2-40B4-BE49-F238E27FC236}">
                    <a16:creationId xmlns:a16="http://schemas.microsoft.com/office/drawing/2014/main" id="{8A6D7A6E-2A97-4D0D-8149-F66FD1A54F1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883381" y="4101095"/>
                <a:ext cx="39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167114" name="Freihand 167113">
                <a:extLst>
                  <a:ext uri="{FF2B5EF4-FFF2-40B4-BE49-F238E27FC236}">
                    <a16:creationId xmlns:a16="http://schemas.microsoft.com/office/drawing/2014/main" id="{9DFA0F91-072C-4176-80F4-EA443D9700A0}"/>
                  </a:ext>
                </a:extLst>
              </p14:cNvPr>
              <p14:cNvContentPartPr/>
              <p14:nvPr/>
            </p14:nvContentPartPr>
            <p14:xfrm>
              <a:off x="4992821" y="3971135"/>
              <a:ext cx="117360" cy="42840"/>
            </p14:xfrm>
          </p:contentPart>
        </mc:Choice>
        <mc:Fallback xmlns="">
          <p:pic>
            <p:nvPicPr>
              <p:cNvPr id="167114" name="Freihand 167113">
                <a:extLst>
                  <a:ext uri="{FF2B5EF4-FFF2-40B4-BE49-F238E27FC236}">
                    <a16:creationId xmlns:a16="http://schemas.microsoft.com/office/drawing/2014/main" id="{9DFA0F91-072C-4176-80F4-EA443D9700A0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4988501" y="3966815"/>
                <a:ext cx="126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167115" name="Freihand 167114">
                <a:extLst>
                  <a:ext uri="{FF2B5EF4-FFF2-40B4-BE49-F238E27FC236}">
                    <a16:creationId xmlns:a16="http://schemas.microsoft.com/office/drawing/2014/main" id="{6CB12412-C6F3-4BE5-9F93-46EEDA928D38}"/>
                  </a:ext>
                </a:extLst>
              </p14:cNvPr>
              <p14:cNvContentPartPr/>
              <p14:nvPr/>
            </p14:nvContentPartPr>
            <p14:xfrm>
              <a:off x="5092541" y="3931535"/>
              <a:ext cx="74880" cy="178920"/>
            </p14:xfrm>
          </p:contentPart>
        </mc:Choice>
        <mc:Fallback xmlns="">
          <p:pic>
            <p:nvPicPr>
              <p:cNvPr id="167115" name="Freihand 167114">
                <a:extLst>
                  <a:ext uri="{FF2B5EF4-FFF2-40B4-BE49-F238E27FC236}">
                    <a16:creationId xmlns:a16="http://schemas.microsoft.com/office/drawing/2014/main" id="{6CB12412-C6F3-4BE5-9F93-46EEDA928D38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088221" y="3927215"/>
                <a:ext cx="835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167116" name="Freihand 167115">
                <a:extLst>
                  <a:ext uri="{FF2B5EF4-FFF2-40B4-BE49-F238E27FC236}">
                    <a16:creationId xmlns:a16="http://schemas.microsoft.com/office/drawing/2014/main" id="{4BBCA263-6FCA-48BC-AB7C-558566740305}"/>
                  </a:ext>
                </a:extLst>
              </p14:cNvPr>
              <p14:cNvContentPartPr/>
              <p14:nvPr/>
            </p14:nvContentPartPr>
            <p14:xfrm>
              <a:off x="4923701" y="4115135"/>
              <a:ext cx="402120" cy="26640"/>
            </p14:xfrm>
          </p:contentPart>
        </mc:Choice>
        <mc:Fallback xmlns="">
          <p:pic>
            <p:nvPicPr>
              <p:cNvPr id="167116" name="Freihand 167115">
                <a:extLst>
                  <a:ext uri="{FF2B5EF4-FFF2-40B4-BE49-F238E27FC236}">
                    <a16:creationId xmlns:a16="http://schemas.microsoft.com/office/drawing/2014/main" id="{4BBCA263-6FCA-48BC-AB7C-558566740305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4919381" y="4110815"/>
                <a:ext cx="4107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167117" name="Freihand 167116">
                <a:extLst>
                  <a:ext uri="{FF2B5EF4-FFF2-40B4-BE49-F238E27FC236}">
                    <a16:creationId xmlns:a16="http://schemas.microsoft.com/office/drawing/2014/main" id="{730CFDC0-96E4-4E8E-AADF-B34A93BD1F5A}"/>
                  </a:ext>
                </a:extLst>
              </p14:cNvPr>
              <p14:cNvContentPartPr/>
              <p14:nvPr/>
            </p14:nvContentPartPr>
            <p14:xfrm>
              <a:off x="5002541" y="4179215"/>
              <a:ext cx="170280" cy="172440"/>
            </p14:xfrm>
          </p:contentPart>
        </mc:Choice>
        <mc:Fallback xmlns="">
          <p:pic>
            <p:nvPicPr>
              <p:cNvPr id="167117" name="Freihand 167116">
                <a:extLst>
                  <a:ext uri="{FF2B5EF4-FFF2-40B4-BE49-F238E27FC236}">
                    <a16:creationId xmlns:a16="http://schemas.microsoft.com/office/drawing/2014/main" id="{730CFDC0-96E4-4E8E-AADF-B34A93BD1F5A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4998221" y="4174895"/>
                <a:ext cx="178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167118" name="Freihand 167117">
                <a:extLst>
                  <a:ext uri="{FF2B5EF4-FFF2-40B4-BE49-F238E27FC236}">
                    <a16:creationId xmlns:a16="http://schemas.microsoft.com/office/drawing/2014/main" id="{D6476A7C-C21D-4F42-8914-A7860EC8641C}"/>
                  </a:ext>
                </a:extLst>
              </p14:cNvPr>
              <p14:cNvContentPartPr/>
              <p14:nvPr/>
            </p14:nvContentPartPr>
            <p14:xfrm>
              <a:off x="4988501" y="3818135"/>
              <a:ext cx="226440" cy="371880"/>
            </p14:xfrm>
          </p:contentPart>
        </mc:Choice>
        <mc:Fallback xmlns="">
          <p:pic>
            <p:nvPicPr>
              <p:cNvPr id="167118" name="Freihand 167117">
                <a:extLst>
                  <a:ext uri="{FF2B5EF4-FFF2-40B4-BE49-F238E27FC236}">
                    <a16:creationId xmlns:a16="http://schemas.microsoft.com/office/drawing/2014/main" id="{D6476A7C-C21D-4F42-8914-A7860EC8641C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4984181" y="3813815"/>
                <a:ext cx="235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167119" name="Freihand 167118">
                <a:extLst>
                  <a:ext uri="{FF2B5EF4-FFF2-40B4-BE49-F238E27FC236}">
                    <a16:creationId xmlns:a16="http://schemas.microsoft.com/office/drawing/2014/main" id="{7FB2BC7C-DAE2-46A5-BB05-A8FEA7FCE636}"/>
                  </a:ext>
                </a:extLst>
              </p14:cNvPr>
              <p14:cNvContentPartPr/>
              <p14:nvPr/>
            </p14:nvContentPartPr>
            <p14:xfrm>
              <a:off x="4973741" y="4123415"/>
              <a:ext cx="223920" cy="332280"/>
            </p14:xfrm>
          </p:contentPart>
        </mc:Choice>
        <mc:Fallback xmlns="">
          <p:pic>
            <p:nvPicPr>
              <p:cNvPr id="167119" name="Freihand 167118">
                <a:extLst>
                  <a:ext uri="{FF2B5EF4-FFF2-40B4-BE49-F238E27FC236}">
                    <a16:creationId xmlns:a16="http://schemas.microsoft.com/office/drawing/2014/main" id="{7FB2BC7C-DAE2-46A5-BB05-A8FEA7FCE636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969421" y="4119095"/>
                <a:ext cx="2325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167122" name="Freihand 167121">
                <a:extLst>
                  <a:ext uri="{FF2B5EF4-FFF2-40B4-BE49-F238E27FC236}">
                    <a16:creationId xmlns:a16="http://schemas.microsoft.com/office/drawing/2014/main" id="{6BD3028A-A384-415E-B5B6-5381DFA2C5CE}"/>
                  </a:ext>
                </a:extLst>
              </p14:cNvPr>
              <p14:cNvContentPartPr/>
              <p14:nvPr/>
            </p14:nvContentPartPr>
            <p14:xfrm>
              <a:off x="5519501" y="4117295"/>
              <a:ext cx="181080" cy="2520"/>
            </p14:xfrm>
          </p:contentPart>
        </mc:Choice>
        <mc:Fallback xmlns="">
          <p:pic>
            <p:nvPicPr>
              <p:cNvPr id="167122" name="Freihand 167121">
                <a:extLst>
                  <a:ext uri="{FF2B5EF4-FFF2-40B4-BE49-F238E27FC236}">
                    <a16:creationId xmlns:a16="http://schemas.microsoft.com/office/drawing/2014/main" id="{6BD3028A-A384-415E-B5B6-5381DFA2C5CE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5515181" y="4112975"/>
                <a:ext cx="1897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167123" name="Freihand 167122">
                <a:extLst>
                  <a:ext uri="{FF2B5EF4-FFF2-40B4-BE49-F238E27FC236}">
                    <a16:creationId xmlns:a16="http://schemas.microsoft.com/office/drawing/2014/main" id="{CF29510A-2828-4B15-B0B8-EF05CFBDF02E}"/>
                  </a:ext>
                </a:extLst>
              </p14:cNvPr>
              <p14:cNvContentPartPr/>
              <p14:nvPr/>
            </p14:nvContentPartPr>
            <p14:xfrm>
              <a:off x="5507261" y="4143935"/>
              <a:ext cx="245880" cy="14040"/>
            </p14:xfrm>
          </p:contentPart>
        </mc:Choice>
        <mc:Fallback xmlns="">
          <p:pic>
            <p:nvPicPr>
              <p:cNvPr id="167123" name="Freihand 167122">
                <a:extLst>
                  <a:ext uri="{FF2B5EF4-FFF2-40B4-BE49-F238E27FC236}">
                    <a16:creationId xmlns:a16="http://schemas.microsoft.com/office/drawing/2014/main" id="{CF29510A-2828-4B15-B0B8-EF05CFBDF02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5502941" y="4139615"/>
                <a:ext cx="2545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167124" name="Freihand 167123">
                <a:extLst>
                  <a:ext uri="{FF2B5EF4-FFF2-40B4-BE49-F238E27FC236}">
                    <a16:creationId xmlns:a16="http://schemas.microsoft.com/office/drawing/2014/main" id="{0F433DD1-D050-49B0-B1E6-4700259781AF}"/>
                  </a:ext>
                </a:extLst>
              </p14:cNvPr>
              <p14:cNvContentPartPr/>
              <p14:nvPr/>
            </p14:nvContentPartPr>
            <p14:xfrm>
              <a:off x="5726861" y="4035215"/>
              <a:ext cx="109440" cy="192960"/>
            </p14:xfrm>
          </p:contentPart>
        </mc:Choice>
        <mc:Fallback xmlns="">
          <p:pic>
            <p:nvPicPr>
              <p:cNvPr id="167124" name="Freihand 167123">
                <a:extLst>
                  <a:ext uri="{FF2B5EF4-FFF2-40B4-BE49-F238E27FC236}">
                    <a16:creationId xmlns:a16="http://schemas.microsoft.com/office/drawing/2014/main" id="{0F433DD1-D050-49B0-B1E6-4700259781AF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5722541" y="4030895"/>
                <a:ext cx="118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167126" name="Freihand 167125">
                <a:extLst>
                  <a:ext uri="{FF2B5EF4-FFF2-40B4-BE49-F238E27FC236}">
                    <a16:creationId xmlns:a16="http://schemas.microsoft.com/office/drawing/2014/main" id="{4277090E-4EE5-4BA0-9B66-EF1A0F4632BC}"/>
                  </a:ext>
                </a:extLst>
              </p14:cNvPr>
              <p14:cNvContentPartPr/>
              <p14:nvPr/>
            </p14:nvContentPartPr>
            <p14:xfrm>
              <a:off x="6089021" y="3906695"/>
              <a:ext cx="105840" cy="294480"/>
            </p14:xfrm>
          </p:contentPart>
        </mc:Choice>
        <mc:Fallback xmlns="">
          <p:pic>
            <p:nvPicPr>
              <p:cNvPr id="167126" name="Freihand 167125">
                <a:extLst>
                  <a:ext uri="{FF2B5EF4-FFF2-40B4-BE49-F238E27FC236}">
                    <a16:creationId xmlns:a16="http://schemas.microsoft.com/office/drawing/2014/main" id="{4277090E-4EE5-4BA0-9B66-EF1A0F4632BC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084701" y="3902375"/>
                <a:ext cx="114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167127" name="Freihand 167126">
                <a:extLst>
                  <a:ext uri="{FF2B5EF4-FFF2-40B4-BE49-F238E27FC236}">
                    <a16:creationId xmlns:a16="http://schemas.microsoft.com/office/drawing/2014/main" id="{415DB07E-20F0-4D63-A8BC-21F321364964}"/>
                  </a:ext>
                </a:extLst>
              </p14:cNvPr>
              <p14:cNvContentPartPr/>
              <p14:nvPr/>
            </p14:nvContentPartPr>
            <p14:xfrm>
              <a:off x="6243821" y="4014335"/>
              <a:ext cx="132840" cy="87840"/>
            </p14:xfrm>
          </p:contentPart>
        </mc:Choice>
        <mc:Fallback xmlns="">
          <p:pic>
            <p:nvPicPr>
              <p:cNvPr id="167127" name="Freihand 167126">
                <a:extLst>
                  <a:ext uri="{FF2B5EF4-FFF2-40B4-BE49-F238E27FC236}">
                    <a16:creationId xmlns:a16="http://schemas.microsoft.com/office/drawing/2014/main" id="{415DB07E-20F0-4D63-A8BC-21F32136496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239501" y="4010015"/>
                <a:ext cx="1414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167128" name="Freihand 167127">
                <a:extLst>
                  <a:ext uri="{FF2B5EF4-FFF2-40B4-BE49-F238E27FC236}">
                    <a16:creationId xmlns:a16="http://schemas.microsoft.com/office/drawing/2014/main" id="{8E8B307F-6FB3-41CE-AA2F-7A73EDE5D19F}"/>
                  </a:ext>
                </a:extLst>
              </p14:cNvPr>
              <p14:cNvContentPartPr/>
              <p14:nvPr/>
            </p14:nvContentPartPr>
            <p14:xfrm>
              <a:off x="6395381" y="3922535"/>
              <a:ext cx="106560" cy="168480"/>
            </p14:xfrm>
          </p:contentPart>
        </mc:Choice>
        <mc:Fallback xmlns="">
          <p:pic>
            <p:nvPicPr>
              <p:cNvPr id="167128" name="Freihand 167127">
                <a:extLst>
                  <a:ext uri="{FF2B5EF4-FFF2-40B4-BE49-F238E27FC236}">
                    <a16:creationId xmlns:a16="http://schemas.microsoft.com/office/drawing/2014/main" id="{8E8B307F-6FB3-41CE-AA2F-7A73EDE5D19F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391061" y="3918215"/>
                <a:ext cx="115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167129" name="Freihand 167128">
                <a:extLst>
                  <a:ext uri="{FF2B5EF4-FFF2-40B4-BE49-F238E27FC236}">
                    <a16:creationId xmlns:a16="http://schemas.microsoft.com/office/drawing/2014/main" id="{DA8E0758-0749-41CA-9E77-FA8D8017EF3E}"/>
                  </a:ext>
                </a:extLst>
              </p14:cNvPr>
              <p14:cNvContentPartPr/>
              <p14:nvPr/>
            </p14:nvContentPartPr>
            <p14:xfrm>
              <a:off x="6201341" y="3904175"/>
              <a:ext cx="137160" cy="14400"/>
            </p14:xfrm>
          </p:contentPart>
        </mc:Choice>
        <mc:Fallback xmlns="">
          <p:pic>
            <p:nvPicPr>
              <p:cNvPr id="167129" name="Freihand 167128">
                <a:extLst>
                  <a:ext uri="{FF2B5EF4-FFF2-40B4-BE49-F238E27FC236}">
                    <a16:creationId xmlns:a16="http://schemas.microsoft.com/office/drawing/2014/main" id="{DA8E0758-0749-41CA-9E77-FA8D8017EF3E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197021" y="3899855"/>
                <a:ext cx="145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167130" name="Freihand 167129">
                <a:extLst>
                  <a:ext uri="{FF2B5EF4-FFF2-40B4-BE49-F238E27FC236}">
                    <a16:creationId xmlns:a16="http://schemas.microsoft.com/office/drawing/2014/main" id="{79D3EE33-6914-487D-9241-393D34C8CBCB}"/>
                  </a:ext>
                </a:extLst>
              </p14:cNvPr>
              <p14:cNvContentPartPr/>
              <p14:nvPr/>
            </p14:nvContentPartPr>
            <p14:xfrm>
              <a:off x="6325901" y="3881855"/>
              <a:ext cx="25560" cy="23760"/>
            </p14:xfrm>
          </p:contentPart>
        </mc:Choice>
        <mc:Fallback xmlns="">
          <p:pic>
            <p:nvPicPr>
              <p:cNvPr id="167130" name="Freihand 167129">
                <a:extLst>
                  <a:ext uri="{FF2B5EF4-FFF2-40B4-BE49-F238E27FC236}">
                    <a16:creationId xmlns:a16="http://schemas.microsoft.com/office/drawing/2014/main" id="{79D3EE33-6914-487D-9241-393D34C8CBC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321581" y="3877535"/>
                <a:ext cx="34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67131" name="Freihand 167130">
                <a:extLst>
                  <a:ext uri="{FF2B5EF4-FFF2-40B4-BE49-F238E27FC236}">
                    <a16:creationId xmlns:a16="http://schemas.microsoft.com/office/drawing/2014/main" id="{9933CFB7-F54A-4617-A9E4-31C93EFB7CFC}"/>
                  </a:ext>
                </a:extLst>
              </p14:cNvPr>
              <p14:cNvContentPartPr/>
              <p14:nvPr/>
            </p14:nvContentPartPr>
            <p14:xfrm>
              <a:off x="6553421" y="3893015"/>
              <a:ext cx="25560" cy="186120"/>
            </p14:xfrm>
          </p:contentPart>
        </mc:Choice>
        <mc:Fallback xmlns="">
          <p:pic>
            <p:nvPicPr>
              <p:cNvPr id="167131" name="Freihand 167130">
                <a:extLst>
                  <a:ext uri="{FF2B5EF4-FFF2-40B4-BE49-F238E27FC236}">
                    <a16:creationId xmlns:a16="http://schemas.microsoft.com/office/drawing/2014/main" id="{9933CFB7-F54A-4617-A9E4-31C93EFB7CFC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6549101" y="3888695"/>
                <a:ext cx="34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67132" name="Freihand 167131">
                <a:extLst>
                  <a:ext uri="{FF2B5EF4-FFF2-40B4-BE49-F238E27FC236}">
                    <a16:creationId xmlns:a16="http://schemas.microsoft.com/office/drawing/2014/main" id="{594B0753-502E-4FF1-A45A-2AEACB40473D}"/>
                  </a:ext>
                </a:extLst>
              </p14:cNvPr>
              <p14:cNvContentPartPr/>
              <p14:nvPr/>
            </p14:nvContentPartPr>
            <p14:xfrm>
              <a:off x="6513101" y="3981935"/>
              <a:ext cx="156600" cy="63720"/>
            </p14:xfrm>
          </p:contentPart>
        </mc:Choice>
        <mc:Fallback xmlns="">
          <p:pic>
            <p:nvPicPr>
              <p:cNvPr id="167132" name="Freihand 167131">
                <a:extLst>
                  <a:ext uri="{FF2B5EF4-FFF2-40B4-BE49-F238E27FC236}">
                    <a16:creationId xmlns:a16="http://schemas.microsoft.com/office/drawing/2014/main" id="{594B0753-502E-4FF1-A45A-2AEACB40473D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6508781" y="3977615"/>
                <a:ext cx="165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167133" name="Freihand 167132">
                <a:extLst>
                  <a:ext uri="{FF2B5EF4-FFF2-40B4-BE49-F238E27FC236}">
                    <a16:creationId xmlns:a16="http://schemas.microsoft.com/office/drawing/2014/main" id="{A42B6CC0-1121-4600-8165-6AB0C06FFC30}"/>
                  </a:ext>
                </a:extLst>
              </p14:cNvPr>
              <p14:cNvContentPartPr/>
              <p14:nvPr/>
            </p14:nvContentPartPr>
            <p14:xfrm>
              <a:off x="6822341" y="3824975"/>
              <a:ext cx="318600" cy="282240"/>
            </p14:xfrm>
          </p:contentPart>
        </mc:Choice>
        <mc:Fallback xmlns="">
          <p:pic>
            <p:nvPicPr>
              <p:cNvPr id="167133" name="Freihand 167132">
                <a:extLst>
                  <a:ext uri="{FF2B5EF4-FFF2-40B4-BE49-F238E27FC236}">
                    <a16:creationId xmlns:a16="http://schemas.microsoft.com/office/drawing/2014/main" id="{A42B6CC0-1121-4600-8165-6AB0C06FFC3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818021" y="3820655"/>
                <a:ext cx="3272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167134" name="Freihand 167133">
                <a:extLst>
                  <a:ext uri="{FF2B5EF4-FFF2-40B4-BE49-F238E27FC236}">
                    <a16:creationId xmlns:a16="http://schemas.microsoft.com/office/drawing/2014/main" id="{F105BBE6-3008-412A-9703-6773285A60F3}"/>
                  </a:ext>
                </a:extLst>
              </p14:cNvPr>
              <p14:cNvContentPartPr/>
              <p14:nvPr/>
            </p14:nvContentPartPr>
            <p14:xfrm>
              <a:off x="7293581" y="3879335"/>
              <a:ext cx="147960" cy="152640"/>
            </p14:xfrm>
          </p:contentPart>
        </mc:Choice>
        <mc:Fallback xmlns="">
          <p:pic>
            <p:nvPicPr>
              <p:cNvPr id="167134" name="Freihand 167133">
                <a:extLst>
                  <a:ext uri="{FF2B5EF4-FFF2-40B4-BE49-F238E27FC236}">
                    <a16:creationId xmlns:a16="http://schemas.microsoft.com/office/drawing/2014/main" id="{F105BBE6-3008-412A-9703-6773285A60F3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7289261" y="3875015"/>
                <a:ext cx="1566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167135" name="Freihand 167134">
                <a:extLst>
                  <a:ext uri="{FF2B5EF4-FFF2-40B4-BE49-F238E27FC236}">
                    <a16:creationId xmlns:a16="http://schemas.microsoft.com/office/drawing/2014/main" id="{5E61E5EB-5C19-44CE-BEAB-A0F684A18B22}"/>
                  </a:ext>
                </a:extLst>
              </p14:cNvPr>
              <p14:cNvContentPartPr/>
              <p14:nvPr/>
            </p14:nvContentPartPr>
            <p14:xfrm>
              <a:off x="7457381" y="3795095"/>
              <a:ext cx="228600" cy="179280"/>
            </p14:xfrm>
          </p:contentPart>
        </mc:Choice>
        <mc:Fallback xmlns="">
          <p:pic>
            <p:nvPicPr>
              <p:cNvPr id="167135" name="Freihand 167134">
                <a:extLst>
                  <a:ext uri="{FF2B5EF4-FFF2-40B4-BE49-F238E27FC236}">
                    <a16:creationId xmlns:a16="http://schemas.microsoft.com/office/drawing/2014/main" id="{5E61E5EB-5C19-44CE-BEAB-A0F684A18B22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7453061" y="3790775"/>
                <a:ext cx="237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167136" name="Freihand 167135">
                <a:extLst>
                  <a:ext uri="{FF2B5EF4-FFF2-40B4-BE49-F238E27FC236}">
                    <a16:creationId xmlns:a16="http://schemas.microsoft.com/office/drawing/2014/main" id="{F862B6A0-DCF3-4A77-BC32-94DFFF85D13A}"/>
                  </a:ext>
                </a:extLst>
              </p14:cNvPr>
              <p14:cNvContentPartPr/>
              <p14:nvPr/>
            </p14:nvContentPartPr>
            <p14:xfrm>
              <a:off x="7657181" y="3804455"/>
              <a:ext cx="64080" cy="46440"/>
            </p14:xfrm>
          </p:contentPart>
        </mc:Choice>
        <mc:Fallback xmlns="">
          <p:pic>
            <p:nvPicPr>
              <p:cNvPr id="167136" name="Freihand 167135">
                <a:extLst>
                  <a:ext uri="{FF2B5EF4-FFF2-40B4-BE49-F238E27FC236}">
                    <a16:creationId xmlns:a16="http://schemas.microsoft.com/office/drawing/2014/main" id="{F862B6A0-DCF3-4A77-BC32-94DFFF85D13A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7652861" y="3800135"/>
                <a:ext cx="727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167137" name="Freihand 167136">
                <a:extLst>
                  <a:ext uri="{FF2B5EF4-FFF2-40B4-BE49-F238E27FC236}">
                    <a16:creationId xmlns:a16="http://schemas.microsoft.com/office/drawing/2014/main" id="{13F46A0F-377F-4E54-8837-4B96001B0C3E}"/>
                  </a:ext>
                </a:extLst>
              </p14:cNvPr>
              <p14:cNvContentPartPr/>
              <p14:nvPr/>
            </p14:nvContentPartPr>
            <p14:xfrm>
              <a:off x="7689941" y="3863855"/>
              <a:ext cx="288360" cy="248760"/>
            </p14:xfrm>
          </p:contentPart>
        </mc:Choice>
        <mc:Fallback xmlns="">
          <p:pic>
            <p:nvPicPr>
              <p:cNvPr id="167137" name="Freihand 167136">
                <a:extLst>
                  <a:ext uri="{FF2B5EF4-FFF2-40B4-BE49-F238E27FC236}">
                    <a16:creationId xmlns:a16="http://schemas.microsoft.com/office/drawing/2014/main" id="{13F46A0F-377F-4E54-8837-4B96001B0C3E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7685621" y="3859535"/>
                <a:ext cx="2970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167139" name="Freihand 167138">
                <a:extLst>
                  <a:ext uri="{FF2B5EF4-FFF2-40B4-BE49-F238E27FC236}">
                    <a16:creationId xmlns:a16="http://schemas.microsoft.com/office/drawing/2014/main" id="{86C9E726-005E-49B7-8749-02EC1CA20BCA}"/>
                  </a:ext>
                </a:extLst>
              </p14:cNvPr>
              <p14:cNvContentPartPr/>
              <p14:nvPr/>
            </p14:nvContentPartPr>
            <p14:xfrm>
              <a:off x="8027621" y="3822815"/>
              <a:ext cx="252720" cy="114480"/>
            </p14:xfrm>
          </p:contentPart>
        </mc:Choice>
        <mc:Fallback xmlns="">
          <p:pic>
            <p:nvPicPr>
              <p:cNvPr id="167139" name="Freihand 167138">
                <a:extLst>
                  <a:ext uri="{FF2B5EF4-FFF2-40B4-BE49-F238E27FC236}">
                    <a16:creationId xmlns:a16="http://schemas.microsoft.com/office/drawing/2014/main" id="{86C9E726-005E-49B7-8749-02EC1CA20BCA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8023301" y="3818495"/>
                <a:ext cx="2613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167140" name="Freihand 167139">
                <a:extLst>
                  <a:ext uri="{FF2B5EF4-FFF2-40B4-BE49-F238E27FC236}">
                    <a16:creationId xmlns:a16="http://schemas.microsoft.com/office/drawing/2014/main" id="{1D0F1A5E-B16B-4208-8CAB-BFDEC4C80868}"/>
                  </a:ext>
                </a:extLst>
              </p14:cNvPr>
              <p14:cNvContentPartPr/>
              <p14:nvPr/>
            </p14:nvContentPartPr>
            <p14:xfrm>
              <a:off x="8308421" y="3829295"/>
              <a:ext cx="127080" cy="116640"/>
            </p14:xfrm>
          </p:contentPart>
        </mc:Choice>
        <mc:Fallback xmlns="">
          <p:pic>
            <p:nvPicPr>
              <p:cNvPr id="167140" name="Freihand 167139">
                <a:extLst>
                  <a:ext uri="{FF2B5EF4-FFF2-40B4-BE49-F238E27FC236}">
                    <a16:creationId xmlns:a16="http://schemas.microsoft.com/office/drawing/2014/main" id="{1D0F1A5E-B16B-4208-8CAB-BFDEC4C80868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8304101" y="3824975"/>
                <a:ext cx="135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167141" name="Freihand 167140">
                <a:extLst>
                  <a:ext uri="{FF2B5EF4-FFF2-40B4-BE49-F238E27FC236}">
                    <a16:creationId xmlns:a16="http://schemas.microsoft.com/office/drawing/2014/main" id="{73137370-677D-41A2-8AFB-09AEDBFE5153}"/>
                  </a:ext>
                </a:extLst>
              </p14:cNvPr>
              <p14:cNvContentPartPr/>
              <p14:nvPr/>
            </p14:nvContentPartPr>
            <p14:xfrm>
              <a:off x="8610821" y="3808055"/>
              <a:ext cx="187560" cy="105840"/>
            </p14:xfrm>
          </p:contentPart>
        </mc:Choice>
        <mc:Fallback xmlns="">
          <p:pic>
            <p:nvPicPr>
              <p:cNvPr id="167141" name="Freihand 167140">
                <a:extLst>
                  <a:ext uri="{FF2B5EF4-FFF2-40B4-BE49-F238E27FC236}">
                    <a16:creationId xmlns:a16="http://schemas.microsoft.com/office/drawing/2014/main" id="{73137370-677D-41A2-8AFB-09AEDBFE5153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8606501" y="3803735"/>
                <a:ext cx="196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167142" name="Freihand 167141">
                <a:extLst>
                  <a:ext uri="{FF2B5EF4-FFF2-40B4-BE49-F238E27FC236}">
                    <a16:creationId xmlns:a16="http://schemas.microsoft.com/office/drawing/2014/main" id="{238C4058-8036-4225-99E4-169CC486617C}"/>
                  </a:ext>
                </a:extLst>
              </p14:cNvPr>
              <p14:cNvContentPartPr/>
              <p14:nvPr/>
            </p14:nvContentPartPr>
            <p14:xfrm>
              <a:off x="8736821" y="3785375"/>
              <a:ext cx="82080" cy="295200"/>
            </p14:xfrm>
          </p:contentPart>
        </mc:Choice>
        <mc:Fallback xmlns="">
          <p:pic>
            <p:nvPicPr>
              <p:cNvPr id="167142" name="Freihand 167141">
                <a:extLst>
                  <a:ext uri="{FF2B5EF4-FFF2-40B4-BE49-F238E27FC236}">
                    <a16:creationId xmlns:a16="http://schemas.microsoft.com/office/drawing/2014/main" id="{238C4058-8036-4225-99E4-169CC486617C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8732501" y="3781055"/>
                <a:ext cx="90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167144" name="Freihand 167143">
                <a:extLst>
                  <a:ext uri="{FF2B5EF4-FFF2-40B4-BE49-F238E27FC236}">
                    <a16:creationId xmlns:a16="http://schemas.microsoft.com/office/drawing/2014/main" id="{30C1D74F-A049-47D8-9465-645340175BBD}"/>
                  </a:ext>
                </a:extLst>
              </p14:cNvPr>
              <p14:cNvContentPartPr/>
              <p14:nvPr/>
            </p14:nvContentPartPr>
            <p14:xfrm>
              <a:off x="9117341" y="3599975"/>
              <a:ext cx="30600" cy="275400"/>
            </p14:xfrm>
          </p:contentPart>
        </mc:Choice>
        <mc:Fallback xmlns="">
          <p:pic>
            <p:nvPicPr>
              <p:cNvPr id="167144" name="Freihand 167143">
                <a:extLst>
                  <a:ext uri="{FF2B5EF4-FFF2-40B4-BE49-F238E27FC236}">
                    <a16:creationId xmlns:a16="http://schemas.microsoft.com/office/drawing/2014/main" id="{30C1D74F-A049-47D8-9465-645340175BBD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9113021" y="3595655"/>
                <a:ext cx="392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167145" name="Freihand 167144">
                <a:extLst>
                  <a:ext uri="{FF2B5EF4-FFF2-40B4-BE49-F238E27FC236}">
                    <a16:creationId xmlns:a16="http://schemas.microsoft.com/office/drawing/2014/main" id="{FBC976F4-D233-45DF-B117-EF9E35D61AC4}"/>
                  </a:ext>
                </a:extLst>
              </p14:cNvPr>
              <p14:cNvContentPartPr/>
              <p14:nvPr/>
            </p14:nvContentPartPr>
            <p14:xfrm>
              <a:off x="9068741" y="3974015"/>
              <a:ext cx="44640" cy="6480"/>
            </p14:xfrm>
          </p:contentPart>
        </mc:Choice>
        <mc:Fallback xmlns="">
          <p:pic>
            <p:nvPicPr>
              <p:cNvPr id="167145" name="Freihand 167144">
                <a:extLst>
                  <a:ext uri="{FF2B5EF4-FFF2-40B4-BE49-F238E27FC236}">
                    <a16:creationId xmlns:a16="http://schemas.microsoft.com/office/drawing/2014/main" id="{FBC976F4-D233-45DF-B117-EF9E35D61AC4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9064421" y="3969695"/>
                <a:ext cx="532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167146" name="Freihand 167145">
                <a:extLst>
                  <a:ext uri="{FF2B5EF4-FFF2-40B4-BE49-F238E27FC236}">
                    <a16:creationId xmlns:a16="http://schemas.microsoft.com/office/drawing/2014/main" id="{7D8296E2-D021-4610-9AA3-4C40099CB565}"/>
                  </a:ext>
                </a:extLst>
              </p14:cNvPr>
              <p14:cNvContentPartPr/>
              <p14:nvPr/>
            </p14:nvContentPartPr>
            <p14:xfrm>
              <a:off x="2036141" y="4455335"/>
              <a:ext cx="3702600" cy="253800"/>
            </p14:xfrm>
          </p:contentPart>
        </mc:Choice>
        <mc:Fallback xmlns="">
          <p:pic>
            <p:nvPicPr>
              <p:cNvPr id="167146" name="Freihand 167145">
                <a:extLst>
                  <a:ext uri="{FF2B5EF4-FFF2-40B4-BE49-F238E27FC236}">
                    <a16:creationId xmlns:a16="http://schemas.microsoft.com/office/drawing/2014/main" id="{7D8296E2-D021-4610-9AA3-4C40099CB565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031821" y="4451015"/>
                <a:ext cx="3711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167147" name="Freihand 167146">
                <a:extLst>
                  <a:ext uri="{FF2B5EF4-FFF2-40B4-BE49-F238E27FC236}">
                    <a16:creationId xmlns:a16="http://schemas.microsoft.com/office/drawing/2014/main" id="{6F4B1002-AC3B-4199-A746-D2337039D2A0}"/>
                  </a:ext>
                </a:extLst>
              </p14:cNvPr>
              <p14:cNvContentPartPr/>
              <p14:nvPr/>
            </p14:nvContentPartPr>
            <p14:xfrm>
              <a:off x="3339701" y="3865295"/>
              <a:ext cx="588240" cy="277920"/>
            </p14:xfrm>
          </p:contentPart>
        </mc:Choice>
        <mc:Fallback xmlns="">
          <p:pic>
            <p:nvPicPr>
              <p:cNvPr id="167147" name="Freihand 167146">
                <a:extLst>
                  <a:ext uri="{FF2B5EF4-FFF2-40B4-BE49-F238E27FC236}">
                    <a16:creationId xmlns:a16="http://schemas.microsoft.com/office/drawing/2014/main" id="{6F4B1002-AC3B-4199-A746-D2337039D2A0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3335381" y="3860975"/>
                <a:ext cx="596880" cy="28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152" name="Gruppieren 167151">
            <a:extLst>
              <a:ext uri="{FF2B5EF4-FFF2-40B4-BE49-F238E27FC236}">
                <a16:creationId xmlns:a16="http://schemas.microsoft.com/office/drawing/2014/main" id="{94D51563-CA38-492A-A586-5B623DA7127E}"/>
              </a:ext>
            </a:extLst>
          </p:cNvPr>
          <p:cNvGrpSpPr/>
          <p:nvPr/>
        </p:nvGrpSpPr>
        <p:grpSpPr>
          <a:xfrm>
            <a:off x="391661" y="1212455"/>
            <a:ext cx="6783840" cy="1176840"/>
            <a:chOff x="391661" y="1212455"/>
            <a:chExt cx="6783840" cy="11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4510512-9E1D-4308-99A6-2E5B74C76BE2}"/>
                    </a:ext>
                  </a:extLst>
                </p14:cNvPr>
                <p14:cNvContentPartPr/>
                <p14:nvPr/>
              </p14:nvContentPartPr>
              <p14:xfrm>
                <a:off x="7047701" y="1212455"/>
                <a:ext cx="20160" cy="95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4510512-9E1D-4308-99A6-2E5B74C76BE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043381" y="1208135"/>
                  <a:ext cx="28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8998F4F-875D-4733-A046-1906B6E42043}"/>
                    </a:ext>
                  </a:extLst>
                </p14:cNvPr>
                <p14:cNvContentPartPr/>
                <p14:nvPr/>
              </p14:nvContentPartPr>
              <p14:xfrm>
                <a:off x="6970661" y="1230095"/>
                <a:ext cx="204840" cy="17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8998F4F-875D-4733-A046-1906B6E4204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966341" y="1225775"/>
                  <a:ext cx="21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66952" name="Freihand 166951">
                  <a:extLst>
                    <a:ext uri="{FF2B5EF4-FFF2-40B4-BE49-F238E27FC236}">
                      <a16:creationId xmlns:a16="http://schemas.microsoft.com/office/drawing/2014/main" id="{F7FA3B55-B4B6-4738-AB68-41FDD0C95E87}"/>
                    </a:ext>
                  </a:extLst>
                </p14:cNvPr>
                <p14:cNvContentPartPr/>
                <p14:nvPr/>
              </p14:nvContentPartPr>
              <p14:xfrm>
                <a:off x="5950421" y="2162135"/>
                <a:ext cx="128880" cy="111960"/>
              </p14:xfrm>
            </p:contentPart>
          </mc:Choice>
          <mc:Fallback xmlns="">
            <p:pic>
              <p:nvPicPr>
                <p:cNvPr id="166952" name="Freihand 166951">
                  <a:extLst>
                    <a:ext uri="{FF2B5EF4-FFF2-40B4-BE49-F238E27FC236}">
                      <a16:creationId xmlns:a16="http://schemas.microsoft.com/office/drawing/2014/main" id="{F7FA3B55-B4B6-4738-AB68-41FDD0C95E8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946101" y="2157815"/>
                  <a:ext cx="137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171483B1-EC00-47C0-9E29-6BE0056AB74E}"/>
                    </a:ext>
                  </a:extLst>
                </p14:cNvPr>
                <p14:cNvContentPartPr/>
                <p14:nvPr/>
              </p14:nvContentPartPr>
              <p14:xfrm>
                <a:off x="6136541" y="2113535"/>
                <a:ext cx="84600" cy="168480"/>
              </p14:xfrm>
            </p:contentPart>
          </mc:Choice>
          <mc:Fallback xmlns=""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171483B1-EC00-47C0-9E29-6BE0056AB74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132221" y="2109215"/>
                  <a:ext cx="93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CBA8A45B-2268-4BCB-9331-F9E22DF372EF}"/>
                    </a:ext>
                  </a:extLst>
                </p14:cNvPr>
                <p14:cNvContentPartPr/>
                <p14:nvPr/>
              </p14:nvContentPartPr>
              <p14:xfrm>
                <a:off x="6245621" y="2179415"/>
                <a:ext cx="73080" cy="111240"/>
              </p14:xfrm>
            </p:contentPart>
          </mc:Choice>
          <mc:Fallback xmlns=""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CBA8A45B-2268-4BCB-9331-F9E22DF372E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241301" y="2175095"/>
                  <a:ext cx="81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66955" name="Freihand 166954">
                  <a:extLst>
                    <a:ext uri="{FF2B5EF4-FFF2-40B4-BE49-F238E27FC236}">
                      <a16:creationId xmlns:a16="http://schemas.microsoft.com/office/drawing/2014/main" id="{BDD60F2D-D5A9-41E3-872E-D5C0CB26F17C}"/>
                    </a:ext>
                  </a:extLst>
                </p14:cNvPr>
                <p14:cNvContentPartPr/>
                <p14:nvPr/>
              </p14:nvContentPartPr>
              <p14:xfrm>
                <a:off x="6092621" y="2057015"/>
                <a:ext cx="17640" cy="95400"/>
              </p14:xfrm>
            </p:contentPart>
          </mc:Choice>
          <mc:Fallback xmlns="">
            <p:pic>
              <p:nvPicPr>
                <p:cNvPr id="166955" name="Freihand 166954">
                  <a:extLst>
                    <a:ext uri="{FF2B5EF4-FFF2-40B4-BE49-F238E27FC236}">
                      <a16:creationId xmlns:a16="http://schemas.microsoft.com/office/drawing/2014/main" id="{BDD60F2D-D5A9-41E3-872E-D5C0CB26F17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088301" y="2052695"/>
                  <a:ext cx="26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6BED08FD-1E8F-4809-9B07-E24334F968A1}"/>
                    </a:ext>
                  </a:extLst>
                </p14:cNvPr>
                <p14:cNvContentPartPr/>
                <p14:nvPr/>
              </p14:nvContentPartPr>
              <p14:xfrm>
                <a:off x="6342821" y="2077175"/>
                <a:ext cx="93240" cy="189720"/>
              </p14:xfrm>
            </p:contentPart>
          </mc:Choice>
          <mc:Fallback xmlns=""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6BED08FD-1E8F-4809-9B07-E24334F968A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338501" y="2072855"/>
                  <a:ext cx="101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5ABBE639-B118-4E17-97AF-0198A4FD8062}"/>
                    </a:ext>
                  </a:extLst>
                </p14:cNvPr>
                <p14:cNvContentPartPr/>
                <p14:nvPr/>
              </p14:nvContentPartPr>
              <p14:xfrm>
                <a:off x="6574301" y="2175455"/>
                <a:ext cx="118800" cy="11160"/>
              </p14:xfrm>
            </p:contentPart>
          </mc:Choice>
          <mc:Fallback xmlns=""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5ABBE639-B118-4E17-97AF-0198A4FD806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569981" y="2171135"/>
                  <a:ext cx="127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66958" name="Freihand 166957">
                  <a:extLst>
                    <a:ext uri="{FF2B5EF4-FFF2-40B4-BE49-F238E27FC236}">
                      <a16:creationId xmlns:a16="http://schemas.microsoft.com/office/drawing/2014/main" id="{D44B4F42-92F1-4F31-B433-62282249F52B}"/>
                    </a:ext>
                  </a:extLst>
                </p14:cNvPr>
                <p14:cNvContentPartPr/>
                <p14:nvPr/>
              </p14:nvContentPartPr>
              <p14:xfrm>
                <a:off x="6558101" y="2213255"/>
                <a:ext cx="164160" cy="12960"/>
              </p14:xfrm>
            </p:contentPart>
          </mc:Choice>
          <mc:Fallback xmlns="">
            <p:pic>
              <p:nvPicPr>
                <p:cNvPr id="166958" name="Freihand 166957">
                  <a:extLst>
                    <a:ext uri="{FF2B5EF4-FFF2-40B4-BE49-F238E27FC236}">
                      <a16:creationId xmlns:a16="http://schemas.microsoft.com/office/drawing/2014/main" id="{D44B4F42-92F1-4F31-B433-62282249F52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553781" y="2208935"/>
                  <a:ext cx="172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66959" name="Freihand 166958">
                  <a:extLst>
                    <a:ext uri="{FF2B5EF4-FFF2-40B4-BE49-F238E27FC236}">
                      <a16:creationId xmlns:a16="http://schemas.microsoft.com/office/drawing/2014/main" id="{ED7FD5A1-D8EE-41C6-9D68-3DF812538C81}"/>
                    </a:ext>
                  </a:extLst>
                </p14:cNvPr>
                <p14:cNvContentPartPr/>
                <p14:nvPr/>
              </p14:nvContentPartPr>
              <p14:xfrm>
                <a:off x="6850061" y="2155655"/>
                <a:ext cx="104760" cy="64800"/>
              </p14:xfrm>
            </p:contentPart>
          </mc:Choice>
          <mc:Fallback xmlns="">
            <p:pic>
              <p:nvPicPr>
                <p:cNvPr id="166959" name="Freihand 166958">
                  <a:extLst>
                    <a:ext uri="{FF2B5EF4-FFF2-40B4-BE49-F238E27FC236}">
                      <a16:creationId xmlns:a16="http://schemas.microsoft.com/office/drawing/2014/main" id="{ED7FD5A1-D8EE-41C6-9D68-3DF812538C8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845741" y="2151335"/>
                  <a:ext cx="113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66960" name="Freihand 166959">
                  <a:extLst>
                    <a:ext uri="{FF2B5EF4-FFF2-40B4-BE49-F238E27FC236}">
                      <a16:creationId xmlns:a16="http://schemas.microsoft.com/office/drawing/2014/main" id="{41A34AFE-492F-4382-BAD2-EBFD67028C7E}"/>
                    </a:ext>
                  </a:extLst>
                </p14:cNvPr>
                <p14:cNvContentPartPr/>
                <p14:nvPr/>
              </p14:nvContentPartPr>
              <p14:xfrm>
                <a:off x="6993701" y="2196695"/>
                <a:ext cx="69480" cy="100080"/>
              </p14:xfrm>
            </p:contentPart>
          </mc:Choice>
          <mc:Fallback xmlns="">
            <p:pic>
              <p:nvPicPr>
                <p:cNvPr id="166960" name="Freihand 166959">
                  <a:extLst>
                    <a:ext uri="{FF2B5EF4-FFF2-40B4-BE49-F238E27FC236}">
                      <a16:creationId xmlns:a16="http://schemas.microsoft.com/office/drawing/2014/main" id="{41A34AFE-492F-4382-BAD2-EBFD67028C7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989381" y="2192375"/>
                  <a:ext cx="78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9260E7D9-AE30-4D45-8F4C-3F3031040F40}"/>
                    </a:ext>
                  </a:extLst>
                </p14:cNvPr>
                <p14:cNvContentPartPr/>
                <p14:nvPr/>
              </p14:nvContentPartPr>
              <p14:xfrm>
                <a:off x="650141" y="2224055"/>
                <a:ext cx="8640" cy="32760"/>
              </p14:xfrm>
            </p:contentPart>
          </mc:Choice>
          <mc:Fallback xmlns=""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9260E7D9-AE30-4D45-8F4C-3F3031040F4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45821" y="2219735"/>
                  <a:ext cx="17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8E723D6C-43A0-4106-BB83-C140CF8BAD23}"/>
                    </a:ext>
                  </a:extLst>
                </p14:cNvPr>
                <p14:cNvContentPartPr/>
                <p14:nvPr/>
              </p14:nvContentPartPr>
              <p14:xfrm>
                <a:off x="640781" y="2140895"/>
                <a:ext cx="56520" cy="167040"/>
              </p14:xfrm>
            </p:contentPart>
          </mc:Choice>
          <mc:Fallback xmlns=""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8E723D6C-43A0-4106-BB83-C140CF8BAD2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36461" y="2136575"/>
                  <a:ext cx="65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5E5B4161-AFE4-454C-A33B-94D288EB036E}"/>
                    </a:ext>
                  </a:extLst>
                </p14:cNvPr>
                <p14:cNvContentPartPr/>
                <p14:nvPr/>
              </p14:nvContentPartPr>
              <p14:xfrm>
                <a:off x="730061" y="2210375"/>
                <a:ext cx="184680" cy="87480"/>
              </p14:xfrm>
            </p:contentPart>
          </mc:Choice>
          <mc:Fallback xmlns=""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5E5B4161-AFE4-454C-A33B-94D288EB036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25741" y="2206055"/>
                  <a:ext cx="193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C058A6A8-E95F-43AB-81F7-4C2BAF85F89E}"/>
                    </a:ext>
                  </a:extLst>
                </p14:cNvPr>
                <p14:cNvContentPartPr/>
                <p14:nvPr/>
              </p14:nvContentPartPr>
              <p14:xfrm>
                <a:off x="883781" y="2180855"/>
                <a:ext cx="19800" cy="29880"/>
              </p14:xfrm>
            </p:contentPart>
          </mc:Choice>
          <mc:Fallback xmlns=""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C058A6A8-E95F-43AB-81F7-4C2BAF85F89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79461" y="2176535"/>
                  <a:ext cx="2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4CD736A6-857D-4AE3-AC85-83E9A94D70FB}"/>
                    </a:ext>
                  </a:extLst>
                </p14:cNvPr>
                <p14:cNvContentPartPr/>
                <p14:nvPr/>
              </p14:nvContentPartPr>
              <p14:xfrm>
                <a:off x="930941" y="2219375"/>
                <a:ext cx="197640" cy="59040"/>
              </p14:xfrm>
            </p:contentPart>
          </mc:Choice>
          <mc:Fallback xmlns=""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4CD736A6-857D-4AE3-AC85-83E9A94D70F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26621" y="2215055"/>
                  <a:ext cx="206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BD0E6F5B-23F9-4D90-8946-BAED9894BB4B}"/>
                    </a:ext>
                  </a:extLst>
                </p14:cNvPr>
                <p14:cNvContentPartPr/>
                <p14:nvPr/>
              </p14:nvContentPartPr>
              <p14:xfrm>
                <a:off x="1138661" y="2188055"/>
                <a:ext cx="69120" cy="69120"/>
              </p14:xfrm>
            </p:contentPart>
          </mc:Choice>
          <mc:Fallback xmlns=""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BD0E6F5B-23F9-4D90-8946-BAED9894BB4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34341" y="2183735"/>
                  <a:ext cx="77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47B6F261-1AC1-422B-A6C5-5E00B9CFE508}"/>
                    </a:ext>
                  </a:extLst>
                </p14:cNvPr>
                <p14:cNvContentPartPr/>
                <p14:nvPr/>
              </p14:nvContentPartPr>
              <p14:xfrm>
                <a:off x="1373021" y="2144495"/>
                <a:ext cx="12960" cy="118440"/>
              </p14:xfrm>
            </p:contentPart>
          </mc:Choice>
          <mc:Fallback xmlns=""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47B6F261-1AC1-422B-A6C5-5E00B9CFE50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368701" y="2140175"/>
                  <a:ext cx="21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EE1A1513-2F2C-4B47-B020-163DF66A9CCE}"/>
                    </a:ext>
                  </a:extLst>
                </p14:cNvPr>
                <p14:cNvContentPartPr/>
                <p14:nvPr/>
              </p14:nvContentPartPr>
              <p14:xfrm>
                <a:off x="1317941" y="2119655"/>
                <a:ext cx="134640" cy="78840"/>
              </p14:xfrm>
            </p:contentPart>
          </mc:Choice>
          <mc:Fallback xmlns=""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EE1A1513-2F2C-4B47-B020-163DF66A9CC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313621" y="2115335"/>
                  <a:ext cx="143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66935" name="Freihand 166934">
                  <a:extLst>
                    <a:ext uri="{FF2B5EF4-FFF2-40B4-BE49-F238E27FC236}">
                      <a16:creationId xmlns:a16="http://schemas.microsoft.com/office/drawing/2014/main" id="{5903E535-E73C-4633-B935-18C0E9CD129A}"/>
                    </a:ext>
                  </a:extLst>
                </p14:cNvPr>
                <p14:cNvContentPartPr/>
                <p14:nvPr/>
              </p14:nvContentPartPr>
              <p14:xfrm>
                <a:off x="1433501" y="2179055"/>
                <a:ext cx="130680" cy="48240"/>
              </p14:xfrm>
            </p:contentPart>
          </mc:Choice>
          <mc:Fallback xmlns="">
            <p:pic>
              <p:nvPicPr>
                <p:cNvPr id="166935" name="Freihand 166934">
                  <a:extLst>
                    <a:ext uri="{FF2B5EF4-FFF2-40B4-BE49-F238E27FC236}">
                      <a16:creationId xmlns:a16="http://schemas.microsoft.com/office/drawing/2014/main" id="{5903E535-E73C-4633-B935-18C0E9CD129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429181" y="2174735"/>
                  <a:ext cx="139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3A96091D-21E5-4FCC-A92D-6373D47C604C}"/>
                    </a:ext>
                  </a:extLst>
                </p14:cNvPr>
                <p14:cNvContentPartPr/>
                <p14:nvPr/>
              </p14:nvContentPartPr>
              <p14:xfrm>
                <a:off x="1568501" y="2112455"/>
                <a:ext cx="88560" cy="114840"/>
              </p14:xfrm>
            </p:contentPart>
          </mc:Choice>
          <mc:Fallback xmlns=""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3A96091D-21E5-4FCC-A92D-6373D47C604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564181" y="2108135"/>
                  <a:ext cx="97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59FA7103-B657-4635-952F-BE37CA9389BF}"/>
                    </a:ext>
                  </a:extLst>
                </p14:cNvPr>
                <p14:cNvContentPartPr/>
                <p14:nvPr/>
              </p14:nvContentPartPr>
              <p14:xfrm>
                <a:off x="1673981" y="2120015"/>
                <a:ext cx="98640" cy="125640"/>
              </p14:xfrm>
            </p:contentPart>
          </mc:Choice>
          <mc:Fallback xmlns=""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59FA7103-B657-4635-952F-BE37CA9389B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669661" y="2115695"/>
                  <a:ext cx="107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66938" name="Freihand 166937">
                  <a:extLst>
                    <a:ext uri="{FF2B5EF4-FFF2-40B4-BE49-F238E27FC236}">
                      <a16:creationId xmlns:a16="http://schemas.microsoft.com/office/drawing/2014/main" id="{FF7D13A2-4DA9-436E-904C-A939528003A1}"/>
                    </a:ext>
                  </a:extLst>
                </p14:cNvPr>
                <p14:cNvContentPartPr/>
                <p14:nvPr/>
              </p14:nvContentPartPr>
              <p14:xfrm>
                <a:off x="1760021" y="2136935"/>
                <a:ext cx="24840" cy="18720"/>
              </p14:xfrm>
            </p:contentPart>
          </mc:Choice>
          <mc:Fallback xmlns="">
            <p:pic>
              <p:nvPicPr>
                <p:cNvPr id="166938" name="Freihand 166937">
                  <a:extLst>
                    <a:ext uri="{FF2B5EF4-FFF2-40B4-BE49-F238E27FC236}">
                      <a16:creationId xmlns:a16="http://schemas.microsoft.com/office/drawing/2014/main" id="{FF7D13A2-4DA9-436E-904C-A939528003A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755701" y="2132615"/>
                  <a:ext cx="33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66939" name="Freihand 166938">
                  <a:extLst>
                    <a:ext uri="{FF2B5EF4-FFF2-40B4-BE49-F238E27FC236}">
                      <a16:creationId xmlns:a16="http://schemas.microsoft.com/office/drawing/2014/main" id="{84F99FC0-EECA-4603-A939-F87712D9763B}"/>
                    </a:ext>
                  </a:extLst>
                </p14:cNvPr>
                <p14:cNvContentPartPr/>
                <p14:nvPr/>
              </p14:nvContentPartPr>
              <p14:xfrm>
                <a:off x="1808981" y="2177975"/>
                <a:ext cx="203760" cy="55080"/>
              </p14:xfrm>
            </p:contentPart>
          </mc:Choice>
          <mc:Fallback xmlns="">
            <p:pic>
              <p:nvPicPr>
                <p:cNvPr id="166939" name="Freihand 166938">
                  <a:extLst>
                    <a:ext uri="{FF2B5EF4-FFF2-40B4-BE49-F238E27FC236}">
                      <a16:creationId xmlns:a16="http://schemas.microsoft.com/office/drawing/2014/main" id="{84F99FC0-EECA-4603-A939-F87712D9763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804661" y="2173655"/>
                  <a:ext cx="212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67149" name="Freihand 167148">
                  <a:extLst>
                    <a:ext uri="{FF2B5EF4-FFF2-40B4-BE49-F238E27FC236}">
                      <a16:creationId xmlns:a16="http://schemas.microsoft.com/office/drawing/2014/main" id="{0F297B1B-0E33-4B50-B9EE-8F8A07143DCD}"/>
                    </a:ext>
                  </a:extLst>
                </p14:cNvPr>
                <p14:cNvContentPartPr/>
                <p14:nvPr/>
              </p14:nvContentPartPr>
              <p14:xfrm>
                <a:off x="5372621" y="1409735"/>
                <a:ext cx="1301400" cy="52200"/>
              </p14:xfrm>
            </p:contentPart>
          </mc:Choice>
          <mc:Fallback xmlns="">
            <p:pic>
              <p:nvPicPr>
                <p:cNvPr id="167149" name="Freihand 167148">
                  <a:extLst>
                    <a:ext uri="{FF2B5EF4-FFF2-40B4-BE49-F238E27FC236}">
                      <a16:creationId xmlns:a16="http://schemas.microsoft.com/office/drawing/2014/main" id="{0F297B1B-0E33-4B50-B9EE-8F8A07143DC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368301" y="1405415"/>
                  <a:ext cx="1310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67150" name="Freihand 167149">
                  <a:extLst>
                    <a:ext uri="{FF2B5EF4-FFF2-40B4-BE49-F238E27FC236}">
                      <a16:creationId xmlns:a16="http://schemas.microsoft.com/office/drawing/2014/main" id="{167AB0B5-0559-4D3D-BA6C-7381013A0794}"/>
                    </a:ext>
                  </a:extLst>
                </p14:cNvPr>
                <p14:cNvContentPartPr/>
                <p14:nvPr/>
              </p14:nvContentPartPr>
              <p14:xfrm>
                <a:off x="565901" y="1325495"/>
                <a:ext cx="5454720" cy="991440"/>
              </p14:xfrm>
            </p:contentPart>
          </mc:Choice>
          <mc:Fallback xmlns="">
            <p:pic>
              <p:nvPicPr>
                <p:cNvPr id="167150" name="Freihand 167149">
                  <a:extLst>
                    <a:ext uri="{FF2B5EF4-FFF2-40B4-BE49-F238E27FC236}">
                      <a16:creationId xmlns:a16="http://schemas.microsoft.com/office/drawing/2014/main" id="{167AB0B5-0559-4D3D-BA6C-7381013A079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61581" y="1321175"/>
                  <a:ext cx="5463360" cy="10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67151" name="Freihand 167150">
                  <a:extLst>
                    <a:ext uri="{FF2B5EF4-FFF2-40B4-BE49-F238E27FC236}">
                      <a16:creationId xmlns:a16="http://schemas.microsoft.com/office/drawing/2014/main" id="{6711559E-66DA-432E-9976-ACFE067BD5B3}"/>
                    </a:ext>
                  </a:extLst>
                </p14:cNvPr>
                <p14:cNvContentPartPr/>
                <p14:nvPr/>
              </p14:nvContentPartPr>
              <p14:xfrm>
                <a:off x="391661" y="2149175"/>
                <a:ext cx="391680" cy="240120"/>
              </p14:xfrm>
            </p:contentPart>
          </mc:Choice>
          <mc:Fallback xmlns="">
            <p:pic>
              <p:nvPicPr>
                <p:cNvPr id="167151" name="Freihand 167150">
                  <a:extLst>
                    <a:ext uri="{FF2B5EF4-FFF2-40B4-BE49-F238E27FC236}">
                      <a16:creationId xmlns:a16="http://schemas.microsoft.com/office/drawing/2014/main" id="{6711559E-66DA-432E-9976-ACFE067BD5B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87341" y="2144855"/>
                  <a:ext cx="40032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167194" name="Freihand 167193">
                <a:extLst>
                  <a:ext uri="{FF2B5EF4-FFF2-40B4-BE49-F238E27FC236}">
                    <a16:creationId xmlns:a16="http://schemas.microsoft.com/office/drawing/2014/main" id="{02DB9583-20AE-4A60-9BFA-3BE5D66BCCC2}"/>
                  </a:ext>
                </a:extLst>
              </p14:cNvPr>
              <p14:cNvContentPartPr/>
              <p14:nvPr/>
            </p14:nvContentPartPr>
            <p14:xfrm>
              <a:off x="5786621" y="6427415"/>
              <a:ext cx="160920" cy="7920"/>
            </p14:xfrm>
          </p:contentPart>
        </mc:Choice>
        <mc:Fallback xmlns="">
          <p:pic>
            <p:nvPicPr>
              <p:cNvPr id="167194" name="Freihand 167193">
                <a:extLst>
                  <a:ext uri="{FF2B5EF4-FFF2-40B4-BE49-F238E27FC236}">
                    <a16:creationId xmlns:a16="http://schemas.microsoft.com/office/drawing/2014/main" id="{02DB9583-20AE-4A60-9BFA-3BE5D66BCCC2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782301" y="6423095"/>
                <a:ext cx="1695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167195" name="Freihand 167194">
                <a:extLst>
                  <a:ext uri="{FF2B5EF4-FFF2-40B4-BE49-F238E27FC236}">
                    <a16:creationId xmlns:a16="http://schemas.microsoft.com/office/drawing/2014/main" id="{305FB3FB-41B8-4EE6-922D-215F4F6331A8}"/>
                  </a:ext>
                </a:extLst>
              </p14:cNvPr>
              <p14:cNvContentPartPr/>
              <p14:nvPr/>
            </p14:nvContentPartPr>
            <p14:xfrm>
              <a:off x="6053381" y="6411935"/>
              <a:ext cx="390600" cy="47880"/>
            </p14:xfrm>
          </p:contentPart>
        </mc:Choice>
        <mc:Fallback xmlns="">
          <p:pic>
            <p:nvPicPr>
              <p:cNvPr id="167195" name="Freihand 167194">
                <a:extLst>
                  <a:ext uri="{FF2B5EF4-FFF2-40B4-BE49-F238E27FC236}">
                    <a16:creationId xmlns:a16="http://schemas.microsoft.com/office/drawing/2014/main" id="{305FB3FB-41B8-4EE6-922D-215F4F6331A8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049061" y="6407615"/>
                <a:ext cx="399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167197" name="Freihand 167196">
                <a:extLst>
                  <a:ext uri="{FF2B5EF4-FFF2-40B4-BE49-F238E27FC236}">
                    <a16:creationId xmlns:a16="http://schemas.microsoft.com/office/drawing/2014/main" id="{6664850C-7A2F-4AE7-9090-4583C097F7DF}"/>
                  </a:ext>
                </a:extLst>
              </p14:cNvPr>
              <p14:cNvContentPartPr/>
              <p14:nvPr/>
            </p14:nvContentPartPr>
            <p14:xfrm>
              <a:off x="6452621" y="6329135"/>
              <a:ext cx="291240" cy="230760"/>
            </p14:xfrm>
          </p:contentPart>
        </mc:Choice>
        <mc:Fallback xmlns="">
          <p:pic>
            <p:nvPicPr>
              <p:cNvPr id="167197" name="Freihand 167196">
                <a:extLst>
                  <a:ext uri="{FF2B5EF4-FFF2-40B4-BE49-F238E27FC236}">
                    <a16:creationId xmlns:a16="http://schemas.microsoft.com/office/drawing/2014/main" id="{6664850C-7A2F-4AE7-9090-4583C097F7DF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6448301" y="6324815"/>
                <a:ext cx="299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167198" name="Freihand 167197">
                <a:extLst>
                  <a:ext uri="{FF2B5EF4-FFF2-40B4-BE49-F238E27FC236}">
                    <a16:creationId xmlns:a16="http://schemas.microsoft.com/office/drawing/2014/main" id="{11163090-4E98-40A9-A97F-6D6E43804148}"/>
                  </a:ext>
                </a:extLst>
              </p14:cNvPr>
              <p14:cNvContentPartPr/>
              <p14:nvPr/>
            </p14:nvContentPartPr>
            <p14:xfrm>
              <a:off x="6876341" y="6346415"/>
              <a:ext cx="525960" cy="104400"/>
            </p14:xfrm>
          </p:contentPart>
        </mc:Choice>
        <mc:Fallback xmlns="">
          <p:pic>
            <p:nvPicPr>
              <p:cNvPr id="167198" name="Freihand 167197">
                <a:extLst>
                  <a:ext uri="{FF2B5EF4-FFF2-40B4-BE49-F238E27FC236}">
                    <a16:creationId xmlns:a16="http://schemas.microsoft.com/office/drawing/2014/main" id="{11163090-4E98-40A9-A97F-6D6E43804148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6872021" y="6342095"/>
                <a:ext cx="534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167199" name="Freihand 167198">
                <a:extLst>
                  <a:ext uri="{FF2B5EF4-FFF2-40B4-BE49-F238E27FC236}">
                    <a16:creationId xmlns:a16="http://schemas.microsoft.com/office/drawing/2014/main" id="{459022F4-B2FC-44F9-A65F-73F9222E48C1}"/>
                  </a:ext>
                </a:extLst>
              </p14:cNvPr>
              <p14:cNvContentPartPr/>
              <p14:nvPr/>
            </p14:nvContentPartPr>
            <p14:xfrm>
              <a:off x="6978941" y="6623975"/>
              <a:ext cx="28080" cy="140040"/>
            </p14:xfrm>
          </p:contentPart>
        </mc:Choice>
        <mc:Fallback xmlns="">
          <p:pic>
            <p:nvPicPr>
              <p:cNvPr id="167199" name="Freihand 167198">
                <a:extLst>
                  <a:ext uri="{FF2B5EF4-FFF2-40B4-BE49-F238E27FC236}">
                    <a16:creationId xmlns:a16="http://schemas.microsoft.com/office/drawing/2014/main" id="{459022F4-B2FC-44F9-A65F-73F9222E48C1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6974621" y="6619655"/>
                <a:ext cx="367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167200" name="Freihand 167199">
                <a:extLst>
                  <a:ext uri="{FF2B5EF4-FFF2-40B4-BE49-F238E27FC236}">
                    <a16:creationId xmlns:a16="http://schemas.microsoft.com/office/drawing/2014/main" id="{68CF135D-002E-4147-80F7-D5DB2D906054}"/>
                  </a:ext>
                </a:extLst>
              </p14:cNvPr>
              <p14:cNvContentPartPr/>
              <p14:nvPr/>
            </p14:nvContentPartPr>
            <p14:xfrm>
              <a:off x="6828821" y="6568535"/>
              <a:ext cx="329760" cy="154440"/>
            </p14:xfrm>
          </p:contentPart>
        </mc:Choice>
        <mc:Fallback xmlns="">
          <p:pic>
            <p:nvPicPr>
              <p:cNvPr id="167200" name="Freihand 167199">
                <a:extLst>
                  <a:ext uri="{FF2B5EF4-FFF2-40B4-BE49-F238E27FC236}">
                    <a16:creationId xmlns:a16="http://schemas.microsoft.com/office/drawing/2014/main" id="{68CF135D-002E-4147-80F7-D5DB2D906054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6824501" y="6564215"/>
                <a:ext cx="3384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167201" name="Freihand 167200">
                <a:extLst>
                  <a:ext uri="{FF2B5EF4-FFF2-40B4-BE49-F238E27FC236}">
                    <a16:creationId xmlns:a16="http://schemas.microsoft.com/office/drawing/2014/main" id="{9E68E9C0-B1FE-4ED6-9C89-6F1D220810C1}"/>
                  </a:ext>
                </a:extLst>
              </p14:cNvPr>
              <p14:cNvContentPartPr/>
              <p14:nvPr/>
            </p14:nvContentPartPr>
            <p14:xfrm>
              <a:off x="7159301" y="6629735"/>
              <a:ext cx="593640" cy="58680"/>
            </p14:xfrm>
          </p:contentPart>
        </mc:Choice>
        <mc:Fallback xmlns="">
          <p:pic>
            <p:nvPicPr>
              <p:cNvPr id="167201" name="Freihand 167200">
                <a:extLst>
                  <a:ext uri="{FF2B5EF4-FFF2-40B4-BE49-F238E27FC236}">
                    <a16:creationId xmlns:a16="http://schemas.microsoft.com/office/drawing/2014/main" id="{9E68E9C0-B1FE-4ED6-9C89-6F1D220810C1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7154981" y="6625415"/>
                <a:ext cx="6022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167202" name="Freihand 167201">
                <a:extLst>
                  <a:ext uri="{FF2B5EF4-FFF2-40B4-BE49-F238E27FC236}">
                    <a16:creationId xmlns:a16="http://schemas.microsoft.com/office/drawing/2014/main" id="{4F3CC780-F51B-4419-8332-1A32721AB7F5}"/>
                  </a:ext>
                </a:extLst>
              </p14:cNvPr>
              <p14:cNvContentPartPr/>
              <p14:nvPr/>
            </p14:nvContentPartPr>
            <p14:xfrm>
              <a:off x="7756901" y="6587615"/>
              <a:ext cx="124200" cy="88560"/>
            </p14:xfrm>
          </p:contentPart>
        </mc:Choice>
        <mc:Fallback xmlns="">
          <p:pic>
            <p:nvPicPr>
              <p:cNvPr id="167202" name="Freihand 167201">
                <a:extLst>
                  <a:ext uri="{FF2B5EF4-FFF2-40B4-BE49-F238E27FC236}">
                    <a16:creationId xmlns:a16="http://schemas.microsoft.com/office/drawing/2014/main" id="{4F3CC780-F51B-4419-8332-1A32721AB7F5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7752581" y="6583295"/>
                <a:ext cx="1328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167203" name="Freihand 167202">
                <a:extLst>
                  <a:ext uri="{FF2B5EF4-FFF2-40B4-BE49-F238E27FC236}">
                    <a16:creationId xmlns:a16="http://schemas.microsoft.com/office/drawing/2014/main" id="{153D8EBB-F2E7-4EBB-BB1B-C9D8361C2FCB}"/>
                  </a:ext>
                </a:extLst>
              </p14:cNvPr>
              <p14:cNvContentPartPr/>
              <p14:nvPr/>
            </p14:nvContentPartPr>
            <p14:xfrm>
              <a:off x="7854461" y="6519935"/>
              <a:ext cx="480600" cy="232200"/>
            </p14:xfrm>
          </p:contentPart>
        </mc:Choice>
        <mc:Fallback xmlns="">
          <p:pic>
            <p:nvPicPr>
              <p:cNvPr id="167203" name="Freihand 167202">
                <a:extLst>
                  <a:ext uri="{FF2B5EF4-FFF2-40B4-BE49-F238E27FC236}">
                    <a16:creationId xmlns:a16="http://schemas.microsoft.com/office/drawing/2014/main" id="{153D8EBB-F2E7-4EBB-BB1B-C9D8361C2FCB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850141" y="6515615"/>
                <a:ext cx="48924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206" name="Gruppieren 167205">
            <a:extLst>
              <a:ext uri="{FF2B5EF4-FFF2-40B4-BE49-F238E27FC236}">
                <a16:creationId xmlns:a16="http://schemas.microsoft.com/office/drawing/2014/main" id="{5CAC9071-EFDC-482D-BE19-D9D3B98B92BC}"/>
              </a:ext>
            </a:extLst>
          </p:cNvPr>
          <p:cNvGrpSpPr/>
          <p:nvPr/>
        </p:nvGrpSpPr>
        <p:grpSpPr>
          <a:xfrm>
            <a:off x="3382181" y="4664855"/>
            <a:ext cx="4227120" cy="1587960"/>
            <a:chOff x="3382181" y="4664855"/>
            <a:chExt cx="4227120" cy="15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67159" name="Freihand 167158">
                  <a:extLst>
                    <a:ext uri="{FF2B5EF4-FFF2-40B4-BE49-F238E27FC236}">
                      <a16:creationId xmlns:a16="http://schemas.microsoft.com/office/drawing/2014/main" id="{744A98B6-A11B-4ECD-BA5A-AD8A1F7F9B85}"/>
                    </a:ext>
                  </a:extLst>
                </p14:cNvPr>
                <p14:cNvContentPartPr/>
                <p14:nvPr/>
              </p14:nvContentPartPr>
              <p14:xfrm>
                <a:off x="3382181" y="5186135"/>
                <a:ext cx="203040" cy="266040"/>
              </p14:xfrm>
            </p:contentPart>
          </mc:Choice>
          <mc:Fallback xmlns="">
            <p:pic>
              <p:nvPicPr>
                <p:cNvPr id="167159" name="Freihand 167158">
                  <a:extLst>
                    <a:ext uri="{FF2B5EF4-FFF2-40B4-BE49-F238E27FC236}">
                      <a16:creationId xmlns:a16="http://schemas.microsoft.com/office/drawing/2014/main" id="{744A98B6-A11B-4ECD-BA5A-AD8A1F7F9B8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377861" y="5181815"/>
                  <a:ext cx="211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67160" name="Freihand 167159">
                  <a:extLst>
                    <a:ext uri="{FF2B5EF4-FFF2-40B4-BE49-F238E27FC236}">
                      <a16:creationId xmlns:a16="http://schemas.microsoft.com/office/drawing/2014/main" id="{A8115DB0-6124-4892-BF5E-1FEDCB76EB42}"/>
                    </a:ext>
                  </a:extLst>
                </p14:cNvPr>
                <p14:cNvContentPartPr/>
                <p14:nvPr/>
              </p14:nvContentPartPr>
              <p14:xfrm>
                <a:off x="3640661" y="5225375"/>
                <a:ext cx="198360" cy="204840"/>
              </p14:xfrm>
            </p:contentPart>
          </mc:Choice>
          <mc:Fallback xmlns="">
            <p:pic>
              <p:nvPicPr>
                <p:cNvPr id="167160" name="Freihand 167159">
                  <a:extLst>
                    <a:ext uri="{FF2B5EF4-FFF2-40B4-BE49-F238E27FC236}">
                      <a16:creationId xmlns:a16="http://schemas.microsoft.com/office/drawing/2014/main" id="{A8115DB0-6124-4892-BF5E-1FEDCB76EB4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636341" y="5221055"/>
                  <a:ext cx="207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67161" name="Freihand 167160">
                  <a:extLst>
                    <a:ext uri="{FF2B5EF4-FFF2-40B4-BE49-F238E27FC236}">
                      <a16:creationId xmlns:a16="http://schemas.microsoft.com/office/drawing/2014/main" id="{9BA5204C-173B-407F-A8AF-D594BE22926D}"/>
                    </a:ext>
                  </a:extLst>
                </p14:cNvPr>
                <p14:cNvContentPartPr/>
                <p14:nvPr/>
              </p14:nvContentPartPr>
              <p14:xfrm>
                <a:off x="3903461" y="5316455"/>
                <a:ext cx="56160" cy="16560"/>
              </p14:xfrm>
            </p:contentPart>
          </mc:Choice>
          <mc:Fallback xmlns="">
            <p:pic>
              <p:nvPicPr>
                <p:cNvPr id="167161" name="Freihand 167160">
                  <a:extLst>
                    <a:ext uri="{FF2B5EF4-FFF2-40B4-BE49-F238E27FC236}">
                      <a16:creationId xmlns:a16="http://schemas.microsoft.com/office/drawing/2014/main" id="{9BA5204C-173B-407F-A8AF-D594BE22926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899141" y="5312135"/>
                  <a:ext cx="6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67162" name="Freihand 167161">
                  <a:extLst>
                    <a:ext uri="{FF2B5EF4-FFF2-40B4-BE49-F238E27FC236}">
                      <a16:creationId xmlns:a16="http://schemas.microsoft.com/office/drawing/2014/main" id="{7EF2F7E9-ED6F-41F7-A414-91A70020B17C}"/>
                    </a:ext>
                  </a:extLst>
                </p14:cNvPr>
                <p14:cNvContentPartPr/>
                <p14:nvPr/>
              </p14:nvContentPartPr>
              <p14:xfrm>
                <a:off x="4081661" y="5225735"/>
                <a:ext cx="7560" cy="189360"/>
              </p14:xfrm>
            </p:contentPart>
          </mc:Choice>
          <mc:Fallback xmlns="">
            <p:pic>
              <p:nvPicPr>
                <p:cNvPr id="167162" name="Freihand 167161">
                  <a:extLst>
                    <a:ext uri="{FF2B5EF4-FFF2-40B4-BE49-F238E27FC236}">
                      <a16:creationId xmlns:a16="http://schemas.microsoft.com/office/drawing/2014/main" id="{7EF2F7E9-ED6F-41F7-A414-91A70020B17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077341" y="5221415"/>
                  <a:ext cx="16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67163" name="Freihand 167162">
                  <a:extLst>
                    <a:ext uri="{FF2B5EF4-FFF2-40B4-BE49-F238E27FC236}">
                      <a16:creationId xmlns:a16="http://schemas.microsoft.com/office/drawing/2014/main" id="{233FB1DB-6C3C-4B17-BA8F-33A1B62A6C46}"/>
                    </a:ext>
                  </a:extLst>
                </p14:cNvPr>
                <p14:cNvContentPartPr/>
                <p14:nvPr/>
              </p14:nvContentPartPr>
              <p14:xfrm>
                <a:off x="3986621" y="5199455"/>
                <a:ext cx="194040" cy="210960"/>
              </p14:xfrm>
            </p:contentPart>
          </mc:Choice>
          <mc:Fallback xmlns="">
            <p:pic>
              <p:nvPicPr>
                <p:cNvPr id="167163" name="Freihand 167162">
                  <a:extLst>
                    <a:ext uri="{FF2B5EF4-FFF2-40B4-BE49-F238E27FC236}">
                      <a16:creationId xmlns:a16="http://schemas.microsoft.com/office/drawing/2014/main" id="{233FB1DB-6C3C-4B17-BA8F-33A1B62A6C4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982301" y="5195135"/>
                  <a:ext cx="202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67164" name="Freihand 167163">
                  <a:extLst>
                    <a:ext uri="{FF2B5EF4-FFF2-40B4-BE49-F238E27FC236}">
                      <a16:creationId xmlns:a16="http://schemas.microsoft.com/office/drawing/2014/main" id="{CBF035F7-C899-42A2-B724-AA92A1382D9C}"/>
                    </a:ext>
                  </a:extLst>
                </p14:cNvPr>
                <p14:cNvContentPartPr/>
                <p14:nvPr/>
              </p14:nvContentPartPr>
              <p14:xfrm>
                <a:off x="4197221" y="5282975"/>
                <a:ext cx="101880" cy="69840"/>
              </p14:xfrm>
            </p:contentPart>
          </mc:Choice>
          <mc:Fallback xmlns="">
            <p:pic>
              <p:nvPicPr>
                <p:cNvPr id="167164" name="Freihand 167163">
                  <a:extLst>
                    <a:ext uri="{FF2B5EF4-FFF2-40B4-BE49-F238E27FC236}">
                      <a16:creationId xmlns:a16="http://schemas.microsoft.com/office/drawing/2014/main" id="{CBF035F7-C899-42A2-B724-AA92A1382D9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192901" y="5278655"/>
                  <a:ext cx="110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67165" name="Freihand 167164">
                  <a:extLst>
                    <a:ext uri="{FF2B5EF4-FFF2-40B4-BE49-F238E27FC236}">
                      <a16:creationId xmlns:a16="http://schemas.microsoft.com/office/drawing/2014/main" id="{9049E4FD-6874-468C-86D8-32816BA7D2B5}"/>
                    </a:ext>
                  </a:extLst>
                </p14:cNvPr>
                <p14:cNvContentPartPr/>
                <p14:nvPr/>
              </p14:nvContentPartPr>
              <p14:xfrm>
                <a:off x="4277141" y="5203415"/>
                <a:ext cx="137880" cy="156960"/>
              </p14:xfrm>
            </p:contentPart>
          </mc:Choice>
          <mc:Fallback xmlns="">
            <p:pic>
              <p:nvPicPr>
                <p:cNvPr id="167165" name="Freihand 167164">
                  <a:extLst>
                    <a:ext uri="{FF2B5EF4-FFF2-40B4-BE49-F238E27FC236}">
                      <a16:creationId xmlns:a16="http://schemas.microsoft.com/office/drawing/2014/main" id="{9049E4FD-6874-468C-86D8-32816BA7D2B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272821" y="5199095"/>
                  <a:ext cx="146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67167" name="Freihand 167166">
                  <a:extLst>
                    <a:ext uri="{FF2B5EF4-FFF2-40B4-BE49-F238E27FC236}">
                      <a16:creationId xmlns:a16="http://schemas.microsoft.com/office/drawing/2014/main" id="{A82C5F29-45BC-4127-A963-3AE0EFD4F506}"/>
                    </a:ext>
                  </a:extLst>
                </p14:cNvPr>
                <p14:cNvContentPartPr/>
                <p14:nvPr/>
              </p14:nvContentPartPr>
              <p14:xfrm>
                <a:off x="5855381" y="5336255"/>
                <a:ext cx="1183680" cy="70560"/>
              </p14:xfrm>
            </p:contentPart>
          </mc:Choice>
          <mc:Fallback xmlns="">
            <p:pic>
              <p:nvPicPr>
                <p:cNvPr id="167167" name="Freihand 167166">
                  <a:extLst>
                    <a:ext uri="{FF2B5EF4-FFF2-40B4-BE49-F238E27FC236}">
                      <a16:creationId xmlns:a16="http://schemas.microsoft.com/office/drawing/2014/main" id="{A82C5F29-45BC-4127-A963-3AE0EFD4F50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851061" y="5331935"/>
                  <a:ext cx="1192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67153" name="Freihand 167152">
                  <a:extLst>
                    <a:ext uri="{FF2B5EF4-FFF2-40B4-BE49-F238E27FC236}">
                      <a16:creationId xmlns:a16="http://schemas.microsoft.com/office/drawing/2014/main" id="{3D5864A8-29C8-40BD-8C57-642FBD1F5995}"/>
                    </a:ext>
                  </a:extLst>
                </p14:cNvPr>
                <p14:cNvContentPartPr/>
                <p14:nvPr/>
              </p14:nvContentPartPr>
              <p14:xfrm>
                <a:off x="5145461" y="5357855"/>
                <a:ext cx="551160" cy="57240"/>
              </p14:xfrm>
            </p:contentPart>
          </mc:Choice>
          <mc:Fallback xmlns="">
            <p:pic>
              <p:nvPicPr>
                <p:cNvPr id="167153" name="Freihand 167152">
                  <a:extLst>
                    <a:ext uri="{FF2B5EF4-FFF2-40B4-BE49-F238E27FC236}">
                      <a16:creationId xmlns:a16="http://schemas.microsoft.com/office/drawing/2014/main" id="{3D5864A8-29C8-40BD-8C57-642FBD1F599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141141" y="5353535"/>
                  <a:ext cx="559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67154" name="Freihand 167153">
                  <a:extLst>
                    <a:ext uri="{FF2B5EF4-FFF2-40B4-BE49-F238E27FC236}">
                      <a16:creationId xmlns:a16="http://schemas.microsoft.com/office/drawing/2014/main" id="{DE51EF33-4839-4083-BD09-226C69D7B2C5}"/>
                    </a:ext>
                  </a:extLst>
                </p14:cNvPr>
                <p14:cNvContentPartPr/>
                <p14:nvPr/>
              </p14:nvContentPartPr>
              <p14:xfrm>
                <a:off x="5741261" y="4970495"/>
                <a:ext cx="28800" cy="421200"/>
              </p14:xfrm>
            </p:contentPart>
          </mc:Choice>
          <mc:Fallback xmlns="">
            <p:pic>
              <p:nvPicPr>
                <p:cNvPr id="167154" name="Freihand 167153">
                  <a:extLst>
                    <a:ext uri="{FF2B5EF4-FFF2-40B4-BE49-F238E27FC236}">
                      <a16:creationId xmlns:a16="http://schemas.microsoft.com/office/drawing/2014/main" id="{DE51EF33-4839-4083-BD09-226C69D7B2C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736941" y="4966175"/>
                  <a:ext cx="374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67155" name="Freihand 167154">
                  <a:extLst>
                    <a:ext uri="{FF2B5EF4-FFF2-40B4-BE49-F238E27FC236}">
                      <a16:creationId xmlns:a16="http://schemas.microsoft.com/office/drawing/2014/main" id="{0E5D6ECE-49EE-4CD2-9F75-E135A8F3D333}"/>
                    </a:ext>
                  </a:extLst>
                </p14:cNvPr>
                <p14:cNvContentPartPr/>
                <p14:nvPr/>
              </p14:nvContentPartPr>
              <p14:xfrm>
                <a:off x="5005061" y="4940615"/>
                <a:ext cx="743400" cy="111960"/>
              </p14:xfrm>
            </p:contentPart>
          </mc:Choice>
          <mc:Fallback xmlns="">
            <p:pic>
              <p:nvPicPr>
                <p:cNvPr id="167155" name="Freihand 167154">
                  <a:extLst>
                    <a:ext uri="{FF2B5EF4-FFF2-40B4-BE49-F238E27FC236}">
                      <a16:creationId xmlns:a16="http://schemas.microsoft.com/office/drawing/2014/main" id="{0E5D6ECE-49EE-4CD2-9F75-E135A8F3D33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000741" y="4936295"/>
                  <a:ext cx="752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67156" name="Freihand 167155">
                  <a:extLst>
                    <a:ext uri="{FF2B5EF4-FFF2-40B4-BE49-F238E27FC236}">
                      <a16:creationId xmlns:a16="http://schemas.microsoft.com/office/drawing/2014/main" id="{D0E424C9-2FB1-48DA-B25B-660B18B0D119}"/>
                    </a:ext>
                  </a:extLst>
                </p14:cNvPr>
                <p14:cNvContentPartPr/>
                <p14:nvPr/>
              </p14:nvContentPartPr>
              <p14:xfrm>
                <a:off x="5176421" y="4894175"/>
                <a:ext cx="84240" cy="592200"/>
              </p14:xfrm>
            </p:contentPart>
          </mc:Choice>
          <mc:Fallback xmlns="">
            <p:pic>
              <p:nvPicPr>
                <p:cNvPr id="167156" name="Freihand 167155">
                  <a:extLst>
                    <a:ext uri="{FF2B5EF4-FFF2-40B4-BE49-F238E27FC236}">
                      <a16:creationId xmlns:a16="http://schemas.microsoft.com/office/drawing/2014/main" id="{D0E424C9-2FB1-48DA-B25B-660B18B0D11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172101" y="4889855"/>
                  <a:ext cx="9288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67157" name="Freihand 167156">
                  <a:extLst>
                    <a:ext uri="{FF2B5EF4-FFF2-40B4-BE49-F238E27FC236}">
                      <a16:creationId xmlns:a16="http://schemas.microsoft.com/office/drawing/2014/main" id="{3E3CD61B-9E68-4F2E-942D-961FFB3CBA48}"/>
                    </a:ext>
                  </a:extLst>
                </p14:cNvPr>
                <p14:cNvContentPartPr/>
                <p14:nvPr/>
              </p14:nvContentPartPr>
              <p14:xfrm>
                <a:off x="4629221" y="5236175"/>
                <a:ext cx="319320" cy="32760"/>
              </p14:xfrm>
            </p:contentPart>
          </mc:Choice>
          <mc:Fallback xmlns="">
            <p:pic>
              <p:nvPicPr>
                <p:cNvPr id="167157" name="Freihand 167156">
                  <a:extLst>
                    <a:ext uri="{FF2B5EF4-FFF2-40B4-BE49-F238E27FC236}">
                      <a16:creationId xmlns:a16="http://schemas.microsoft.com/office/drawing/2014/main" id="{3E3CD61B-9E68-4F2E-942D-961FFB3CBA4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624901" y="5231855"/>
                  <a:ext cx="327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67158" name="Freihand 167157">
                  <a:extLst>
                    <a:ext uri="{FF2B5EF4-FFF2-40B4-BE49-F238E27FC236}">
                      <a16:creationId xmlns:a16="http://schemas.microsoft.com/office/drawing/2014/main" id="{DADC635C-11F7-48CE-8AB0-9574BFED61A0}"/>
                    </a:ext>
                  </a:extLst>
                </p14:cNvPr>
                <p14:cNvContentPartPr/>
                <p14:nvPr/>
              </p14:nvContentPartPr>
              <p14:xfrm>
                <a:off x="4898501" y="5154815"/>
                <a:ext cx="96480" cy="218160"/>
              </p14:xfrm>
            </p:contentPart>
          </mc:Choice>
          <mc:Fallback xmlns="">
            <p:pic>
              <p:nvPicPr>
                <p:cNvPr id="167158" name="Freihand 167157">
                  <a:extLst>
                    <a:ext uri="{FF2B5EF4-FFF2-40B4-BE49-F238E27FC236}">
                      <a16:creationId xmlns:a16="http://schemas.microsoft.com/office/drawing/2014/main" id="{DADC635C-11F7-48CE-8AB0-9574BFED61A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894181" y="5150495"/>
                  <a:ext cx="105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67169" name="Freihand 167168">
                  <a:extLst>
                    <a:ext uri="{FF2B5EF4-FFF2-40B4-BE49-F238E27FC236}">
                      <a16:creationId xmlns:a16="http://schemas.microsoft.com/office/drawing/2014/main" id="{8A44B9B9-F039-43A7-9FA1-10322C22E594}"/>
                    </a:ext>
                  </a:extLst>
                </p14:cNvPr>
                <p14:cNvContentPartPr/>
                <p14:nvPr/>
              </p14:nvContentPartPr>
              <p14:xfrm>
                <a:off x="4967621" y="5560175"/>
                <a:ext cx="104760" cy="267840"/>
              </p14:xfrm>
            </p:contentPart>
          </mc:Choice>
          <mc:Fallback xmlns="">
            <p:pic>
              <p:nvPicPr>
                <p:cNvPr id="167169" name="Freihand 167168">
                  <a:extLst>
                    <a:ext uri="{FF2B5EF4-FFF2-40B4-BE49-F238E27FC236}">
                      <a16:creationId xmlns:a16="http://schemas.microsoft.com/office/drawing/2014/main" id="{8A44B9B9-F039-43A7-9FA1-10322C22E59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963301" y="5555855"/>
                  <a:ext cx="113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67170" name="Freihand 167169">
                  <a:extLst>
                    <a:ext uri="{FF2B5EF4-FFF2-40B4-BE49-F238E27FC236}">
                      <a16:creationId xmlns:a16="http://schemas.microsoft.com/office/drawing/2014/main" id="{44986AFA-9C51-4FE1-8257-7A91EDCEB285}"/>
                    </a:ext>
                  </a:extLst>
                </p14:cNvPr>
                <p14:cNvContentPartPr/>
                <p14:nvPr/>
              </p14:nvContentPartPr>
              <p14:xfrm>
                <a:off x="5113781" y="5548655"/>
                <a:ext cx="52560" cy="195120"/>
              </p14:xfrm>
            </p:contentPart>
          </mc:Choice>
          <mc:Fallback xmlns="">
            <p:pic>
              <p:nvPicPr>
                <p:cNvPr id="167170" name="Freihand 167169">
                  <a:extLst>
                    <a:ext uri="{FF2B5EF4-FFF2-40B4-BE49-F238E27FC236}">
                      <a16:creationId xmlns:a16="http://schemas.microsoft.com/office/drawing/2014/main" id="{44986AFA-9C51-4FE1-8257-7A91EDCEB28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109461" y="5544335"/>
                  <a:ext cx="61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67171" name="Freihand 167170">
                  <a:extLst>
                    <a:ext uri="{FF2B5EF4-FFF2-40B4-BE49-F238E27FC236}">
                      <a16:creationId xmlns:a16="http://schemas.microsoft.com/office/drawing/2014/main" id="{B56CB673-593E-478B-B41B-FA12387D76A8}"/>
                    </a:ext>
                  </a:extLst>
                </p14:cNvPr>
                <p14:cNvContentPartPr/>
                <p14:nvPr/>
              </p14:nvContentPartPr>
              <p14:xfrm>
                <a:off x="5265341" y="5615255"/>
                <a:ext cx="360" cy="360"/>
              </p14:xfrm>
            </p:contentPart>
          </mc:Choice>
          <mc:Fallback xmlns="">
            <p:pic>
              <p:nvPicPr>
                <p:cNvPr id="167171" name="Freihand 167170">
                  <a:extLst>
                    <a:ext uri="{FF2B5EF4-FFF2-40B4-BE49-F238E27FC236}">
                      <a16:creationId xmlns:a16="http://schemas.microsoft.com/office/drawing/2014/main" id="{B56CB673-593E-478B-B41B-FA12387D76A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261021" y="561093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67172" name="Freihand 167171">
                  <a:extLst>
                    <a:ext uri="{FF2B5EF4-FFF2-40B4-BE49-F238E27FC236}">
                      <a16:creationId xmlns:a16="http://schemas.microsoft.com/office/drawing/2014/main" id="{F9ABB4F1-6322-467B-B7A4-BF71DA1CD0CD}"/>
                    </a:ext>
                  </a:extLst>
                </p14:cNvPr>
                <p14:cNvContentPartPr/>
                <p14:nvPr/>
              </p14:nvContentPartPr>
              <p14:xfrm>
                <a:off x="5186501" y="5630015"/>
                <a:ext cx="93240" cy="136440"/>
              </p14:xfrm>
            </p:contentPart>
          </mc:Choice>
          <mc:Fallback xmlns="">
            <p:pic>
              <p:nvPicPr>
                <p:cNvPr id="167172" name="Freihand 167171">
                  <a:extLst>
                    <a:ext uri="{FF2B5EF4-FFF2-40B4-BE49-F238E27FC236}">
                      <a16:creationId xmlns:a16="http://schemas.microsoft.com/office/drawing/2014/main" id="{F9ABB4F1-6322-467B-B7A4-BF71DA1CD0C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182181" y="5625695"/>
                  <a:ext cx="101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67173" name="Freihand 167172">
                  <a:extLst>
                    <a:ext uri="{FF2B5EF4-FFF2-40B4-BE49-F238E27FC236}">
                      <a16:creationId xmlns:a16="http://schemas.microsoft.com/office/drawing/2014/main" id="{602ADA05-D619-4B33-A6EE-BD220307D378}"/>
                    </a:ext>
                  </a:extLst>
                </p14:cNvPr>
                <p14:cNvContentPartPr/>
                <p14:nvPr/>
              </p14:nvContentPartPr>
              <p14:xfrm>
                <a:off x="5300261" y="5556215"/>
                <a:ext cx="60480" cy="234000"/>
              </p14:xfrm>
            </p:contentPart>
          </mc:Choice>
          <mc:Fallback xmlns="">
            <p:pic>
              <p:nvPicPr>
                <p:cNvPr id="167173" name="Freihand 167172">
                  <a:extLst>
                    <a:ext uri="{FF2B5EF4-FFF2-40B4-BE49-F238E27FC236}">
                      <a16:creationId xmlns:a16="http://schemas.microsoft.com/office/drawing/2014/main" id="{602ADA05-D619-4B33-A6EE-BD220307D37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295941" y="5551895"/>
                  <a:ext cx="69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67175" name="Freihand 167174">
                  <a:extLst>
                    <a:ext uri="{FF2B5EF4-FFF2-40B4-BE49-F238E27FC236}">
                      <a16:creationId xmlns:a16="http://schemas.microsoft.com/office/drawing/2014/main" id="{624600DB-16FE-4B87-B803-993D88A145B4}"/>
                    </a:ext>
                  </a:extLst>
                </p14:cNvPr>
                <p14:cNvContentPartPr/>
                <p14:nvPr/>
              </p14:nvContentPartPr>
              <p14:xfrm>
                <a:off x="5793101" y="5600135"/>
                <a:ext cx="153360" cy="7560"/>
              </p14:xfrm>
            </p:contentPart>
          </mc:Choice>
          <mc:Fallback xmlns="">
            <p:pic>
              <p:nvPicPr>
                <p:cNvPr id="167175" name="Freihand 167174">
                  <a:extLst>
                    <a:ext uri="{FF2B5EF4-FFF2-40B4-BE49-F238E27FC236}">
                      <a16:creationId xmlns:a16="http://schemas.microsoft.com/office/drawing/2014/main" id="{624600DB-16FE-4B87-B803-993D88A145B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788781" y="5595815"/>
                  <a:ext cx="162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67176" name="Freihand 167175">
                  <a:extLst>
                    <a:ext uri="{FF2B5EF4-FFF2-40B4-BE49-F238E27FC236}">
                      <a16:creationId xmlns:a16="http://schemas.microsoft.com/office/drawing/2014/main" id="{3A1EB92F-3135-4D2D-A70A-AD2F536ED2EA}"/>
                    </a:ext>
                  </a:extLst>
                </p14:cNvPr>
                <p14:cNvContentPartPr/>
                <p14:nvPr/>
              </p14:nvContentPartPr>
              <p14:xfrm>
                <a:off x="5807861" y="5636135"/>
                <a:ext cx="199080" cy="15840"/>
              </p14:xfrm>
            </p:contentPart>
          </mc:Choice>
          <mc:Fallback xmlns="">
            <p:pic>
              <p:nvPicPr>
                <p:cNvPr id="167176" name="Freihand 167175">
                  <a:extLst>
                    <a:ext uri="{FF2B5EF4-FFF2-40B4-BE49-F238E27FC236}">
                      <a16:creationId xmlns:a16="http://schemas.microsoft.com/office/drawing/2014/main" id="{3A1EB92F-3135-4D2D-A70A-AD2F536ED2E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803541" y="5631815"/>
                  <a:ext cx="207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67177" name="Freihand 167176">
                  <a:extLst>
                    <a:ext uri="{FF2B5EF4-FFF2-40B4-BE49-F238E27FC236}">
                      <a16:creationId xmlns:a16="http://schemas.microsoft.com/office/drawing/2014/main" id="{3D75AD04-0DA5-480F-9E07-9B98B5DD56BF}"/>
                    </a:ext>
                  </a:extLst>
                </p14:cNvPr>
                <p14:cNvContentPartPr/>
                <p14:nvPr/>
              </p14:nvContentPartPr>
              <p14:xfrm>
                <a:off x="6051941" y="5558735"/>
                <a:ext cx="87480" cy="280440"/>
              </p14:xfrm>
            </p:contentPart>
          </mc:Choice>
          <mc:Fallback xmlns="">
            <p:pic>
              <p:nvPicPr>
                <p:cNvPr id="167177" name="Freihand 167176">
                  <a:extLst>
                    <a:ext uri="{FF2B5EF4-FFF2-40B4-BE49-F238E27FC236}">
                      <a16:creationId xmlns:a16="http://schemas.microsoft.com/office/drawing/2014/main" id="{3D75AD04-0DA5-480F-9E07-9B98B5DD56B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047621" y="5554415"/>
                  <a:ext cx="961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67178" name="Freihand 167177">
                  <a:extLst>
                    <a:ext uri="{FF2B5EF4-FFF2-40B4-BE49-F238E27FC236}">
                      <a16:creationId xmlns:a16="http://schemas.microsoft.com/office/drawing/2014/main" id="{F84CA84E-9D5F-4B6F-A5C6-B6F79BEF6469}"/>
                    </a:ext>
                  </a:extLst>
                </p14:cNvPr>
                <p14:cNvContentPartPr/>
                <p14:nvPr/>
              </p14:nvContentPartPr>
              <p14:xfrm>
                <a:off x="6187301" y="5524175"/>
                <a:ext cx="117360" cy="146880"/>
              </p14:xfrm>
            </p:contentPart>
          </mc:Choice>
          <mc:Fallback xmlns="">
            <p:pic>
              <p:nvPicPr>
                <p:cNvPr id="167178" name="Freihand 167177">
                  <a:extLst>
                    <a:ext uri="{FF2B5EF4-FFF2-40B4-BE49-F238E27FC236}">
                      <a16:creationId xmlns:a16="http://schemas.microsoft.com/office/drawing/2014/main" id="{F84CA84E-9D5F-4B6F-A5C6-B6F79BEF646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182981" y="5519855"/>
                  <a:ext cx="126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67179" name="Freihand 167178">
                  <a:extLst>
                    <a:ext uri="{FF2B5EF4-FFF2-40B4-BE49-F238E27FC236}">
                      <a16:creationId xmlns:a16="http://schemas.microsoft.com/office/drawing/2014/main" id="{9EF7BD47-9D20-4FBF-BA16-A42BCB204103}"/>
                    </a:ext>
                  </a:extLst>
                </p14:cNvPr>
                <p14:cNvContentPartPr/>
                <p14:nvPr/>
              </p14:nvContentPartPr>
              <p14:xfrm>
                <a:off x="6328781" y="5588255"/>
                <a:ext cx="100080" cy="34560"/>
              </p14:xfrm>
            </p:contentPart>
          </mc:Choice>
          <mc:Fallback xmlns="">
            <p:pic>
              <p:nvPicPr>
                <p:cNvPr id="167179" name="Freihand 167178">
                  <a:extLst>
                    <a:ext uri="{FF2B5EF4-FFF2-40B4-BE49-F238E27FC236}">
                      <a16:creationId xmlns:a16="http://schemas.microsoft.com/office/drawing/2014/main" id="{9EF7BD47-9D20-4FBF-BA16-A42BCB20410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324461" y="5583935"/>
                  <a:ext cx="108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67180" name="Freihand 167179">
                  <a:extLst>
                    <a:ext uri="{FF2B5EF4-FFF2-40B4-BE49-F238E27FC236}">
                      <a16:creationId xmlns:a16="http://schemas.microsoft.com/office/drawing/2014/main" id="{B5207F3D-AC9B-4154-AFAB-693CE62124C5}"/>
                    </a:ext>
                  </a:extLst>
                </p14:cNvPr>
                <p14:cNvContentPartPr/>
                <p14:nvPr/>
              </p14:nvContentPartPr>
              <p14:xfrm>
                <a:off x="6399341" y="5573855"/>
                <a:ext cx="47160" cy="153720"/>
              </p14:xfrm>
            </p:contentPart>
          </mc:Choice>
          <mc:Fallback xmlns="">
            <p:pic>
              <p:nvPicPr>
                <p:cNvPr id="167180" name="Freihand 167179">
                  <a:extLst>
                    <a:ext uri="{FF2B5EF4-FFF2-40B4-BE49-F238E27FC236}">
                      <a16:creationId xmlns:a16="http://schemas.microsoft.com/office/drawing/2014/main" id="{B5207F3D-AC9B-4154-AFAB-693CE62124C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395021" y="5569535"/>
                  <a:ext cx="55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67181" name="Freihand 167180">
                  <a:extLst>
                    <a:ext uri="{FF2B5EF4-FFF2-40B4-BE49-F238E27FC236}">
                      <a16:creationId xmlns:a16="http://schemas.microsoft.com/office/drawing/2014/main" id="{6DF9F5C9-841E-44D7-A99E-8A3967BF0612}"/>
                    </a:ext>
                  </a:extLst>
                </p14:cNvPr>
                <p14:cNvContentPartPr/>
                <p14:nvPr/>
              </p14:nvContentPartPr>
              <p14:xfrm>
                <a:off x="6398621" y="5488535"/>
                <a:ext cx="147240" cy="309240"/>
              </p14:xfrm>
            </p:contentPart>
          </mc:Choice>
          <mc:Fallback xmlns="">
            <p:pic>
              <p:nvPicPr>
                <p:cNvPr id="167181" name="Freihand 167180">
                  <a:extLst>
                    <a:ext uri="{FF2B5EF4-FFF2-40B4-BE49-F238E27FC236}">
                      <a16:creationId xmlns:a16="http://schemas.microsoft.com/office/drawing/2014/main" id="{6DF9F5C9-841E-44D7-A99E-8A3967BF061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394301" y="5484215"/>
                  <a:ext cx="1558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67182" name="Freihand 167181">
                  <a:extLst>
                    <a:ext uri="{FF2B5EF4-FFF2-40B4-BE49-F238E27FC236}">
                      <a16:creationId xmlns:a16="http://schemas.microsoft.com/office/drawing/2014/main" id="{AA1D6218-B39B-4757-9618-12677464D569}"/>
                    </a:ext>
                  </a:extLst>
                </p14:cNvPr>
                <p14:cNvContentPartPr/>
                <p14:nvPr/>
              </p14:nvContentPartPr>
              <p14:xfrm>
                <a:off x="4987781" y="6089375"/>
                <a:ext cx="245160" cy="23760"/>
              </p14:xfrm>
            </p:contentPart>
          </mc:Choice>
          <mc:Fallback xmlns="">
            <p:pic>
              <p:nvPicPr>
                <p:cNvPr id="167182" name="Freihand 167181">
                  <a:extLst>
                    <a:ext uri="{FF2B5EF4-FFF2-40B4-BE49-F238E27FC236}">
                      <a16:creationId xmlns:a16="http://schemas.microsoft.com/office/drawing/2014/main" id="{AA1D6218-B39B-4757-9618-12677464D56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983461" y="6085055"/>
                  <a:ext cx="253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67183" name="Freihand 167182">
                  <a:extLst>
                    <a:ext uri="{FF2B5EF4-FFF2-40B4-BE49-F238E27FC236}">
                      <a16:creationId xmlns:a16="http://schemas.microsoft.com/office/drawing/2014/main" id="{AEC78C72-3E22-435B-AAF7-4BB822192B56}"/>
                    </a:ext>
                  </a:extLst>
                </p14:cNvPr>
                <p14:cNvContentPartPr/>
                <p14:nvPr/>
              </p14:nvContentPartPr>
              <p14:xfrm>
                <a:off x="5234021" y="6001895"/>
                <a:ext cx="110520" cy="196920"/>
              </p14:xfrm>
            </p:contentPart>
          </mc:Choice>
          <mc:Fallback xmlns="">
            <p:pic>
              <p:nvPicPr>
                <p:cNvPr id="167183" name="Freihand 167182">
                  <a:extLst>
                    <a:ext uri="{FF2B5EF4-FFF2-40B4-BE49-F238E27FC236}">
                      <a16:creationId xmlns:a16="http://schemas.microsoft.com/office/drawing/2014/main" id="{AEC78C72-3E22-435B-AAF7-4BB822192B56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229701" y="5997575"/>
                  <a:ext cx="119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67184" name="Freihand 167183">
                  <a:extLst>
                    <a:ext uri="{FF2B5EF4-FFF2-40B4-BE49-F238E27FC236}">
                      <a16:creationId xmlns:a16="http://schemas.microsoft.com/office/drawing/2014/main" id="{A57AA298-C227-4CCD-AE9E-E85DA512EC58}"/>
                    </a:ext>
                  </a:extLst>
                </p14:cNvPr>
                <p14:cNvContentPartPr/>
                <p14:nvPr/>
              </p14:nvContentPartPr>
              <p14:xfrm>
                <a:off x="5531381" y="5990015"/>
                <a:ext cx="229320" cy="139680"/>
              </p14:xfrm>
            </p:contentPart>
          </mc:Choice>
          <mc:Fallback xmlns="">
            <p:pic>
              <p:nvPicPr>
                <p:cNvPr id="167184" name="Freihand 167183">
                  <a:extLst>
                    <a:ext uri="{FF2B5EF4-FFF2-40B4-BE49-F238E27FC236}">
                      <a16:creationId xmlns:a16="http://schemas.microsoft.com/office/drawing/2014/main" id="{A57AA298-C227-4CCD-AE9E-E85DA512EC58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527061" y="5985695"/>
                  <a:ext cx="237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67185" name="Freihand 167184">
                  <a:extLst>
                    <a:ext uri="{FF2B5EF4-FFF2-40B4-BE49-F238E27FC236}">
                      <a16:creationId xmlns:a16="http://schemas.microsoft.com/office/drawing/2014/main" id="{D8D446BE-47ED-4CE0-A50D-5A606E215664}"/>
                    </a:ext>
                  </a:extLst>
                </p14:cNvPr>
                <p14:cNvContentPartPr/>
                <p14:nvPr/>
              </p14:nvContentPartPr>
              <p14:xfrm>
                <a:off x="5808221" y="6040415"/>
                <a:ext cx="119880" cy="105480"/>
              </p14:xfrm>
            </p:contentPart>
          </mc:Choice>
          <mc:Fallback xmlns="">
            <p:pic>
              <p:nvPicPr>
                <p:cNvPr id="167185" name="Freihand 167184">
                  <a:extLst>
                    <a:ext uri="{FF2B5EF4-FFF2-40B4-BE49-F238E27FC236}">
                      <a16:creationId xmlns:a16="http://schemas.microsoft.com/office/drawing/2014/main" id="{D8D446BE-47ED-4CE0-A50D-5A606E21566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803901" y="6036095"/>
                  <a:ext cx="128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67186" name="Freihand 167185">
                  <a:extLst>
                    <a:ext uri="{FF2B5EF4-FFF2-40B4-BE49-F238E27FC236}">
                      <a16:creationId xmlns:a16="http://schemas.microsoft.com/office/drawing/2014/main" id="{A48E13A9-41BA-4189-A8C1-6E8FC6DF2EAC}"/>
                    </a:ext>
                  </a:extLst>
                </p14:cNvPr>
                <p14:cNvContentPartPr/>
                <p14:nvPr/>
              </p14:nvContentPartPr>
              <p14:xfrm>
                <a:off x="5957981" y="6020975"/>
                <a:ext cx="117720" cy="71280"/>
              </p14:xfrm>
            </p:contentPart>
          </mc:Choice>
          <mc:Fallback xmlns="">
            <p:pic>
              <p:nvPicPr>
                <p:cNvPr id="167186" name="Freihand 167185">
                  <a:extLst>
                    <a:ext uri="{FF2B5EF4-FFF2-40B4-BE49-F238E27FC236}">
                      <a16:creationId xmlns:a16="http://schemas.microsoft.com/office/drawing/2014/main" id="{A48E13A9-41BA-4189-A8C1-6E8FC6DF2EA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953661" y="6016655"/>
                  <a:ext cx="126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67187" name="Freihand 167186">
                  <a:extLst>
                    <a:ext uri="{FF2B5EF4-FFF2-40B4-BE49-F238E27FC236}">
                      <a16:creationId xmlns:a16="http://schemas.microsoft.com/office/drawing/2014/main" id="{5A6E1E24-B73E-43CF-BB0E-FFA92A932D5D}"/>
                    </a:ext>
                  </a:extLst>
                </p14:cNvPr>
                <p14:cNvContentPartPr/>
                <p14:nvPr/>
              </p14:nvContentPartPr>
              <p14:xfrm>
                <a:off x="5655581" y="5916935"/>
                <a:ext cx="240120" cy="52560"/>
              </p14:xfrm>
            </p:contentPart>
          </mc:Choice>
          <mc:Fallback xmlns="">
            <p:pic>
              <p:nvPicPr>
                <p:cNvPr id="167187" name="Freihand 167186">
                  <a:extLst>
                    <a:ext uri="{FF2B5EF4-FFF2-40B4-BE49-F238E27FC236}">
                      <a16:creationId xmlns:a16="http://schemas.microsoft.com/office/drawing/2014/main" id="{5A6E1E24-B73E-43CF-BB0E-FFA92A932D5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651261" y="5912615"/>
                  <a:ext cx="248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67188" name="Freihand 167187">
                  <a:extLst>
                    <a:ext uri="{FF2B5EF4-FFF2-40B4-BE49-F238E27FC236}">
                      <a16:creationId xmlns:a16="http://schemas.microsoft.com/office/drawing/2014/main" id="{C5F2E0C2-ED87-4B50-9841-7F650BECE758}"/>
                    </a:ext>
                  </a:extLst>
                </p14:cNvPr>
                <p14:cNvContentPartPr/>
                <p14:nvPr/>
              </p14:nvContentPartPr>
              <p14:xfrm>
                <a:off x="6230861" y="6042575"/>
                <a:ext cx="138600" cy="71280"/>
              </p14:xfrm>
            </p:contentPart>
          </mc:Choice>
          <mc:Fallback xmlns="">
            <p:pic>
              <p:nvPicPr>
                <p:cNvPr id="167188" name="Freihand 167187">
                  <a:extLst>
                    <a:ext uri="{FF2B5EF4-FFF2-40B4-BE49-F238E27FC236}">
                      <a16:creationId xmlns:a16="http://schemas.microsoft.com/office/drawing/2014/main" id="{C5F2E0C2-ED87-4B50-9841-7F650BECE75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226541" y="6038255"/>
                  <a:ext cx="147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67189" name="Freihand 167188">
                  <a:extLst>
                    <a:ext uri="{FF2B5EF4-FFF2-40B4-BE49-F238E27FC236}">
                      <a16:creationId xmlns:a16="http://schemas.microsoft.com/office/drawing/2014/main" id="{900FA72E-2994-4212-9FF2-CA0BE33857AD}"/>
                    </a:ext>
                  </a:extLst>
                </p14:cNvPr>
                <p14:cNvContentPartPr/>
                <p14:nvPr/>
              </p14:nvContentPartPr>
              <p14:xfrm>
                <a:off x="6396101" y="6027095"/>
                <a:ext cx="181080" cy="85680"/>
              </p14:xfrm>
            </p:contentPart>
          </mc:Choice>
          <mc:Fallback xmlns="">
            <p:pic>
              <p:nvPicPr>
                <p:cNvPr id="167189" name="Freihand 167188">
                  <a:extLst>
                    <a:ext uri="{FF2B5EF4-FFF2-40B4-BE49-F238E27FC236}">
                      <a16:creationId xmlns:a16="http://schemas.microsoft.com/office/drawing/2014/main" id="{900FA72E-2994-4212-9FF2-CA0BE33857A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391781" y="6022775"/>
                  <a:ext cx="189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67190" name="Freihand 167189">
                  <a:extLst>
                    <a:ext uri="{FF2B5EF4-FFF2-40B4-BE49-F238E27FC236}">
                      <a16:creationId xmlns:a16="http://schemas.microsoft.com/office/drawing/2014/main" id="{1F6D4EFB-1CEB-4477-8674-55669C7E8E87}"/>
                    </a:ext>
                  </a:extLst>
                </p14:cNvPr>
                <p14:cNvContentPartPr/>
                <p14:nvPr/>
              </p14:nvContentPartPr>
              <p14:xfrm>
                <a:off x="6587621" y="5895695"/>
                <a:ext cx="245520" cy="190080"/>
              </p14:xfrm>
            </p:contentPart>
          </mc:Choice>
          <mc:Fallback xmlns="">
            <p:pic>
              <p:nvPicPr>
                <p:cNvPr id="167190" name="Freihand 167189">
                  <a:extLst>
                    <a:ext uri="{FF2B5EF4-FFF2-40B4-BE49-F238E27FC236}">
                      <a16:creationId xmlns:a16="http://schemas.microsoft.com/office/drawing/2014/main" id="{1F6D4EFB-1CEB-4477-8674-55669C7E8E8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583301" y="5891375"/>
                  <a:ext cx="254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67191" name="Freihand 167190">
                  <a:extLst>
                    <a:ext uri="{FF2B5EF4-FFF2-40B4-BE49-F238E27FC236}">
                      <a16:creationId xmlns:a16="http://schemas.microsoft.com/office/drawing/2014/main" id="{CB5D5347-B3A6-4887-8050-3921F09748E3}"/>
                    </a:ext>
                  </a:extLst>
                </p14:cNvPr>
                <p14:cNvContentPartPr/>
                <p14:nvPr/>
              </p14:nvContentPartPr>
              <p14:xfrm>
                <a:off x="6888941" y="5965895"/>
                <a:ext cx="187920" cy="58320"/>
              </p14:xfrm>
            </p:contentPart>
          </mc:Choice>
          <mc:Fallback xmlns="">
            <p:pic>
              <p:nvPicPr>
                <p:cNvPr id="167191" name="Freihand 167190">
                  <a:extLst>
                    <a:ext uri="{FF2B5EF4-FFF2-40B4-BE49-F238E27FC236}">
                      <a16:creationId xmlns:a16="http://schemas.microsoft.com/office/drawing/2014/main" id="{CB5D5347-B3A6-4887-8050-3921F09748E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884621" y="5961575"/>
                  <a:ext cx="196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67192" name="Freihand 167191">
                  <a:extLst>
                    <a:ext uri="{FF2B5EF4-FFF2-40B4-BE49-F238E27FC236}">
                      <a16:creationId xmlns:a16="http://schemas.microsoft.com/office/drawing/2014/main" id="{E4327F3A-ED47-4315-8F18-15FF7C786F50}"/>
                    </a:ext>
                  </a:extLst>
                </p14:cNvPr>
                <p14:cNvContentPartPr/>
                <p14:nvPr/>
              </p14:nvContentPartPr>
              <p14:xfrm>
                <a:off x="6972461" y="5966615"/>
                <a:ext cx="101880" cy="286200"/>
              </p14:xfrm>
            </p:contentPart>
          </mc:Choice>
          <mc:Fallback xmlns="">
            <p:pic>
              <p:nvPicPr>
                <p:cNvPr id="167192" name="Freihand 167191">
                  <a:extLst>
                    <a:ext uri="{FF2B5EF4-FFF2-40B4-BE49-F238E27FC236}">
                      <a16:creationId xmlns:a16="http://schemas.microsoft.com/office/drawing/2014/main" id="{E4327F3A-ED47-4315-8F18-15FF7C786F5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968141" y="5962295"/>
                  <a:ext cx="110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67205" name="Freihand 167204">
                  <a:extLst>
                    <a:ext uri="{FF2B5EF4-FFF2-40B4-BE49-F238E27FC236}">
                      <a16:creationId xmlns:a16="http://schemas.microsoft.com/office/drawing/2014/main" id="{BCA218FC-E8B3-4A9D-B23C-1214231F8163}"/>
                    </a:ext>
                  </a:extLst>
                </p14:cNvPr>
                <p14:cNvContentPartPr/>
                <p14:nvPr/>
              </p14:nvContentPartPr>
              <p14:xfrm>
                <a:off x="4762421" y="4664855"/>
                <a:ext cx="2846880" cy="954720"/>
              </p14:xfrm>
            </p:contentPart>
          </mc:Choice>
          <mc:Fallback xmlns="">
            <p:pic>
              <p:nvPicPr>
                <p:cNvPr id="167205" name="Freihand 167204">
                  <a:extLst>
                    <a:ext uri="{FF2B5EF4-FFF2-40B4-BE49-F238E27FC236}">
                      <a16:creationId xmlns:a16="http://schemas.microsoft.com/office/drawing/2014/main" id="{BCA218FC-E8B3-4A9D-B23C-1214231F816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758101" y="4660535"/>
                  <a:ext cx="2855520" cy="9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167207" name="Freihand 167206">
                <a:extLst>
                  <a:ext uri="{FF2B5EF4-FFF2-40B4-BE49-F238E27FC236}">
                    <a16:creationId xmlns:a16="http://schemas.microsoft.com/office/drawing/2014/main" id="{70D52889-77FB-40C3-B78E-30F4B75F76FB}"/>
                  </a:ext>
                </a:extLst>
              </p14:cNvPr>
              <p14:cNvContentPartPr/>
              <p14:nvPr/>
            </p14:nvContentPartPr>
            <p14:xfrm>
              <a:off x="6677261" y="4964735"/>
              <a:ext cx="401760" cy="487440"/>
            </p14:xfrm>
          </p:contentPart>
        </mc:Choice>
        <mc:Fallback xmlns="">
          <p:pic>
            <p:nvPicPr>
              <p:cNvPr id="167207" name="Freihand 167206">
                <a:extLst>
                  <a:ext uri="{FF2B5EF4-FFF2-40B4-BE49-F238E27FC236}">
                    <a16:creationId xmlns:a16="http://schemas.microsoft.com/office/drawing/2014/main" id="{70D52889-77FB-40C3-B78E-30F4B75F76FB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6672941" y="4960415"/>
                <a:ext cx="41040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167208" name="Freihand 167207">
                <a:extLst>
                  <a:ext uri="{FF2B5EF4-FFF2-40B4-BE49-F238E27FC236}">
                    <a16:creationId xmlns:a16="http://schemas.microsoft.com/office/drawing/2014/main" id="{0032EA36-4801-4966-8AAB-AC47878865A3}"/>
                  </a:ext>
                </a:extLst>
              </p14:cNvPr>
              <p14:cNvContentPartPr/>
              <p14:nvPr/>
            </p14:nvContentPartPr>
            <p14:xfrm>
              <a:off x="11244941" y="2300375"/>
              <a:ext cx="139320" cy="1291320"/>
            </p14:xfrm>
          </p:contentPart>
        </mc:Choice>
        <mc:Fallback xmlns="">
          <p:pic>
            <p:nvPicPr>
              <p:cNvPr id="167208" name="Freihand 167207">
                <a:extLst>
                  <a:ext uri="{FF2B5EF4-FFF2-40B4-BE49-F238E27FC236}">
                    <a16:creationId xmlns:a16="http://schemas.microsoft.com/office/drawing/2014/main" id="{0032EA36-4801-4966-8AAB-AC47878865A3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1240621" y="2296055"/>
                <a:ext cx="147960" cy="12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50DEA5C-123A-4860-85B2-BAAA1EAB6BA2}"/>
                  </a:ext>
                </a:extLst>
              </p14:cNvPr>
              <p14:cNvContentPartPr/>
              <p14:nvPr/>
            </p14:nvContentPartPr>
            <p14:xfrm>
              <a:off x="5920901" y="1390712"/>
              <a:ext cx="728280" cy="49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50DEA5C-123A-4860-85B2-BAAA1EAB6BA2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5916581" y="1386392"/>
                <a:ext cx="7369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216" name="Gruppieren 167215">
            <a:extLst>
              <a:ext uri="{FF2B5EF4-FFF2-40B4-BE49-F238E27FC236}">
                <a16:creationId xmlns:a16="http://schemas.microsoft.com/office/drawing/2014/main" id="{842F5F03-DA95-44DF-B4F6-F3A3DA20546D}"/>
              </a:ext>
            </a:extLst>
          </p:cNvPr>
          <p:cNvGrpSpPr/>
          <p:nvPr/>
        </p:nvGrpSpPr>
        <p:grpSpPr>
          <a:xfrm>
            <a:off x="7124021" y="680072"/>
            <a:ext cx="1908000" cy="1051200"/>
            <a:chOff x="7124021" y="680072"/>
            <a:chExt cx="1908000" cy="10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67214" name="Freihand 167213">
                  <a:extLst>
                    <a:ext uri="{FF2B5EF4-FFF2-40B4-BE49-F238E27FC236}">
                      <a16:creationId xmlns:a16="http://schemas.microsoft.com/office/drawing/2014/main" id="{4A10835D-833F-48A9-97EB-4B3BD5A7D986}"/>
                    </a:ext>
                  </a:extLst>
                </p14:cNvPr>
                <p14:cNvContentPartPr/>
                <p14:nvPr/>
              </p14:nvContentPartPr>
              <p14:xfrm>
                <a:off x="8581661" y="703472"/>
                <a:ext cx="124920" cy="114480"/>
              </p14:xfrm>
            </p:contentPart>
          </mc:Choice>
          <mc:Fallback>
            <p:pic>
              <p:nvPicPr>
                <p:cNvPr id="167214" name="Freihand 167213">
                  <a:extLst>
                    <a:ext uri="{FF2B5EF4-FFF2-40B4-BE49-F238E27FC236}">
                      <a16:creationId xmlns:a16="http://schemas.microsoft.com/office/drawing/2014/main" id="{4A10835D-833F-48A9-97EB-4B3BD5A7D98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577341" y="699152"/>
                  <a:ext cx="133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67215" name="Freihand 167214">
                  <a:extLst>
                    <a:ext uri="{FF2B5EF4-FFF2-40B4-BE49-F238E27FC236}">
                      <a16:creationId xmlns:a16="http://schemas.microsoft.com/office/drawing/2014/main" id="{EAAD3C81-79EE-4F7D-8FC9-DC958717FE71}"/>
                    </a:ext>
                  </a:extLst>
                </p14:cNvPr>
                <p14:cNvContentPartPr/>
                <p14:nvPr/>
              </p14:nvContentPartPr>
              <p14:xfrm>
                <a:off x="7124021" y="680072"/>
                <a:ext cx="1908000" cy="1051200"/>
              </p14:xfrm>
            </p:contentPart>
          </mc:Choice>
          <mc:Fallback>
            <p:pic>
              <p:nvPicPr>
                <p:cNvPr id="167215" name="Freihand 167214">
                  <a:extLst>
                    <a:ext uri="{FF2B5EF4-FFF2-40B4-BE49-F238E27FC236}">
                      <a16:creationId xmlns:a16="http://schemas.microsoft.com/office/drawing/2014/main" id="{EAAD3C81-79EE-4F7D-8FC9-DC958717FE7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119701" y="675752"/>
                  <a:ext cx="1916640" cy="10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167217" name="Freihand 167216">
                <a:extLst>
                  <a:ext uri="{FF2B5EF4-FFF2-40B4-BE49-F238E27FC236}">
                    <a16:creationId xmlns:a16="http://schemas.microsoft.com/office/drawing/2014/main" id="{388E0948-7D3F-4E89-AFFD-F75863B4FEDF}"/>
                  </a:ext>
                </a:extLst>
              </p14:cNvPr>
              <p14:cNvContentPartPr/>
              <p14:nvPr/>
            </p14:nvContentPartPr>
            <p14:xfrm>
              <a:off x="7307981" y="1243112"/>
              <a:ext cx="1545120" cy="195480"/>
            </p14:xfrm>
          </p:contentPart>
        </mc:Choice>
        <mc:Fallback>
          <p:pic>
            <p:nvPicPr>
              <p:cNvPr id="167217" name="Freihand 167216">
                <a:extLst>
                  <a:ext uri="{FF2B5EF4-FFF2-40B4-BE49-F238E27FC236}">
                    <a16:creationId xmlns:a16="http://schemas.microsoft.com/office/drawing/2014/main" id="{388E0948-7D3F-4E89-AFFD-F75863B4FEDF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7303661" y="1238792"/>
                <a:ext cx="15537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167218" name="Freihand 167217">
                <a:extLst>
                  <a:ext uri="{FF2B5EF4-FFF2-40B4-BE49-F238E27FC236}">
                    <a16:creationId xmlns:a16="http://schemas.microsoft.com/office/drawing/2014/main" id="{0B0A20A8-17E9-4D9B-8E7D-D8DD392F892E}"/>
                  </a:ext>
                </a:extLst>
              </p14:cNvPr>
              <p14:cNvContentPartPr/>
              <p14:nvPr/>
            </p14:nvContentPartPr>
            <p14:xfrm>
              <a:off x="6114221" y="1055912"/>
              <a:ext cx="487800" cy="402120"/>
            </p14:xfrm>
          </p:contentPart>
        </mc:Choice>
        <mc:Fallback>
          <p:pic>
            <p:nvPicPr>
              <p:cNvPr id="167218" name="Freihand 167217">
                <a:extLst>
                  <a:ext uri="{FF2B5EF4-FFF2-40B4-BE49-F238E27FC236}">
                    <a16:creationId xmlns:a16="http://schemas.microsoft.com/office/drawing/2014/main" id="{0B0A20A8-17E9-4D9B-8E7D-D8DD392F892E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6109901" y="1051592"/>
                <a:ext cx="4964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167219" name="Freihand 167218">
                <a:extLst>
                  <a:ext uri="{FF2B5EF4-FFF2-40B4-BE49-F238E27FC236}">
                    <a16:creationId xmlns:a16="http://schemas.microsoft.com/office/drawing/2014/main" id="{DF3C8123-423E-42EB-AC3C-ED3AA345E973}"/>
                  </a:ext>
                </a:extLst>
              </p14:cNvPr>
              <p14:cNvContentPartPr/>
              <p14:nvPr/>
            </p14:nvContentPartPr>
            <p14:xfrm>
              <a:off x="5920901" y="1126472"/>
              <a:ext cx="243360" cy="307080"/>
            </p14:xfrm>
          </p:contentPart>
        </mc:Choice>
        <mc:Fallback>
          <p:pic>
            <p:nvPicPr>
              <p:cNvPr id="167219" name="Freihand 167218">
                <a:extLst>
                  <a:ext uri="{FF2B5EF4-FFF2-40B4-BE49-F238E27FC236}">
                    <a16:creationId xmlns:a16="http://schemas.microsoft.com/office/drawing/2014/main" id="{DF3C8123-423E-42EB-AC3C-ED3AA345E973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5916581" y="1122152"/>
                <a:ext cx="2520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167220" name="Freihand 167219">
                <a:extLst>
                  <a:ext uri="{FF2B5EF4-FFF2-40B4-BE49-F238E27FC236}">
                    <a16:creationId xmlns:a16="http://schemas.microsoft.com/office/drawing/2014/main" id="{FABDF2FC-0B2E-4721-B839-9CFE4A708133}"/>
                  </a:ext>
                </a:extLst>
              </p14:cNvPr>
              <p14:cNvContentPartPr/>
              <p14:nvPr/>
            </p14:nvContentPartPr>
            <p14:xfrm>
              <a:off x="892061" y="2604992"/>
              <a:ext cx="353880" cy="79560"/>
            </p14:xfrm>
          </p:contentPart>
        </mc:Choice>
        <mc:Fallback>
          <p:pic>
            <p:nvPicPr>
              <p:cNvPr id="167220" name="Freihand 167219">
                <a:extLst>
                  <a:ext uri="{FF2B5EF4-FFF2-40B4-BE49-F238E27FC236}">
                    <a16:creationId xmlns:a16="http://schemas.microsoft.com/office/drawing/2014/main" id="{FABDF2FC-0B2E-4721-B839-9CFE4A708133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887741" y="2600672"/>
                <a:ext cx="3625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167223" name="Freihand 167222">
                <a:extLst>
                  <a:ext uri="{FF2B5EF4-FFF2-40B4-BE49-F238E27FC236}">
                    <a16:creationId xmlns:a16="http://schemas.microsoft.com/office/drawing/2014/main" id="{07A92F10-A819-456D-8585-829B969B92D4}"/>
                  </a:ext>
                </a:extLst>
              </p14:cNvPr>
              <p14:cNvContentPartPr/>
              <p14:nvPr/>
            </p14:nvContentPartPr>
            <p14:xfrm>
              <a:off x="555461" y="2664752"/>
              <a:ext cx="250200" cy="35280"/>
            </p14:xfrm>
          </p:contentPart>
        </mc:Choice>
        <mc:Fallback>
          <p:pic>
            <p:nvPicPr>
              <p:cNvPr id="167223" name="Freihand 167222">
                <a:extLst>
                  <a:ext uri="{FF2B5EF4-FFF2-40B4-BE49-F238E27FC236}">
                    <a16:creationId xmlns:a16="http://schemas.microsoft.com/office/drawing/2014/main" id="{07A92F10-A819-456D-8585-829B969B92D4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551141" y="2660432"/>
                <a:ext cx="2588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167224" name="Freihand 167223">
                <a:extLst>
                  <a:ext uri="{FF2B5EF4-FFF2-40B4-BE49-F238E27FC236}">
                    <a16:creationId xmlns:a16="http://schemas.microsoft.com/office/drawing/2014/main" id="{750DD6D4-B890-48FB-B710-E1481743CA5D}"/>
                  </a:ext>
                </a:extLst>
              </p14:cNvPr>
              <p14:cNvContentPartPr/>
              <p14:nvPr/>
            </p14:nvContentPartPr>
            <p14:xfrm>
              <a:off x="522701" y="2600312"/>
              <a:ext cx="302040" cy="105840"/>
            </p14:xfrm>
          </p:contentPart>
        </mc:Choice>
        <mc:Fallback>
          <p:pic>
            <p:nvPicPr>
              <p:cNvPr id="167224" name="Freihand 167223">
                <a:extLst>
                  <a:ext uri="{FF2B5EF4-FFF2-40B4-BE49-F238E27FC236}">
                    <a16:creationId xmlns:a16="http://schemas.microsoft.com/office/drawing/2014/main" id="{750DD6D4-B890-48FB-B710-E1481743CA5D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518381" y="2595992"/>
                <a:ext cx="3106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167225" name="Freihand 167224">
                <a:extLst>
                  <a:ext uri="{FF2B5EF4-FFF2-40B4-BE49-F238E27FC236}">
                    <a16:creationId xmlns:a16="http://schemas.microsoft.com/office/drawing/2014/main" id="{7B2A5910-3FBC-4245-BD94-87066F1B5506}"/>
                  </a:ext>
                </a:extLst>
              </p14:cNvPr>
              <p14:cNvContentPartPr/>
              <p14:nvPr/>
            </p14:nvContentPartPr>
            <p14:xfrm>
              <a:off x="487781" y="2595272"/>
              <a:ext cx="243000" cy="83520"/>
            </p14:xfrm>
          </p:contentPart>
        </mc:Choice>
        <mc:Fallback>
          <p:pic>
            <p:nvPicPr>
              <p:cNvPr id="167225" name="Freihand 167224">
                <a:extLst>
                  <a:ext uri="{FF2B5EF4-FFF2-40B4-BE49-F238E27FC236}">
                    <a16:creationId xmlns:a16="http://schemas.microsoft.com/office/drawing/2014/main" id="{7B2A5910-3FBC-4245-BD94-87066F1B5506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483461" y="2590952"/>
                <a:ext cx="2516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167226" name="Freihand 167225">
                <a:extLst>
                  <a:ext uri="{FF2B5EF4-FFF2-40B4-BE49-F238E27FC236}">
                    <a16:creationId xmlns:a16="http://schemas.microsoft.com/office/drawing/2014/main" id="{6D420AB6-EA3D-4A83-9E81-57F475370E5B}"/>
                  </a:ext>
                </a:extLst>
              </p14:cNvPr>
              <p14:cNvContentPartPr/>
              <p14:nvPr/>
            </p14:nvContentPartPr>
            <p14:xfrm>
              <a:off x="1872701" y="4209512"/>
              <a:ext cx="843480" cy="78120"/>
            </p14:xfrm>
          </p:contentPart>
        </mc:Choice>
        <mc:Fallback>
          <p:pic>
            <p:nvPicPr>
              <p:cNvPr id="167226" name="Freihand 167225">
                <a:extLst>
                  <a:ext uri="{FF2B5EF4-FFF2-40B4-BE49-F238E27FC236}">
                    <a16:creationId xmlns:a16="http://schemas.microsoft.com/office/drawing/2014/main" id="{6D420AB6-EA3D-4A83-9E81-57F475370E5B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868381" y="4205192"/>
                <a:ext cx="8521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167227" name="Freihand 167226">
                <a:extLst>
                  <a:ext uri="{FF2B5EF4-FFF2-40B4-BE49-F238E27FC236}">
                    <a16:creationId xmlns:a16="http://schemas.microsoft.com/office/drawing/2014/main" id="{C9B0BDCA-909B-44E3-AE05-126F5C388896}"/>
                  </a:ext>
                </a:extLst>
              </p14:cNvPr>
              <p14:cNvContentPartPr/>
              <p14:nvPr/>
            </p14:nvContentPartPr>
            <p14:xfrm>
              <a:off x="4370021" y="3835472"/>
              <a:ext cx="425880" cy="676080"/>
            </p14:xfrm>
          </p:contentPart>
        </mc:Choice>
        <mc:Fallback>
          <p:pic>
            <p:nvPicPr>
              <p:cNvPr id="167227" name="Freihand 167226">
                <a:extLst>
                  <a:ext uri="{FF2B5EF4-FFF2-40B4-BE49-F238E27FC236}">
                    <a16:creationId xmlns:a16="http://schemas.microsoft.com/office/drawing/2014/main" id="{C9B0BDCA-909B-44E3-AE05-126F5C388896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365701" y="3831152"/>
                <a:ext cx="43452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167228" name="Freihand 167227">
                <a:extLst>
                  <a:ext uri="{FF2B5EF4-FFF2-40B4-BE49-F238E27FC236}">
                    <a16:creationId xmlns:a16="http://schemas.microsoft.com/office/drawing/2014/main" id="{6A4C6775-2008-4C34-A1EF-D0D55C8ACB20}"/>
                  </a:ext>
                </a:extLst>
              </p14:cNvPr>
              <p14:cNvContentPartPr/>
              <p14:nvPr/>
            </p14:nvContentPartPr>
            <p14:xfrm>
              <a:off x="4927301" y="3817832"/>
              <a:ext cx="465480" cy="619920"/>
            </p14:xfrm>
          </p:contentPart>
        </mc:Choice>
        <mc:Fallback>
          <p:pic>
            <p:nvPicPr>
              <p:cNvPr id="167228" name="Freihand 167227">
                <a:extLst>
                  <a:ext uri="{FF2B5EF4-FFF2-40B4-BE49-F238E27FC236}">
                    <a16:creationId xmlns:a16="http://schemas.microsoft.com/office/drawing/2014/main" id="{6A4C6775-2008-4C34-A1EF-D0D55C8ACB20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4922981" y="3813512"/>
                <a:ext cx="47412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167229" name="Freihand 167228">
                <a:extLst>
                  <a:ext uri="{FF2B5EF4-FFF2-40B4-BE49-F238E27FC236}">
                    <a16:creationId xmlns:a16="http://schemas.microsoft.com/office/drawing/2014/main" id="{E8E79EDC-0268-4B35-B0EA-0A6AAA1CB1CD}"/>
                  </a:ext>
                </a:extLst>
              </p14:cNvPr>
              <p14:cNvContentPartPr/>
              <p14:nvPr/>
            </p14:nvContentPartPr>
            <p14:xfrm>
              <a:off x="3247901" y="3824312"/>
              <a:ext cx="650520" cy="741240"/>
            </p14:xfrm>
          </p:contentPart>
        </mc:Choice>
        <mc:Fallback>
          <p:pic>
            <p:nvPicPr>
              <p:cNvPr id="167229" name="Freihand 167228">
                <a:extLst>
                  <a:ext uri="{FF2B5EF4-FFF2-40B4-BE49-F238E27FC236}">
                    <a16:creationId xmlns:a16="http://schemas.microsoft.com/office/drawing/2014/main" id="{E8E79EDC-0268-4B35-B0EA-0A6AAA1CB1CD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3243581" y="3819992"/>
                <a:ext cx="659160" cy="74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940" name="Gruppieren 166939">
            <a:extLst>
              <a:ext uri="{FF2B5EF4-FFF2-40B4-BE49-F238E27FC236}">
                <a16:creationId xmlns:a16="http://schemas.microsoft.com/office/drawing/2014/main" id="{5667855C-EAB6-4E1B-B4A4-C8EDEA917616}"/>
              </a:ext>
            </a:extLst>
          </p:cNvPr>
          <p:cNvGrpSpPr/>
          <p:nvPr/>
        </p:nvGrpSpPr>
        <p:grpSpPr>
          <a:xfrm>
            <a:off x="2694221" y="3778952"/>
            <a:ext cx="339480" cy="577080"/>
            <a:chOff x="2694221" y="3778952"/>
            <a:chExt cx="33948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67230" name="Freihand 167229">
                  <a:extLst>
                    <a:ext uri="{FF2B5EF4-FFF2-40B4-BE49-F238E27FC236}">
                      <a16:creationId xmlns:a16="http://schemas.microsoft.com/office/drawing/2014/main" id="{C0D69BD4-1EEE-407B-B3D8-09D9F8C6E637}"/>
                    </a:ext>
                  </a:extLst>
                </p14:cNvPr>
                <p14:cNvContentPartPr/>
                <p14:nvPr/>
              </p14:nvContentPartPr>
              <p14:xfrm>
                <a:off x="2753981" y="3982712"/>
                <a:ext cx="10800" cy="271440"/>
              </p14:xfrm>
            </p:contentPart>
          </mc:Choice>
          <mc:Fallback>
            <p:pic>
              <p:nvPicPr>
                <p:cNvPr id="167230" name="Freihand 167229">
                  <a:extLst>
                    <a:ext uri="{FF2B5EF4-FFF2-40B4-BE49-F238E27FC236}">
                      <a16:creationId xmlns:a16="http://schemas.microsoft.com/office/drawing/2014/main" id="{C0D69BD4-1EEE-407B-B3D8-09D9F8C6E63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749661" y="3978392"/>
                  <a:ext cx="19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67231" name="Freihand 167230">
                  <a:extLst>
                    <a:ext uri="{FF2B5EF4-FFF2-40B4-BE49-F238E27FC236}">
                      <a16:creationId xmlns:a16="http://schemas.microsoft.com/office/drawing/2014/main" id="{3E254DC3-288C-4655-B8C3-98E13AED8998}"/>
                    </a:ext>
                  </a:extLst>
                </p14:cNvPr>
                <p14:cNvContentPartPr/>
                <p14:nvPr/>
              </p14:nvContentPartPr>
              <p14:xfrm>
                <a:off x="2694221" y="4141472"/>
                <a:ext cx="103680" cy="214560"/>
              </p14:xfrm>
            </p:contentPart>
          </mc:Choice>
          <mc:Fallback>
            <p:pic>
              <p:nvPicPr>
                <p:cNvPr id="167231" name="Freihand 167230">
                  <a:extLst>
                    <a:ext uri="{FF2B5EF4-FFF2-40B4-BE49-F238E27FC236}">
                      <a16:creationId xmlns:a16="http://schemas.microsoft.com/office/drawing/2014/main" id="{3E254DC3-288C-4655-B8C3-98E13AED899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689901" y="4137152"/>
                  <a:ext cx="112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3E8C5196-ECF5-4A45-80EA-DE92778A276D}"/>
                    </a:ext>
                  </a:extLst>
                </p14:cNvPr>
                <p14:cNvContentPartPr/>
                <p14:nvPr/>
              </p14:nvContentPartPr>
              <p14:xfrm>
                <a:off x="2797541" y="3866792"/>
                <a:ext cx="100080" cy="174960"/>
              </p14:xfrm>
            </p:contentPart>
          </mc:Choice>
          <mc:Fallback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3E8C5196-ECF5-4A45-80EA-DE92778A276D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793221" y="3862472"/>
                  <a:ext cx="108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5E04A82F-3DD2-4500-BBEE-F60C986CD2FB}"/>
                    </a:ext>
                  </a:extLst>
                </p14:cNvPr>
                <p14:cNvContentPartPr/>
                <p14:nvPr/>
              </p14:nvContentPartPr>
              <p14:xfrm>
                <a:off x="2958461" y="3840512"/>
                <a:ext cx="14400" cy="130320"/>
              </p14:xfrm>
            </p:contentPart>
          </mc:Choice>
          <mc:Fallback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5E04A82F-3DD2-4500-BBEE-F60C986CD2F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954141" y="3836192"/>
                  <a:ext cx="23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49A3B034-EB2C-4257-A9CF-BAB6B0E2AFF5}"/>
                    </a:ext>
                  </a:extLst>
                </p14:cNvPr>
                <p14:cNvContentPartPr/>
                <p14:nvPr/>
              </p14:nvContentPartPr>
              <p14:xfrm>
                <a:off x="2890781" y="3778952"/>
                <a:ext cx="142920" cy="106560"/>
              </p14:xfrm>
            </p:contentPart>
          </mc:Choice>
          <mc:Fallback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49A3B034-EB2C-4257-A9CF-BAB6B0E2AFF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886461" y="3774632"/>
                  <a:ext cx="15156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298" name="Gruppieren 167297">
            <a:extLst>
              <a:ext uri="{FF2B5EF4-FFF2-40B4-BE49-F238E27FC236}">
                <a16:creationId xmlns:a16="http://schemas.microsoft.com/office/drawing/2014/main" id="{C59AAC27-9AF7-44ED-AA2D-B9553660DD23}"/>
              </a:ext>
            </a:extLst>
          </p:cNvPr>
          <p:cNvGrpSpPr/>
          <p:nvPr/>
        </p:nvGrpSpPr>
        <p:grpSpPr>
          <a:xfrm>
            <a:off x="9979901" y="530312"/>
            <a:ext cx="2248920" cy="1940760"/>
            <a:chOff x="9979901" y="530312"/>
            <a:chExt cx="2248920" cy="19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67103" name="Freihand 167102">
                  <a:extLst>
                    <a:ext uri="{FF2B5EF4-FFF2-40B4-BE49-F238E27FC236}">
                      <a16:creationId xmlns:a16="http://schemas.microsoft.com/office/drawing/2014/main" id="{DF3C78F3-F40A-43B0-A722-5AAD40D292B0}"/>
                    </a:ext>
                  </a:extLst>
                </p14:cNvPr>
                <p14:cNvContentPartPr/>
                <p14:nvPr/>
              </p14:nvContentPartPr>
              <p14:xfrm>
                <a:off x="10078901" y="931352"/>
                <a:ext cx="126000" cy="172440"/>
              </p14:xfrm>
            </p:contentPart>
          </mc:Choice>
          <mc:Fallback>
            <p:pic>
              <p:nvPicPr>
                <p:cNvPr id="167103" name="Freihand 167102">
                  <a:extLst>
                    <a:ext uri="{FF2B5EF4-FFF2-40B4-BE49-F238E27FC236}">
                      <a16:creationId xmlns:a16="http://schemas.microsoft.com/office/drawing/2014/main" id="{DF3C78F3-F40A-43B0-A722-5AAD40D292B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074581" y="927032"/>
                  <a:ext cx="134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67232" name="Freihand 167231">
                  <a:extLst>
                    <a:ext uri="{FF2B5EF4-FFF2-40B4-BE49-F238E27FC236}">
                      <a16:creationId xmlns:a16="http://schemas.microsoft.com/office/drawing/2014/main" id="{78A08AC2-BBA3-471A-95CC-788FE1FA6611}"/>
                    </a:ext>
                  </a:extLst>
                </p14:cNvPr>
                <p14:cNvContentPartPr/>
                <p14:nvPr/>
              </p14:nvContentPartPr>
              <p14:xfrm>
                <a:off x="10288061" y="856112"/>
                <a:ext cx="60840" cy="191880"/>
              </p14:xfrm>
            </p:contentPart>
          </mc:Choice>
          <mc:Fallback>
            <p:pic>
              <p:nvPicPr>
                <p:cNvPr id="167232" name="Freihand 167231">
                  <a:extLst>
                    <a:ext uri="{FF2B5EF4-FFF2-40B4-BE49-F238E27FC236}">
                      <a16:creationId xmlns:a16="http://schemas.microsoft.com/office/drawing/2014/main" id="{78A08AC2-BBA3-471A-95CC-788FE1FA661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283741" y="851792"/>
                  <a:ext cx="69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67233" name="Freihand 167232">
                  <a:extLst>
                    <a:ext uri="{FF2B5EF4-FFF2-40B4-BE49-F238E27FC236}">
                      <a16:creationId xmlns:a16="http://schemas.microsoft.com/office/drawing/2014/main" id="{6FF9BC49-317F-4071-9FEA-B95BCC445BF1}"/>
                    </a:ext>
                  </a:extLst>
                </p14:cNvPr>
                <p14:cNvContentPartPr/>
                <p14:nvPr/>
              </p14:nvContentPartPr>
              <p14:xfrm>
                <a:off x="10403261" y="896792"/>
                <a:ext cx="142560" cy="145800"/>
              </p14:xfrm>
            </p:contentPart>
          </mc:Choice>
          <mc:Fallback>
            <p:pic>
              <p:nvPicPr>
                <p:cNvPr id="167233" name="Freihand 167232">
                  <a:extLst>
                    <a:ext uri="{FF2B5EF4-FFF2-40B4-BE49-F238E27FC236}">
                      <a16:creationId xmlns:a16="http://schemas.microsoft.com/office/drawing/2014/main" id="{6FF9BC49-317F-4071-9FEA-B95BCC445BF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398941" y="892472"/>
                  <a:ext cx="151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67234" name="Freihand 167233">
                  <a:extLst>
                    <a:ext uri="{FF2B5EF4-FFF2-40B4-BE49-F238E27FC236}">
                      <a16:creationId xmlns:a16="http://schemas.microsoft.com/office/drawing/2014/main" id="{583083BF-1ED7-48CC-8BB7-B9651F21686B}"/>
                    </a:ext>
                  </a:extLst>
                </p14:cNvPr>
                <p14:cNvContentPartPr/>
                <p14:nvPr/>
              </p14:nvContentPartPr>
              <p14:xfrm>
                <a:off x="10540061" y="826232"/>
                <a:ext cx="88920" cy="180000"/>
              </p14:xfrm>
            </p:contentPart>
          </mc:Choice>
          <mc:Fallback>
            <p:pic>
              <p:nvPicPr>
                <p:cNvPr id="167234" name="Freihand 167233">
                  <a:extLst>
                    <a:ext uri="{FF2B5EF4-FFF2-40B4-BE49-F238E27FC236}">
                      <a16:creationId xmlns:a16="http://schemas.microsoft.com/office/drawing/2014/main" id="{583083BF-1ED7-48CC-8BB7-B9651F21686B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535741" y="821912"/>
                  <a:ext cx="97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67235" name="Freihand 167234">
                  <a:extLst>
                    <a:ext uri="{FF2B5EF4-FFF2-40B4-BE49-F238E27FC236}">
                      <a16:creationId xmlns:a16="http://schemas.microsoft.com/office/drawing/2014/main" id="{D48C46AC-7AF8-4D0C-8461-5586C3D61DBB}"/>
                    </a:ext>
                  </a:extLst>
                </p14:cNvPr>
                <p14:cNvContentPartPr/>
                <p14:nvPr/>
              </p14:nvContentPartPr>
              <p14:xfrm>
                <a:off x="10713221" y="841712"/>
                <a:ext cx="149400" cy="69840"/>
              </p14:xfrm>
            </p:contentPart>
          </mc:Choice>
          <mc:Fallback>
            <p:pic>
              <p:nvPicPr>
                <p:cNvPr id="167235" name="Freihand 167234">
                  <a:extLst>
                    <a:ext uri="{FF2B5EF4-FFF2-40B4-BE49-F238E27FC236}">
                      <a16:creationId xmlns:a16="http://schemas.microsoft.com/office/drawing/2014/main" id="{D48C46AC-7AF8-4D0C-8461-5586C3D61DBB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708901" y="837392"/>
                  <a:ext cx="158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67236" name="Freihand 167235">
                  <a:extLst>
                    <a:ext uri="{FF2B5EF4-FFF2-40B4-BE49-F238E27FC236}">
                      <a16:creationId xmlns:a16="http://schemas.microsoft.com/office/drawing/2014/main" id="{4C1ECFCD-1787-4CA4-8882-5B520516C390}"/>
                    </a:ext>
                  </a:extLst>
                </p14:cNvPr>
                <p14:cNvContentPartPr/>
                <p14:nvPr/>
              </p14:nvContentPartPr>
              <p14:xfrm>
                <a:off x="10979621" y="731552"/>
                <a:ext cx="111600" cy="135720"/>
              </p14:xfrm>
            </p:contentPart>
          </mc:Choice>
          <mc:Fallback>
            <p:pic>
              <p:nvPicPr>
                <p:cNvPr id="167236" name="Freihand 167235">
                  <a:extLst>
                    <a:ext uri="{FF2B5EF4-FFF2-40B4-BE49-F238E27FC236}">
                      <a16:creationId xmlns:a16="http://schemas.microsoft.com/office/drawing/2014/main" id="{4C1ECFCD-1787-4CA4-8882-5B520516C390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975301" y="727232"/>
                  <a:ext cx="120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67237" name="Freihand 167236">
                  <a:extLst>
                    <a:ext uri="{FF2B5EF4-FFF2-40B4-BE49-F238E27FC236}">
                      <a16:creationId xmlns:a16="http://schemas.microsoft.com/office/drawing/2014/main" id="{CFC5F063-752B-4D8B-9F25-911BC2D9C3F9}"/>
                    </a:ext>
                  </a:extLst>
                </p14:cNvPr>
                <p14:cNvContentPartPr/>
                <p14:nvPr/>
              </p14:nvContentPartPr>
              <p14:xfrm>
                <a:off x="11110301" y="826232"/>
                <a:ext cx="86400" cy="57960"/>
              </p14:xfrm>
            </p:contentPart>
          </mc:Choice>
          <mc:Fallback>
            <p:pic>
              <p:nvPicPr>
                <p:cNvPr id="167237" name="Freihand 167236">
                  <a:extLst>
                    <a:ext uri="{FF2B5EF4-FFF2-40B4-BE49-F238E27FC236}">
                      <a16:creationId xmlns:a16="http://schemas.microsoft.com/office/drawing/2014/main" id="{CFC5F063-752B-4D8B-9F25-911BC2D9C3F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105981" y="821912"/>
                  <a:ext cx="95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67238" name="Freihand 167237">
                  <a:extLst>
                    <a:ext uri="{FF2B5EF4-FFF2-40B4-BE49-F238E27FC236}">
                      <a16:creationId xmlns:a16="http://schemas.microsoft.com/office/drawing/2014/main" id="{3E5F1234-5440-4ACD-9000-E8F885F841AF}"/>
                    </a:ext>
                  </a:extLst>
                </p14:cNvPr>
                <p14:cNvContentPartPr/>
                <p14:nvPr/>
              </p14:nvContentPartPr>
              <p14:xfrm>
                <a:off x="11238101" y="709952"/>
                <a:ext cx="139320" cy="102960"/>
              </p14:xfrm>
            </p:contentPart>
          </mc:Choice>
          <mc:Fallback>
            <p:pic>
              <p:nvPicPr>
                <p:cNvPr id="167238" name="Freihand 167237">
                  <a:extLst>
                    <a:ext uri="{FF2B5EF4-FFF2-40B4-BE49-F238E27FC236}">
                      <a16:creationId xmlns:a16="http://schemas.microsoft.com/office/drawing/2014/main" id="{3E5F1234-5440-4ACD-9000-E8F885F841A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233781" y="705632"/>
                  <a:ext cx="147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67240" name="Freihand 167239">
                  <a:extLst>
                    <a:ext uri="{FF2B5EF4-FFF2-40B4-BE49-F238E27FC236}">
                      <a16:creationId xmlns:a16="http://schemas.microsoft.com/office/drawing/2014/main" id="{8ED98D6A-6D13-4C1C-B0DF-356DEBBB58A3}"/>
                    </a:ext>
                  </a:extLst>
                </p14:cNvPr>
                <p14:cNvContentPartPr/>
                <p14:nvPr/>
              </p14:nvContentPartPr>
              <p14:xfrm>
                <a:off x="11475341" y="615992"/>
                <a:ext cx="113400" cy="106200"/>
              </p14:xfrm>
            </p:contentPart>
          </mc:Choice>
          <mc:Fallback>
            <p:pic>
              <p:nvPicPr>
                <p:cNvPr id="167240" name="Freihand 167239">
                  <a:extLst>
                    <a:ext uri="{FF2B5EF4-FFF2-40B4-BE49-F238E27FC236}">
                      <a16:creationId xmlns:a16="http://schemas.microsoft.com/office/drawing/2014/main" id="{8ED98D6A-6D13-4C1C-B0DF-356DEBBB58A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471021" y="611672"/>
                  <a:ext cx="122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67242" name="Freihand 167241">
                  <a:extLst>
                    <a:ext uri="{FF2B5EF4-FFF2-40B4-BE49-F238E27FC236}">
                      <a16:creationId xmlns:a16="http://schemas.microsoft.com/office/drawing/2014/main" id="{7815D4A0-D08D-480C-AFBE-558C4ED88705}"/>
                    </a:ext>
                  </a:extLst>
                </p14:cNvPr>
                <p14:cNvContentPartPr/>
                <p14:nvPr/>
              </p14:nvContentPartPr>
              <p14:xfrm>
                <a:off x="11658941" y="627152"/>
                <a:ext cx="15480" cy="23400"/>
              </p14:xfrm>
            </p:contentPart>
          </mc:Choice>
          <mc:Fallback>
            <p:pic>
              <p:nvPicPr>
                <p:cNvPr id="167242" name="Freihand 167241">
                  <a:extLst>
                    <a:ext uri="{FF2B5EF4-FFF2-40B4-BE49-F238E27FC236}">
                      <a16:creationId xmlns:a16="http://schemas.microsoft.com/office/drawing/2014/main" id="{7815D4A0-D08D-480C-AFBE-558C4ED88705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654621" y="622832"/>
                  <a:ext cx="24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67243" name="Freihand 167242">
                  <a:extLst>
                    <a:ext uri="{FF2B5EF4-FFF2-40B4-BE49-F238E27FC236}">
                      <a16:creationId xmlns:a16="http://schemas.microsoft.com/office/drawing/2014/main" id="{0634BBDB-FD26-4B5F-9249-70A7717AA795}"/>
                    </a:ext>
                  </a:extLst>
                </p14:cNvPr>
                <p14:cNvContentPartPr/>
                <p14:nvPr/>
              </p14:nvContentPartPr>
              <p14:xfrm>
                <a:off x="11716901" y="571352"/>
                <a:ext cx="63360" cy="37080"/>
              </p14:xfrm>
            </p:contentPart>
          </mc:Choice>
          <mc:Fallback>
            <p:pic>
              <p:nvPicPr>
                <p:cNvPr id="167243" name="Freihand 167242">
                  <a:extLst>
                    <a:ext uri="{FF2B5EF4-FFF2-40B4-BE49-F238E27FC236}">
                      <a16:creationId xmlns:a16="http://schemas.microsoft.com/office/drawing/2014/main" id="{0634BBDB-FD26-4B5F-9249-70A7717AA795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712581" y="567032"/>
                  <a:ext cx="72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67244" name="Freihand 167243">
                  <a:extLst>
                    <a:ext uri="{FF2B5EF4-FFF2-40B4-BE49-F238E27FC236}">
                      <a16:creationId xmlns:a16="http://schemas.microsoft.com/office/drawing/2014/main" id="{6C502C1F-D099-4569-B452-F6B1D151FFCB}"/>
                    </a:ext>
                  </a:extLst>
                </p14:cNvPr>
                <p14:cNvContentPartPr/>
                <p14:nvPr/>
              </p14:nvContentPartPr>
              <p14:xfrm>
                <a:off x="11783501" y="530312"/>
                <a:ext cx="42480" cy="214560"/>
              </p14:xfrm>
            </p:contentPart>
          </mc:Choice>
          <mc:Fallback>
            <p:pic>
              <p:nvPicPr>
                <p:cNvPr id="167244" name="Freihand 167243">
                  <a:extLst>
                    <a:ext uri="{FF2B5EF4-FFF2-40B4-BE49-F238E27FC236}">
                      <a16:creationId xmlns:a16="http://schemas.microsoft.com/office/drawing/2014/main" id="{6C502C1F-D099-4569-B452-F6B1D151FFC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779181" y="525992"/>
                  <a:ext cx="51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67246" name="Freihand 167245">
                  <a:extLst>
                    <a:ext uri="{FF2B5EF4-FFF2-40B4-BE49-F238E27FC236}">
                      <a16:creationId xmlns:a16="http://schemas.microsoft.com/office/drawing/2014/main" id="{9DDBC8F1-58A4-4B51-94B6-CC59F561A937}"/>
                    </a:ext>
                  </a:extLst>
                </p14:cNvPr>
                <p14:cNvContentPartPr/>
                <p14:nvPr/>
              </p14:nvContentPartPr>
              <p14:xfrm>
                <a:off x="11781701" y="605912"/>
                <a:ext cx="158040" cy="84240"/>
              </p14:xfrm>
            </p:contentPart>
          </mc:Choice>
          <mc:Fallback>
            <p:pic>
              <p:nvPicPr>
                <p:cNvPr id="167246" name="Freihand 167245">
                  <a:extLst>
                    <a:ext uri="{FF2B5EF4-FFF2-40B4-BE49-F238E27FC236}">
                      <a16:creationId xmlns:a16="http://schemas.microsoft.com/office/drawing/2014/main" id="{9DDBC8F1-58A4-4B51-94B6-CC59F561A93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1777381" y="601592"/>
                  <a:ext cx="166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67248" name="Freihand 167247">
                  <a:extLst>
                    <a:ext uri="{FF2B5EF4-FFF2-40B4-BE49-F238E27FC236}">
                      <a16:creationId xmlns:a16="http://schemas.microsoft.com/office/drawing/2014/main" id="{63C3890D-CEEE-4775-96F8-522FE4AF35D7}"/>
                    </a:ext>
                  </a:extLst>
                </p14:cNvPr>
                <p14:cNvContentPartPr/>
                <p14:nvPr/>
              </p14:nvContentPartPr>
              <p14:xfrm>
                <a:off x="11727341" y="593312"/>
                <a:ext cx="189000" cy="93960"/>
              </p14:xfrm>
            </p:contentPart>
          </mc:Choice>
          <mc:Fallback>
            <p:pic>
              <p:nvPicPr>
                <p:cNvPr id="167248" name="Freihand 167247">
                  <a:extLst>
                    <a:ext uri="{FF2B5EF4-FFF2-40B4-BE49-F238E27FC236}">
                      <a16:creationId xmlns:a16="http://schemas.microsoft.com/office/drawing/2014/main" id="{63C3890D-CEEE-4775-96F8-522FE4AF35D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1723021" y="588992"/>
                  <a:ext cx="197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67249" name="Freihand 167248">
                  <a:extLst>
                    <a:ext uri="{FF2B5EF4-FFF2-40B4-BE49-F238E27FC236}">
                      <a16:creationId xmlns:a16="http://schemas.microsoft.com/office/drawing/2014/main" id="{CE62EE9A-5A89-4E92-A551-EB69BD756288}"/>
                    </a:ext>
                  </a:extLst>
                </p14:cNvPr>
                <p14:cNvContentPartPr/>
                <p14:nvPr/>
              </p14:nvContentPartPr>
              <p14:xfrm>
                <a:off x="11778101" y="549032"/>
                <a:ext cx="44640" cy="211320"/>
              </p14:xfrm>
            </p:contentPart>
          </mc:Choice>
          <mc:Fallback>
            <p:pic>
              <p:nvPicPr>
                <p:cNvPr id="167249" name="Freihand 167248">
                  <a:extLst>
                    <a:ext uri="{FF2B5EF4-FFF2-40B4-BE49-F238E27FC236}">
                      <a16:creationId xmlns:a16="http://schemas.microsoft.com/office/drawing/2014/main" id="{CE62EE9A-5A89-4E92-A551-EB69BD75628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773781" y="544712"/>
                  <a:ext cx="53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67251" name="Freihand 167250">
                  <a:extLst>
                    <a:ext uri="{FF2B5EF4-FFF2-40B4-BE49-F238E27FC236}">
                      <a16:creationId xmlns:a16="http://schemas.microsoft.com/office/drawing/2014/main" id="{AD59435F-714F-4864-9947-40A788E36A1C}"/>
                    </a:ext>
                  </a:extLst>
                </p14:cNvPr>
                <p14:cNvContentPartPr/>
                <p14:nvPr/>
              </p14:nvContentPartPr>
              <p14:xfrm>
                <a:off x="9979901" y="921632"/>
                <a:ext cx="2167200" cy="464760"/>
              </p14:xfrm>
            </p:contentPart>
          </mc:Choice>
          <mc:Fallback>
            <p:pic>
              <p:nvPicPr>
                <p:cNvPr id="167251" name="Freihand 167250">
                  <a:extLst>
                    <a:ext uri="{FF2B5EF4-FFF2-40B4-BE49-F238E27FC236}">
                      <a16:creationId xmlns:a16="http://schemas.microsoft.com/office/drawing/2014/main" id="{AD59435F-714F-4864-9947-40A788E36A1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975581" y="917312"/>
                  <a:ext cx="21758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167253" name="Freihand 167252">
                  <a:extLst>
                    <a:ext uri="{FF2B5EF4-FFF2-40B4-BE49-F238E27FC236}">
                      <a16:creationId xmlns:a16="http://schemas.microsoft.com/office/drawing/2014/main" id="{3295C570-534C-4A49-9F80-5A6C360015D0}"/>
                    </a:ext>
                  </a:extLst>
                </p14:cNvPr>
                <p14:cNvContentPartPr/>
                <p14:nvPr/>
              </p14:nvContentPartPr>
              <p14:xfrm>
                <a:off x="11054501" y="1300352"/>
                <a:ext cx="66600" cy="846720"/>
              </p14:xfrm>
            </p:contentPart>
          </mc:Choice>
          <mc:Fallback>
            <p:pic>
              <p:nvPicPr>
                <p:cNvPr id="167253" name="Freihand 167252">
                  <a:extLst>
                    <a:ext uri="{FF2B5EF4-FFF2-40B4-BE49-F238E27FC236}">
                      <a16:creationId xmlns:a16="http://schemas.microsoft.com/office/drawing/2014/main" id="{3295C570-534C-4A49-9F80-5A6C360015D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050181" y="1296032"/>
                  <a:ext cx="75240" cy="8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67254" name="Freihand 167253">
                  <a:extLst>
                    <a:ext uri="{FF2B5EF4-FFF2-40B4-BE49-F238E27FC236}">
                      <a16:creationId xmlns:a16="http://schemas.microsoft.com/office/drawing/2014/main" id="{0C13E799-13C7-4F2F-9CE4-BA48D5A16796}"/>
                    </a:ext>
                  </a:extLst>
                </p14:cNvPr>
                <p14:cNvContentPartPr/>
                <p14:nvPr/>
              </p14:nvContentPartPr>
              <p14:xfrm>
                <a:off x="10871261" y="2099912"/>
                <a:ext cx="1309320" cy="96120"/>
              </p14:xfrm>
            </p:contentPart>
          </mc:Choice>
          <mc:Fallback>
            <p:pic>
              <p:nvPicPr>
                <p:cNvPr id="167254" name="Freihand 167253">
                  <a:extLst>
                    <a:ext uri="{FF2B5EF4-FFF2-40B4-BE49-F238E27FC236}">
                      <a16:creationId xmlns:a16="http://schemas.microsoft.com/office/drawing/2014/main" id="{0C13E799-13C7-4F2F-9CE4-BA48D5A1679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866941" y="2095592"/>
                  <a:ext cx="1317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67255" name="Freihand 167254">
                  <a:extLst>
                    <a:ext uri="{FF2B5EF4-FFF2-40B4-BE49-F238E27FC236}">
                      <a16:creationId xmlns:a16="http://schemas.microsoft.com/office/drawing/2014/main" id="{A29B07F3-3C3D-426A-89C1-34F407F71CE5}"/>
                    </a:ext>
                  </a:extLst>
                </p14:cNvPr>
                <p14:cNvContentPartPr/>
                <p14:nvPr/>
              </p14:nvContentPartPr>
              <p14:xfrm>
                <a:off x="11983301" y="2051672"/>
                <a:ext cx="245520" cy="216720"/>
              </p14:xfrm>
            </p:contentPart>
          </mc:Choice>
          <mc:Fallback>
            <p:pic>
              <p:nvPicPr>
                <p:cNvPr id="167255" name="Freihand 167254">
                  <a:extLst>
                    <a:ext uri="{FF2B5EF4-FFF2-40B4-BE49-F238E27FC236}">
                      <a16:creationId xmlns:a16="http://schemas.microsoft.com/office/drawing/2014/main" id="{A29B07F3-3C3D-426A-89C1-34F407F71CE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978981" y="2047352"/>
                  <a:ext cx="254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67256" name="Freihand 167255">
                  <a:extLst>
                    <a:ext uri="{FF2B5EF4-FFF2-40B4-BE49-F238E27FC236}">
                      <a16:creationId xmlns:a16="http://schemas.microsoft.com/office/drawing/2014/main" id="{FD3E56D0-6BAC-4F56-9636-D2EDD86DC8B8}"/>
                    </a:ext>
                  </a:extLst>
                </p14:cNvPr>
                <p14:cNvContentPartPr/>
                <p14:nvPr/>
              </p14:nvContentPartPr>
              <p14:xfrm>
                <a:off x="10934261" y="1199192"/>
                <a:ext cx="249840" cy="189720"/>
              </p14:xfrm>
            </p:contentPart>
          </mc:Choice>
          <mc:Fallback>
            <p:pic>
              <p:nvPicPr>
                <p:cNvPr id="167256" name="Freihand 167255">
                  <a:extLst>
                    <a:ext uri="{FF2B5EF4-FFF2-40B4-BE49-F238E27FC236}">
                      <a16:creationId xmlns:a16="http://schemas.microsoft.com/office/drawing/2014/main" id="{FD3E56D0-6BAC-4F56-9636-D2EDD86DC8B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929941" y="1194872"/>
                  <a:ext cx="258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67257" name="Freihand 167256">
                  <a:extLst>
                    <a:ext uri="{FF2B5EF4-FFF2-40B4-BE49-F238E27FC236}">
                      <a16:creationId xmlns:a16="http://schemas.microsoft.com/office/drawing/2014/main" id="{BE885E90-D7D9-4CFA-948B-ACAEC99AAFD1}"/>
                    </a:ext>
                  </a:extLst>
                </p14:cNvPr>
                <p14:cNvContentPartPr/>
                <p14:nvPr/>
              </p14:nvContentPartPr>
              <p14:xfrm>
                <a:off x="10608101" y="1252832"/>
                <a:ext cx="109080" cy="119880"/>
              </p14:xfrm>
            </p:contentPart>
          </mc:Choice>
          <mc:Fallback>
            <p:pic>
              <p:nvPicPr>
                <p:cNvPr id="167257" name="Freihand 167256">
                  <a:extLst>
                    <a:ext uri="{FF2B5EF4-FFF2-40B4-BE49-F238E27FC236}">
                      <a16:creationId xmlns:a16="http://schemas.microsoft.com/office/drawing/2014/main" id="{BE885E90-D7D9-4CFA-948B-ACAEC99AAFD1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603781" y="1248512"/>
                  <a:ext cx="117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67258" name="Freihand 167257">
                  <a:extLst>
                    <a:ext uri="{FF2B5EF4-FFF2-40B4-BE49-F238E27FC236}">
                      <a16:creationId xmlns:a16="http://schemas.microsoft.com/office/drawing/2014/main" id="{7AB7194C-74AF-4325-9891-AF5BFAFA9059}"/>
                    </a:ext>
                  </a:extLst>
                </p14:cNvPr>
                <p14:cNvContentPartPr/>
                <p14:nvPr/>
              </p14:nvContentPartPr>
              <p14:xfrm>
                <a:off x="10745261" y="1210712"/>
                <a:ext cx="73800" cy="133560"/>
              </p14:xfrm>
            </p:contentPart>
          </mc:Choice>
          <mc:Fallback>
            <p:pic>
              <p:nvPicPr>
                <p:cNvPr id="167258" name="Freihand 167257">
                  <a:extLst>
                    <a:ext uri="{FF2B5EF4-FFF2-40B4-BE49-F238E27FC236}">
                      <a16:creationId xmlns:a16="http://schemas.microsoft.com/office/drawing/2014/main" id="{7AB7194C-74AF-4325-9891-AF5BFAFA905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740941" y="1206392"/>
                  <a:ext cx="82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67259" name="Freihand 167258">
                  <a:extLst>
                    <a:ext uri="{FF2B5EF4-FFF2-40B4-BE49-F238E27FC236}">
                      <a16:creationId xmlns:a16="http://schemas.microsoft.com/office/drawing/2014/main" id="{032F5CC7-E591-4328-927C-10CE88CCED41}"/>
                    </a:ext>
                  </a:extLst>
                </p14:cNvPr>
                <p14:cNvContentPartPr/>
                <p14:nvPr/>
              </p14:nvContentPartPr>
              <p14:xfrm>
                <a:off x="10832021" y="1226192"/>
                <a:ext cx="102600" cy="126000"/>
              </p14:xfrm>
            </p:contentPart>
          </mc:Choice>
          <mc:Fallback>
            <p:pic>
              <p:nvPicPr>
                <p:cNvPr id="167259" name="Freihand 167258">
                  <a:extLst>
                    <a:ext uri="{FF2B5EF4-FFF2-40B4-BE49-F238E27FC236}">
                      <a16:creationId xmlns:a16="http://schemas.microsoft.com/office/drawing/2014/main" id="{032F5CC7-E591-4328-927C-10CE88CCED4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827701" y="1221872"/>
                  <a:ext cx="111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67260" name="Freihand 167259">
                  <a:extLst>
                    <a:ext uri="{FF2B5EF4-FFF2-40B4-BE49-F238E27FC236}">
                      <a16:creationId xmlns:a16="http://schemas.microsoft.com/office/drawing/2014/main" id="{16AE17A3-3A0E-4B7C-BA0E-41C25CB1728F}"/>
                    </a:ext>
                  </a:extLst>
                </p14:cNvPr>
                <p14:cNvContentPartPr/>
                <p14:nvPr/>
              </p14:nvContentPartPr>
              <p14:xfrm>
                <a:off x="10851101" y="1164992"/>
                <a:ext cx="107640" cy="198360"/>
              </p14:xfrm>
            </p:contentPart>
          </mc:Choice>
          <mc:Fallback>
            <p:pic>
              <p:nvPicPr>
                <p:cNvPr id="167260" name="Freihand 167259">
                  <a:extLst>
                    <a:ext uri="{FF2B5EF4-FFF2-40B4-BE49-F238E27FC236}">
                      <a16:creationId xmlns:a16="http://schemas.microsoft.com/office/drawing/2014/main" id="{16AE17A3-3A0E-4B7C-BA0E-41C25CB1728F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846781" y="1160672"/>
                  <a:ext cx="116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67261" name="Freihand 167260">
                  <a:extLst>
                    <a:ext uri="{FF2B5EF4-FFF2-40B4-BE49-F238E27FC236}">
                      <a16:creationId xmlns:a16="http://schemas.microsoft.com/office/drawing/2014/main" id="{A0256E1F-EFB0-4441-AE04-951F2B417CC8}"/>
                    </a:ext>
                  </a:extLst>
                </p14:cNvPr>
                <p14:cNvContentPartPr/>
                <p14:nvPr/>
              </p14:nvContentPartPr>
              <p14:xfrm>
                <a:off x="10536821" y="1333832"/>
                <a:ext cx="452880" cy="106560"/>
              </p14:xfrm>
            </p:contentPart>
          </mc:Choice>
          <mc:Fallback>
            <p:pic>
              <p:nvPicPr>
                <p:cNvPr id="167261" name="Freihand 167260">
                  <a:extLst>
                    <a:ext uri="{FF2B5EF4-FFF2-40B4-BE49-F238E27FC236}">
                      <a16:creationId xmlns:a16="http://schemas.microsoft.com/office/drawing/2014/main" id="{A0256E1F-EFB0-4441-AE04-951F2B417CC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532501" y="1329512"/>
                  <a:ext cx="461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67262" name="Freihand 167261">
                  <a:extLst>
                    <a:ext uri="{FF2B5EF4-FFF2-40B4-BE49-F238E27FC236}">
                      <a16:creationId xmlns:a16="http://schemas.microsoft.com/office/drawing/2014/main" id="{AB1C5F57-2954-47F7-8414-29634AEF6AF4}"/>
                    </a:ext>
                  </a:extLst>
                </p14:cNvPr>
                <p14:cNvContentPartPr/>
                <p14:nvPr/>
              </p14:nvContentPartPr>
              <p14:xfrm>
                <a:off x="10740581" y="1417712"/>
                <a:ext cx="212400" cy="151560"/>
              </p14:xfrm>
            </p:contentPart>
          </mc:Choice>
          <mc:Fallback>
            <p:pic>
              <p:nvPicPr>
                <p:cNvPr id="167262" name="Freihand 167261">
                  <a:extLst>
                    <a:ext uri="{FF2B5EF4-FFF2-40B4-BE49-F238E27FC236}">
                      <a16:creationId xmlns:a16="http://schemas.microsoft.com/office/drawing/2014/main" id="{AB1C5F57-2954-47F7-8414-29634AEF6AF4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736261" y="1413392"/>
                  <a:ext cx="221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67264" name="Freihand 167263">
                  <a:extLst>
                    <a:ext uri="{FF2B5EF4-FFF2-40B4-BE49-F238E27FC236}">
                      <a16:creationId xmlns:a16="http://schemas.microsoft.com/office/drawing/2014/main" id="{77CCB69C-AFC0-4E86-ABCE-7A9C8B4DED56}"/>
                    </a:ext>
                  </a:extLst>
                </p14:cNvPr>
                <p14:cNvContentPartPr/>
                <p14:nvPr/>
              </p14:nvContentPartPr>
              <p14:xfrm>
                <a:off x="10617101" y="1660712"/>
                <a:ext cx="85320" cy="114480"/>
              </p14:xfrm>
            </p:contentPart>
          </mc:Choice>
          <mc:Fallback>
            <p:pic>
              <p:nvPicPr>
                <p:cNvPr id="167264" name="Freihand 167263">
                  <a:extLst>
                    <a:ext uri="{FF2B5EF4-FFF2-40B4-BE49-F238E27FC236}">
                      <a16:creationId xmlns:a16="http://schemas.microsoft.com/office/drawing/2014/main" id="{77CCB69C-AFC0-4E86-ABCE-7A9C8B4DED5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612781" y="1656392"/>
                  <a:ext cx="93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67265" name="Freihand 167264">
                  <a:extLst>
                    <a:ext uri="{FF2B5EF4-FFF2-40B4-BE49-F238E27FC236}">
                      <a16:creationId xmlns:a16="http://schemas.microsoft.com/office/drawing/2014/main" id="{639C4F3A-9D1D-4CD3-A095-BC47C47856C0}"/>
                    </a:ext>
                  </a:extLst>
                </p14:cNvPr>
                <p14:cNvContentPartPr/>
                <p14:nvPr/>
              </p14:nvContentPartPr>
              <p14:xfrm>
                <a:off x="10700981" y="1599512"/>
                <a:ext cx="22320" cy="69120"/>
              </p14:xfrm>
            </p:contentPart>
          </mc:Choice>
          <mc:Fallback>
            <p:pic>
              <p:nvPicPr>
                <p:cNvPr id="167265" name="Freihand 167264">
                  <a:extLst>
                    <a:ext uri="{FF2B5EF4-FFF2-40B4-BE49-F238E27FC236}">
                      <a16:creationId xmlns:a16="http://schemas.microsoft.com/office/drawing/2014/main" id="{639C4F3A-9D1D-4CD3-A095-BC47C47856C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696661" y="1595192"/>
                  <a:ext cx="30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67266" name="Freihand 167265">
                  <a:extLst>
                    <a:ext uri="{FF2B5EF4-FFF2-40B4-BE49-F238E27FC236}">
                      <a16:creationId xmlns:a16="http://schemas.microsoft.com/office/drawing/2014/main" id="{FC1DC701-A2D1-44EC-89DE-8768F5EA4CC7}"/>
                    </a:ext>
                  </a:extLst>
                </p14:cNvPr>
                <p14:cNvContentPartPr/>
                <p14:nvPr/>
              </p14:nvContentPartPr>
              <p14:xfrm>
                <a:off x="10754261" y="1613192"/>
                <a:ext cx="83880" cy="121680"/>
              </p14:xfrm>
            </p:contentPart>
          </mc:Choice>
          <mc:Fallback>
            <p:pic>
              <p:nvPicPr>
                <p:cNvPr id="167266" name="Freihand 167265">
                  <a:extLst>
                    <a:ext uri="{FF2B5EF4-FFF2-40B4-BE49-F238E27FC236}">
                      <a16:creationId xmlns:a16="http://schemas.microsoft.com/office/drawing/2014/main" id="{FC1DC701-A2D1-44EC-89DE-8768F5EA4CC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749941" y="1608872"/>
                  <a:ext cx="92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67267" name="Freihand 167266">
                  <a:extLst>
                    <a:ext uri="{FF2B5EF4-FFF2-40B4-BE49-F238E27FC236}">
                      <a16:creationId xmlns:a16="http://schemas.microsoft.com/office/drawing/2014/main" id="{CC998E17-B382-410C-85C5-A5B214F57A7A}"/>
                    </a:ext>
                  </a:extLst>
                </p14:cNvPr>
                <p14:cNvContentPartPr/>
                <p14:nvPr/>
              </p14:nvContentPartPr>
              <p14:xfrm>
                <a:off x="10820501" y="1612112"/>
                <a:ext cx="97920" cy="122400"/>
              </p14:xfrm>
            </p:contentPart>
          </mc:Choice>
          <mc:Fallback>
            <p:pic>
              <p:nvPicPr>
                <p:cNvPr id="167267" name="Freihand 167266">
                  <a:extLst>
                    <a:ext uri="{FF2B5EF4-FFF2-40B4-BE49-F238E27FC236}">
                      <a16:creationId xmlns:a16="http://schemas.microsoft.com/office/drawing/2014/main" id="{CC998E17-B382-410C-85C5-A5B214F57A7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816181" y="1607792"/>
                  <a:ext cx="106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67268" name="Freihand 167267">
                  <a:extLst>
                    <a:ext uri="{FF2B5EF4-FFF2-40B4-BE49-F238E27FC236}">
                      <a16:creationId xmlns:a16="http://schemas.microsoft.com/office/drawing/2014/main" id="{CBCD46B1-B173-4E6C-AD82-0BB7AB1E4C0C}"/>
                    </a:ext>
                  </a:extLst>
                </p14:cNvPr>
                <p14:cNvContentPartPr/>
                <p14:nvPr/>
              </p14:nvContentPartPr>
              <p14:xfrm>
                <a:off x="10907981" y="1548392"/>
                <a:ext cx="97920" cy="189720"/>
              </p14:xfrm>
            </p:contentPart>
          </mc:Choice>
          <mc:Fallback>
            <p:pic>
              <p:nvPicPr>
                <p:cNvPr id="167268" name="Freihand 167267">
                  <a:extLst>
                    <a:ext uri="{FF2B5EF4-FFF2-40B4-BE49-F238E27FC236}">
                      <a16:creationId xmlns:a16="http://schemas.microsoft.com/office/drawing/2014/main" id="{CBCD46B1-B173-4E6C-AD82-0BB7AB1E4C0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903661" y="1544072"/>
                  <a:ext cx="106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67269" name="Freihand 167268">
                  <a:extLst>
                    <a:ext uri="{FF2B5EF4-FFF2-40B4-BE49-F238E27FC236}">
                      <a16:creationId xmlns:a16="http://schemas.microsoft.com/office/drawing/2014/main" id="{D89393DF-C524-4408-A6EC-7636A6661238}"/>
                    </a:ext>
                  </a:extLst>
                </p14:cNvPr>
                <p14:cNvContentPartPr/>
                <p14:nvPr/>
              </p14:nvContentPartPr>
              <p14:xfrm>
                <a:off x="11225141" y="1206032"/>
                <a:ext cx="896400" cy="581760"/>
              </p14:xfrm>
            </p:contentPart>
          </mc:Choice>
          <mc:Fallback>
            <p:pic>
              <p:nvPicPr>
                <p:cNvPr id="167269" name="Freihand 167268">
                  <a:extLst>
                    <a:ext uri="{FF2B5EF4-FFF2-40B4-BE49-F238E27FC236}">
                      <a16:creationId xmlns:a16="http://schemas.microsoft.com/office/drawing/2014/main" id="{D89393DF-C524-4408-A6EC-7636A6661238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220821" y="1201712"/>
                  <a:ext cx="90504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67271" name="Freihand 167270">
                  <a:extLst>
                    <a:ext uri="{FF2B5EF4-FFF2-40B4-BE49-F238E27FC236}">
                      <a16:creationId xmlns:a16="http://schemas.microsoft.com/office/drawing/2014/main" id="{92DC122A-B8E4-4967-BEC5-EDE1560FD5D4}"/>
                    </a:ext>
                  </a:extLst>
                </p14:cNvPr>
                <p14:cNvContentPartPr/>
                <p14:nvPr/>
              </p14:nvContentPartPr>
              <p14:xfrm>
                <a:off x="11135501" y="1234832"/>
                <a:ext cx="754920" cy="776880"/>
              </p14:xfrm>
            </p:contentPart>
          </mc:Choice>
          <mc:Fallback>
            <p:pic>
              <p:nvPicPr>
                <p:cNvPr id="167271" name="Freihand 167270">
                  <a:extLst>
                    <a:ext uri="{FF2B5EF4-FFF2-40B4-BE49-F238E27FC236}">
                      <a16:creationId xmlns:a16="http://schemas.microsoft.com/office/drawing/2014/main" id="{92DC122A-B8E4-4967-BEC5-EDE1560FD5D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131181" y="1230512"/>
                  <a:ext cx="763560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67273" name="Freihand 167272">
                  <a:extLst>
                    <a:ext uri="{FF2B5EF4-FFF2-40B4-BE49-F238E27FC236}">
                      <a16:creationId xmlns:a16="http://schemas.microsoft.com/office/drawing/2014/main" id="{9802574F-940F-4C12-AC0A-1830612178BA}"/>
                    </a:ext>
                  </a:extLst>
                </p14:cNvPr>
                <p14:cNvContentPartPr/>
                <p14:nvPr/>
              </p14:nvContentPartPr>
              <p14:xfrm>
                <a:off x="12008861" y="1478552"/>
                <a:ext cx="28800" cy="76320"/>
              </p14:xfrm>
            </p:contentPart>
          </mc:Choice>
          <mc:Fallback>
            <p:pic>
              <p:nvPicPr>
                <p:cNvPr id="167273" name="Freihand 167272">
                  <a:extLst>
                    <a:ext uri="{FF2B5EF4-FFF2-40B4-BE49-F238E27FC236}">
                      <a16:creationId xmlns:a16="http://schemas.microsoft.com/office/drawing/2014/main" id="{9802574F-940F-4C12-AC0A-1830612178B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2004541" y="1474232"/>
                  <a:ext cx="37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67274" name="Freihand 167273">
                  <a:extLst>
                    <a:ext uri="{FF2B5EF4-FFF2-40B4-BE49-F238E27FC236}">
                      <a16:creationId xmlns:a16="http://schemas.microsoft.com/office/drawing/2014/main" id="{13BA06A0-DC06-4690-9EA7-DF370BD6E1EE}"/>
                    </a:ext>
                  </a:extLst>
                </p14:cNvPr>
                <p14:cNvContentPartPr/>
                <p14:nvPr/>
              </p14:nvContentPartPr>
              <p14:xfrm>
                <a:off x="11947661" y="1448672"/>
                <a:ext cx="126000" cy="147960"/>
              </p14:xfrm>
            </p:contentPart>
          </mc:Choice>
          <mc:Fallback>
            <p:pic>
              <p:nvPicPr>
                <p:cNvPr id="167274" name="Freihand 167273">
                  <a:extLst>
                    <a:ext uri="{FF2B5EF4-FFF2-40B4-BE49-F238E27FC236}">
                      <a16:creationId xmlns:a16="http://schemas.microsoft.com/office/drawing/2014/main" id="{13BA06A0-DC06-4690-9EA7-DF370BD6E1E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1943341" y="1444352"/>
                  <a:ext cx="134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67275" name="Freihand 167274">
                  <a:extLst>
                    <a:ext uri="{FF2B5EF4-FFF2-40B4-BE49-F238E27FC236}">
                      <a16:creationId xmlns:a16="http://schemas.microsoft.com/office/drawing/2014/main" id="{AC083F01-4860-419E-913C-601A6371487A}"/>
                    </a:ext>
                  </a:extLst>
                </p14:cNvPr>
                <p14:cNvContentPartPr/>
                <p14:nvPr/>
              </p14:nvContentPartPr>
              <p14:xfrm>
                <a:off x="12067541" y="1442192"/>
                <a:ext cx="106560" cy="108720"/>
              </p14:xfrm>
            </p:contentPart>
          </mc:Choice>
          <mc:Fallback>
            <p:pic>
              <p:nvPicPr>
                <p:cNvPr id="167275" name="Freihand 167274">
                  <a:extLst>
                    <a:ext uri="{FF2B5EF4-FFF2-40B4-BE49-F238E27FC236}">
                      <a16:creationId xmlns:a16="http://schemas.microsoft.com/office/drawing/2014/main" id="{AC083F01-4860-419E-913C-601A6371487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2063221" y="1437872"/>
                  <a:ext cx="11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67276" name="Freihand 167275">
                  <a:extLst>
                    <a:ext uri="{FF2B5EF4-FFF2-40B4-BE49-F238E27FC236}">
                      <a16:creationId xmlns:a16="http://schemas.microsoft.com/office/drawing/2014/main" id="{1B95FC27-5C74-48C0-BE1D-2395908DCD90}"/>
                    </a:ext>
                  </a:extLst>
                </p14:cNvPr>
                <p14:cNvContentPartPr/>
                <p14:nvPr/>
              </p14:nvContentPartPr>
              <p14:xfrm>
                <a:off x="12134861" y="1499792"/>
                <a:ext cx="46080" cy="64440"/>
              </p14:xfrm>
            </p:contentPart>
          </mc:Choice>
          <mc:Fallback>
            <p:pic>
              <p:nvPicPr>
                <p:cNvPr id="167276" name="Freihand 167275">
                  <a:extLst>
                    <a:ext uri="{FF2B5EF4-FFF2-40B4-BE49-F238E27FC236}">
                      <a16:creationId xmlns:a16="http://schemas.microsoft.com/office/drawing/2014/main" id="{1B95FC27-5C74-48C0-BE1D-2395908DCD9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2130541" y="1495472"/>
                  <a:ext cx="54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67277" name="Freihand 167276">
                  <a:extLst>
                    <a:ext uri="{FF2B5EF4-FFF2-40B4-BE49-F238E27FC236}">
                      <a16:creationId xmlns:a16="http://schemas.microsoft.com/office/drawing/2014/main" id="{4BA9B1E3-0687-46B2-B00C-4C13E73CEBBD}"/>
                    </a:ext>
                  </a:extLst>
                </p14:cNvPr>
                <p14:cNvContentPartPr/>
                <p14:nvPr/>
              </p14:nvContentPartPr>
              <p14:xfrm>
                <a:off x="11690621" y="1134392"/>
                <a:ext cx="103680" cy="129600"/>
              </p14:xfrm>
            </p:contentPart>
          </mc:Choice>
          <mc:Fallback>
            <p:pic>
              <p:nvPicPr>
                <p:cNvPr id="167277" name="Freihand 167276">
                  <a:extLst>
                    <a:ext uri="{FF2B5EF4-FFF2-40B4-BE49-F238E27FC236}">
                      <a16:creationId xmlns:a16="http://schemas.microsoft.com/office/drawing/2014/main" id="{4BA9B1E3-0687-46B2-B00C-4C13E73CEBB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1686301" y="1130072"/>
                  <a:ext cx="112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167279" name="Freihand 167278">
                  <a:extLst>
                    <a:ext uri="{FF2B5EF4-FFF2-40B4-BE49-F238E27FC236}">
                      <a16:creationId xmlns:a16="http://schemas.microsoft.com/office/drawing/2014/main" id="{0534A7D5-A1B6-49E3-9F6B-36CCDDE862DE}"/>
                    </a:ext>
                  </a:extLst>
                </p14:cNvPr>
                <p14:cNvContentPartPr/>
                <p14:nvPr/>
              </p14:nvContentPartPr>
              <p14:xfrm>
                <a:off x="11699261" y="1072832"/>
                <a:ext cx="145440" cy="178560"/>
              </p14:xfrm>
            </p:contentPart>
          </mc:Choice>
          <mc:Fallback>
            <p:pic>
              <p:nvPicPr>
                <p:cNvPr id="167279" name="Freihand 167278">
                  <a:extLst>
                    <a:ext uri="{FF2B5EF4-FFF2-40B4-BE49-F238E27FC236}">
                      <a16:creationId xmlns:a16="http://schemas.microsoft.com/office/drawing/2014/main" id="{0534A7D5-A1B6-49E3-9F6B-36CCDDE862DE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1694941" y="1068512"/>
                  <a:ext cx="154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167280" name="Freihand 167279">
                  <a:extLst>
                    <a:ext uri="{FF2B5EF4-FFF2-40B4-BE49-F238E27FC236}">
                      <a16:creationId xmlns:a16="http://schemas.microsoft.com/office/drawing/2014/main" id="{E0D765F2-9B6C-4DD4-803F-9AB4E83A040A}"/>
                    </a:ext>
                  </a:extLst>
                </p14:cNvPr>
                <p14:cNvContentPartPr/>
                <p14:nvPr/>
              </p14:nvContentPartPr>
              <p14:xfrm>
                <a:off x="11882141" y="1019192"/>
                <a:ext cx="101160" cy="153000"/>
              </p14:xfrm>
            </p:contentPart>
          </mc:Choice>
          <mc:Fallback>
            <p:pic>
              <p:nvPicPr>
                <p:cNvPr id="167280" name="Freihand 167279">
                  <a:extLst>
                    <a:ext uri="{FF2B5EF4-FFF2-40B4-BE49-F238E27FC236}">
                      <a16:creationId xmlns:a16="http://schemas.microsoft.com/office/drawing/2014/main" id="{E0D765F2-9B6C-4DD4-803F-9AB4E83A040A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1877821" y="1014872"/>
                  <a:ext cx="109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167281" name="Freihand 167280">
                  <a:extLst>
                    <a:ext uri="{FF2B5EF4-FFF2-40B4-BE49-F238E27FC236}">
                      <a16:creationId xmlns:a16="http://schemas.microsoft.com/office/drawing/2014/main" id="{C9C6A36C-AB03-4344-8AF5-1DB55954BEB6}"/>
                    </a:ext>
                  </a:extLst>
                </p14:cNvPr>
                <p14:cNvContentPartPr/>
                <p14:nvPr/>
              </p14:nvContentPartPr>
              <p14:xfrm>
                <a:off x="11963861" y="1095872"/>
                <a:ext cx="29880" cy="89280"/>
              </p14:xfrm>
            </p:contentPart>
          </mc:Choice>
          <mc:Fallback>
            <p:pic>
              <p:nvPicPr>
                <p:cNvPr id="167281" name="Freihand 167280">
                  <a:extLst>
                    <a:ext uri="{FF2B5EF4-FFF2-40B4-BE49-F238E27FC236}">
                      <a16:creationId xmlns:a16="http://schemas.microsoft.com/office/drawing/2014/main" id="{C9C6A36C-AB03-4344-8AF5-1DB55954BEB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1959541" y="1091552"/>
                  <a:ext cx="38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67282" name="Freihand 167281">
                  <a:extLst>
                    <a:ext uri="{FF2B5EF4-FFF2-40B4-BE49-F238E27FC236}">
                      <a16:creationId xmlns:a16="http://schemas.microsoft.com/office/drawing/2014/main" id="{B2152D01-8FFD-497E-9DA8-0F7DF1494DB8}"/>
                    </a:ext>
                  </a:extLst>
                </p14:cNvPr>
                <p14:cNvContentPartPr/>
                <p14:nvPr/>
              </p14:nvContentPartPr>
              <p14:xfrm>
                <a:off x="11594861" y="1834952"/>
                <a:ext cx="87480" cy="128520"/>
              </p14:xfrm>
            </p:contentPart>
          </mc:Choice>
          <mc:Fallback>
            <p:pic>
              <p:nvPicPr>
                <p:cNvPr id="167282" name="Freihand 167281">
                  <a:extLst>
                    <a:ext uri="{FF2B5EF4-FFF2-40B4-BE49-F238E27FC236}">
                      <a16:creationId xmlns:a16="http://schemas.microsoft.com/office/drawing/2014/main" id="{B2152D01-8FFD-497E-9DA8-0F7DF1494DB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1590541" y="1830632"/>
                  <a:ext cx="96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67283" name="Freihand 167282">
                  <a:extLst>
                    <a:ext uri="{FF2B5EF4-FFF2-40B4-BE49-F238E27FC236}">
                      <a16:creationId xmlns:a16="http://schemas.microsoft.com/office/drawing/2014/main" id="{DA201743-94F1-4704-BA8E-D9DC9F19BF47}"/>
                    </a:ext>
                  </a:extLst>
                </p14:cNvPr>
                <p14:cNvContentPartPr/>
                <p14:nvPr/>
              </p14:nvContentPartPr>
              <p14:xfrm>
                <a:off x="11526821" y="1764752"/>
                <a:ext cx="175680" cy="141480"/>
              </p14:xfrm>
            </p:contentPart>
          </mc:Choice>
          <mc:Fallback>
            <p:pic>
              <p:nvPicPr>
                <p:cNvPr id="167283" name="Freihand 167282">
                  <a:extLst>
                    <a:ext uri="{FF2B5EF4-FFF2-40B4-BE49-F238E27FC236}">
                      <a16:creationId xmlns:a16="http://schemas.microsoft.com/office/drawing/2014/main" id="{DA201743-94F1-4704-BA8E-D9DC9F19BF47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1522501" y="1760432"/>
                  <a:ext cx="184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67285" name="Freihand 167284">
                  <a:extLst>
                    <a:ext uri="{FF2B5EF4-FFF2-40B4-BE49-F238E27FC236}">
                      <a16:creationId xmlns:a16="http://schemas.microsoft.com/office/drawing/2014/main" id="{4A75CA9D-2D40-4DE2-A89A-0AAF05ABBB73}"/>
                    </a:ext>
                  </a:extLst>
                </p14:cNvPr>
                <p14:cNvContentPartPr/>
                <p14:nvPr/>
              </p14:nvContentPartPr>
              <p14:xfrm>
                <a:off x="11534021" y="1419872"/>
                <a:ext cx="16560" cy="183240"/>
              </p14:xfrm>
            </p:contentPart>
          </mc:Choice>
          <mc:Fallback>
            <p:pic>
              <p:nvPicPr>
                <p:cNvPr id="167285" name="Freihand 167284">
                  <a:extLst>
                    <a:ext uri="{FF2B5EF4-FFF2-40B4-BE49-F238E27FC236}">
                      <a16:creationId xmlns:a16="http://schemas.microsoft.com/office/drawing/2014/main" id="{4A75CA9D-2D40-4DE2-A89A-0AAF05ABBB73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1529701" y="1415552"/>
                  <a:ext cx="25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167286" name="Freihand 167285">
                  <a:extLst>
                    <a:ext uri="{FF2B5EF4-FFF2-40B4-BE49-F238E27FC236}">
                      <a16:creationId xmlns:a16="http://schemas.microsoft.com/office/drawing/2014/main" id="{4553C02C-9C71-4F4E-BBD5-FEFAE5C59707}"/>
                    </a:ext>
                  </a:extLst>
                </p14:cNvPr>
                <p14:cNvContentPartPr/>
                <p14:nvPr/>
              </p14:nvContentPartPr>
              <p14:xfrm>
                <a:off x="11465981" y="1490792"/>
                <a:ext cx="137160" cy="131040"/>
              </p14:xfrm>
            </p:contentPart>
          </mc:Choice>
          <mc:Fallback>
            <p:pic>
              <p:nvPicPr>
                <p:cNvPr id="167286" name="Freihand 167285">
                  <a:extLst>
                    <a:ext uri="{FF2B5EF4-FFF2-40B4-BE49-F238E27FC236}">
                      <a16:creationId xmlns:a16="http://schemas.microsoft.com/office/drawing/2014/main" id="{4553C02C-9C71-4F4E-BBD5-FEFAE5C5970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1461661" y="1486472"/>
                  <a:ext cx="145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67287" name="Freihand 167286">
                  <a:extLst>
                    <a:ext uri="{FF2B5EF4-FFF2-40B4-BE49-F238E27FC236}">
                      <a16:creationId xmlns:a16="http://schemas.microsoft.com/office/drawing/2014/main" id="{F34CDF2F-EFDE-4F9D-B0AA-EAF6CA98884F}"/>
                    </a:ext>
                  </a:extLst>
                </p14:cNvPr>
                <p14:cNvContentPartPr/>
                <p14:nvPr/>
              </p14:nvContentPartPr>
              <p14:xfrm>
                <a:off x="11407301" y="1283072"/>
                <a:ext cx="12600" cy="115560"/>
              </p14:xfrm>
            </p:contentPart>
          </mc:Choice>
          <mc:Fallback>
            <p:pic>
              <p:nvPicPr>
                <p:cNvPr id="167287" name="Freihand 167286">
                  <a:extLst>
                    <a:ext uri="{FF2B5EF4-FFF2-40B4-BE49-F238E27FC236}">
                      <a16:creationId xmlns:a16="http://schemas.microsoft.com/office/drawing/2014/main" id="{F34CDF2F-EFDE-4F9D-B0AA-EAF6CA98884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402981" y="1278752"/>
                  <a:ext cx="21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67288" name="Freihand 167287">
                  <a:extLst>
                    <a:ext uri="{FF2B5EF4-FFF2-40B4-BE49-F238E27FC236}">
                      <a16:creationId xmlns:a16="http://schemas.microsoft.com/office/drawing/2014/main" id="{9B13552C-51C8-447E-A645-4FD2321AF252}"/>
                    </a:ext>
                  </a:extLst>
                </p14:cNvPr>
                <p14:cNvContentPartPr/>
                <p14:nvPr/>
              </p14:nvContentPartPr>
              <p14:xfrm>
                <a:off x="11313341" y="1216832"/>
                <a:ext cx="131400" cy="200520"/>
              </p14:xfrm>
            </p:contentPart>
          </mc:Choice>
          <mc:Fallback>
            <p:pic>
              <p:nvPicPr>
                <p:cNvPr id="167288" name="Freihand 167287">
                  <a:extLst>
                    <a:ext uri="{FF2B5EF4-FFF2-40B4-BE49-F238E27FC236}">
                      <a16:creationId xmlns:a16="http://schemas.microsoft.com/office/drawing/2014/main" id="{9B13552C-51C8-447E-A645-4FD2321AF25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1309021" y="1212512"/>
                  <a:ext cx="140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67289" name="Freihand 167288">
                  <a:extLst>
                    <a:ext uri="{FF2B5EF4-FFF2-40B4-BE49-F238E27FC236}">
                      <a16:creationId xmlns:a16="http://schemas.microsoft.com/office/drawing/2014/main" id="{F23694BD-8244-493F-B4E3-DBBFDCF34BD7}"/>
                    </a:ext>
                  </a:extLst>
                </p14:cNvPr>
                <p14:cNvContentPartPr/>
                <p14:nvPr/>
              </p14:nvContentPartPr>
              <p14:xfrm>
                <a:off x="11434301" y="1299992"/>
                <a:ext cx="71640" cy="74160"/>
              </p14:xfrm>
            </p:contentPart>
          </mc:Choice>
          <mc:Fallback>
            <p:pic>
              <p:nvPicPr>
                <p:cNvPr id="167289" name="Freihand 167288">
                  <a:extLst>
                    <a:ext uri="{FF2B5EF4-FFF2-40B4-BE49-F238E27FC236}">
                      <a16:creationId xmlns:a16="http://schemas.microsoft.com/office/drawing/2014/main" id="{F23694BD-8244-493F-B4E3-DBBFDCF34BD7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1429981" y="1295672"/>
                  <a:ext cx="80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67290" name="Freihand 167289">
                  <a:extLst>
                    <a:ext uri="{FF2B5EF4-FFF2-40B4-BE49-F238E27FC236}">
                      <a16:creationId xmlns:a16="http://schemas.microsoft.com/office/drawing/2014/main" id="{12097CBC-FA13-4F02-960A-DB65EC68A574}"/>
                    </a:ext>
                  </a:extLst>
                </p14:cNvPr>
                <p14:cNvContentPartPr/>
                <p14:nvPr/>
              </p14:nvContentPartPr>
              <p14:xfrm>
                <a:off x="11503061" y="1256432"/>
                <a:ext cx="123480" cy="106920"/>
              </p14:xfrm>
            </p:contentPart>
          </mc:Choice>
          <mc:Fallback>
            <p:pic>
              <p:nvPicPr>
                <p:cNvPr id="167290" name="Freihand 167289">
                  <a:extLst>
                    <a:ext uri="{FF2B5EF4-FFF2-40B4-BE49-F238E27FC236}">
                      <a16:creationId xmlns:a16="http://schemas.microsoft.com/office/drawing/2014/main" id="{12097CBC-FA13-4F02-960A-DB65EC68A574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1498741" y="1252112"/>
                  <a:ext cx="132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67291" name="Freihand 167290">
                  <a:extLst>
                    <a:ext uri="{FF2B5EF4-FFF2-40B4-BE49-F238E27FC236}">
                      <a16:creationId xmlns:a16="http://schemas.microsoft.com/office/drawing/2014/main" id="{FFB79CD8-E7B3-41F3-BF24-E755B21AB8AE}"/>
                    </a:ext>
                  </a:extLst>
                </p14:cNvPr>
                <p14:cNvContentPartPr/>
                <p14:nvPr/>
              </p14:nvContentPartPr>
              <p14:xfrm>
                <a:off x="11611061" y="1230512"/>
                <a:ext cx="14400" cy="35640"/>
              </p14:xfrm>
            </p:contentPart>
          </mc:Choice>
          <mc:Fallback>
            <p:pic>
              <p:nvPicPr>
                <p:cNvPr id="167291" name="Freihand 167290">
                  <a:extLst>
                    <a:ext uri="{FF2B5EF4-FFF2-40B4-BE49-F238E27FC236}">
                      <a16:creationId xmlns:a16="http://schemas.microsoft.com/office/drawing/2014/main" id="{FFB79CD8-E7B3-41F3-BF24-E755B21AB8AE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1606741" y="1226192"/>
                  <a:ext cx="23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67292" name="Freihand 167291">
                  <a:extLst>
                    <a:ext uri="{FF2B5EF4-FFF2-40B4-BE49-F238E27FC236}">
                      <a16:creationId xmlns:a16="http://schemas.microsoft.com/office/drawing/2014/main" id="{1209BBB5-2485-4245-872C-3FA43377B2D9}"/>
                    </a:ext>
                  </a:extLst>
                </p14:cNvPr>
                <p14:cNvContentPartPr/>
                <p14:nvPr/>
              </p14:nvContentPartPr>
              <p14:xfrm>
                <a:off x="11639141" y="1243472"/>
                <a:ext cx="21600" cy="105120"/>
              </p14:xfrm>
            </p:contentPart>
          </mc:Choice>
          <mc:Fallback>
            <p:pic>
              <p:nvPicPr>
                <p:cNvPr id="167292" name="Freihand 167291">
                  <a:extLst>
                    <a:ext uri="{FF2B5EF4-FFF2-40B4-BE49-F238E27FC236}">
                      <a16:creationId xmlns:a16="http://schemas.microsoft.com/office/drawing/2014/main" id="{1209BBB5-2485-4245-872C-3FA43377B2D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1634821" y="1239152"/>
                  <a:ext cx="30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67293" name="Freihand 167292">
                  <a:extLst>
                    <a:ext uri="{FF2B5EF4-FFF2-40B4-BE49-F238E27FC236}">
                      <a16:creationId xmlns:a16="http://schemas.microsoft.com/office/drawing/2014/main" id="{F2BD643A-2019-4199-BB70-D8371CFAB8C5}"/>
                    </a:ext>
                  </a:extLst>
                </p14:cNvPr>
                <p14:cNvContentPartPr/>
                <p14:nvPr/>
              </p14:nvContentPartPr>
              <p14:xfrm>
                <a:off x="11674061" y="1282712"/>
                <a:ext cx="58680" cy="58320"/>
              </p14:xfrm>
            </p:contentPart>
          </mc:Choice>
          <mc:Fallback>
            <p:pic>
              <p:nvPicPr>
                <p:cNvPr id="167293" name="Freihand 167292">
                  <a:extLst>
                    <a:ext uri="{FF2B5EF4-FFF2-40B4-BE49-F238E27FC236}">
                      <a16:creationId xmlns:a16="http://schemas.microsoft.com/office/drawing/2014/main" id="{F2BD643A-2019-4199-BB70-D8371CFAB8C5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1669741" y="1278392"/>
                  <a:ext cx="67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67294" name="Freihand 167293">
                  <a:extLst>
                    <a:ext uri="{FF2B5EF4-FFF2-40B4-BE49-F238E27FC236}">
                      <a16:creationId xmlns:a16="http://schemas.microsoft.com/office/drawing/2014/main" id="{A3963284-E0E5-4873-9A42-2A65B5DAD455}"/>
                    </a:ext>
                  </a:extLst>
                </p14:cNvPr>
                <p14:cNvContentPartPr/>
                <p14:nvPr/>
              </p14:nvContentPartPr>
              <p14:xfrm>
                <a:off x="11748941" y="1262552"/>
                <a:ext cx="115560" cy="123480"/>
              </p14:xfrm>
            </p:contentPart>
          </mc:Choice>
          <mc:Fallback>
            <p:pic>
              <p:nvPicPr>
                <p:cNvPr id="167294" name="Freihand 167293">
                  <a:extLst>
                    <a:ext uri="{FF2B5EF4-FFF2-40B4-BE49-F238E27FC236}">
                      <a16:creationId xmlns:a16="http://schemas.microsoft.com/office/drawing/2014/main" id="{A3963284-E0E5-4873-9A42-2A65B5DAD45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1744621" y="1258232"/>
                  <a:ext cx="124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67295" name="Freihand 167294">
                  <a:extLst>
                    <a:ext uri="{FF2B5EF4-FFF2-40B4-BE49-F238E27FC236}">
                      <a16:creationId xmlns:a16="http://schemas.microsoft.com/office/drawing/2014/main" id="{5AC95E3A-B5AE-40E6-BDB2-597D173897AE}"/>
                    </a:ext>
                  </a:extLst>
                </p14:cNvPr>
                <p14:cNvContentPartPr/>
                <p14:nvPr/>
              </p14:nvContentPartPr>
              <p14:xfrm>
                <a:off x="11899421" y="1183352"/>
                <a:ext cx="183600" cy="84240"/>
              </p14:xfrm>
            </p:contentPart>
          </mc:Choice>
          <mc:Fallback>
            <p:pic>
              <p:nvPicPr>
                <p:cNvPr id="167295" name="Freihand 167294">
                  <a:extLst>
                    <a:ext uri="{FF2B5EF4-FFF2-40B4-BE49-F238E27FC236}">
                      <a16:creationId xmlns:a16="http://schemas.microsoft.com/office/drawing/2014/main" id="{5AC95E3A-B5AE-40E6-BDB2-597D173897AE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1895101" y="1179032"/>
                  <a:ext cx="192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67296" name="Freihand 167295">
                  <a:extLst>
                    <a:ext uri="{FF2B5EF4-FFF2-40B4-BE49-F238E27FC236}">
                      <a16:creationId xmlns:a16="http://schemas.microsoft.com/office/drawing/2014/main" id="{829DC416-53B5-46EA-9896-0183DEED609D}"/>
                    </a:ext>
                  </a:extLst>
                </p14:cNvPr>
                <p14:cNvContentPartPr/>
                <p14:nvPr/>
              </p14:nvContentPartPr>
              <p14:xfrm>
                <a:off x="12080861" y="1167152"/>
                <a:ext cx="2160" cy="24120"/>
              </p14:xfrm>
            </p:contentPart>
          </mc:Choice>
          <mc:Fallback>
            <p:pic>
              <p:nvPicPr>
                <p:cNvPr id="167296" name="Freihand 167295">
                  <a:extLst>
                    <a:ext uri="{FF2B5EF4-FFF2-40B4-BE49-F238E27FC236}">
                      <a16:creationId xmlns:a16="http://schemas.microsoft.com/office/drawing/2014/main" id="{829DC416-53B5-46EA-9896-0183DEED609D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2076541" y="1162832"/>
                  <a:ext cx="10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67297" name="Freihand 167296">
                  <a:extLst>
                    <a:ext uri="{FF2B5EF4-FFF2-40B4-BE49-F238E27FC236}">
                      <a16:creationId xmlns:a16="http://schemas.microsoft.com/office/drawing/2014/main" id="{3F0C2999-1CB9-4018-97C2-130D728808A4}"/>
                    </a:ext>
                  </a:extLst>
                </p14:cNvPr>
                <p14:cNvContentPartPr/>
                <p14:nvPr/>
              </p14:nvContentPartPr>
              <p14:xfrm>
                <a:off x="10843541" y="898592"/>
                <a:ext cx="1340280" cy="1572480"/>
              </p14:xfrm>
            </p:contentPart>
          </mc:Choice>
          <mc:Fallback>
            <p:pic>
              <p:nvPicPr>
                <p:cNvPr id="167297" name="Freihand 167296">
                  <a:extLst>
                    <a:ext uri="{FF2B5EF4-FFF2-40B4-BE49-F238E27FC236}">
                      <a16:creationId xmlns:a16="http://schemas.microsoft.com/office/drawing/2014/main" id="{3F0C2999-1CB9-4018-97C2-130D728808A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839221" y="894272"/>
                  <a:ext cx="1348920" cy="158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300" name="Gruppieren 167299">
            <a:extLst>
              <a:ext uri="{FF2B5EF4-FFF2-40B4-BE49-F238E27FC236}">
                <a16:creationId xmlns:a16="http://schemas.microsoft.com/office/drawing/2014/main" id="{5EE06F9F-756A-41FA-88F9-A01193C1309B}"/>
              </a:ext>
            </a:extLst>
          </p:cNvPr>
          <p:cNvGrpSpPr/>
          <p:nvPr/>
        </p:nvGrpSpPr>
        <p:grpSpPr>
          <a:xfrm>
            <a:off x="9539981" y="3433352"/>
            <a:ext cx="2363040" cy="590040"/>
            <a:chOff x="9539981" y="3433352"/>
            <a:chExt cx="236304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66942" name="Freihand 166941">
                  <a:extLst>
                    <a:ext uri="{FF2B5EF4-FFF2-40B4-BE49-F238E27FC236}">
                      <a16:creationId xmlns:a16="http://schemas.microsoft.com/office/drawing/2014/main" id="{54BA048E-0AF7-42A0-96C7-74FE2943569A}"/>
                    </a:ext>
                  </a:extLst>
                </p14:cNvPr>
                <p14:cNvContentPartPr/>
                <p14:nvPr/>
              </p14:nvContentPartPr>
              <p14:xfrm>
                <a:off x="9696941" y="3513632"/>
                <a:ext cx="188280" cy="191880"/>
              </p14:xfrm>
            </p:contentPart>
          </mc:Choice>
          <mc:Fallback>
            <p:pic>
              <p:nvPicPr>
                <p:cNvPr id="166942" name="Freihand 166941">
                  <a:extLst>
                    <a:ext uri="{FF2B5EF4-FFF2-40B4-BE49-F238E27FC236}">
                      <a16:creationId xmlns:a16="http://schemas.microsoft.com/office/drawing/2014/main" id="{54BA048E-0AF7-42A0-96C7-74FE2943569A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9692621" y="3509312"/>
                  <a:ext cx="196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66946" name="Freihand 166945">
                  <a:extLst>
                    <a:ext uri="{FF2B5EF4-FFF2-40B4-BE49-F238E27FC236}">
                      <a16:creationId xmlns:a16="http://schemas.microsoft.com/office/drawing/2014/main" id="{B55FBE62-D141-42DF-AA16-936929581BB1}"/>
                    </a:ext>
                  </a:extLst>
                </p14:cNvPr>
                <p14:cNvContentPartPr/>
                <p14:nvPr/>
              </p14:nvContentPartPr>
              <p14:xfrm>
                <a:off x="9958661" y="3496352"/>
                <a:ext cx="74880" cy="156960"/>
              </p14:xfrm>
            </p:contentPart>
          </mc:Choice>
          <mc:Fallback>
            <p:pic>
              <p:nvPicPr>
                <p:cNvPr id="166946" name="Freihand 166945">
                  <a:extLst>
                    <a:ext uri="{FF2B5EF4-FFF2-40B4-BE49-F238E27FC236}">
                      <a16:creationId xmlns:a16="http://schemas.microsoft.com/office/drawing/2014/main" id="{B55FBE62-D141-42DF-AA16-936929581BB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9954341" y="3492032"/>
                  <a:ext cx="83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66948" name="Freihand 166947">
                  <a:extLst>
                    <a:ext uri="{FF2B5EF4-FFF2-40B4-BE49-F238E27FC236}">
                      <a16:creationId xmlns:a16="http://schemas.microsoft.com/office/drawing/2014/main" id="{C09BAFA5-CA29-4325-8469-B54CC461A071}"/>
                    </a:ext>
                  </a:extLst>
                </p14:cNvPr>
                <p14:cNvContentPartPr/>
                <p14:nvPr/>
              </p14:nvContentPartPr>
              <p14:xfrm>
                <a:off x="10068461" y="3529472"/>
                <a:ext cx="126000" cy="137880"/>
              </p14:xfrm>
            </p:contentPart>
          </mc:Choice>
          <mc:Fallback>
            <p:pic>
              <p:nvPicPr>
                <p:cNvPr id="166948" name="Freihand 166947">
                  <a:extLst>
                    <a:ext uri="{FF2B5EF4-FFF2-40B4-BE49-F238E27FC236}">
                      <a16:creationId xmlns:a16="http://schemas.microsoft.com/office/drawing/2014/main" id="{C09BAFA5-CA29-4325-8469-B54CC461A071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064141" y="3525152"/>
                  <a:ext cx="134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7FE61426-E515-4602-8167-2BF5358DBFBE}"/>
                    </a:ext>
                  </a:extLst>
                </p14:cNvPr>
                <p14:cNvContentPartPr/>
                <p14:nvPr/>
              </p14:nvContentPartPr>
              <p14:xfrm>
                <a:off x="10223981" y="3437312"/>
                <a:ext cx="88920" cy="287280"/>
              </p14:xfrm>
            </p:contentPart>
          </mc:Choice>
          <mc:Fallback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7FE61426-E515-4602-8167-2BF5358DBFB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219661" y="3432992"/>
                  <a:ext cx="97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66961" name="Freihand 166960">
                  <a:extLst>
                    <a:ext uri="{FF2B5EF4-FFF2-40B4-BE49-F238E27FC236}">
                      <a16:creationId xmlns:a16="http://schemas.microsoft.com/office/drawing/2014/main" id="{862D429C-B38A-49B1-9218-34E2477D6A65}"/>
                    </a:ext>
                  </a:extLst>
                </p14:cNvPr>
                <p14:cNvContentPartPr/>
                <p14:nvPr/>
              </p14:nvContentPartPr>
              <p14:xfrm>
                <a:off x="10442501" y="3522992"/>
                <a:ext cx="170640" cy="7200"/>
              </p14:xfrm>
            </p:contentPart>
          </mc:Choice>
          <mc:Fallback>
            <p:pic>
              <p:nvPicPr>
                <p:cNvPr id="166961" name="Freihand 166960">
                  <a:extLst>
                    <a:ext uri="{FF2B5EF4-FFF2-40B4-BE49-F238E27FC236}">
                      <a16:creationId xmlns:a16="http://schemas.microsoft.com/office/drawing/2014/main" id="{862D429C-B38A-49B1-9218-34E2477D6A6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438181" y="3518672"/>
                  <a:ext cx="179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66967" name="Freihand 166966">
                  <a:extLst>
                    <a:ext uri="{FF2B5EF4-FFF2-40B4-BE49-F238E27FC236}">
                      <a16:creationId xmlns:a16="http://schemas.microsoft.com/office/drawing/2014/main" id="{04C0B551-5684-4604-891A-F5D2F4739419}"/>
                    </a:ext>
                  </a:extLst>
                </p14:cNvPr>
                <p14:cNvContentPartPr/>
                <p14:nvPr/>
              </p14:nvContentPartPr>
              <p14:xfrm>
                <a:off x="10454741" y="3563672"/>
                <a:ext cx="170640" cy="11520"/>
              </p14:xfrm>
            </p:contentPart>
          </mc:Choice>
          <mc:Fallback>
            <p:pic>
              <p:nvPicPr>
                <p:cNvPr id="166967" name="Freihand 166966">
                  <a:extLst>
                    <a:ext uri="{FF2B5EF4-FFF2-40B4-BE49-F238E27FC236}">
                      <a16:creationId xmlns:a16="http://schemas.microsoft.com/office/drawing/2014/main" id="{04C0B551-5684-4604-891A-F5D2F4739419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450421" y="3559352"/>
                  <a:ext cx="179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67022" name="Freihand 167021">
                  <a:extLst>
                    <a:ext uri="{FF2B5EF4-FFF2-40B4-BE49-F238E27FC236}">
                      <a16:creationId xmlns:a16="http://schemas.microsoft.com/office/drawing/2014/main" id="{D96DE303-F920-4B12-BB21-CCFF408A4854}"/>
                    </a:ext>
                  </a:extLst>
                </p14:cNvPr>
                <p14:cNvContentPartPr/>
                <p14:nvPr/>
              </p14:nvContentPartPr>
              <p14:xfrm>
                <a:off x="10697741" y="3457832"/>
                <a:ext cx="118440" cy="115920"/>
              </p14:xfrm>
            </p:contentPart>
          </mc:Choice>
          <mc:Fallback>
            <p:pic>
              <p:nvPicPr>
                <p:cNvPr id="167022" name="Freihand 167021">
                  <a:extLst>
                    <a:ext uri="{FF2B5EF4-FFF2-40B4-BE49-F238E27FC236}">
                      <a16:creationId xmlns:a16="http://schemas.microsoft.com/office/drawing/2014/main" id="{D96DE303-F920-4B12-BB21-CCFF408A485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693421" y="3453512"/>
                  <a:ext cx="127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67023" name="Freihand 167022">
                  <a:extLst>
                    <a:ext uri="{FF2B5EF4-FFF2-40B4-BE49-F238E27FC236}">
                      <a16:creationId xmlns:a16="http://schemas.microsoft.com/office/drawing/2014/main" id="{A2DD9767-3A9D-4C85-A469-8D31021E50D5}"/>
                    </a:ext>
                  </a:extLst>
                </p14:cNvPr>
                <p14:cNvContentPartPr/>
                <p14:nvPr/>
              </p14:nvContentPartPr>
              <p14:xfrm>
                <a:off x="10825181" y="3535952"/>
                <a:ext cx="63720" cy="65520"/>
              </p14:xfrm>
            </p:contentPart>
          </mc:Choice>
          <mc:Fallback>
            <p:pic>
              <p:nvPicPr>
                <p:cNvPr id="167023" name="Freihand 167022">
                  <a:extLst>
                    <a:ext uri="{FF2B5EF4-FFF2-40B4-BE49-F238E27FC236}">
                      <a16:creationId xmlns:a16="http://schemas.microsoft.com/office/drawing/2014/main" id="{A2DD9767-3A9D-4C85-A469-8D31021E50D5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0820861" y="3531632"/>
                  <a:ext cx="72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67036" name="Freihand 167035">
                  <a:extLst>
                    <a:ext uri="{FF2B5EF4-FFF2-40B4-BE49-F238E27FC236}">
                      <a16:creationId xmlns:a16="http://schemas.microsoft.com/office/drawing/2014/main" id="{1D648092-1E3B-446C-A990-CB5E38562FE3}"/>
                    </a:ext>
                  </a:extLst>
                </p14:cNvPr>
                <p14:cNvContentPartPr/>
                <p14:nvPr/>
              </p14:nvContentPartPr>
              <p14:xfrm>
                <a:off x="11025341" y="3467912"/>
                <a:ext cx="24120" cy="123480"/>
              </p14:xfrm>
            </p:contentPart>
          </mc:Choice>
          <mc:Fallback>
            <p:pic>
              <p:nvPicPr>
                <p:cNvPr id="167036" name="Freihand 167035">
                  <a:extLst>
                    <a:ext uri="{FF2B5EF4-FFF2-40B4-BE49-F238E27FC236}">
                      <a16:creationId xmlns:a16="http://schemas.microsoft.com/office/drawing/2014/main" id="{1D648092-1E3B-446C-A990-CB5E38562FE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021021" y="3463592"/>
                  <a:ext cx="32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67056" name="Freihand 167055">
                  <a:extLst>
                    <a:ext uri="{FF2B5EF4-FFF2-40B4-BE49-F238E27FC236}">
                      <a16:creationId xmlns:a16="http://schemas.microsoft.com/office/drawing/2014/main" id="{59B049AB-7B28-4141-8946-C6AD68AF7A8C}"/>
                    </a:ext>
                  </a:extLst>
                </p14:cNvPr>
                <p14:cNvContentPartPr/>
                <p14:nvPr/>
              </p14:nvContentPartPr>
              <p14:xfrm>
                <a:off x="10986101" y="3488432"/>
                <a:ext cx="105120" cy="8640"/>
              </p14:xfrm>
            </p:contentPart>
          </mc:Choice>
          <mc:Fallback>
            <p:pic>
              <p:nvPicPr>
                <p:cNvPr id="167056" name="Freihand 167055">
                  <a:extLst>
                    <a:ext uri="{FF2B5EF4-FFF2-40B4-BE49-F238E27FC236}">
                      <a16:creationId xmlns:a16="http://schemas.microsoft.com/office/drawing/2014/main" id="{59B049AB-7B28-4141-8946-C6AD68AF7A8C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981781" y="3484112"/>
                  <a:ext cx="113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67065" name="Freihand 167064">
                  <a:extLst>
                    <a:ext uri="{FF2B5EF4-FFF2-40B4-BE49-F238E27FC236}">
                      <a16:creationId xmlns:a16="http://schemas.microsoft.com/office/drawing/2014/main" id="{8C1090E1-EF93-46FA-9949-676BED68E7F7}"/>
                    </a:ext>
                  </a:extLst>
                </p14:cNvPr>
                <p14:cNvContentPartPr/>
                <p14:nvPr/>
              </p14:nvContentPartPr>
              <p14:xfrm>
                <a:off x="11149901" y="3439472"/>
                <a:ext cx="123840" cy="120960"/>
              </p14:xfrm>
            </p:contentPart>
          </mc:Choice>
          <mc:Fallback>
            <p:pic>
              <p:nvPicPr>
                <p:cNvPr id="167065" name="Freihand 167064">
                  <a:extLst>
                    <a:ext uri="{FF2B5EF4-FFF2-40B4-BE49-F238E27FC236}">
                      <a16:creationId xmlns:a16="http://schemas.microsoft.com/office/drawing/2014/main" id="{8C1090E1-EF93-46FA-9949-676BED68E7F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145581" y="3435152"/>
                  <a:ext cx="132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67068" name="Freihand 167067">
                  <a:extLst>
                    <a:ext uri="{FF2B5EF4-FFF2-40B4-BE49-F238E27FC236}">
                      <a16:creationId xmlns:a16="http://schemas.microsoft.com/office/drawing/2014/main" id="{93BE3962-2349-4D73-810A-EA35EDA6C7ED}"/>
                    </a:ext>
                  </a:extLst>
                </p14:cNvPr>
                <p14:cNvContentPartPr/>
                <p14:nvPr/>
              </p14:nvContentPartPr>
              <p14:xfrm>
                <a:off x="11276261" y="3485552"/>
                <a:ext cx="150840" cy="108000"/>
              </p14:xfrm>
            </p:contentPart>
          </mc:Choice>
          <mc:Fallback>
            <p:pic>
              <p:nvPicPr>
                <p:cNvPr id="167068" name="Freihand 167067">
                  <a:extLst>
                    <a:ext uri="{FF2B5EF4-FFF2-40B4-BE49-F238E27FC236}">
                      <a16:creationId xmlns:a16="http://schemas.microsoft.com/office/drawing/2014/main" id="{93BE3962-2349-4D73-810A-EA35EDA6C7E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1271941" y="3481232"/>
                  <a:ext cx="159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67087" name="Freihand 167086">
                  <a:extLst>
                    <a:ext uri="{FF2B5EF4-FFF2-40B4-BE49-F238E27FC236}">
                      <a16:creationId xmlns:a16="http://schemas.microsoft.com/office/drawing/2014/main" id="{16A24F22-0C18-4AB0-9746-FFCD2FC82378}"/>
                    </a:ext>
                  </a:extLst>
                </p14:cNvPr>
                <p14:cNvContentPartPr/>
                <p14:nvPr/>
              </p14:nvContentPartPr>
              <p14:xfrm>
                <a:off x="11493341" y="3437312"/>
                <a:ext cx="51120" cy="52560"/>
              </p14:xfrm>
            </p:contentPart>
          </mc:Choice>
          <mc:Fallback>
            <p:pic>
              <p:nvPicPr>
                <p:cNvPr id="167087" name="Freihand 167086">
                  <a:extLst>
                    <a:ext uri="{FF2B5EF4-FFF2-40B4-BE49-F238E27FC236}">
                      <a16:creationId xmlns:a16="http://schemas.microsoft.com/office/drawing/2014/main" id="{16A24F22-0C18-4AB0-9746-FFCD2FC8237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489021" y="3432992"/>
                  <a:ext cx="59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67090" name="Freihand 167089">
                  <a:extLst>
                    <a:ext uri="{FF2B5EF4-FFF2-40B4-BE49-F238E27FC236}">
                      <a16:creationId xmlns:a16="http://schemas.microsoft.com/office/drawing/2014/main" id="{5AA4E3C2-415B-4884-81FD-EFC994A948BD}"/>
                    </a:ext>
                  </a:extLst>
                </p14:cNvPr>
                <p14:cNvContentPartPr/>
                <p14:nvPr/>
              </p14:nvContentPartPr>
              <p14:xfrm>
                <a:off x="11552381" y="3433352"/>
                <a:ext cx="40320" cy="163800"/>
              </p14:xfrm>
            </p:contentPart>
          </mc:Choice>
          <mc:Fallback>
            <p:pic>
              <p:nvPicPr>
                <p:cNvPr id="167090" name="Freihand 167089">
                  <a:extLst>
                    <a:ext uri="{FF2B5EF4-FFF2-40B4-BE49-F238E27FC236}">
                      <a16:creationId xmlns:a16="http://schemas.microsoft.com/office/drawing/2014/main" id="{5AA4E3C2-415B-4884-81FD-EFC994A948B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548061" y="3429032"/>
                  <a:ext cx="48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67299" name="Freihand 167298">
                  <a:extLst>
                    <a:ext uri="{FF2B5EF4-FFF2-40B4-BE49-F238E27FC236}">
                      <a16:creationId xmlns:a16="http://schemas.microsoft.com/office/drawing/2014/main" id="{BB2ABD1C-9079-4A96-8C16-9CFA7387BA98}"/>
                    </a:ext>
                  </a:extLst>
                </p14:cNvPr>
                <p14:cNvContentPartPr/>
                <p14:nvPr/>
              </p14:nvContentPartPr>
              <p14:xfrm>
                <a:off x="9539981" y="3771752"/>
                <a:ext cx="2363040" cy="251640"/>
              </p14:xfrm>
            </p:contentPart>
          </mc:Choice>
          <mc:Fallback>
            <p:pic>
              <p:nvPicPr>
                <p:cNvPr id="167299" name="Freihand 167298">
                  <a:extLst>
                    <a:ext uri="{FF2B5EF4-FFF2-40B4-BE49-F238E27FC236}">
                      <a16:creationId xmlns:a16="http://schemas.microsoft.com/office/drawing/2014/main" id="{BB2ABD1C-9079-4A96-8C16-9CFA7387BA9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9535661" y="3767432"/>
                  <a:ext cx="23716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303" name="Gruppieren 167302">
            <a:extLst>
              <a:ext uri="{FF2B5EF4-FFF2-40B4-BE49-F238E27FC236}">
                <a16:creationId xmlns:a16="http://schemas.microsoft.com/office/drawing/2014/main" id="{0E74E738-66D7-45E1-8B1C-C692A69FF73E}"/>
              </a:ext>
            </a:extLst>
          </p:cNvPr>
          <p:cNvGrpSpPr/>
          <p:nvPr/>
        </p:nvGrpSpPr>
        <p:grpSpPr>
          <a:xfrm>
            <a:off x="3476501" y="798872"/>
            <a:ext cx="2427120" cy="765720"/>
            <a:chOff x="3476501" y="798872"/>
            <a:chExt cx="2427120" cy="76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7E2B979-4027-499D-927C-6E7AA7A2D881}"/>
                    </a:ext>
                  </a:extLst>
                </p14:cNvPr>
                <p14:cNvContentPartPr/>
                <p14:nvPr/>
              </p14:nvContentPartPr>
              <p14:xfrm>
                <a:off x="5488901" y="1013072"/>
                <a:ext cx="414720" cy="478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7E2B979-4027-499D-927C-6E7AA7A2D881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484581" y="1008752"/>
                  <a:ext cx="4233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67120" name="Freihand 167119">
                  <a:extLst>
                    <a:ext uri="{FF2B5EF4-FFF2-40B4-BE49-F238E27FC236}">
                      <a16:creationId xmlns:a16="http://schemas.microsoft.com/office/drawing/2014/main" id="{F8E05F49-FC35-406A-ADD0-A7DE850C490A}"/>
                    </a:ext>
                  </a:extLst>
                </p14:cNvPr>
                <p14:cNvContentPartPr/>
                <p14:nvPr/>
              </p14:nvContentPartPr>
              <p14:xfrm>
                <a:off x="5008661" y="1188752"/>
                <a:ext cx="234360" cy="65160"/>
              </p14:xfrm>
            </p:contentPart>
          </mc:Choice>
          <mc:Fallback>
            <p:pic>
              <p:nvPicPr>
                <p:cNvPr id="167120" name="Freihand 167119">
                  <a:extLst>
                    <a:ext uri="{FF2B5EF4-FFF2-40B4-BE49-F238E27FC236}">
                      <a16:creationId xmlns:a16="http://schemas.microsoft.com/office/drawing/2014/main" id="{F8E05F49-FC35-406A-ADD0-A7DE850C490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004341" y="1184432"/>
                  <a:ext cx="243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67121" name="Freihand 167120">
                  <a:extLst>
                    <a:ext uri="{FF2B5EF4-FFF2-40B4-BE49-F238E27FC236}">
                      <a16:creationId xmlns:a16="http://schemas.microsoft.com/office/drawing/2014/main" id="{4398F02F-5981-4A23-A743-92BF0EDEBF59}"/>
                    </a:ext>
                  </a:extLst>
                </p14:cNvPr>
                <p14:cNvContentPartPr/>
                <p14:nvPr/>
              </p14:nvContentPartPr>
              <p14:xfrm>
                <a:off x="5240861" y="1117112"/>
                <a:ext cx="94680" cy="179640"/>
              </p14:xfrm>
            </p:contentPart>
          </mc:Choice>
          <mc:Fallback>
            <p:pic>
              <p:nvPicPr>
                <p:cNvPr id="167121" name="Freihand 167120">
                  <a:extLst>
                    <a:ext uri="{FF2B5EF4-FFF2-40B4-BE49-F238E27FC236}">
                      <a16:creationId xmlns:a16="http://schemas.microsoft.com/office/drawing/2014/main" id="{4398F02F-5981-4A23-A743-92BF0EDEBF59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236541" y="1112792"/>
                  <a:ext cx="103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67125" name="Freihand 167124">
                  <a:extLst>
                    <a:ext uri="{FF2B5EF4-FFF2-40B4-BE49-F238E27FC236}">
                      <a16:creationId xmlns:a16="http://schemas.microsoft.com/office/drawing/2014/main" id="{DBE6F482-94E5-41CD-B8CB-2A175E0A0505}"/>
                    </a:ext>
                  </a:extLst>
                </p14:cNvPr>
                <p14:cNvContentPartPr/>
                <p14:nvPr/>
              </p14:nvContentPartPr>
              <p14:xfrm>
                <a:off x="3476501" y="1080752"/>
                <a:ext cx="263880" cy="217080"/>
              </p14:xfrm>
            </p:contentPart>
          </mc:Choice>
          <mc:Fallback>
            <p:pic>
              <p:nvPicPr>
                <p:cNvPr id="167125" name="Freihand 167124">
                  <a:extLst>
                    <a:ext uri="{FF2B5EF4-FFF2-40B4-BE49-F238E27FC236}">
                      <a16:creationId xmlns:a16="http://schemas.microsoft.com/office/drawing/2014/main" id="{DBE6F482-94E5-41CD-B8CB-2A175E0A050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472181" y="1076432"/>
                  <a:ext cx="272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167138" name="Freihand 167137">
                  <a:extLst>
                    <a:ext uri="{FF2B5EF4-FFF2-40B4-BE49-F238E27FC236}">
                      <a16:creationId xmlns:a16="http://schemas.microsoft.com/office/drawing/2014/main" id="{15E59EBE-3CE8-45AC-B5CB-BAD44D1CB1E7}"/>
                    </a:ext>
                  </a:extLst>
                </p14:cNvPr>
                <p14:cNvContentPartPr/>
                <p14:nvPr/>
              </p14:nvContentPartPr>
              <p14:xfrm>
                <a:off x="3706181" y="1063472"/>
                <a:ext cx="368280" cy="104400"/>
              </p14:xfrm>
            </p:contentPart>
          </mc:Choice>
          <mc:Fallback>
            <p:pic>
              <p:nvPicPr>
                <p:cNvPr id="167138" name="Freihand 167137">
                  <a:extLst>
                    <a:ext uri="{FF2B5EF4-FFF2-40B4-BE49-F238E27FC236}">
                      <a16:creationId xmlns:a16="http://schemas.microsoft.com/office/drawing/2014/main" id="{15E59EBE-3CE8-45AC-B5CB-BAD44D1CB1E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701861" y="1059152"/>
                  <a:ext cx="376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167143" name="Freihand 167142">
                  <a:extLst>
                    <a:ext uri="{FF2B5EF4-FFF2-40B4-BE49-F238E27FC236}">
                      <a16:creationId xmlns:a16="http://schemas.microsoft.com/office/drawing/2014/main" id="{DDF482C1-D394-4F1F-943B-1E9637E0D987}"/>
                    </a:ext>
                  </a:extLst>
                </p14:cNvPr>
                <p14:cNvContentPartPr/>
                <p14:nvPr/>
              </p14:nvContentPartPr>
              <p14:xfrm>
                <a:off x="4114061" y="881312"/>
                <a:ext cx="353520" cy="205200"/>
              </p14:xfrm>
            </p:contentPart>
          </mc:Choice>
          <mc:Fallback>
            <p:pic>
              <p:nvPicPr>
                <p:cNvPr id="167143" name="Freihand 167142">
                  <a:extLst>
                    <a:ext uri="{FF2B5EF4-FFF2-40B4-BE49-F238E27FC236}">
                      <a16:creationId xmlns:a16="http://schemas.microsoft.com/office/drawing/2014/main" id="{DDF482C1-D394-4F1F-943B-1E9637E0D98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109741" y="876992"/>
                  <a:ext cx="362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167148" name="Freihand 167147">
                  <a:extLst>
                    <a:ext uri="{FF2B5EF4-FFF2-40B4-BE49-F238E27FC236}">
                      <a16:creationId xmlns:a16="http://schemas.microsoft.com/office/drawing/2014/main" id="{F43ABCC4-D065-4EE6-BC7A-D84E9A6A8018}"/>
                    </a:ext>
                  </a:extLst>
                </p14:cNvPr>
                <p14:cNvContentPartPr/>
                <p14:nvPr/>
              </p14:nvContentPartPr>
              <p14:xfrm>
                <a:off x="4332581" y="910112"/>
                <a:ext cx="48600" cy="27360"/>
              </p14:xfrm>
            </p:contentPart>
          </mc:Choice>
          <mc:Fallback>
            <p:pic>
              <p:nvPicPr>
                <p:cNvPr id="167148" name="Freihand 167147">
                  <a:extLst>
                    <a:ext uri="{FF2B5EF4-FFF2-40B4-BE49-F238E27FC236}">
                      <a16:creationId xmlns:a16="http://schemas.microsoft.com/office/drawing/2014/main" id="{F43ABCC4-D065-4EE6-BC7A-D84E9A6A8018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328261" y="905792"/>
                  <a:ext cx="57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167166" name="Freihand 167165">
                  <a:extLst>
                    <a:ext uri="{FF2B5EF4-FFF2-40B4-BE49-F238E27FC236}">
                      <a16:creationId xmlns:a16="http://schemas.microsoft.com/office/drawing/2014/main" id="{B2A38CD8-34C5-481F-BD23-CC794F005912}"/>
                    </a:ext>
                  </a:extLst>
                </p14:cNvPr>
                <p14:cNvContentPartPr/>
                <p14:nvPr/>
              </p14:nvContentPartPr>
              <p14:xfrm>
                <a:off x="4500341" y="930992"/>
                <a:ext cx="72000" cy="85680"/>
              </p14:xfrm>
            </p:contentPart>
          </mc:Choice>
          <mc:Fallback>
            <p:pic>
              <p:nvPicPr>
                <p:cNvPr id="167166" name="Freihand 167165">
                  <a:extLst>
                    <a:ext uri="{FF2B5EF4-FFF2-40B4-BE49-F238E27FC236}">
                      <a16:creationId xmlns:a16="http://schemas.microsoft.com/office/drawing/2014/main" id="{B2A38CD8-34C5-481F-BD23-CC794F005912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496021" y="926672"/>
                  <a:ext cx="80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167168" name="Freihand 167167">
                  <a:extLst>
                    <a:ext uri="{FF2B5EF4-FFF2-40B4-BE49-F238E27FC236}">
                      <a16:creationId xmlns:a16="http://schemas.microsoft.com/office/drawing/2014/main" id="{47845614-2171-4752-9A99-085A41795CA8}"/>
                    </a:ext>
                  </a:extLst>
                </p14:cNvPr>
                <p14:cNvContentPartPr/>
                <p14:nvPr/>
              </p14:nvContentPartPr>
              <p14:xfrm>
                <a:off x="4592501" y="842072"/>
                <a:ext cx="158760" cy="172440"/>
              </p14:xfrm>
            </p:contentPart>
          </mc:Choice>
          <mc:Fallback>
            <p:pic>
              <p:nvPicPr>
                <p:cNvPr id="167168" name="Freihand 167167">
                  <a:extLst>
                    <a:ext uri="{FF2B5EF4-FFF2-40B4-BE49-F238E27FC236}">
                      <a16:creationId xmlns:a16="http://schemas.microsoft.com/office/drawing/2014/main" id="{47845614-2171-4752-9A99-085A41795CA8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588181" y="837752"/>
                  <a:ext cx="167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167174" name="Freihand 167173">
                  <a:extLst>
                    <a:ext uri="{FF2B5EF4-FFF2-40B4-BE49-F238E27FC236}">
                      <a16:creationId xmlns:a16="http://schemas.microsoft.com/office/drawing/2014/main" id="{328FAF80-606E-4102-A693-582F705EDA11}"/>
                    </a:ext>
                  </a:extLst>
                </p14:cNvPr>
                <p14:cNvContentPartPr/>
                <p14:nvPr/>
              </p14:nvContentPartPr>
              <p14:xfrm>
                <a:off x="4761341" y="798872"/>
                <a:ext cx="333000" cy="222120"/>
              </p14:xfrm>
            </p:contentPart>
          </mc:Choice>
          <mc:Fallback>
            <p:pic>
              <p:nvPicPr>
                <p:cNvPr id="167174" name="Freihand 167173">
                  <a:extLst>
                    <a:ext uri="{FF2B5EF4-FFF2-40B4-BE49-F238E27FC236}">
                      <a16:creationId xmlns:a16="http://schemas.microsoft.com/office/drawing/2014/main" id="{328FAF80-606E-4102-A693-582F705EDA11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757021" y="794552"/>
                  <a:ext cx="341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167193" name="Freihand 167192">
                  <a:extLst>
                    <a:ext uri="{FF2B5EF4-FFF2-40B4-BE49-F238E27FC236}">
                      <a16:creationId xmlns:a16="http://schemas.microsoft.com/office/drawing/2014/main" id="{2DE8008F-1802-423D-ACD7-1B02DCF98EB5}"/>
                    </a:ext>
                  </a:extLst>
                </p14:cNvPr>
                <p14:cNvContentPartPr/>
                <p14:nvPr/>
              </p14:nvContentPartPr>
              <p14:xfrm>
                <a:off x="5124941" y="896072"/>
                <a:ext cx="20880" cy="43560"/>
              </p14:xfrm>
            </p:contentPart>
          </mc:Choice>
          <mc:Fallback>
            <p:pic>
              <p:nvPicPr>
                <p:cNvPr id="167193" name="Freihand 167192">
                  <a:extLst>
                    <a:ext uri="{FF2B5EF4-FFF2-40B4-BE49-F238E27FC236}">
                      <a16:creationId xmlns:a16="http://schemas.microsoft.com/office/drawing/2014/main" id="{2DE8008F-1802-423D-ACD7-1B02DCF98EB5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5120621" y="891752"/>
                  <a:ext cx="29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67196" name="Freihand 167195">
                  <a:extLst>
                    <a:ext uri="{FF2B5EF4-FFF2-40B4-BE49-F238E27FC236}">
                      <a16:creationId xmlns:a16="http://schemas.microsoft.com/office/drawing/2014/main" id="{C3D01288-8E3C-40E0-8409-F7B494CCFD7E}"/>
                    </a:ext>
                  </a:extLst>
                </p14:cNvPr>
                <p14:cNvContentPartPr/>
                <p14:nvPr/>
              </p14:nvContentPartPr>
              <p14:xfrm>
                <a:off x="4142861" y="1187312"/>
                <a:ext cx="150480" cy="159840"/>
              </p14:xfrm>
            </p:contentPart>
          </mc:Choice>
          <mc:Fallback>
            <p:pic>
              <p:nvPicPr>
                <p:cNvPr id="167196" name="Freihand 167195">
                  <a:extLst>
                    <a:ext uri="{FF2B5EF4-FFF2-40B4-BE49-F238E27FC236}">
                      <a16:creationId xmlns:a16="http://schemas.microsoft.com/office/drawing/2014/main" id="{C3D01288-8E3C-40E0-8409-F7B494CCFD7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4138541" y="1182992"/>
                  <a:ext cx="159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67204" name="Freihand 167203">
                  <a:extLst>
                    <a:ext uri="{FF2B5EF4-FFF2-40B4-BE49-F238E27FC236}">
                      <a16:creationId xmlns:a16="http://schemas.microsoft.com/office/drawing/2014/main" id="{37265E12-3718-4DA6-A176-975549100A87}"/>
                    </a:ext>
                  </a:extLst>
                </p14:cNvPr>
                <p14:cNvContentPartPr/>
                <p14:nvPr/>
              </p14:nvContentPartPr>
              <p14:xfrm>
                <a:off x="4309901" y="1229432"/>
                <a:ext cx="129960" cy="77040"/>
              </p14:xfrm>
            </p:contentPart>
          </mc:Choice>
          <mc:Fallback>
            <p:pic>
              <p:nvPicPr>
                <p:cNvPr id="167204" name="Freihand 167203">
                  <a:extLst>
                    <a:ext uri="{FF2B5EF4-FFF2-40B4-BE49-F238E27FC236}">
                      <a16:creationId xmlns:a16="http://schemas.microsoft.com/office/drawing/2014/main" id="{37265E12-3718-4DA6-A176-975549100A8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4305581" y="1225112"/>
                  <a:ext cx="138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67209" name="Freihand 167208">
                  <a:extLst>
                    <a:ext uri="{FF2B5EF4-FFF2-40B4-BE49-F238E27FC236}">
                      <a16:creationId xmlns:a16="http://schemas.microsoft.com/office/drawing/2014/main" id="{33CFC266-046F-40F0-8B71-B3C90A3BE829}"/>
                    </a:ext>
                  </a:extLst>
                </p14:cNvPr>
                <p14:cNvContentPartPr/>
                <p14:nvPr/>
              </p14:nvContentPartPr>
              <p14:xfrm>
                <a:off x="4433021" y="1088672"/>
                <a:ext cx="139320" cy="193680"/>
              </p14:xfrm>
            </p:contentPart>
          </mc:Choice>
          <mc:Fallback>
            <p:pic>
              <p:nvPicPr>
                <p:cNvPr id="167209" name="Freihand 167208">
                  <a:extLst>
                    <a:ext uri="{FF2B5EF4-FFF2-40B4-BE49-F238E27FC236}">
                      <a16:creationId xmlns:a16="http://schemas.microsoft.com/office/drawing/2014/main" id="{33CFC266-046F-40F0-8B71-B3C90A3BE82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4428701" y="1084352"/>
                  <a:ext cx="147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67210" name="Freihand 167209">
                  <a:extLst>
                    <a:ext uri="{FF2B5EF4-FFF2-40B4-BE49-F238E27FC236}">
                      <a16:creationId xmlns:a16="http://schemas.microsoft.com/office/drawing/2014/main" id="{0409C357-A711-4EFC-907B-1AAD541FB400}"/>
                    </a:ext>
                  </a:extLst>
                </p14:cNvPr>
                <p14:cNvContentPartPr/>
                <p14:nvPr/>
              </p14:nvContentPartPr>
              <p14:xfrm>
                <a:off x="4602941" y="1075712"/>
                <a:ext cx="380520" cy="250200"/>
              </p14:xfrm>
            </p:contentPart>
          </mc:Choice>
          <mc:Fallback>
            <p:pic>
              <p:nvPicPr>
                <p:cNvPr id="167210" name="Freihand 167209">
                  <a:extLst>
                    <a:ext uri="{FF2B5EF4-FFF2-40B4-BE49-F238E27FC236}">
                      <a16:creationId xmlns:a16="http://schemas.microsoft.com/office/drawing/2014/main" id="{0409C357-A711-4EFC-907B-1AAD541FB400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4598621" y="1071392"/>
                  <a:ext cx="389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67211" name="Freihand 167210">
                  <a:extLst>
                    <a:ext uri="{FF2B5EF4-FFF2-40B4-BE49-F238E27FC236}">
                      <a16:creationId xmlns:a16="http://schemas.microsoft.com/office/drawing/2014/main" id="{3F5214CA-E78C-4672-9E3E-6CF517675E9B}"/>
                    </a:ext>
                  </a:extLst>
                </p14:cNvPr>
                <p14:cNvContentPartPr/>
                <p14:nvPr/>
              </p14:nvContentPartPr>
              <p14:xfrm>
                <a:off x="4990661" y="981392"/>
                <a:ext cx="30600" cy="133200"/>
              </p14:xfrm>
            </p:contentPart>
          </mc:Choice>
          <mc:Fallback>
            <p:pic>
              <p:nvPicPr>
                <p:cNvPr id="167211" name="Freihand 167210">
                  <a:extLst>
                    <a:ext uri="{FF2B5EF4-FFF2-40B4-BE49-F238E27FC236}">
                      <a16:creationId xmlns:a16="http://schemas.microsoft.com/office/drawing/2014/main" id="{3F5214CA-E78C-4672-9E3E-6CF517675E9B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4986341" y="977072"/>
                  <a:ext cx="39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67212" name="Freihand 167211">
                  <a:extLst>
                    <a:ext uri="{FF2B5EF4-FFF2-40B4-BE49-F238E27FC236}">
                      <a16:creationId xmlns:a16="http://schemas.microsoft.com/office/drawing/2014/main" id="{2FF5AFCA-3BA4-4687-89E9-D7EC5F8050B3}"/>
                    </a:ext>
                  </a:extLst>
                </p14:cNvPr>
                <p14:cNvContentPartPr/>
                <p14:nvPr/>
              </p14:nvContentPartPr>
              <p14:xfrm>
                <a:off x="5028821" y="1143752"/>
                <a:ext cx="17640" cy="34920"/>
              </p14:xfrm>
            </p:contentPart>
          </mc:Choice>
          <mc:Fallback>
            <p:pic>
              <p:nvPicPr>
                <p:cNvPr id="167212" name="Freihand 167211">
                  <a:extLst>
                    <a:ext uri="{FF2B5EF4-FFF2-40B4-BE49-F238E27FC236}">
                      <a16:creationId xmlns:a16="http://schemas.microsoft.com/office/drawing/2014/main" id="{2FF5AFCA-3BA4-4687-89E9-D7EC5F8050B3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024501" y="1139432"/>
                  <a:ext cx="26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67301" name="Freihand 167300">
                  <a:extLst>
                    <a:ext uri="{FF2B5EF4-FFF2-40B4-BE49-F238E27FC236}">
                      <a16:creationId xmlns:a16="http://schemas.microsoft.com/office/drawing/2014/main" id="{BF5AFD04-E939-44C3-9C8E-F02FCA757863}"/>
                    </a:ext>
                  </a:extLst>
                </p14:cNvPr>
                <p14:cNvContentPartPr/>
                <p14:nvPr/>
              </p14:nvContentPartPr>
              <p14:xfrm>
                <a:off x="5529941" y="1004792"/>
                <a:ext cx="23040" cy="559800"/>
              </p14:xfrm>
            </p:contentPart>
          </mc:Choice>
          <mc:Fallback>
            <p:pic>
              <p:nvPicPr>
                <p:cNvPr id="167301" name="Freihand 167300">
                  <a:extLst>
                    <a:ext uri="{FF2B5EF4-FFF2-40B4-BE49-F238E27FC236}">
                      <a16:creationId xmlns:a16="http://schemas.microsoft.com/office/drawing/2014/main" id="{BF5AFD04-E939-44C3-9C8E-F02FCA757863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5525621" y="1000472"/>
                  <a:ext cx="316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67302" name="Freihand 167301">
                  <a:extLst>
                    <a:ext uri="{FF2B5EF4-FFF2-40B4-BE49-F238E27FC236}">
                      <a16:creationId xmlns:a16="http://schemas.microsoft.com/office/drawing/2014/main" id="{3A2B563D-09A0-4792-AF8E-C6154015B4EC}"/>
                    </a:ext>
                  </a:extLst>
                </p14:cNvPr>
                <p14:cNvContentPartPr/>
                <p14:nvPr/>
              </p14:nvContentPartPr>
              <p14:xfrm>
                <a:off x="5472701" y="907952"/>
                <a:ext cx="429120" cy="646560"/>
              </p14:xfrm>
            </p:contentPart>
          </mc:Choice>
          <mc:Fallback>
            <p:pic>
              <p:nvPicPr>
                <p:cNvPr id="167302" name="Freihand 167301">
                  <a:extLst>
                    <a:ext uri="{FF2B5EF4-FFF2-40B4-BE49-F238E27FC236}">
                      <a16:creationId xmlns:a16="http://schemas.microsoft.com/office/drawing/2014/main" id="{3A2B563D-09A0-4792-AF8E-C6154015B4EC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468381" y="903632"/>
                  <a:ext cx="437760" cy="65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167304" name="Freihand 167303">
                <a:extLst>
                  <a:ext uri="{FF2B5EF4-FFF2-40B4-BE49-F238E27FC236}">
                    <a16:creationId xmlns:a16="http://schemas.microsoft.com/office/drawing/2014/main" id="{729E8714-4881-480E-B600-086341E46BB5}"/>
                  </a:ext>
                </a:extLst>
              </p14:cNvPr>
              <p14:cNvContentPartPr/>
              <p14:nvPr/>
            </p14:nvContentPartPr>
            <p14:xfrm>
              <a:off x="5128541" y="4977392"/>
              <a:ext cx="598680" cy="524160"/>
            </p14:xfrm>
          </p:contentPart>
        </mc:Choice>
        <mc:Fallback>
          <p:pic>
            <p:nvPicPr>
              <p:cNvPr id="167304" name="Freihand 167303">
                <a:extLst>
                  <a:ext uri="{FF2B5EF4-FFF2-40B4-BE49-F238E27FC236}">
                    <a16:creationId xmlns:a16="http://schemas.microsoft.com/office/drawing/2014/main" id="{729E8714-4881-480E-B600-086341E46BB5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5124221" y="4973072"/>
                <a:ext cx="60732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167305" name="Freihand 167304">
                <a:extLst>
                  <a:ext uri="{FF2B5EF4-FFF2-40B4-BE49-F238E27FC236}">
                    <a16:creationId xmlns:a16="http://schemas.microsoft.com/office/drawing/2014/main" id="{1F5F124F-F651-4A60-A8B7-FA446E6E46BF}"/>
                  </a:ext>
                </a:extLst>
              </p14:cNvPr>
              <p14:cNvContentPartPr/>
              <p14:nvPr/>
            </p14:nvContentPartPr>
            <p14:xfrm>
              <a:off x="3245741" y="4794152"/>
              <a:ext cx="2781000" cy="1063800"/>
            </p14:xfrm>
          </p:contentPart>
        </mc:Choice>
        <mc:Fallback>
          <p:pic>
            <p:nvPicPr>
              <p:cNvPr id="167305" name="Freihand 167304">
                <a:extLst>
                  <a:ext uri="{FF2B5EF4-FFF2-40B4-BE49-F238E27FC236}">
                    <a16:creationId xmlns:a16="http://schemas.microsoft.com/office/drawing/2014/main" id="{1F5F124F-F651-4A60-A8B7-FA446E6E46BF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3241421" y="4789832"/>
                <a:ext cx="2789640" cy="10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167306" name="Freihand 167305">
                <a:extLst>
                  <a:ext uri="{FF2B5EF4-FFF2-40B4-BE49-F238E27FC236}">
                    <a16:creationId xmlns:a16="http://schemas.microsoft.com/office/drawing/2014/main" id="{650D70FA-ADA4-4BBD-97E7-29F4BE57E9E0}"/>
                  </a:ext>
                </a:extLst>
              </p14:cNvPr>
              <p14:cNvContentPartPr/>
              <p14:nvPr/>
            </p14:nvContentPartPr>
            <p14:xfrm>
              <a:off x="4877261" y="4916912"/>
              <a:ext cx="2481480" cy="671400"/>
            </p14:xfrm>
          </p:contentPart>
        </mc:Choice>
        <mc:Fallback>
          <p:pic>
            <p:nvPicPr>
              <p:cNvPr id="167306" name="Freihand 167305">
                <a:extLst>
                  <a:ext uri="{FF2B5EF4-FFF2-40B4-BE49-F238E27FC236}">
                    <a16:creationId xmlns:a16="http://schemas.microsoft.com/office/drawing/2014/main" id="{650D70FA-ADA4-4BBD-97E7-29F4BE57E9E0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4872941" y="4912592"/>
                <a:ext cx="2490120" cy="68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308" name="Gruppieren 167307">
            <a:extLst>
              <a:ext uri="{FF2B5EF4-FFF2-40B4-BE49-F238E27FC236}">
                <a16:creationId xmlns:a16="http://schemas.microsoft.com/office/drawing/2014/main" id="{9D703BD0-60E3-4BD6-B781-60FB66C228B6}"/>
              </a:ext>
            </a:extLst>
          </p:cNvPr>
          <p:cNvGrpSpPr/>
          <p:nvPr/>
        </p:nvGrpSpPr>
        <p:grpSpPr>
          <a:xfrm>
            <a:off x="5446781" y="1856552"/>
            <a:ext cx="2087640" cy="841320"/>
            <a:chOff x="5446781" y="1856552"/>
            <a:chExt cx="2087640" cy="84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67221" name="Freihand 167220">
                  <a:extLst>
                    <a:ext uri="{FF2B5EF4-FFF2-40B4-BE49-F238E27FC236}">
                      <a16:creationId xmlns:a16="http://schemas.microsoft.com/office/drawing/2014/main" id="{0D4D07D4-75C1-46F5-B026-0D476D3A7FB6}"/>
                    </a:ext>
                  </a:extLst>
                </p14:cNvPr>
                <p14:cNvContentPartPr/>
                <p14:nvPr/>
              </p14:nvContentPartPr>
              <p14:xfrm>
                <a:off x="5446781" y="2609672"/>
                <a:ext cx="723600" cy="88200"/>
              </p14:xfrm>
            </p:contentPart>
          </mc:Choice>
          <mc:Fallback>
            <p:pic>
              <p:nvPicPr>
                <p:cNvPr id="167221" name="Freihand 167220">
                  <a:extLst>
                    <a:ext uri="{FF2B5EF4-FFF2-40B4-BE49-F238E27FC236}">
                      <a16:creationId xmlns:a16="http://schemas.microsoft.com/office/drawing/2014/main" id="{0D4D07D4-75C1-46F5-B026-0D476D3A7FB6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5442461" y="2605352"/>
                  <a:ext cx="732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67222" name="Freihand 167221">
                  <a:extLst>
                    <a:ext uri="{FF2B5EF4-FFF2-40B4-BE49-F238E27FC236}">
                      <a16:creationId xmlns:a16="http://schemas.microsoft.com/office/drawing/2014/main" id="{C217ED0F-D816-4957-8AE0-FCDC9D7B3BF9}"/>
                    </a:ext>
                  </a:extLst>
                </p14:cNvPr>
                <p14:cNvContentPartPr/>
                <p14:nvPr/>
              </p14:nvContentPartPr>
              <p14:xfrm>
                <a:off x="5653421" y="1970312"/>
                <a:ext cx="1599840" cy="477000"/>
              </p14:xfrm>
            </p:contentPart>
          </mc:Choice>
          <mc:Fallback>
            <p:pic>
              <p:nvPicPr>
                <p:cNvPr id="167222" name="Freihand 167221">
                  <a:extLst>
                    <a:ext uri="{FF2B5EF4-FFF2-40B4-BE49-F238E27FC236}">
                      <a16:creationId xmlns:a16="http://schemas.microsoft.com/office/drawing/2014/main" id="{C217ED0F-D816-4957-8AE0-FCDC9D7B3BF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5649101" y="1965992"/>
                  <a:ext cx="16084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67307" name="Freihand 167306">
                  <a:extLst>
                    <a:ext uri="{FF2B5EF4-FFF2-40B4-BE49-F238E27FC236}">
                      <a16:creationId xmlns:a16="http://schemas.microsoft.com/office/drawing/2014/main" id="{E2822F8D-12FA-4D4E-AB59-5C19CC8841C6}"/>
                    </a:ext>
                  </a:extLst>
                </p14:cNvPr>
                <p14:cNvContentPartPr/>
                <p14:nvPr/>
              </p14:nvContentPartPr>
              <p14:xfrm>
                <a:off x="5614181" y="1856552"/>
                <a:ext cx="1920240" cy="680760"/>
              </p14:xfrm>
            </p:contentPart>
          </mc:Choice>
          <mc:Fallback>
            <p:pic>
              <p:nvPicPr>
                <p:cNvPr id="167307" name="Freihand 167306">
                  <a:extLst>
                    <a:ext uri="{FF2B5EF4-FFF2-40B4-BE49-F238E27FC236}">
                      <a16:creationId xmlns:a16="http://schemas.microsoft.com/office/drawing/2014/main" id="{E2822F8D-12FA-4D4E-AB59-5C19CC8841C6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5609861" y="1852232"/>
                  <a:ext cx="1928880" cy="68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492559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en-US" sz="2000">
                <a:solidFill>
                  <a:prstClr val="black"/>
                </a:solidFill>
              </a:rPr>
              <a:t>Deutschland beträgt </a:t>
            </a:r>
            <a:r>
              <a:rPr lang="en-US" sz="2000" dirty="0">
                <a:solidFill>
                  <a:prstClr val="black"/>
                </a:solidFill>
              </a:rPr>
              <a:t>die </a:t>
            </a:r>
            <a:r>
              <a:rPr lang="en-US" sz="200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etwa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Damit muss gelten: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Das Einkommen Y wird auf den Konsum und das Sparen aufgeteilt (vgl. wieder die VGR und den Wirtschaftskreislauf!)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Interpretation: Von 1000 zusätzlichen Euro an Einkommen </a:t>
            </a:r>
            <a:r>
              <a:rPr lang="de-DE" sz="2000">
                <a:solidFill>
                  <a:prstClr val="black"/>
                </a:solidFill>
              </a:rPr>
              <a:t>werden 890 </a:t>
            </a:r>
            <a:r>
              <a:rPr lang="de-DE" sz="2000" dirty="0">
                <a:solidFill>
                  <a:prstClr val="black"/>
                </a:solidFill>
              </a:rPr>
              <a:t>Euro direkt für den Konsum wieder ausgegeben!! (Erste Ableitung der Konsumfunktion!)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Wie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marginale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Konsumquote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848FF72-0BCB-448A-AC86-89990105BA5A}"/>
                  </a:ext>
                </a:extLst>
              </p14:cNvPr>
              <p14:cNvContentPartPr/>
              <p14:nvPr/>
            </p14:nvContentPartPr>
            <p14:xfrm>
              <a:off x="3430219" y="966632"/>
              <a:ext cx="2418480" cy="164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848FF72-0BCB-448A-AC86-89990105BA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5899" y="962312"/>
                <a:ext cx="2427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15D148B-F3E2-492D-9117-400849574223}"/>
                  </a:ext>
                </a:extLst>
              </p14:cNvPr>
              <p14:cNvContentPartPr/>
              <p14:nvPr/>
            </p14:nvContentPartPr>
            <p14:xfrm>
              <a:off x="6492019" y="707072"/>
              <a:ext cx="214920" cy="1116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15D148B-F3E2-492D-9117-4008495742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7699" y="702752"/>
                <a:ext cx="2235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1650747-5177-46EE-BFD7-80093E69A34B}"/>
                  </a:ext>
                </a:extLst>
              </p14:cNvPr>
              <p14:cNvContentPartPr/>
              <p14:nvPr/>
            </p14:nvContentPartPr>
            <p14:xfrm>
              <a:off x="6684259" y="584312"/>
              <a:ext cx="7560" cy="334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1650747-5177-46EE-BFD7-80093E69A3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79939" y="579992"/>
                <a:ext cx="162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1183140A-5B3A-44BB-B222-6E6792832BF0}"/>
              </a:ext>
            </a:extLst>
          </p:cNvPr>
          <p:cNvGrpSpPr/>
          <p:nvPr/>
        </p:nvGrpSpPr>
        <p:grpSpPr>
          <a:xfrm>
            <a:off x="7032379" y="276872"/>
            <a:ext cx="4259880" cy="545760"/>
            <a:chOff x="7032379" y="276872"/>
            <a:chExt cx="4259880" cy="54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222DE70-81FE-4730-869E-160D0DC1AB15}"/>
                    </a:ext>
                  </a:extLst>
                </p14:cNvPr>
                <p14:cNvContentPartPr/>
                <p14:nvPr/>
              </p14:nvContentPartPr>
              <p14:xfrm>
                <a:off x="7032379" y="585392"/>
                <a:ext cx="159480" cy="166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222DE70-81FE-4730-869E-160D0DC1AB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28059" y="581072"/>
                  <a:ext cx="168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8634EF3-F209-46E9-A56C-3667F1F9A7F4}"/>
                    </a:ext>
                  </a:extLst>
                </p14:cNvPr>
                <p14:cNvContentPartPr/>
                <p14:nvPr/>
              </p14:nvContentPartPr>
              <p14:xfrm>
                <a:off x="7207339" y="664592"/>
                <a:ext cx="234360" cy="47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8634EF3-F209-46E9-A56C-3667F1F9A7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03019" y="660272"/>
                  <a:ext cx="243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3DFB181-CFA6-4A70-BDBB-8AF39D559D4F}"/>
                    </a:ext>
                  </a:extLst>
                </p14:cNvPr>
                <p14:cNvContentPartPr/>
                <p14:nvPr/>
              </p14:nvContentPartPr>
              <p14:xfrm>
                <a:off x="7325779" y="646232"/>
                <a:ext cx="150840" cy="51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3DFB181-CFA6-4A70-BDBB-8AF39D559D4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21459" y="641912"/>
                  <a:ext cx="159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22E9602-5FF7-4F02-9427-2CE70F35A133}"/>
                    </a:ext>
                  </a:extLst>
                </p14:cNvPr>
                <p14:cNvContentPartPr/>
                <p14:nvPr/>
              </p14:nvContentPartPr>
              <p14:xfrm>
                <a:off x="7693699" y="612752"/>
                <a:ext cx="104760" cy="107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22E9602-5FF7-4F02-9427-2CE70F35A1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89379" y="608432"/>
                  <a:ext cx="113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78E843D-3BC3-4050-B090-0A59CDF25A3F}"/>
                    </a:ext>
                  </a:extLst>
                </p14:cNvPr>
                <p14:cNvContentPartPr/>
                <p14:nvPr/>
              </p14:nvContentPartPr>
              <p14:xfrm>
                <a:off x="7925539" y="634352"/>
                <a:ext cx="360" cy="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78E843D-3BC3-4050-B090-0A59CDF25A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21219" y="6300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6E2CE4B-3F21-4470-9160-D08353D9DF85}"/>
                    </a:ext>
                  </a:extLst>
                </p14:cNvPr>
                <p14:cNvContentPartPr/>
                <p14:nvPr/>
              </p14:nvContentPartPr>
              <p14:xfrm>
                <a:off x="7863259" y="611312"/>
                <a:ext cx="438480" cy="94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6E2CE4B-3F21-4470-9160-D08353D9DF8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58939" y="606992"/>
                  <a:ext cx="447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DABFD1D-2499-4E3F-A4FA-C7D6C5498D8D}"/>
                    </a:ext>
                  </a:extLst>
                </p14:cNvPr>
                <p14:cNvContentPartPr/>
                <p14:nvPr/>
              </p14:nvContentPartPr>
              <p14:xfrm>
                <a:off x="8338819" y="577112"/>
                <a:ext cx="162360" cy="96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DABFD1D-2499-4E3F-A4FA-C7D6C5498D8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34499" y="572792"/>
                  <a:ext cx="171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5645883-D123-44F0-B1EB-D5C553A4E65F}"/>
                    </a:ext>
                  </a:extLst>
                </p14:cNvPr>
                <p14:cNvContentPartPr/>
                <p14:nvPr/>
              </p14:nvContentPartPr>
              <p14:xfrm>
                <a:off x="8546899" y="543992"/>
                <a:ext cx="133200" cy="119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5645883-D123-44F0-B1EB-D5C553A4E6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42579" y="539672"/>
                  <a:ext cx="141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990B3C6-AB02-42E3-A9C9-9A4D52F8CEBD}"/>
                    </a:ext>
                  </a:extLst>
                </p14:cNvPr>
                <p14:cNvContentPartPr/>
                <p14:nvPr/>
              </p14:nvContentPartPr>
              <p14:xfrm>
                <a:off x="8588299" y="591152"/>
                <a:ext cx="70560" cy="11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990B3C6-AB02-42E3-A9C9-9A4D52F8CE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83979" y="586832"/>
                  <a:ext cx="79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4D4D158-568E-4093-800D-3693BA8BAF76}"/>
                    </a:ext>
                  </a:extLst>
                </p14:cNvPr>
                <p14:cNvContentPartPr/>
                <p14:nvPr/>
              </p14:nvContentPartPr>
              <p14:xfrm>
                <a:off x="8734099" y="413672"/>
                <a:ext cx="276840" cy="207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4D4D158-568E-4093-800D-3693BA8BAF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29779" y="409352"/>
                  <a:ext cx="285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DE0E5B8-7BE1-483B-81A1-E34FB5A1A24D}"/>
                    </a:ext>
                  </a:extLst>
                </p14:cNvPr>
                <p14:cNvContentPartPr/>
                <p14:nvPr/>
              </p14:nvContentPartPr>
              <p14:xfrm>
                <a:off x="8891419" y="356072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DE0E5B8-7BE1-483B-81A1-E34FB5A1A2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87099" y="3517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50A49A0-4ECA-40D6-8A2B-2F3F8D26FD68}"/>
                    </a:ext>
                  </a:extLst>
                </p14:cNvPr>
                <p14:cNvContentPartPr/>
                <p14:nvPr/>
              </p14:nvContentPartPr>
              <p14:xfrm>
                <a:off x="9391099" y="399272"/>
                <a:ext cx="187200" cy="188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50A49A0-4ECA-40D6-8A2B-2F3F8D26FD6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86779" y="394952"/>
                  <a:ext cx="195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3CDCDF9-450D-4DB5-AB66-556DD1B88306}"/>
                    </a:ext>
                  </a:extLst>
                </p14:cNvPr>
                <p14:cNvContentPartPr/>
                <p14:nvPr/>
              </p14:nvContentPartPr>
              <p14:xfrm>
                <a:off x="9613219" y="500432"/>
                <a:ext cx="100440" cy="158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3CDCDF9-450D-4DB5-AB66-556DD1B883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08899" y="496112"/>
                  <a:ext cx="109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41F9834-5345-4CA2-B669-93CD0BEAC356}"/>
                    </a:ext>
                  </a:extLst>
                </p14:cNvPr>
                <p14:cNvContentPartPr/>
                <p14:nvPr/>
              </p14:nvContentPartPr>
              <p14:xfrm>
                <a:off x="9342859" y="382712"/>
                <a:ext cx="224640" cy="325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41F9834-5345-4CA2-B669-93CD0BEAC3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38539" y="378392"/>
                  <a:ext cx="233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FF2360C-5AC1-45E2-9B77-125B01CF5F8B}"/>
                    </a:ext>
                  </a:extLst>
                </p14:cNvPr>
                <p14:cNvContentPartPr/>
                <p14:nvPr/>
              </p14:nvContentPartPr>
              <p14:xfrm>
                <a:off x="9856939" y="468752"/>
                <a:ext cx="197640" cy="28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FF2360C-5AC1-45E2-9B77-125B01CF5F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52619" y="464432"/>
                  <a:ext cx="20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F8D1868-BB59-41AA-AB6F-5B7604FE1AAC}"/>
                    </a:ext>
                  </a:extLst>
                </p14:cNvPr>
                <p14:cNvContentPartPr/>
                <p14:nvPr/>
              </p14:nvContentPartPr>
              <p14:xfrm>
                <a:off x="10054219" y="394952"/>
                <a:ext cx="108360" cy="135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F8D1868-BB59-41AA-AB6F-5B7604FE1A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49899" y="390632"/>
                  <a:ext cx="117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23A134B-C101-4967-B82A-8257EFF8D2F1}"/>
                    </a:ext>
                  </a:extLst>
                </p14:cNvPr>
                <p14:cNvContentPartPr/>
                <p14:nvPr/>
              </p14:nvContentPartPr>
              <p14:xfrm>
                <a:off x="10370659" y="328712"/>
                <a:ext cx="230400" cy="185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23A134B-C101-4967-B82A-8257EFF8D2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66339" y="324392"/>
                  <a:ext cx="239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6F5EA73-DF00-4B44-AFC4-84FE8C97B1EF}"/>
                    </a:ext>
                  </a:extLst>
                </p14:cNvPr>
                <p14:cNvContentPartPr/>
                <p14:nvPr/>
              </p14:nvContentPartPr>
              <p14:xfrm>
                <a:off x="10601779" y="328712"/>
                <a:ext cx="95040" cy="199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6F5EA73-DF00-4B44-AFC4-84FE8C97B1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97459" y="324392"/>
                  <a:ext cx="103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6A1829A-428D-4E7F-99B0-7F92D945F866}"/>
                    </a:ext>
                  </a:extLst>
                </p14:cNvPr>
                <p14:cNvContentPartPr/>
                <p14:nvPr/>
              </p14:nvContentPartPr>
              <p14:xfrm>
                <a:off x="10852699" y="356792"/>
                <a:ext cx="96840" cy="135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6A1829A-428D-4E7F-99B0-7F92D945F8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48379" y="352472"/>
                  <a:ext cx="105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7F631C6-4FF0-4432-AB87-096720B2EAFD}"/>
                    </a:ext>
                  </a:extLst>
                </p14:cNvPr>
                <p14:cNvContentPartPr/>
                <p14:nvPr/>
              </p14:nvContentPartPr>
              <p14:xfrm>
                <a:off x="10786819" y="276872"/>
                <a:ext cx="113400" cy="96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7F631C6-4FF0-4432-AB87-096720B2EA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82499" y="272552"/>
                  <a:ext cx="122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81AED1B-1D6B-4251-A416-67ED7D519D3B}"/>
                    </a:ext>
                  </a:extLst>
                </p14:cNvPr>
                <p14:cNvContentPartPr/>
                <p14:nvPr/>
              </p14:nvContentPartPr>
              <p14:xfrm>
                <a:off x="10905979" y="398912"/>
                <a:ext cx="102960" cy="118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81AED1B-1D6B-4251-A416-67ED7D519D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01659" y="394592"/>
                  <a:ext cx="111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0AF7B16-E512-4FA3-8E59-9C5FE516CEFB}"/>
                    </a:ext>
                  </a:extLst>
                </p14:cNvPr>
                <p14:cNvContentPartPr/>
                <p14:nvPr/>
              </p14:nvContentPartPr>
              <p14:xfrm>
                <a:off x="9365179" y="822272"/>
                <a:ext cx="33120" cy="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0AF7B16-E512-4FA3-8E59-9C5FE516CE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60859" y="817952"/>
                  <a:ext cx="417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E7E9E1D-CE2F-416D-AD49-95B13D1C8D12}"/>
                    </a:ext>
                  </a:extLst>
                </p14:cNvPr>
                <p14:cNvContentPartPr/>
                <p14:nvPr/>
              </p14:nvContentPartPr>
              <p14:xfrm>
                <a:off x="9251419" y="618872"/>
                <a:ext cx="2040840" cy="202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E7E9E1D-CE2F-416D-AD49-95B13D1C8D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47099" y="614552"/>
                  <a:ext cx="20494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12D6AB9-C27F-4E03-BC6F-C98F21D6104A}"/>
              </a:ext>
            </a:extLst>
          </p:cNvPr>
          <p:cNvGrpSpPr/>
          <p:nvPr/>
        </p:nvGrpSpPr>
        <p:grpSpPr>
          <a:xfrm>
            <a:off x="6183859" y="1157432"/>
            <a:ext cx="1090440" cy="850680"/>
            <a:chOff x="6183859" y="1157432"/>
            <a:chExt cx="1090440" cy="85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2CE93ED-093D-4494-A5F0-6AA9EE3CB760}"/>
                    </a:ext>
                  </a:extLst>
                </p14:cNvPr>
                <p14:cNvContentPartPr/>
                <p14:nvPr/>
              </p14:nvContentPartPr>
              <p14:xfrm>
                <a:off x="6183859" y="1551992"/>
                <a:ext cx="112320" cy="92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2CE93ED-093D-4494-A5F0-6AA9EE3CB7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79539" y="1547672"/>
                  <a:ext cx="120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92C7CA-4D00-4982-B594-A7FF3012743B}"/>
                    </a:ext>
                  </a:extLst>
                </p14:cNvPr>
                <p14:cNvContentPartPr/>
                <p14:nvPr/>
              </p14:nvContentPartPr>
              <p14:xfrm>
                <a:off x="6273499" y="1573232"/>
                <a:ext cx="73800" cy="234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92C7CA-4D00-4982-B594-A7FF301274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69179" y="1568912"/>
                  <a:ext cx="82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EAD6CD1-44AC-41A7-82F2-4BC63FCCDCEB}"/>
                    </a:ext>
                  </a:extLst>
                </p14:cNvPr>
                <p14:cNvContentPartPr/>
                <p14:nvPr/>
              </p14:nvContentPartPr>
              <p14:xfrm>
                <a:off x="6529819" y="1381712"/>
                <a:ext cx="295200" cy="210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EAD6CD1-44AC-41A7-82F2-4BC63FCCDC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25499" y="1377392"/>
                  <a:ext cx="303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0FFB8DB-9BA8-4B1D-A1DB-4811DE034832}"/>
                    </a:ext>
                  </a:extLst>
                </p14:cNvPr>
                <p14:cNvContentPartPr/>
                <p14:nvPr/>
              </p14:nvContentPartPr>
              <p14:xfrm>
                <a:off x="6771739" y="1293872"/>
                <a:ext cx="126720" cy="117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0FFB8DB-9BA8-4B1D-A1DB-4811DE0348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67419" y="1289552"/>
                  <a:ext cx="135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91F8152-F175-4272-A32F-C3DBC45A3E7B}"/>
                    </a:ext>
                  </a:extLst>
                </p14:cNvPr>
                <p14:cNvContentPartPr/>
                <p14:nvPr/>
              </p14:nvContentPartPr>
              <p14:xfrm>
                <a:off x="7067659" y="1157432"/>
                <a:ext cx="153360" cy="126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91F8152-F175-4272-A32F-C3DBC45A3E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63339" y="1153112"/>
                  <a:ext cx="162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59887CC-055C-468C-8B5A-2671D99DE87A}"/>
                    </a:ext>
                  </a:extLst>
                </p14:cNvPr>
                <p14:cNvContentPartPr/>
                <p14:nvPr/>
              </p14:nvContentPartPr>
              <p14:xfrm>
                <a:off x="6571939" y="1707152"/>
                <a:ext cx="285480" cy="125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59887CC-055C-468C-8B5A-2671D99DE8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67619" y="1702832"/>
                  <a:ext cx="294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C25E792-FAC3-455B-9616-B25A9CAFF1D6}"/>
                    </a:ext>
                  </a:extLst>
                </p14:cNvPr>
                <p14:cNvContentPartPr/>
                <p14:nvPr/>
              </p14:nvContentPartPr>
              <p14:xfrm>
                <a:off x="6852739" y="1774472"/>
                <a:ext cx="104400" cy="233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C25E792-FAC3-455B-9616-B25A9CAFF1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48419" y="1770152"/>
                  <a:ext cx="113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F46A177-45CA-4D9C-8625-3E4DA2C8D05B}"/>
                    </a:ext>
                  </a:extLst>
                </p14:cNvPr>
                <p14:cNvContentPartPr/>
                <p14:nvPr/>
              </p14:nvContentPartPr>
              <p14:xfrm>
                <a:off x="7142539" y="1783472"/>
                <a:ext cx="131760" cy="211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F46A177-45CA-4D9C-8625-3E4DA2C8D05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38219" y="1779152"/>
                  <a:ext cx="14040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BECFAF05-875A-4E9B-A542-89522411C22B}"/>
              </a:ext>
            </a:extLst>
          </p:cNvPr>
          <p:cNvGrpSpPr/>
          <p:nvPr/>
        </p:nvGrpSpPr>
        <p:grpSpPr>
          <a:xfrm>
            <a:off x="7724299" y="1431032"/>
            <a:ext cx="346680" cy="189000"/>
            <a:chOff x="7724299" y="1431032"/>
            <a:chExt cx="34668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BE2FDE5-21C3-40F0-9BAD-5CC2C3354602}"/>
                    </a:ext>
                  </a:extLst>
                </p14:cNvPr>
                <p14:cNvContentPartPr/>
                <p14:nvPr/>
              </p14:nvContentPartPr>
              <p14:xfrm>
                <a:off x="7744099" y="1485752"/>
                <a:ext cx="132840" cy="4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BE2FDE5-21C3-40F0-9BAD-5CC2C335460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39779" y="1481432"/>
                  <a:ext cx="141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60DEBCD-70AE-4BBF-80F5-A6BE49E0F6CE}"/>
                    </a:ext>
                  </a:extLst>
                </p14:cNvPr>
                <p14:cNvContentPartPr/>
                <p14:nvPr/>
              </p14:nvContentPartPr>
              <p14:xfrm>
                <a:off x="7724299" y="1532192"/>
                <a:ext cx="158400" cy="24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60DEBCD-70AE-4BBF-80F5-A6BE49E0F6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19979" y="1527872"/>
                  <a:ext cx="167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137F4BB-D867-42A0-AB6E-52188A28A781}"/>
                    </a:ext>
                  </a:extLst>
                </p14:cNvPr>
                <p14:cNvContentPartPr/>
                <p14:nvPr/>
              </p14:nvContentPartPr>
              <p14:xfrm>
                <a:off x="7948579" y="1431032"/>
                <a:ext cx="122400" cy="189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137F4BB-D867-42A0-AB6E-52188A28A7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44259" y="1426712"/>
                  <a:ext cx="1310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D0A99F6-AD01-4439-9E6F-8451ACAA1F77}"/>
              </a:ext>
            </a:extLst>
          </p:cNvPr>
          <p:cNvGrpSpPr/>
          <p:nvPr/>
        </p:nvGrpSpPr>
        <p:grpSpPr>
          <a:xfrm>
            <a:off x="8560579" y="1346792"/>
            <a:ext cx="1271520" cy="296280"/>
            <a:chOff x="8560579" y="1346792"/>
            <a:chExt cx="127152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3B80A8E-440A-43BD-86DC-21CA7F7EB22A}"/>
                    </a:ext>
                  </a:extLst>
                </p14:cNvPr>
                <p14:cNvContentPartPr/>
                <p14:nvPr/>
              </p14:nvContentPartPr>
              <p14:xfrm>
                <a:off x="8560579" y="1448312"/>
                <a:ext cx="96840" cy="123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3B80A8E-440A-43BD-86DC-21CA7F7EB2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56259" y="1443992"/>
                  <a:ext cx="105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0B4861B-3658-48B4-AC12-43FC16F2BD4B}"/>
                    </a:ext>
                  </a:extLst>
                </p14:cNvPr>
                <p14:cNvContentPartPr/>
                <p14:nvPr/>
              </p14:nvContentPartPr>
              <p14:xfrm>
                <a:off x="8689099" y="1514552"/>
                <a:ext cx="99000" cy="128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0B4861B-3658-48B4-AC12-43FC16F2BD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84779" y="1510232"/>
                  <a:ext cx="107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354982B-E053-42BA-B315-22DFD5F6D142}"/>
                    </a:ext>
                  </a:extLst>
                </p14:cNvPr>
                <p14:cNvContentPartPr/>
                <p14:nvPr/>
              </p14:nvContentPartPr>
              <p14:xfrm>
                <a:off x="8960899" y="1441112"/>
                <a:ext cx="7560" cy="122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354982B-E053-42BA-B315-22DFD5F6D1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56579" y="1436792"/>
                  <a:ext cx="16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52ECBA6-5040-4CC9-930F-4E10EB6E54AD}"/>
                    </a:ext>
                  </a:extLst>
                </p14:cNvPr>
                <p14:cNvContentPartPr/>
                <p14:nvPr/>
              </p14:nvContentPartPr>
              <p14:xfrm>
                <a:off x="8915899" y="1485752"/>
                <a:ext cx="136800" cy="5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52ECBA6-5040-4CC9-930F-4E10EB6E54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11579" y="1481432"/>
                  <a:ext cx="145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A5A456F-AB38-47CF-8ECF-330254ADBBC3}"/>
                    </a:ext>
                  </a:extLst>
                </p14:cNvPr>
                <p14:cNvContentPartPr/>
                <p14:nvPr/>
              </p14:nvContentPartPr>
              <p14:xfrm>
                <a:off x="9085099" y="1417352"/>
                <a:ext cx="96480" cy="115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A5A456F-AB38-47CF-8ECF-330254ADBB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80779" y="1413032"/>
                  <a:ext cx="105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297DFA6-07FE-4989-B362-AC0D0BF509D4}"/>
                    </a:ext>
                  </a:extLst>
                </p14:cNvPr>
                <p14:cNvContentPartPr/>
                <p14:nvPr/>
              </p14:nvContentPartPr>
              <p14:xfrm>
                <a:off x="9198859" y="1486112"/>
                <a:ext cx="89280" cy="133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297DFA6-07FE-4989-B362-AC0D0BF509D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94539" y="1481792"/>
                  <a:ext cx="97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31CC99-9BBC-4766-B227-EF23809DC8C9}"/>
                    </a:ext>
                  </a:extLst>
                </p14:cNvPr>
                <p14:cNvContentPartPr/>
                <p14:nvPr/>
              </p14:nvContentPartPr>
              <p14:xfrm>
                <a:off x="9383179" y="1433912"/>
                <a:ext cx="146880" cy="43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31CC99-9BBC-4766-B227-EF23809DC8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78859" y="1429592"/>
                  <a:ext cx="155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C4B9A3B-B62A-456B-860C-739FAE33F102}"/>
                    </a:ext>
                  </a:extLst>
                </p14:cNvPr>
                <p14:cNvContentPartPr/>
                <p14:nvPr/>
              </p14:nvContentPartPr>
              <p14:xfrm>
                <a:off x="9651379" y="1346792"/>
                <a:ext cx="180720" cy="174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C4B9A3B-B62A-456B-860C-739FAE33F1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47059" y="1342472"/>
                  <a:ext cx="18936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4E22ADE2-EAA7-4FFF-BD13-7CCAA59CE9EA}"/>
              </a:ext>
            </a:extLst>
          </p:cNvPr>
          <p:cNvGrpSpPr/>
          <p:nvPr/>
        </p:nvGrpSpPr>
        <p:grpSpPr>
          <a:xfrm>
            <a:off x="8484619" y="1946552"/>
            <a:ext cx="399600" cy="171360"/>
            <a:chOff x="8484619" y="1946552"/>
            <a:chExt cx="39960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0B3E449-D174-4792-B018-BE88B716656D}"/>
                    </a:ext>
                  </a:extLst>
                </p14:cNvPr>
                <p14:cNvContentPartPr/>
                <p14:nvPr/>
              </p14:nvContentPartPr>
              <p14:xfrm>
                <a:off x="8506579" y="2004872"/>
                <a:ext cx="240840" cy="28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0B3E449-D174-4792-B018-BE88B71665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02259" y="2000552"/>
                  <a:ext cx="249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4A42C4B-B53C-4377-ACB6-384776C5F1AF}"/>
                    </a:ext>
                  </a:extLst>
                </p14:cNvPr>
                <p14:cNvContentPartPr/>
                <p14:nvPr/>
              </p14:nvContentPartPr>
              <p14:xfrm>
                <a:off x="8484619" y="2060312"/>
                <a:ext cx="249120" cy="19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4A42C4B-B53C-4377-ACB6-384776C5F1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80299" y="2055992"/>
                  <a:ext cx="257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B4CC2B7-9AC7-4518-975D-113238080DAA}"/>
                    </a:ext>
                  </a:extLst>
                </p14:cNvPr>
                <p14:cNvContentPartPr/>
                <p14:nvPr/>
              </p14:nvContentPartPr>
              <p14:xfrm>
                <a:off x="8732659" y="1946552"/>
                <a:ext cx="151560" cy="171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B4CC2B7-9AC7-4518-975D-113238080D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28339" y="1942232"/>
                  <a:ext cx="1602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0004CBD6-177B-4861-811A-2F44172E4BDC}"/>
              </a:ext>
            </a:extLst>
          </p:cNvPr>
          <p:cNvGrpSpPr/>
          <p:nvPr/>
        </p:nvGrpSpPr>
        <p:grpSpPr>
          <a:xfrm>
            <a:off x="9171499" y="1761872"/>
            <a:ext cx="1308600" cy="373680"/>
            <a:chOff x="9171499" y="1761872"/>
            <a:chExt cx="130860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46ED6D8-3A93-4B78-B82F-BB843F0C372C}"/>
                    </a:ext>
                  </a:extLst>
                </p14:cNvPr>
                <p14:cNvContentPartPr/>
                <p14:nvPr/>
              </p14:nvContentPartPr>
              <p14:xfrm>
                <a:off x="9171499" y="1886072"/>
                <a:ext cx="149400" cy="167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46ED6D8-3A93-4B78-B82F-BB843F0C37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67179" y="1881752"/>
                  <a:ext cx="158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AF86C2C-1BC5-48AA-AB47-C12E6BA40902}"/>
                    </a:ext>
                  </a:extLst>
                </p14:cNvPr>
                <p14:cNvContentPartPr/>
                <p14:nvPr/>
              </p14:nvContentPartPr>
              <p14:xfrm>
                <a:off x="9365179" y="2005232"/>
                <a:ext cx="96120" cy="40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AF86C2C-1BC5-48AA-AB47-C12E6BA409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60859" y="2000912"/>
                  <a:ext cx="104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D565BC8-2E79-418B-9656-AABFAC6B65A1}"/>
                    </a:ext>
                  </a:extLst>
                </p14:cNvPr>
                <p14:cNvContentPartPr/>
                <p14:nvPr/>
              </p14:nvContentPartPr>
              <p14:xfrm>
                <a:off x="9442219" y="2003432"/>
                <a:ext cx="40680" cy="132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D565BC8-2E79-418B-9656-AABFAC6B65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37899" y="1999112"/>
                  <a:ext cx="49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A396BAE-4148-4D32-8803-5A71DCC723C2}"/>
                    </a:ext>
                  </a:extLst>
                </p14:cNvPr>
                <p14:cNvContentPartPr/>
                <p14:nvPr/>
              </p14:nvContentPartPr>
              <p14:xfrm>
                <a:off x="9630859" y="1922072"/>
                <a:ext cx="177120" cy="8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A396BAE-4148-4D32-8803-5A71DCC723C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26539" y="1917752"/>
                  <a:ext cx="185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6D17EAF-EA0F-4A65-A193-A31F43FF3F56}"/>
                    </a:ext>
                  </a:extLst>
                </p14:cNvPr>
                <p14:cNvContentPartPr/>
                <p14:nvPr/>
              </p14:nvContentPartPr>
              <p14:xfrm>
                <a:off x="9658219" y="1960952"/>
                <a:ext cx="178920" cy="180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6D17EAF-EA0F-4A65-A193-A31F43FF3F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53899" y="1956632"/>
                  <a:ext cx="187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FCBE09D-49D1-43BD-9AF2-1ABF6B60E941}"/>
                    </a:ext>
                  </a:extLst>
                </p14:cNvPr>
                <p14:cNvContentPartPr/>
                <p14:nvPr/>
              </p14:nvContentPartPr>
              <p14:xfrm>
                <a:off x="9933619" y="1829192"/>
                <a:ext cx="125640" cy="125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FCBE09D-49D1-43BD-9AF2-1ABF6B60E9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29299" y="1824872"/>
                  <a:ext cx="134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02A48E0-233A-45E1-9221-F3D5FB911E74}"/>
                    </a:ext>
                  </a:extLst>
                </p14:cNvPr>
                <p14:cNvContentPartPr/>
                <p14:nvPr/>
              </p14:nvContentPartPr>
              <p14:xfrm>
                <a:off x="10048459" y="1906592"/>
                <a:ext cx="36360" cy="131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02A48E0-233A-45E1-9221-F3D5FB911E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44139" y="1902272"/>
                  <a:ext cx="45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AEC7506-3493-4DD9-BD3A-F342C7B03A93}"/>
                    </a:ext>
                  </a:extLst>
                </p14:cNvPr>
                <p14:cNvContentPartPr/>
                <p14:nvPr/>
              </p14:nvContentPartPr>
              <p14:xfrm>
                <a:off x="10142419" y="1792832"/>
                <a:ext cx="135720" cy="203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AEC7506-3493-4DD9-BD3A-F342C7B03A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38099" y="1788512"/>
                  <a:ext cx="144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1E0EB43-5956-44FE-B906-8D31D1FB067D}"/>
                    </a:ext>
                  </a:extLst>
                </p14:cNvPr>
                <p14:cNvContentPartPr/>
                <p14:nvPr/>
              </p14:nvContentPartPr>
              <p14:xfrm>
                <a:off x="10318099" y="1761872"/>
                <a:ext cx="162000" cy="199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1E0EB43-5956-44FE-B906-8D31D1FB067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13779" y="1757552"/>
                  <a:ext cx="17064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4F4D7DD2-705D-4EE4-ABC6-5EF175D6A0C9}"/>
                  </a:ext>
                </a:extLst>
              </p14:cNvPr>
              <p14:cNvContentPartPr/>
              <p14:nvPr/>
            </p14:nvContentPartPr>
            <p14:xfrm>
              <a:off x="1931179" y="4820432"/>
              <a:ext cx="2653200" cy="1191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4F4D7DD2-705D-4EE4-ABC6-5EF175D6A0C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26859" y="4816112"/>
                <a:ext cx="26618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1B5DE2C-D43D-44A8-988E-A8C2EB8C26A2}"/>
                  </a:ext>
                </a:extLst>
              </p14:cNvPr>
              <p14:cNvContentPartPr/>
              <p14:nvPr/>
            </p14:nvContentPartPr>
            <p14:xfrm>
              <a:off x="6766699" y="4845632"/>
              <a:ext cx="1920240" cy="70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1B5DE2C-D43D-44A8-988E-A8C2EB8C26A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762379" y="4841312"/>
                <a:ext cx="1928880" cy="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7783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Autonomer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59530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915242" y="549060"/>
            <a:ext cx="150246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585149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+ 0,890€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Ersparnis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von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768A833-7545-4F27-9AFF-04E8AD3ACB67}"/>
                  </a:ext>
                </a:extLst>
              </p14:cNvPr>
              <p14:cNvContentPartPr/>
              <p14:nvPr/>
            </p14:nvContentPartPr>
            <p14:xfrm>
              <a:off x="3323501" y="3451352"/>
              <a:ext cx="369000" cy="58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768A833-7545-4F27-9AFF-04E8AD3ACB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9181" y="3447032"/>
                <a:ext cx="377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5DAA0D6-DD3E-46A5-97FA-8F91021EC715}"/>
                  </a:ext>
                </a:extLst>
              </p14:cNvPr>
              <p14:cNvContentPartPr/>
              <p14:nvPr/>
            </p14:nvContentPartPr>
            <p14:xfrm>
              <a:off x="1821941" y="4281512"/>
              <a:ext cx="938160" cy="1659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5DAA0D6-DD3E-46A5-97FA-8F91021EC7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7621" y="4277192"/>
                <a:ext cx="9468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F580B72-8282-443A-8EC0-7E82AF91385E}"/>
                  </a:ext>
                </a:extLst>
              </p14:cNvPr>
              <p14:cNvContentPartPr/>
              <p14:nvPr/>
            </p14:nvContentPartPr>
            <p14:xfrm>
              <a:off x="8589581" y="872672"/>
              <a:ext cx="1195200" cy="78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F580B72-8282-443A-8EC0-7E82AF9138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5261" y="868352"/>
                <a:ext cx="120384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2C0DEB20-69DE-41DA-AC2D-8B7F7D586742}"/>
              </a:ext>
            </a:extLst>
          </p:cNvPr>
          <p:cNvGrpSpPr/>
          <p:nvPr/>
        </p:nvGrpSpPr>
        <p:grpSpPr>
          <a:xfrm>
            <a:off x="7360541" y="1084712"/>
            <a:ext cx="1512720" cy="304560"/>
            <a:chOff x="7360541" y="1084712"/>
            <a:chExt cx="151272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9E9281D-6F46-4943-8506-E77247D517AB}"/>
                    </a:ext>
                  </a:extLst>
                </p14:cNvPr>
                <p14:cNvContentPartPr/>
                <p14:nvPr/>
              </p14:nvContentPartPr>
              <p14:xfrm>
                <a:off x="7492301" y="1249232"/>
                <a:ext cx="234360" cy="11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9E9281D-6F46-4943-8506-E77247D517A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87981" y="1244912"/>
                  <a:ext cx="243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A2BA40A-509B-4423-A5B5-DFB8DD0BE908}"/>
                    </a:ext>
                  </a:extLst>
                </p14:cNvPr>
                <p14:cNvContentPartPr/>
                <p14:nvPr/>
              </p14:nvContentPartPr>
              <p14:xfrm>
                <a:off x="7360541" y="1155992"/>
                <a:ext cx="218520" cy="233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A2BA40A-509B-4423-A5B5-DFB8DD0BE90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56221" y="1151672"/>
                  <a:ext cx="227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86E4E75-FF54-46AD-86CB-3C89564EE57D}"/>
                    </a:ext>
                  </a:extLst>
                </p14:cNvPr>
                <p14:cNvContentPartPr/>
                <p14:nvPr/>
              </p14:nvContentPartPr>
              <p14:xfrm>
                <a:off x="7946261" y="1084712"/>
                <a:ext cx="190080" cy="250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86E4E75-FF54-46AD-86CB-3C89564EE57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41941" y="1080392"/>
                  <a:ext cx="198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41F126C-F3A5-4587-A768-D10C07CB513D}"/>
                    </a:ext>
                  </a:extLst>
                </p14:cNvPr>
                <p14:cNvContentPartPr/>
                <p14:nvPr/>
              </p14:nvContentPartPr>
              <p14:xfrm>
                <a:off x="8238581" y="1170752"/>
                <a:ext cx="223920" cy="107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41F126C-F3A5-4587-A768-D10C07CB51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34261" y="1166432"/>
                  <a:ext cx="232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EAE723F-DE1D-4683-B8D1-C2B108469DD6}"/>
                    </a:ext>
                  </a:extLst>
                </p14:cNvPr>
                <p14:cNvContentPartPr/>
                <p14:nvPr/>
              </p14:nvContentPartPr>
              <p14:xfrm>
                <a:off x="8508941" y="1172912"/>
                <a:ext cx="90360" cy="66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EAE723F-DE1D-4683-B8D1-C2B108469D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04621" y="1168592"/>
                  <a:ext cx="99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90AD64B-A193-47DF-ADA9-3A992D6A36ED}"/>
                    </a:ext>
                  </a:extLst>
                </p14:cNvPr>
                <p14:cNvContentPartPr/>
                <p14:nvPr/>
              </p14:nvContentPartPr>
              <p14:xfrm>
                <a:off x="8603261" y="1090112"/>
                <a:ext cx="166320" cy="156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90AD64B-A193-47DF-ADA9-3A992D6A36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98941" y="1085792"/>
                  <a:ext cx="174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F7D7A78-41AC-450D-A0CF-70891B0D40B3}"/>
                    </a:ext>
                  </a:extLst>
                </p14:cNvPr>
                <p14:cNvContentPartPr/>
                <p14:nvPr/>
              </p14:nvContentPartPr>
              <p14:xfrm>
                <a:off x="8781461" y="1146632"/>
                <a:ext cx="91800" cy="100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F7D7A78-41AC-450D-A0CF-70891B0D40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77141" y="1142312"/>
                  <a:ext cx="1004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35F93336-68DA-4A27-976E-08149E7C6C43}"/>
              </a:ext>
            </a:extLst>
          </p:cNvPr>
          <p:cNvGrpSpPr/>
          <p:nvPr/>
        </p:nvGrpSpPr>
        <p:grpSpPr>
          <a:xfrm>
            <a:off x="9077021" y="1015592"/>
            <a:ext cx="874800" cy="192240"/>
            <a:chOff x="9077021" y="1015592"/>
            <a:chExt cx="87480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428CAA0-77F1-40F8-BDB0-AB5D35828535}"/>
                    </a:ext>
                  </a:extLst>
                </p14:cNvPr>
                <p14:cNvContentPartPr/>
                <p14:nvPr/>
              </p14:nvContentPartPr>
              <p14:xfrm>
                <a:off x="9077021" y="1015592"/>
                <a:ext cx="358200" cy="192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428CAA0-77F1-40F8-BDB0-AB5D358285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72701" y="1011272"/>
                  <a:ext cx="366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884940E-94E5-4ED6-ADE7-23E820F10F0C}"/>
                    </a:ext>
                  </a:extLst>
                </p14:cNvPr>
                <p14:cNvContentPartPr/>
                <p14:nvPr/>
              </p14:nvContentPartPr>
              <p14:xfrm>
                <a:off x="9349181" y="1022792"/>
                <a:ext cx="360" cy="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884940E-94E5-4ED6-ADE7-23E820F10F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44861" y="10184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19A791B-2D04-448D-AA89-B57B95CC3E1B}"/>
                    </a:ext>
                  </a:extLst>
                </p14:cNvPr>
                <p14:cNvContentPartPr/>
                <p14:nvPr/>
              </p14:nvContentPartPr>
              <p14:xfrm>
                <a:off x="9492821" y="1032872"/>
                <a:ext cx="116280" cy="141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19A791B-2D04-448D-AA89-B57B95CC3E1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88501" y="1028552"/>
                  <a:ext cx="124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77D65C6-D2BB-48D8-A2E7-0F24728ECDBA}"/>
                    </a:ext>
                  </a:extLst>
                </p14:cNvPr>
                <p14:cNvContentPartPr/>
                <p14:nvPr/>
              </p14:nvContentPartPr>
              <p14:xfrm>
                <a:off x="9625661" y="1099832"/>
                <a:ext cx="326160" cy="71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77D65C6-D2BB-48D8-A2E7-0F24728ECD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21341" y="1095512"/>
                  <a:ext cx="33480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A19D63D-CC33-4BC6-A6BD-AC7B4807AE57}"/>
              </a:ext>
            </a:extLst>
          </p:cNvPr>
          <p:cNvGrpSpPr/>
          <p:nvPr/>
        </p:nvGrpSpPr>
        <p:grpSpPr>
          <a:xfrm>
            <a:off x="10201661" y="846392"/>
            <a:ext cx="1579320" cy="319320"/>
            <a:chOff x="10201661" y="846392"/>
            <a:chExt cx="157932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D256D93-BA6E-4B65-9B8D-6FB398868348}"/>
                    </a:ext>
                  </a:extLst>
                </p14:cNvPr>
                <p14:cNvContentPartPr/>
                <p14:nvPr/>
              </p14:nvContentPartPr>
              <p14:xfrm>
                <a:off x="10201661" y="978872"/>
                <a:ext cx="127080" cy="186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D256D93-BA6E-4B65-9B8D-6FB3988683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97341" y="974552"/>
                  <a:ext cx="135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B309847-0B1E-4714-A7CC-BE701B071878}"/>
                    </a:ext>
                  </a:extLst>
                </p14:cNvPr>
                <p14:cNvContentPartPr/>
                <p14:nvPr/>
              </p14:nvContentPartPr>
              <p14:xfrm>
                <a:off x="10349981" y="972032"/>
                <a:ext cx="187200" cy="176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B309847-0B1E-4714-A7CC-BE701B07187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45661" y="967712"/>
                  <a:ext cx="195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2A4FEEA-8368-421B-A4E7-1B924675E923}"/>
                    </a:ext>
                  </a:extLst>
                </p14:cNvPr>
                <p14:cNvContentPartPr/>
                <p14:nvPr/>
              </p14:nvContentPartPr>
              <p14:xfrm>
                <a:off x="10542581" y="1035752"/>
                <a:ext cx="101520" cy="95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2A4FEEA-8368-421B-A4E7-1B924675E92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38261" y="1031432"/>
                  <a:ext cx="110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1026FA6-8AA5-41ED-880A-DEFC11498456}"/>
                    </a:ext>
                  </a:extLst>
                </p14:cNvPr>
                <p14:cNvContentPartPr/>
                <p14:nvPr/>
              </p14:nvContentPartPr>
              <p14:xfrm>
                <a:off x="10621781" y="1049792"/>
                <a:ext cx="204840" cy="51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1026FA6-8AA5-41ED-880A-DEFC114984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17461" y="1045472"/>
                  <a:ext cx="213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212DC6A-3F1A-40F4-8334-83E08FDA815B}"/>
                    </a:ext>
                  </a:extLst>
                </p14:cNvPr>
                <p14:cNvContentPartPr/>
                <p14:nvPr/>
              </p14:nvContentPartPr>
              <p14:xfrm>
                <a:off x="10889981" y="1050872"/>
                <a:ext cx="100440" cy="60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212DC6A-3F1A-40F4-8334-83E08FDA81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85661" y="1046552"/>
                  <a:ext cx="109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6192156-886F-49DD-B6D9-EC0F942490A0}"/>
                    </a:ext>
                  </a:extLst>
                </p14:cNvPr>
                <p14:cNvContentPartPr/>
                <p14:nvPr/>
              </p14:nvContentPartPr>
              <p14:xfrm>
                <a:off x="11019221" y="961232"/>
                <a:ext cx="108360" cy="152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6192156-886F-49DD-B6D9-EC0F942490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4901" y="956912"/>
                  <a:ext cx="117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E775DD-DE61-4689-B797-D7AC993CAC15}"/>
                    </a:ext>
                  </a:extLst>
                </p14:cNvPr>
                <p14:cNvContentPartPr/>
                <p14:nvPr/>
              </p14:nvContentPartPr>
              <p14:xfrm>
                <a:off x="11132621" y="1003352"/>
                <a:ext cx="130680" cy="104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E775DD-DE61-4689-B797-D7AC993CAC1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28301" y="999032"/>
                  <a:ext cx="139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D1D8AD8-CABC-446E-9437-054526A61076}"/>
                    </a:ext>
                  </a:extLst>
                </p14:cNvPr>
                <p14:cNvContentPartPr/>
                <p14:nvPr/>
              </p14:nvContentPartPr>
              <p14:xfrm>
                <a:off x="11253221" y="906512"/>
                <a:ext cx="153360" cy="191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D1D8AD8-CABC-446E-9437-054526A610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48901" y="902192"/>
                  <a:ext cx="162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E181869-BD8B-4C03-A20B-E084B1DFDD87}"/>
                    </a:ext>
                  </a:extLst>
                </p14:cNvPr>
                <p14:cNvContentPartPr/>
                <p14:nvPr/>
              </p14:nvContentPartPr>
              <p14:xfrm>
                <a:off x="11418101" y="1004792"/>
                <a:ext cx="103320" cy="83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E181869-BD8B-4C03-A20B-E084B1DFDD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13781" y="1000472"/>
                  <a:ext cx="111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0A9C120-D3F1-4680-AB6C-989416F91AA0}"/>
                    </a:ext>
                  </a:extLst>
                </p14:cNvPr>
                <p14:cNvContentPartPr/>
                <p14:nvPr/>
              </p14:nvContentPartPr>
              <p14:xfrm>
                <a:off x="11554541" y="1002992"/>
                <a:ext cx="42840" cy="82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0A9C120-D3F1-4680-AB6C-989416F91A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50221" y="998672"/>
                  <a:ext cx="51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212A465-082F-43E5-8B8B-20079FBE27FC}"/>
                    </a:ext>
                  </a:extLst>
                </p14:cNvPr>
                <p14:cNvContentPartPr/>
                <p14:nvPr/>
              </p14:nvContentPartPr>
              <p14:xfrm>
                <a:off x="11613581" y="906152"/>
                <a:ext cx="167400" cy="178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212A465-082F-43E5-8B8B-20079FBE27F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609261" y="901832"/>
                  <a:ext cx="176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43B590D-A7FB-4C64-B999-FCAA145EB60E}"/>
                    </a:ext>
                  </a:extLst>
                </p14:cNvPr>
                <p14:cNvContentPartPr/>
                <p14:nvPr/>
              </p14:nvContentPartPr>
              <p14:xfrm>
                <a:off x="11612861" y="846392"/>
                <a:ext cx="360" cy="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43B590D-A7FB-4C64-B999-FCAA145EB6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608541" y="8420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2117313-A772-4C52-B6F1-18A5F860CA57}"/>
              </a:ext>
            </a:extLst>
          </p:cNvPr>
          <p:cNvGrpSpPr/>
          <p:nvPr/>
        </p:nvGrpSpPr>
        <p:grpSpPr>
          <a:xfrm>
            <a:off x="8290421" y="1420592"/>
            <a:ext cx="490680" cy="145440"/>
            <a:chOff x="8290421" y="1420592"/>
            <a:chExt cx="49068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9976BEE-5A33-47CF-84B0-9E7B9A2B1729}"/>
                    </a:ext>
                  </a:extLst>
                </p14:cNvPr>
                <p14:cNvContentPartPr/>
                <p14:nvPr/>
              </p14:nvContentPartPr>
              <p14:xfrm>
                <a:off x="8290421" y="1437152"/>
                <a:ext cx="185040" cy="128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9976BEE-5A33-47CF-84B0-9E7B9A2B17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86101" y="1432832"/>
                  <a:ext cx="193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4733A7B-50FA-429E-8F6E-81A469F01422}"/>
                    </a:ext>
                  </a:extLst>
                </p14:cNvPr>
                <p14:cNvContentPartPr/>
                <p14:nvPr/>
              </p14:nvContentPartPr>
              <p14:xfrm>
                <a:off x="8523701" y="1423112"/>
                <a:ext cx="96120" cy="131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4733A7B-50FA-429E-8F6E-81A469F0142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19381" y="1418792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FD1F7CE-813E-4242-B990-91B62D685E17}"/>
                    </a:ext>
                  </a:extLst>
                </p14:cNvPr>
                <p14:cNvContentPartPr/>
                <p14:nvPr/>
              </p14:nvContentPartPr>
              <p14:xfrm>
                <a:off x="8627741" y="1420592"/>
                <a:ext cx="153360" cy="123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FD1F7CE-813E-4242-B990-91B62D685E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23421" y="1416272"/>
                  <a:ext cx="1620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576C3E27-DA9B-4F21-AEC7-1F3AA9792DE0}"/>
              </a:ext>
            </a:extLst>
          </p:cNvPr>
          <p:cNvGrpSpPr/>
          <p:nvPr/>
        </p:nvGrpSpPr>
        <p:grpSpPr>
          <a:xfrm>
            <a:off x="9051821" y="1371632"/>
            <a:ext cx="448200" cy="160560"/>
            <a:chOff x="9051821" y="1371632"/>
            <a:chExt cx="44820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BDAD893-B56D-436C-B337-4DEC27768EAF}"/>
                    </a:ext>
                  </a:extLst>
                </p14:cNvPr>
                <p14:cNvContentPartPr/>
                <p14:nvPr/>
              </p14:nvContentPartPr>
              <p14:xfrm>
                <a:off x="9051821" y="1427072"/>
                <a:ext cx="236520" cy="105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BDAD893-B56D-436C-B337-4DEC27768EA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47501" y="1422752"/>
                  <a:ext cx="245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C0184CC-4198-4672-B46D-A56B7F8C3976}"/>
                    </a:ext>
                  </a:extLst>
                </p14:cNvPr>
                <p14:cNvContentPartPr/>
                <p14:nvPr/>
              </p14:nvContentPartPr>
              <p14:xfrm>
                <a:off x="9347741" y="1371632"/>
                <a:ext cx="152280" cy="131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C0184CC-4198-4672-B46D-A56B7F8C39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43421" y="1367312"/>
                  <a:ext cx="1609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13540AB-B540-4177-A4F5-971C8195F7BD}"/>
                  </a:ext>
                </a:extLst>
              </p14:cNvPr>
              <p14:cNvContentPartPr/>
              <p14:nvPr/>
            </p14:nvContentPartPr>
            <p14:xfrm>
              <a:off x="9707381" y="1333832"/>
              <a:ext cx="330840" cy="1436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13540AB-B540-4177-A4F5-971C8195F7B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03061" y="1329512"/>
                <a:ext cx="33948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BBC9C1D-2B51-4490-A6C1-6DB297DE907E}"/>
              </a:ext>
            </a:extLst>
          </p:cNvPr>
          <p:cNvGrpSpPr/>
          <p:nvPr/>
        </p:nvGrpSpPr>
        <p:grpSpPr>
          <a:xfrm>
            <a:off x="10314701" y="1284152"/>
            <a:ext cx="682920" cy="306720"/>
            <a:chOff x="10314701" y="1284152"/>
            <a:chExt cx="68292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3E156F-6652-4A61-B728-5C888829DA85}"/>
                    </a:ext>
                  </a:extLst>
                </p14:cNvPr>
                <p14:cNvContentPartPr/>
                <p14:nvPr/>
              </p14:nvContentPartPr>
              <p14:xfrm>
                <a:off x="10314701" y="1314752"/>
                <a:ext cx="101520" cy="165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3E156F-6652-4A61-B728-5C888829DA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10381" y="1310432"/>
                  <a:ext cx="110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AE42FF6-80B6-46D7-9659-E741F92A5D69}"/>
                    </a:ext>
                  </a:extLst>
                </p14:cNvPr>
                <p14:cNvContentPartPr/>
                <p14:nvPr/>
              </p14:nvContentPartPr>
              <p14:xfrm>
                <a:off x="10448981" y="1305032"/>
                <a:ext cx="176400" cy="144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AE42FF6-80B6-46D7-9659-E741F92A5D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44661" y="1300712"/>
                  <a:ext cx="185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735EED-DFA7-474A-A2AF-12D939D317E4}"/>
                    </a:ext>
                  </a:extLst>
                </p14:cNvPr>
                <p14:cNvContentPartPr/>
                <p14:nvPr/>
              </p14:nvContentPartPr>
              <p14:xfrm>
                <a:off x="10634741" y="1298552"/>
                <a:ext cx="11160" cy="21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735EED-DFA7-474A-A2AF-12D939D317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30421" y="1294232"/>
                  <a:ext cx="19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CDC2B23-EA3F-4334-ADF9-9B45B0E27E7F}"/>
                    </a:ext>
                  </a:extLst>
                </p14:cNvPr>
                <p14:cNvContentPartPr/>
                <p14:nvPr/>
              </p14:nvContentPartPr>
              <p14:xfrm>
                <a:off x="10612061" y="1419512"/>
                <a:ext cx="360" cy="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CDC2B23-EA3F-4334-ADF9-9B45B0E27E7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07741" y="14151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DC56DA0-2F86-45D7-A2F0-D42DFC814286}"/>
                    </a:ext>
                  </a:extLst>
                </p14:cNvPr>
                <p14:cNvContentPartPr/>
                <p14:nvPr/>
              </p14:nvContentPartPr>
              <p14:xfrm>
                <a:off x="10647341" y="1364072"/>
                <a:ext cx="6840" cy="14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DC56DA0-2F86-45D7-A2F0-D42DFC81428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43021" y="1359752"/>
                  <a:ext cx="15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2D275C5-57F4-4315-B2F4-8067A9ADE329}"/>
                    </a:ext>
                  </a:extLst>
                </p14:cNvPr>
                <p14:cNvContentPartPr/>
                <p14:nvPr/>
              </p14:nvContentPartPr>
              <p14:xfrm>
                <a:off x="10554461" y="1337072"/>
                <a:ext cx="150840" cy="90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2D275C5-57F4-4315-B2F4-8067A9ADE3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50141" y="1332752"/>
                  <a:ext cx="159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65C89E-4101-447C-BE6F-F88F5F33CA6E}"/>
                    </a:ext>
                  </a:extLst>
                </p14:cNvPr>
                <p14:cNvContentPartPr/>
                <p14:nvPr/>
              </p14:nvContentPartPr>
              <p14:xfrm>
                <a:off x="10708541" y="1284152"/>
                <a:ext cx="20160" cy="62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65C89E-4101-447C-BE6F-F88F5F33CA6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04221" y="1279832"/>
                  <a:ext cx="28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649F2E8-691C-46D7-A11B-8AEEE68A20F8}"/>
                    </a:ext>
                  </a:extLst>
                </p14:cNvPr>
                <p14:cNvContentPartPr/>
                <p14:nvPr/>
              </p14:nvContentPartPr>
              <p14:xfrm>
                <a:off x="10673621" y="1350032"/>
                <a:ext cx="324000" cy="240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649F2E8-691C-46D7-A11B-8AEEE68A20F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69301" y="1345712"/>
                  <a:ext cx="3326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0E3EEE11-3B25-4DCD-98B7-391C07C9E4F5}"/>
              </a:ext>
            </a:extLst>
          </p:cNvPr>
          <p:cNvGrpSpPr/>
          <p:nvPr/>
        </p:nvGrpSpPr>
        <p:grpSpPr>
          <a:xfrm>
            <a:off x="11195621" y="1235912"/>
            <a:ext cx="524880" cy="267120"/>
            <a:chOff x="11195621" y="1235912"/>
            <a:chExt cx="52488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1E50EE6-114B-453C-9395-95A05255C173}"/>
                    </a:ext>
                  </a:extLst>
                </p14:cNvPr>
                <p14:cNvContentPartPr/>
                <p14:nvPr/>
              </p14:nvContentPartPr>
              <p14:xfrm>
                <a:off x="11195621" y="1267952"/>
                <a:ext cx="118440" cy="107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1E50EE6-114B-453C-9395-95A05255C1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91301" y="1263632"/>
                  <a:ext cx="127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99DA584-BB10-4AF8-BE2F-DCC983B4D32A}"/>
                    </a:ext>
                  </a:extLst>
                </p14:cNvPr>
                <p14:cNvContentPartPr/>
                <p14:nvPr/>
              </p14:nvContentPartPr>
              <p14:xfrm>
                <a:off x="11304341" y="1352552"/>
                <a:ext cx="37080" cy="150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99DA584-BB10-4AF8-BE2F-DCC983B4D32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00021" y="1348232"/>
                  <a:ext cx="45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F030C62-B9FB-4462-BCF9-9D81BF79B453}"/>
                    </a:ext>
                  </a:extLst>
                </p14:cNvPr>
                <p14:cNvContentPartPr/>
                <p14:nvPr/>
              </p14:nvContentPartPr>
              <p14:xfrm>
                <a:off x="11406221" y="1235912"/>
                <a:ext cx="181800" cy="2026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F030C62-B9FB-4462-BCF9-9D81BF79B45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01901" y="1231592"/>
                  <a:ext cx="190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DBF8594-540B-4BA4-92BF-D4824A9AD76B}"/>
                    </a:ext>
                  </a:extLst>
                </p14:cNvPr>
                <p14:cNvContentPartPr/>
                <p14:nvPr/>
              </p14:nvContentPartPr>
              <p14:xfrm>
                <a:off x="11586941" y="1254992"/>
                <a:ext cx="133560" cy="165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DBF8594-540B-4BA4-92BF-D4824A9AD7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82621" y="1250672"/>
                  <a:ext cx="14220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D1902645-10C7-4FCD-9250-52B8801BDCBE}"/>
              </a:ext>
            </a:extLst>
          </p:cNvPr>
          <p:cNvGrpSpPr/>
          <p:nvPr/>
        </p:nvGrpSpPr>
        <p:grpSpPr>
          <a:xfrm>
            <a:off x="4793381" y="3362072"/>
            <a:ext cx="927720" cy="208440"/>
            <a:chOff x="4793381" y="3362072"/>
            <a:chExt cx="92772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B728BF8-0BF3-4194-B31A-6555F21D2729}"/>
                    </a:ext>
                  </a:extLst>
                </p14:cNvPr>
                <p14:cNvContentPartPr/>
                <p14:nvPr/>
              </p14:nvContentPartPr>
              <p14:xfrm>
                <a:off x="4793381" y="3428672"/>
                <a:ext cx="841320" cy="80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B728BF8-0BF3-4194-B31A-6555F21D272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89061" y="3424352"/>
                  <a:ext cx="849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4D193D3-B8F0-4B77-95C0-2A8763BFEF9F}"/>
                    </a:ext>
                  </a:extLst>
                </p14:cNvPr>
                <p14:cNvContentPartPr/>
                <p14:nvPr/>
              </p14:nvContentPartPr>
              <p14:xfrm>
                <a:off x="5478461" y="3362072"/>
                <a:ext cx="242640" cy="2084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4D193D3-B8F0-4B77-95C0-2A8763BFEF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74141" y="3357752"/>
                  <a:ext cx="2512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104D4A3E-A3D1-433D-8E49-D7A2C775A034}"/>
              </a:ext>
            </a:extLst>
          </p:cNvPr>
          <p:cNvGrpSpPr/>
          <p:nvPr/>
        </p:nvGrpSpPr>
        <p:grpSpPr>
          <a:xfrm>
            <a:off x="9659861" y="1937552"/>
            <a:ext cx="337680" cy="664920"/>
            <a:chOff x="9659861" y="1937552"/>
            <a:chExt cx="337680" cy="66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89097C0-B521-42AB-8565-85A9D280F8B4}"/>
                    </a:ext>
                  </a:extLst>
                </p14:cNvPr>
                <p14:cNvContentPartPr/>
                <p14:nvPr/>
              </p14:nvContentPartPr>
              <p14:xfrm>
                <a:off x="9803501" y="2232752"/>
                <a:ext cx="68760" cy="369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89097C0-B521-42AB-8565-85A9D280F8B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99181" y="2228432"/>
                  <a:ext cx="774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46F918D-5E29-4D97-9684-31D4897F9C26}"/>
                    </a:ext>
                  </a:extLst>
                </p14:cNvPr>
                <p14:cNvContentPartPr/>
                <p14:nvPr/>
              </p14:nvContentPartPr>
              <p14:xfrm>
                <a:off x="9659861" y="1937552"/>
                <a:ext cx="337680" cy="370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46F918D-5E29-4D97-9684-31D4897F9C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55541" y="1933232"/>
                  <a:ext cx="346320" cy="37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2393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D0C1103-07A1-4EFC-B080-B3F9C182CCB5}"/>
                  </a:ext>
                </a:extLst>
              </p14:cNvPr>
              <p14:cNvContentPartPr/>
              <p14:nvPr/>
            </p14:nvContentPartPr>
            <p14:xfrm>
              <a:off x="8567261" y="75272"/>
              <a:ext cx="3032280" cy="7153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D0C1103-07A1-4EFC-B080-B3F9C182CC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2941" y="70952"/>
                <a:ext cx="304092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DCE80F3-4CC2-40FA-89CD-82D51F867AD4}"/>
                  </a:ext>
                </a:extLst>
              </p14:cNvPr>
              <p14:cNvContentPartPr/>
              <p14:nvPr/>
            </p14:nvContentPartPr>
            <p14:xfrm>
              <a:off x="9116621" y="1017392"/>
              <a:ext cx="2544840" cy="1756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DCE80F3-4CC2-40FA-89CD-82D51F867A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12301" y="1013072"/>
                <a:ext cx="2553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71BAF44-E60A-45AE-83CB-FDBADDD42698}"/>
                  </a:ext>
                </a:extLst>
              </p14:cNvPr>
              <p14:cNvContentPartPr/>
              <p14:nvPr/>
            </p14:nvContentPartPr>
            <p14:xfrm>
              <a:off x="9475181" y="2309432"/>
              <a:ext cx="340920" cy="914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71BAF44-E60A-45AE-83CB-FDBADDD426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70861" y="2305112"/>
                <a:ext cx="349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99BF9960-CFF2-411D-AC2D-423364B2C5AE}"/>
                  </a:ext>
                </a:extLst>
              </p14:cNvPr>
              <p14:cNvContentPartPr/>
              <p14:nvPr/>
            </p14:nvContentPartPr>
            <p14:xfrm>
              <a:off x="10223981" y="2265872"/>
              <a:ext cx="195480" cy="8064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99BF9960-CFF2-411D-AC2D-423364B2C5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19661" y="2261552"/>
                <a:ext cx="204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A495C41-1AFC-4B38-A242-B5E59235681C}"/>
                  </a:ext>
                </a:extLst>
              </p14:cNvPr>
              <p14:cNvContentPartPr/>
              <p14:nvPr/>
            </p14:nvContentPartPr>
            <p14:xfrm>
              <a:off x="2083661" y="5546552"/>
              <a:ext cx="72360" cy="8820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A495C41-1AFC-4B38-A242-B5E5923568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9341" y="5542232"/>
                <a:ext cx="81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1D2CEA34-769F-4498-B31D-79609A0F62F0}"/>
                  </a:ext>
                </a:extLst>
              </p14:cNvPr>
              <p14:cNvContentPartPr/>
              <p14:nvPr/>
            </p14:nvContentPartPr>
            <p14:xfrm>
              <a:off x="2130461" y="5569952"/>
              <a:ext cx="6840" cy="1152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1D2CEA34-769F-4498-B31D-79609A0F62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6141" y="5565632"/>
                <a:ext cx="154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334A34BE-267D-4EB4-B624-47B06F298028}"/>
                  </a:ext>
                </a:extLst>
              </p14:cNvPr>
              <p14:cNvContentPartPr/>
              <p14:nvPr/>
            </p14:nvContentPartPr>
            <p14:xfrm>
              <a:off x="329381" y="1225472"/>
              <a:ext cx="1774080" cy="78768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334A34BE-267D-4EB4-B624-47B06F29802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5061" y="1221152"/>
                <a:ext cx="1782720" cy="7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01896C9B-56C3-45B6-9F74-0B164F6CE671}"/>
                  </a:ext>
                </a:extLst>
              </p14:cNvPr>
              <p14:cNvContentPartPr/>
              <p14:nvPr/>
            </p14:nvContentPartPr>
            <p14:xfrm>
              <a:off x="5132861" y="5666072"/>
              <a:ext cx="1866960" cy="5054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01896C9B-56C3-45B6-9F74-0B164F6CE67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28541" y="5661752"/>
                <a:ext cx="187560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98E3ED75-1D67-4FD8-9D6D-C123F256BDDA}"/>
                  </a:ext>
                </a:extLst>
              </p14:cNvPr>
              <p14:cNvContentPartPr/>
              <p14:nvPr/>
            </p14:nvContentPartPr>
            <p14:xfrm>
              <a:off x="2118941" y="1009472"/>
              <a:ext cx="3925080" cy="45907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98E3ED75-1D67-4FD8-9D6D-C123F256BD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14621" y="1005152"/>
                <a:ext cx="3933720" cy="45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D36FC935-1F48-4B77-93FC-00F75B3AF516}"/>
                  </a:ext>
                </a:extLst>
              </p14:cNvPr>
              <p14:cNvContentPartPr/>
              <p14:nvPr/>
            </p14:nvContentPartPr>
            <p14:xfrm>
              <a:off x="5295941" y="6043712"/>
              <a:ext cx="1799280" cy="5904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36FC935-1F48-4B77-93FC-00F75B3AF51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91621" y="6039392"/>
                <a:ext cx="18079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BDCCA7CD-7F73-461D-96F7-497E70D68056}"/>
                  </a:ext>
                </a:extLst>
              </p14:cNvPr>
              <p14:cNvContentPartPr/>
              <p14:nvPr/>
            </p14:nvContentPartPr>
            <p14:xfrm>
              <a:off x="437021" y="1237352"/>
              <a:ext cx="110880" cy="9079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BDCCA7CD-7F73-461D-96F7-497E70D680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2701" y="1233032"/>
                <a:ext cx="11952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2F0AB469-082E-47AE-AF74-C4A362DA0CB5}"/>
                  </a:ext>
                </a:extLst>
              </p14:cNvPr>
              <p14:cNvContentPartPr/>
              <p14:nvPr/>
            </p14:nvContentPartPr>
            <p14:xfrm>
              <a:off x="10845701" y="2680232"/>
              <a:ext cx="1334880" cy="8280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2F0AB469-082E-47AE-AF74-C4A362DA0CB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841381" y="2675912"/>
                <a:ext cx="13435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725816F8-27BD-42F6-967F-C2F24FE3C59F}"/>
                  </a:ext>
                </a:extLst>
              </p14:cNvPr>
              <p14:cNvContentPartPr/>
              <p14:nvPr/>
            </p14:nvContentPartPr>
            <p14:xfrm>
              <a:off x="6349762" y="1741712"/>
              <a:ext cx="282960" cy="4248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725816F8-27BD-42F6-967F-C2F24FE3C59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45442" y="1737392"/>
                <a:ext cx="29160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196E98E4-1842-4F2B-8229-F679CB849109}"/>
              </a:ext>
            </a:extLst>
          </p:cNvPr>
          <p:cNvGrpSpPr/>
          <p:nvPr/>
        </p:nvGrpSpPr>
        <p:grpSpPr>
          <a:xfrm>
            <a:off x="4583602" y="5757152"/>
            <a:ext cx="376920" cy="262440"/>
            <a:chOff x="4583602" y="5757152"/>
            <a:chExt cx="37692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AA845FE-B524-4A5D-BA7E-88E2F0FAD93B}"/>
                    </a:ext>
                  </a:extLst>
                </p14:cNvPr>
                <p14:cNvContentPartPr/>
                <p14:nvPr/>
              </p14:nvContentPartPr>
              <p14:xfrm>
                <a:off x="4583602" y="5798192"/>
                <a:ext cx="113760" cy="900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AA845FE-B524-4A5D-BA7E-88E2F0FAD93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79282" y="5793872"/>
                  <a:ext cx="122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2AD8573-14FF-4C0B-9EA9-FC3F89D7861F}"/>
                    </a:ext>
                  </a:extLst>
                </p14:cNvPr>
                <p14:cNvContentPartPr/>
                <p14:nvPr/>
              </p14:nvContentPartPr>
              <p14:xfrm>
                <a:off x="4620682" y="5846072"/>
                <a:ext cx="103680" cy="173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2AD8573-14FF-4C0B-9EA9-FC3F89D7861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16362" y="5841752"/>
                  <a:ext cx="112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5727367-789D-42C0-B9EE-AEA4B279C471}"/>
                    </a:ext>
                  </a:extLst>
                </p14:cNvPr>
                <p14:cNvContentPartPr/>
                <p14:nvPr/>
              </p14:nvContentPartPr>
              <p14:xfrm>
                <a:off x="4738762" y="5757152"/>
                <a:ext cx="221760" cy="1342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5727367-789D-42C0-B9EE-AEA4B279C4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34442" y="5752832"/>
                  <a:ext cx="2304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234B7384-05AB-458F-950A-D25A4E8B1AD9}"/>
              </a:ext>
            </a:extLst>
          </p:cNvPr>
          <p:cNvGrpSpPr/>
          <p:nvPr/>
        </p:nvGrpSpPr>
        <p:grpSpPr>
          <a:xfrm>
            <a:off x="636101" y="-15808"/>
            <a:ext cx="11396160" cy="5604840"/>
            <a:chOff x="636101" y="-15808"/>
            <a:chExt cx="11396160" cy="56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DC0B8C5-1721-4B4D-B9BD-DB3D2D341759}"/>
                    </a:ext>
                  </a:extLst>
                </p14:cNvPr>
                <p14:cNvContentPartPr/>
                <p14:nvPr/>
              </p14:nvContentPartPr>
              <p14:xfrm>
                <a:off x="636101" y="4828712"/>
                <a:ext cx="116640" cy="163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DC0B8C5-1721-4B4D-B9BD-DB3D2D3417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1781" y="4824392"/>
                  <a:ext cx="125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116B510-1CC3-4D45-8FD1-26BEE712096F}"/>
                    </a:ext>
                  </a:extLst>
                </p14:cNvPr>
                <p14:cNvContentPartPr/>
                <p14:nvPr/>
              </p14:nvContentPartPr>
              <p14:xfrm>
                <a:off x="746621" y="4967672"/>
                <a:ext cx="103680" cy="78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116B510-1CC3-4D45-8FD1-26BEE71209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2301" y="4963352"/>
                  <a:ext cx="112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B80678E-3164-468B-A485-3CEEE930B12E}"/>
                    </a:ext>
                  </a:extLst>
                </p14:cNvPr>
                <p14:cNvContentPartPr/>
                <p14:nvPr/>
              </p14:nvContentPartPr>
              <p14:xfrm>
                <a:off x="884861" y="4855352"/>
                <a:ext cx="148680" cy="115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B80678E-3164-468B-A485-3CEEE930B1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0541" y="4851032"/>
                  <a:ext cx="157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FFB0CAF-00A4-4CEB-BE28-3840700A8898}"/>
                    </a:ext>
                  </a:extLst>
                </p14:cNvPr>
                <p14:cNvContentPartPr/>
                <p14:nvPr/>
              </p14:nvContentPartPr>
              <p14:xfrm>
                <a:off x="1075301" y="4783712"/>
                <a:ext cx="184320" cy="193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FFB0CAF-00A4-4CEB-BE28-3840700A88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0981" y="4779392"/>
                  <a:ext cx="192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13CF8C5-0A4F-442C-970E-95ABDA1062AE}"/>
                    </a:ext>
                  </a:extLst>
                </p14:cNvPr>
                <p14:cNvContentPartPr/>
                <p14:nvPr/>
              </p14:nvContentPartPr>
              <p14:xfrm>
                <a:off x="1091141" y="4776152"/>
                <a:ext cx="148680" cy="5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13CF8C5-0A4F-442C-970E-95ABDA1062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6821" y="4771832"/>
                  <a:ext cx="157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DC02679-6260-4975-A8E3-D91FF1BCFE51}"/>
                    </a:ext>
                  </a:extLst>
                </p14:cNvPr>
                <p14:cNvContentPartPr/>
                <p14:nvPr/>
              </p14:nvContentPartPr>
              <p14:xfrm>
                <a:off x="1281581" y="4811432"/>
                <a:ext cx="169920" cy="135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DC02679-6260-4975-A8E3-D91FF1BCFE5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77261" y="4807112"/>
                  <a:ext cx="178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7798218-164F-439B-9CB9-D67468CE81CA}"/>
                    </a:ext>
                  </a:extLst>
                </p14:cNvPr>
                <p14:cNvContentPartPr/>
                <p14:nvPr/>
              </p14:nvContentPartPr>
              <p14:xfrm>
                <a:off x="1418021" y="4762472"/>
                <a:ext cx="159840" cy="199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7798218-164F-439B-9CB9-D67468CE81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13701" y="4758152"/>
                  <a:ext cx="168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C711055-B03E-41F0-858C-63E7B60636E2}"/>
                    </a:ext>
                  </a:extLst>
                </p14:cNvPr>
                <p14:cNvContentPartPr/>
                <p14:nvPr/>
              </p14:nvContentPartPr>
              <p14:xfrm>
                <a:off x="8039861" y="389192"/>
                <a:ext cx="119880" cy="1292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C711055-B03E-41F0-858C-63E7B60636E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35541" y="384872"/>
                  <a:ext cx="128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538FE62-C4CF-4685-B1D2-CDE79D97CA55}"/>
                    </a:ext>
                  </a:extLst>
                </p14:cNvPr>
                <p14:cNvContentPartPr/>
                <p14:nvPr/>
              </p14:nvContentPartPr>
              <p14:xfrm>
                <a:off x="8090621" y="389912"/>
                <a:ext cx="104040" cy="3088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538FE62-C4CF-4685-B1D2-CDE79D97CA5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86301" y="385592"/>
                  <a:ext cx="112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74A1444-A293-4FE2-A117-E59849A17786}"/>
                    </a:ext>
                  </a:extLst>
                </p14:cNvPr>
                <p14:cNvContentPartPr/>
                <p14:nvPr/>
              </p14:nvContentPartPr>
              <p14:xfrm>
                <a:off x="8365301" y="404312"/>
                <a:ext cx="148680" cy="12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74A1444-A293-4FE2-A117-E59849A177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60981" y="399992"/>
                  <a:ext cx="157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19C7DC1-7054-4BA9-A06F-060CDBC7E12A}"/>
                    </a:ext>
                  </a:extLst>
                </p14:cNvPr>
                <p14:cNvContentPartPr/>
                <p14:nvPr/>
              </p14:nvContentPartPr>
              <p14:xfrm>
                <a:off x="8344421" y="454712"/>
                <a:ext cx="360" cy="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19C7DC1-7054-4BA9-A06F-060CDBC7E1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40101" y="4503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34E323B-893F-4321-B8BA-3C871EDD971B}"/>
                    </a:ext>
                  </a:extLst>
                </p14:cNvPr>
                <p14:cNvContentPartPr/>
                <p14:nvPr/>
              </p14:nvContentPartPr>
              <p14:xfrm>
                <a:off x="8358101" y="465152"/>
                <a:ext cx="152640" cy="10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34E323B-893F-4321-B8BA-3C871EDD97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53781" y="460832"/>
                  <a:ext cx="161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AB8B73F-733E-4B91-A636-1E00575457CB}"/>
                    </a:ext>
                  </a:extLst>
                </p14:cNvPr>
                <p14:cNvContentPartPr/>
                <p14:nvPr/>
              </p14:nvContentPartPr>
              <p14:xfrm>
                <a:off x="8611181" y="387392"/>
                <a:ext cx="98640" cy="58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AB8B73F-733E-4B91-A636-1E00575457C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06861" y="383072"/>
                  <a:ext cx="107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F916934-811C-47BC-A92B-09495F3C0C85}"/>
                    </a:ext>
                  </a:extLst>
                </p14:cNvPr>
                <p14:cNvContentPartPr/>
                <p14:nvPr/>
              </p14:nvContentPartPr>
              <p14:xfrm>
                <a:off x="8677421" y="370832"/>
                <a:ext cx="64080" cy="190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F916934-811C-47BC-A92B-09495F3C0C8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73101" y="366512"/>
                  <a:ext cx="72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FD29E7D-6955-4DA2-9A87-C28306224EFA}"/>
                    </a:ext>
                  </a:extLst>
                </p14:cNvPr>
                <p14:cNvContentPartPr/>
                <p14:nvPr/>
              </p14:nvContentPartPr>
              <p14:xfrm>
                <a:off x="8844101" y="407552"/>
                <a:ext cx="160920" cy="59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FD29E7D-6955-4DA2-9A87-C28306224EF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39781" y="403232"/>
                  <a:ext cx="16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858DBB2-7E91-45A0-B14C-93F8F360553B}"/>
                    </a:ext>
                  </a:extLst>
                </p14:cNvPr>
                <p14:cNvContentPartPr/>
                <p14:nvPr/>
              </p14:nvContentPartPr>
              <p14:xfrm>
                <a:off x="9203741" y="352832"/>
                <a:ext cx="151200" cy="128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858DBB2-7E91-45A0-B14C-93F8F36055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99421" y="348512"/>
                  <a:ext cx="159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7581908-C5F6-4AED-B528-FFD4D9BE494E}"/>
                    </a:ext>
                  </a:extLst>
                </p14:cNvPr>
                <p14:cNvContentPartPr/>
                <p14:nvPr/>
              </p14:nvContentPartPr>
              <p14:xfrm>
                <a:off x="9347741" y="443912"/>
                <a:ext cx="82080" cy="73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7581908-C5F6-4AED-B528-FFD4D9BE49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43421" y="439592"/>
                  <a:ext cx="90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9ADEF97-4405-4679-915A-50F5E38090CF}"/>
                    </a:ext>
                  </a:extLst>
                </p14:cNvPr>
                <p14:cNvContentPartPr/>
                <p14:nvPr/>
              </p14:nvContentPartPr>
              <p14:xfrm>
                <a:off x="9570581" y="362552"/>
                <a:ext cx="20880" cy="123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9ADEF97-4405-4679-915A-50F5E38090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66261" y="358232"/>
                  <a:ext cx="2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C773DBC-2D23-472D-8C01-EE11D36AC64E}"/>
                    </a:ext>
                  </a:extLst>
                </p14:cNvPr>
                <p14:cNvContentPartPr/>
                <p14:nvPr/>
              </p14:nvContentPartPr>
              <p14:xfrm>
                <a:off x="9500741" y="388832"/>
                <a:ext cx="148320" cy="14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C773DBC-2D23-472D-8C01-EE11D36AC6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96421" y="384512"/>
                  <a:ext cx="156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2808AAE-EFB6-4DC1-94DC-91971FF865AE}"/>
                    </a:ext>
                  </a:extLst>
                </p14:cNvPr>
                <p14:cNvContentPartPr/>
                <p14:nvPr/>
              </p14:nvContentPartPr>
              <p14:xfrm>
                <a:off x="9787661" y="371912"/>
                <a:ext cx="41400" cy="14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2808AAE-EFB6-4DC1-94DC-91971FF865A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83341" y="367592"/>
                  <a:ext cx="50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CB8C203-49EC-46C6-BFE0-4CD8F7540591}"/>
                    </a:ext>
                  </a:extLst>
                </p14:cNvPr>
                <p14:cNvContentPartPr/>
                <p14:nvPr/>
              </p14:nvContentPartPr>
              <p14:xfrm>
                <a:off x="9763541" y="328352"/>
                <a:ext cx="124560" cy="112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CB8C203-49EC-46C6-BFE0-4CD8F754059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59221" y="324032"/>
                  <a:ext cx="133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31C2ED3-F9D0-4D48-9763-BE4A8845AB18}"/>
                    </a:ext>
                  </a:extLst>
                </p14:cNvPr>
                <p14:cNvContentPartPr/>
                <p14:nvPr/>
              </p14:nvContentPartPr>
              <p14:xfrm>
                <a:off x="9916181" y="394952"/>
                <a:ext cx="89640" cy="126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31C2ED3-F9D0-4D48-9763-BE4A8845AB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11861" y="390632"/>
                  <a:ext cx="98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AB7F662-186C-4AE0-A47D-9983FC6AF844}"/>
                    </a:ext>
                  </a:extLst>
                </p14:cNvPr>
                <p14:cNvContentPartPr/>
                <p14:nvPr/>
              </p14:nvContentPartPr>
              <p14:xfrm>
                <a:off x="10090781" y="363992"/>
                <a:ext cx="360" cy="14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AB7F662-186C-4AE0-A47D-9983FC6AF84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86461" y="359672"/>
                  <a:ext cx="9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78299C8-9709-4309-AFC4-330F185C4BAC}"/>
                    </a:ext>
                  </a:extLst>
                </p14:cNvPr>
                <p14:cNvContentPartPr/>
                <p14:nvPr/>
              </p14:nvContentPartPr>
              <p14:xfrm>
                <a:off x="10220741" y="342752"/>
                <a:ext cx="96120" cy="33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78299C8-9709-4309-AFC4-330F185C4BA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16421" y="338432"/>
                  <a:ext cx="104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2F8796F-5E17-4332-B446-71AB222A1992}"/>
                    </a:ext>
                  </a:extLst>
                </p14:cNvPr>
                <p14:cNvContentPartPr/>
                <p14:nvPr/>
              </p14:nvContentPartPr>
              <p14:xfrm>
                <a:off x="10263941" y="325472"/>
                <a:ext cx="87120" cy="173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2F8796F-5E17-4332-B446-71AB222A199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59621" y="321152"/>
                  <a:ext cx="95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A4718F9-177B-4D4E-BAAA-9FE017A03F44}"/>
                    </a:ext>
                  </a:extLst>
                </p14:cNvPr>
                <p14:cNvContentPartPr/>
                <p14:nvPr/>
              </p14:nvContentPartPr>
              <p14:xfrm>
                <a:off x="10535741" y="326552"/>
                <a:ext cx="20160" cy="126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A4718F9-177B-4D4E-BAAA-9FE017A03F4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31421" y="322232"/>
                  <a:ext cx="28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2E7F9F0-B5FB-4277-86D2-50295F0C2AA2}"/>
                    </a:ext>
                  </a:extLst>
                </p14:cNvPr>
                <p14:cNvContentPartPr/>
                <p14:nvPr/>
              </p14:nvContentPartPr>
              <p14:xfrm>
                <a:off x="10496501" y="361112"/>
                <a:ext cx="114840" cy="10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2E7F9F0-B5FB-4277-86D2-50295F0C2A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92181" y="356792"/>
                  <a:ext cx="123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D48881-1671-47FF-A230-7080B94D958A}"/>
                    </a:ext>
                  </a:extLst>
                </p14:cNvPr>
                <p14:cNvContentPartPr/>
                <p14:nvPr/>
              </p14:nvContentPartPr>
              <p14:xfrm>
                <a:off x="10779821" y="259952"/>
                <a:ext cx="15840" cy="173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D48881-1671-47FF-A230-7080B94D958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75501" y="255632"/>
                  <a:ext cx="24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16A8287-7970-42C4-86B2-88A64523F3CE}"/>
                    </a:ext>
                  </a:extLst>
                </p14:cNvPr>
                <p14:cNvContentPartPr/>
                <p14:nvPr/>
              </p14:nvContentPartPr>
              <p14:xfrm>
                <a:off x="10690541" y="391352"/>
                <a:ext cx="180360" cy="18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16A8287-7970-42C4-86B2-88A64523F3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86221" y="387032"/>
                  <a:ext cx="189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7F2424-BD35-4C1C-A42D-DE046F0283C2}"/>
                    </a:ext>
                  </a:extLst>
                </p14:cNvPr>
                <p14:cNvContentPartPr/>
                <p14:nvPr/>
              </p14:nvContentPartPr>
              <p14:xfrm>
                <a:off x="10722221" y="212072"/>
                <a:ext cx="294120" cy="189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7F2424-BD35-4C1C-A42D-DE046F0283C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17901" y="207752"/>
                  <a:ext cx="30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9323108-33C9-4E01-A4C9-A377DA70C51B}"/>
                    </a:ext>
                  </a:extLst>
                </p14:cNvPr>
                <p14:cNvContentPartPr/>
                <p14:nvPr/>
              </p14:nvContentPartPr>
              <p14:xfrm>
                <a:off x="10919861" y="300632"/>
                <a:ext cx="115920" cy="12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9323108-33C9-4E01-A4C9-A377DA70C5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15541" y="296312"/>
                  <a:ext cx="124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BF051F1-A9BF-473E-A89D-1E708AEEFBD1}"/>
                    </a:ext>
                  </a:extLst>
                </p14:cNvPr>
                <p14:cNvContentPartPr/>
                <p14:nvPr/>
              </p14:nvContentPartPr>
              <p14:xfrm>
                <a:off x="11094821" y="212072"/>
                <a:ext cx="203040" cy="244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BF051F1-A9BF-473E-A89D-1E708AEEFBD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90501" y="207752"/>
                  <a:ext cx="211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4DCBCE3-FAAA-4517-9169-2D2CC761A896}"/>
                    </a:ext>
                  </a:extLst>
                </p14:cNvPr>
                <p14:cNvContentPartPr/>
                <p14:nvPr/>
              </p14:nvContentPartPr>
              <p14:xfrm>
                <a:off x="8840141" y="756392"/>
                <a:ext cx="7920" cy="126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4DCBCE3-FAAA-4517-9169-2D2CC761A89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35821" y="752072"/>
                  <a:ext cx="1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FA62292-9828-4181-9FFA-1CF5E54A575B}"/>
                    </a:ext>
                  </a:extLst>
                </p14:cNvPr>
                <p14:cNvContentPartPr/>
                <p14:nvPr/>
              </p14:nvContentPartPr>
              <p14:xfrm>
                <a:off x="8771381" y="699872"/>
                <a:ext cx="140040" cy="182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FA62292-9828-4181-9FFA-1CF5E54A575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67061" y="695552"/>
                  <a:ext cx="148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C3D9453-760A-4643-8455-FEE71D49037C}"/>
                    </a:ext>
                  </a:extLst>
                </p14:cNvPr>
                <p14:cNvContentPartPr/>
                <p14:nvPr/>
              </p14:nvContentPartPr>
              <p14:xfrm>
                <a:off x="8917901" y="754592"/>
                <a:ext cx="61920" cy="101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C3D9453-760A-4643-8455-FEE71D49037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13581" y="750272"/>
                  <a:ext cx="70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611FB1C-4289-4B54-98E4-2407C4FC4D04}"/>
                    </a:ext>
                  </a:extLst>
                </p14:cNvPr>
                <p14:cNvContentPartPr/>
                <p14:nvPr/>
              </p14:nvContentPartPr>
              <p14:xfrm>
                <a:off x="8998901" y="747752"/>
                <a:ext cx="75960" cy="196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611FB1C-4289-4B54-98E4-2407C4FC4D0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94581" y="743432"/>
                  <a:ext cx="84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759F9DA-C0FE-4B2A-8D80-CE2F169ADA59}"/>
                    </a:ext>
                  </a:extLst>
                </p14:cNvPr>
                <p14:cNvContentPartPr/>
                <p14:nvPr/>
              </p14:nvContentPartPr>
              <p14:xfrm>
                <a:off x="8832581" y="1091912"/>
                <a:ext cx="179640" cy="41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759F9DA-C0FE-4B2A-8D80-CE2F169ADA5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27901" y="1087592"/>
                  <a:ext cx="188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FB5ECB5-11A6-4FA6-A5CD-4E5DBCFDE63D}"/>
                    </a:ext>
                  </a:extLst>
                </p14:cNvPr>
                <p14:cNvContentPartPr/>
                <p14:nvPr/>
              </p14:nvContentPartPr>
              <p14:xfrm>
                <a:off x="8861381" y="1158872"/>
                <a:ext cx="138600" cy="20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FB5ECB5-11A6-4FA6-A5CD-4E5DBCFDE63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57061" y="1154552"/>
                  <a:ext cx="147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3C8DAD3-B4DE-49D8-8DDF-9DF93CFC187D}"/>
                    </a:ext>
                  </a:extLst>
                </p14:cNvPr>
                <p14:cNvContentPartPr/>
                <p14:nvPr/>
              </p14:nvContentPartPr>
              <p14:xfrm>
                <a:off x="9157661" y="1020272"/>
                <a:ext cx="138600" cy="140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3C8DAD3-B4DE-49D8-8DDF-9DF93CFC18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53341" y="1015952"/>
                  <a:ext cx="147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468E6F1-6496-44E4-BE2B-A95FE6770AF7}"/>
                    </a:ext>
                  </a:extLst>
                </p14:cNvPr>
                <p14:cNvContentPartPr/>
                <p14:nvPr/>
              </p14:nvContentPartPr>
              <p14:xfrm>
                <a:off x="9314261" y="1020272"/>
                <a:ext cx="91440" cy="108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468E6F1-6496-44E4-BE2B-A95FE6770AF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09941" y="1015952"/>
                  <a:ext cx="100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51221E0-0450-462F-8B48-9B7A767D4A51}"/>
                    </a:ext>
                  </a:extLst>
                </p14:cNvPr>
                <p14:cNvContentPartPr/>
                <p14:nvPr/>
              </p14:nvContentPartPr>
              <p14:xfrm>
                <a:off x="9445661" y="1026032"/>
                <a:ext cx="92160" cy="91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51221E0-0450-462F-8B48-9B7A767D4A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41341" y="1021712"/>
                  <a:ext cx="100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42C90A8-01A3-4A43-97CA-830EDB634F5D}"/>
                    </a:ext>
                  </a:extLst>
                </p14:cNvPr>
                <p14:cNvContentPartPr/>
                <p14:nvPr/>
              </p14:nvContentPartPr>
              <p14:xfrm>
                <a:off x="9662021" y="1006592"/>
                <a:ext cx="22320" cy="89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42C90A8-01A3-4A43-97CA-830EDB634F5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57701" y="1002272"/>
                  <a:ext cx="30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8E6CA29-AD49-4483-8491-4AB1D32A5099}"/>
                    </a:ext>
                  </a:extLst>
                </p14:cNvPr>
                <p14:cNvContentPartPr/>
                <p14:nvPr/>
              </p14:nvContentPartPr>
              <p14:xfrm>
                <a:off x="9624941" y="1042952"/>
                <a:ext cx="108360" cy="8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8E6CA29-AD49-4483-8491-4AB1D32A509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20621" y="1038632"/>
                  <a:ext cx="117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8D87369-5299-4F8C-8BA8-F0C199AA04BF}"/>
                    </a:ext>
                  </a:extLst>
                </p14:cNvPr>
                <p14:cNvContentPartPr/>
                <p14:nvPr/>
              </p14:nvContentPartPr>
              <p14:xfrm>
                <a:off x="9833381" y="931352"/>
                <a:ext cx="73080" cy="91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8D87369-5299-4F8C-8BA8-F0C199AA04B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29061" y="927032"/>
                  <a:ext cx="81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C6700B6-8ED3-4723-90FF-29C480CA49F1}"/>
                    </a:ext>
                  </a:extLst>
                </p14:cNvPr>
                <p14:cNvContentPartPr/>
                <p14:nvPr/>
              </p14:nvContentPartPr>
              <p14:xfrm>
                <a:off x="9921221" y="1009832"/>
                <a:ext cx="21600" cy="113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C6700B6-8ED3-4723-90FF-29C480CA49F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16901" y="1005512"/>
                  <a:ext cx="30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7BF2B7A-4596-432F-9FD3-D01A188DB802}"/>
                    </a:ext>
                  </a:extLst>
                </p14:cNvPr>
                <p14:cNvContentPartPr/>
                <p14:nvPr/>
              </p14:nvContentPartPr>
              <p14:xfrm>
                <a:off x="9974141" y="900032"/>
                <a:ext cx="103680" cy="159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7BF2B7A-4596-432F-9FD3-D01A188DB80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69821" y="895712"/>
                  <a:ext cx="112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FF924A0-12CE-4C9B-9556-07BEE692490F}"/>
                    </a:ext>
                  </a:extLst>
                </p14:cNvPr>
                <p14:cNvContentPartPr/>
                <p14:nvPr/>
              </p14:nvContentPartPr>
              <p14:xfrm>
                <a:off x="10087901" y="883472"/>
                <a:ext cx="90360" cy="155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FF924A0-12CE-4C9B-9556-07BEE692490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83581" y="879152"/>
                  <a:ext cx="99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B0CE9BF-9A25-4DAA-BCEE-B6E323A9994A}"/>
                    </a:ext>
                  </a:extLst>
                </p14:cNvPr>
                <p14:cNvContentPartPr/>
                <p14:nvPr/>
              </p14:nvContentPartPr>
              <p14:xfrm>
                <a:off x="10240541" y="972392"/>
                <a:ext cx="35640" cy="7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B0CE9BF-9A25-4DAA-BCEE-B6E323A9994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36221" y="968072"/>
                  <a:ext cx="44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A7472CD-A468-4EF5-8C9D-73021C2F2743}"/>
                    </a:ext>
                  </a:extLst>
                </p14:cNvPr>
                <p14:cNvContentPartPr/>
                <p14:nvPr/>
              </p14:nvContentPartPr>
              <p14:xfrm>
                <a:off x="10326941" y="932792"/>
                <a:ext cx="78840" cy="32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A7472CD-A468-4EF5-8C9D-73021C2F274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22621" y="928472"/>
                  <a:ext cx="87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0C16709-C9C7-4898-842E-22C26C054B04}"/>
                    </a:ext>
                  </a:extLst>
                </p14:cNvPr>
                <p14:cNvContentPartPr/>
                <p14:nvPr/>
              </p14:nvContentPartPr>
              <p14:xfrm>
                <a:off x="10360061" y="923432"/>
                <a:ext cx="58320" cy="161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0C16709-C9C7-4898-842E-22C26C054B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55741" y="919112"/>
                  <a:ext cx="66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D07C5AF-A7BB-40B0-82F9-E5E0275C82FB}"/>
                    </a:ext>
                  </a:extLst>
                </p14:cNvPr>
                <p14:cNvContentPartPr/>
                <p14:nvPr/>
              </p14:nvContentPartPr>
              <p14:xfrm>
                <a:off x="10580021" y="870872"/>
                <a:ext cx="1080" cy="136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D07C5AF-A7BB-40B0-82F9-E5E0275C82F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75701" y="866552"/>
                  <a:ext cx="9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AEE6D0A-4870-426B-9F53-ADE03C0BA62B}"/>
                    </a:ext>
                  </a:extLst>
                </p14:cNvPr>
                <p14:cNvContentPartPr/>
                <p14:nvPr/>
              </p14:nvContentPartPr>
              <p14:xfrm>
                <a:off x="10545821" y="912992"/>
                <a:ext cx="83160" cy="11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AEE6D0A-4870-426B-9F53-ADE03C0BA62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41501" y="908672"/>
                  <a:ext cx="91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D0D87C2-ED64-4A0F-A218-838EBB3AD58A}"/>
                    </a:ext>
                  </a:extLst>
                </p14:cNvPr>
                <p14:cNvContentPartPr/>
                <p14:nvPr/>
              </p14:nvContentPartPr>
              <p14:xfrm>
                <a:off x="10696301" y="833432"/>
                <a:ext cx="120600" cy="130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D0D87C2-ED64-4A0F-A218-838EBB3AD58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91981" y="829112"/>
                  <a:ext cx="129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81276AE-4A6D-477C-92F5-4C1A313EE502}"/>
                    </a:ext>
                  </a:extLst>
                </p14:cNvPr>
                <p14:cNvContentPartPr/>
                <p14:nvPr/>
              </p14:nvContentPartPr>
              <p14:xfrm>
                <a:off x="10832021" y="819032"/>
                <a:ext cx="18360" cy="61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81276AE-4A6D-477C-92F5-4C1A313EE5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27701" y="814712"/>
                  <a:ext cx="27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859EA8B-70A2-4260-A951-953EA53B860E}"/>
                    </a:ext>
                  </a:extLst>
                </p14:cNvPr>
                <p14:cNvContentPartPr/>
                <p14:nvPr/>
              </p14:nvContentPartPr>
              <p14:xfrm>
                <a:off x="10821581" y="822272"/>
                <a:ext cx="91440" cy="107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859EA8B-70A2-4260-A951-953EA53B860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17261" y="817952"/>
                  <a:ext cx="100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2BB76D1-3A70-4FDA-BBE7-BF37E8208260}"/>
                    </a:ext>
                  </a:extLst>
                </p14:cNvPr>
                <p14:cNvContentPartPr/>
                <p14:nvPr/>
              </p14:nvContentPartPr>
              <p14:xfrm>
                <a:off x="10751021" y="587192"/>
                <a:ext cx="78120" cy="87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2BB76D1-3A70-4FDA-BBE7-BF37E820826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46701" y="582872"/>
                  <a:ext cx="86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43AD833-1354-4703-ABDD-6B964D607677}"/>
                    </a:ext>
                  </a:extLst>
                </p14:cNvPr>
                <p14:cNvContentPartPr/>
                <p14:nvPr/>
              </p14:nvContentPartPr>
              <p14:xfrm>
                <a:off x="11015621" y="822632"/>
                <a:ext cx="18360" cy="104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43AD833-1354-4703-ABDD-6B964D60767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11301" y="818312"/>
                  <a:ext cx="27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563A305-408C-46AD-AFAE-790167F99CD6}"/>
                    </a:ext>
                  </a:extLst>
                </p14:cNvPr>
                <p14:cNvContentPartPr/>
                <p14:nvPr/>
              </p14:nvContentPartPr>
              <p14:xfrm>
                <a:off x="10985021" y="857912"/>
                <a:ext cx="120600" cy="19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563A305-408C-46AD-AFAE-790167F99CD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80701" y="853592"/>
                  <a:ext cx="129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E896681-8095-480E-925B-B623E08258F3}"/>
                    </a:ext>
                  </a:extLst>
                </p14:cNvPr>
                <p14:cNvContentPartPr/>
                <p14:nvPr/>
              </p14:nvContentPartPr>
              <p14:xfrm>
                <a:off x="11188781" y="783752"/>
                <a:ext cx="107640" cy="109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E896681-8095-480E-925B-B623E08258F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84461" y="779432"/>
                  <a:ext cx="116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A72BE6C-F626-4C36-BC42-949975C8B315}"/>
                    </a:ext>
                  </a:extLst>
                </p14:cNvPr>
                <p14:cNvContentPartPr/>
                <p14:nvPr/>
              </p14:nvContentPartPr>
              <p14:xfrm>
                <a:off x="11327741" y="769712"/>
                <a:ext cx="99000" cy="92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A72BE6C-F626-4C36-BC42-949975C8B31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23421" y="765392"/>
                  <a:ext cx="10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FA17FA6-DCB8-4746-BE53-BFD49BBEF332}"/>
                    </a:ext>
                  </a:extLst>
                </p14:cNvPr>
                <p14:cNvContentPartPr/>
                <p14:nvPr/>
              </p14:nvContentPartPr>
              <p14:xfrm>
                <a:off x="11229821" y="555512"/>
                <a:ext cx="72000" cy="61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FA17FA6-DCB8-4746-BE53-BFD49BBEF33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25501" y="551192"/>
                  <a:ext cx="80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DAC2E9C-7665-4AFC-BD88-BDAC90DE7E47}"/>
                    </a:ext>
                  </a:extLst>
                </p14:cNvPr>
                <p14:cNvContentPartPr/>
                <p14:nvPr/>
              </p14:nvContentPartPr>
              <p14:xfrm>
                <a:off x="9331541" y="693032"/>
                <a:ext cx="118080" cy="117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DAC2E9C-7665-4AFC-BD88-BDAC90DE7E4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27221" y="688712"/>
                  <a:ext cx="126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0FDBF09-91AF-483D-9F36-C55E3C75A873}"/>
                    </a:ext>
                  </a:extLst>
                </p14:cNvPr>
                <p14:cNvContentPartPr/>
                <p14:nvPr/>
              </p14:nvContentPartPr>
              <p14:xfrm>
                <a:off x="8362421" y="875192"/>
                <a:ext cx="360" cy="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0FDBF09-91AF-483D-9F36-C55E3C75A8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58101" y="8708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8416120-D597-4364-81D0-D089C81FC7BA}"/>
                    </a:ext>
                  </a:extLst>
                </p14:cNvPr>
                <p14:cNvContentPartPr/>
                <p14:nvPr/>
              </p14:nvContentPartPr>
              <p14:xfrm>
                <a:off x="8790101" y="236192"/>
                <a:ext cx="10800" cy="48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8416120-D597-4364-81D0-D089C81FC7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85781" y="231872"/>
                  <a:ext cx="19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02A52D7-DFD2-4101-B6DA-C7FD46839466}"/>
                    </a:ext>
                  </a:extLst>
                </p14:cNvPr>
                <p14:cNvContentPartPr/>
                <p14:nvPr/>
              </p14:nvContentPartPr>
              <p14:xfrm>
                <a:off x="8741861" y="190832"/>
                <a:ext cx="124560" cy="90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02A52D7-DFD2-4101-B6DA-C7FD468394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37541" y="186512"/>
                  <a:ext cx="133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FA19600-B82D-4DD8-AB49-9FB16F6E5ABC}"/>
                    </a:ext>
                  </a:extLst>
                </p14:cNvPr>
                <p14:cNvContentPartPr/>
                <p14:nvPr/>
              </p14:nvContentPartPr>
              <p14:xfrm>
                <a:off x="9253421" y="1476752"/>
                <a:ext cx="14400" cy="144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FA19600-B82D-4DD8-AB49-9FB16F6E5A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49101" y="1472432"/>
                  <a:ext cx="23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704F423-577A-4FCF-8DAA-03F33FD874BF}"/>
                    </a:ext>
                  </a:extLst>
                </p14:cNvPr>
                <p14:cNvContentPartPr/>
                <p14:nvPr/>
              </p14:nvContentPartPr>
              <p14:xfrm>
                <a:off x="9367181" y="1442552"/>
                <a:ext cx="119160" cy="160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704F423-577A-4FCF-8DAA-03F33FD874B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62861" y="1438232"/>
                  <a:ext cx="127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07DDCA6-BABF-43D2-820F-68081837C4E0}"/>
                    </a:ext>
                  </a:extLst>
                </p14:cNvPr>
                <p14:cNvContentPartPr/>
                <p14:nvPr/>
              </p14:nvContentPartPr>
              <p14:xfrm>
                <a:off x="9442421" y="1506272"/>
                <a:ext cx="71640" cy="41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07DDCA6-BABF-43D2-820F-68081837C4E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38101" y="1501952"/>
                  <a:ext cx="80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4418F86-CEAD-4FAD-AAB4-6B1D36136ABF}"/>
                    </a:ext>
                  </a:extLst>
                </p14:cNvPr>
                <p14:cNvContentPartPr/>
                <p14:nvPr/>
              </p14:nvContentPartPr>
              <p14:xfrm>
                <a:off x="9613061" y="1435352"/>
                <a:ext cx="291240" cy="104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4418F86-CEAD-4FAD-AAB4-6B1D36136A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08741" y="1431032"/>
                  <a:ext cx="299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A52F8F7-C029-4D64-BBA9-EACBFF639A75}"/>
                    </a:ext>
                  </a:extLst>
                </p14:cNvPr>
                <p14:cNvContentPartPr/>
                <p14:nvPr/>
              </p14:nvContentPartPr>
              <p14:xfrm>
                <a:off x="9842021" y="1467392"/>
                <a:ext cx="107640" cy="15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A52F8F7-C029-4D64-BBA9-EACBFF639A7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37701" y="1463072"/>
                  <a:ext cx="11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7468230-173C-426E-8955-DEF4F6720632}"/>
                    </a:ext>
                  </a:extLst>
                </p14:cNvPr>
                <p14:cNvContentPartPr/>
                <p14:nvPr/>
              </p14:nvContentPartPr>
              <p14:xfrm>
                <a:off x="10094021" y="1389632"/>
                <a:ext cx="101880" cy="86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7468230-173C-426E-8955-DEF4F672063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89701" y="1385312"/>
                  <a:ext cx="110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80B1388-9C90-4BB2-ADA4-0ADA1BEA084F}"/>
                    </a:ext>
                  </a:extLst>
                </p14:cNvPr>
                <p14:cNvContentPartPr/>
                <p14:nvPr/>
              </p14:nvContentPartPr>
              <p14:xfrm>
                <a:off x="10216781" y="1430672"/>
                <a:ext cx="22680" cy="96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80B1388-9C90-4BB2-ADA4-0ADA1BEA08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12461" y="1426352"/>
                  <a:ext cx="31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ADF9022-90DD-4115-81AC-B7C85E082ECC}"/>
                    </a:ext>
                  </a:extLst>
                </p14:cNvPr>
                <p14:cNvContentPartPr/>
                <p14:nvPr/>
              </p14:nvContentPartPr>
              <p14:xfrm>
                <a:off x="10298861" y="1318712"/>
                <a:ext cx="108720" cy="153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ADF9022-90DD-4115-81AC-B7C85E082EC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94541" y="1314392"/>
                  <a:ext cx="117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A4658A9-358F-4030-8A5F-AF01184D0494}"/>
                    </a:ext>
                  </a:extLst>
                </p14:cNvPr>
                <p14:cNvContentPartPr/>
                <p14:nvPr/>
              </p14:nvContentPartPr>
              <p14:xfrm>
                <a:off x="10432781" y="1316552"/>
                <a:ext cx="132120" cy="158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A4658A9-358F-4030-8A5F-AF01184D04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28461" y="1312232"/>
                  <a:ext cx="140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C2D6E9A-D189-41A6-B159-1B25514C54E9}"/>
                    </a:ext>
                  </a:extLst>
                </p14:cNvPr>
                <p14:cNvContentPartPr/>
                <p14:nvPr/>
              </p14:nvContentPartPr>
              <p14:xfrm>
                <a:off x="10594781" y="1362632"/>
                <a:ext cx="101880" cy="54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C2D6E9A-D189-41A6-B159-1B25514C54E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90461" y="1358312"/>
                  <a:ext cx="110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08AFC3F-DD1C-4495-BBA1-D685E3FC94ED}"/>
                    </a:ext>
                  </a:extLst>
                </p14:cNvPr>
                <p14:cNvContentPartPr/>
                <p14:nvPr/>
              </p14:nvContentPartPr>
              <p14:xfrm>
                <a:off x="10639781" y="1365872"/>
                <a:ext cx="80640" cy="176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08AFC3F-DD1C-4495-BBA1-D685E3FC94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35461" y="1361552"/>
                  <a:ext cx="89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3246D4-F66A-420C-AB8D-3DB6D20EA1D2}"/>
                    </a:ext>
                  </a:extLst>
                </p14:cNvPr>
                <p14:cNvContentPartPr/>
                <p14:nvPr/>
              </p14:nvContentPartPr>
              <p14:xfrm>
                <a:off x="9220661" y="1121432"/>
                <a:ext cx="366840" cy="137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3246D4-F66A-420C-AB8D-3DB6D20EA1D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16341" y="1117112"/>
                  <a:ext cx="375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E533A4B-338A-43F4-85CC-64933393AF0D}"/>
                    </a:ext>
                  </a:extLst>
                </p14:cNvPr>
                <p14:cNvContentPartPr/>
                <p14:nvPr/>
              </p14:nvContentPartPr>
              <p14:xfrm>
                <a:off x="10655981" y="980312"/>
                <a:ext cx="318600" cy="64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E533A4B-338A-43F4-85CC-64933393AF0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51661" y="975992"/>
                  <a:ext cx="327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9FACC5B-B0F7-431A-A628-261252803F01}"/>
                    </a:ext>
                  </a:extLst>
                </p14:cNvPr>
                <p14:cNvContentPartPr/>
                <p14:nvPr/>
              </p14:nvContentPartPr>
              <p14:xfrm>
                <a:off x="11147381" y="912272"/>
                <a:ext cx="314640" cy="745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9FACC5B-B0F7-431A-A628-261252803F0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43061" y="907952"/>
                  <a:ext cx="323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A4BD7C8-C044-4A6F-B860-B5E58970227C}"/>
                    </a:ext>
                  </a:extLst>
                </p14:cNvPr>
                <p14:cNvContentPartPr/>
                <p14:nvPr/>
              </p14:nvContentPartPr>
              <p14:xfrm>
                <a:off x="8861381" y="1548392"/>
                <a:ext cx="151920" cy="27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A4BD7C8-C044-4A6F-B860-B5E5897022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57061" y="1544072"/>
                  <a:ext cx="160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4E66BED-FBAD-4825-AF35-AB0C55EC4675}"/>
                    </a:ext>
                  </a:extLst>
                </p14:cNvPr>
                <p14:cNvContentPartPr/>
                <p14:nvPr/>
              </p14:nvContentPartPr>
              <p14:xfrm>
                <a:off x="8881181" y="1606712"/>
                <a:ext cx="160920" cy="19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4E66BED-FBAD-4825-AF35-AB0C55EC467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76861" y="1602392"/>
                  <a:ext cx="169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7C73F7D-E5C7-460F-B737-8EBAEAE1BC79}"/>
                    </a:ext>
                  </a:extLst>
                </p14:cNvPr>
                <p14:cNvContentPartPr/>
                <p14:nvPr/>
              </p14:nvContentPartPr>
              <p14:xfrm>
                <a:off x="6373421" y="1553792"/>
                <a:ext cx="113400" cy="52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7C73F7D-E5C7-460F-B737-8EBAEAE1BC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69101" y="1549472"/>
                  <a:ext cx="122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5D2793C-B52D-4BFB-B1D5-853D0B976A64}"/>
                    </a:ext>
                  </a:extLst>
                </p14:cNvPr>
                <p14:cNvContentPartPr/>
                <p14:nvPr/>
              </p14:nvContentPartPr>
              <p14:xfrm>
                <a:off x="6439301" y="1530752"/>
                <a:ext cx="74160" cy="188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5D2793C-B52D-4BFB-B1D5-853D0B976A6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34981" y="1526432"/>
                  <a:ext cx="82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24C83AD-1883-4366-B537-24F3B294C608}"/>
                    </a:ext>
                  </a:extLst>
                </p14:cNvPr>
                <p14:cNvContentPartPr/>
                <p14:nvPr/>
              </p14:nvContentPartPr>
              <p14:xfrm>
                <a:off x="6588701" y="1442912"/>
                <a:ext cx="8640" cy="82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24C83AD-1883-4366-B537-24F3B294C6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84381" y="1438592"/>
                  <a:ext cx="17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8F591C6-C389-4280-B261-5C2C2C60C302}"/>
                    </a:ext>
                  </a:extLst>
                </p14:cNvPr>
                <p14:cNvContentPartPr/>
                <p14:nvPr/>
              </p14:nvContentPartPr>
              <p14:xfrm>
                <a:off x="6520301" y="1441472"/>
                <a:ext cx="145080" cy="105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8F591C6-C389-4280-B261-5C2C2C60C3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15981" y="1437152"/>
                  <a:ext cx="153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45025FA-D09E-474A-B93E-5A14BC214C41}"/>
                    </a:ext>
                  </a:extLst>
                </p14:cNvPr>
                <p14:cNvContentPartPr/>
                <p14:nvPr/>
              </p14:nvContentPartPr>
              <p14:xfrm>
                <a:off x="6697781" y="1589072"/>
                <a:ext cx="146880" cy="75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45025FA-D09E-474A-B93E-5A14BC214C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93461" y="1584752"/>
                  <a:ext cx="155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BD2DA04-E355-455B-9B47-A0A7E01E8EB1}"/>
                    </a:ext>
                  </a:extLst>
                </p14:cNvPr>
                <p14:cNvContentPartPr/>
                <p14:nvPr/>
              </p14:nvContentPartPr>
              <p14:xfrm>
                <a:off x="6712541" y="1621832"/>
                <a:ext cx="126360" cy="8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BD2DA04-E355-455B-9B47-A0A7E01E8E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08221" y="1617512"/>
                  <a:ext cx="135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9196C4D-0C06-4A48-8DE0-A39B5E0E454D}"/>
                    </a:ext>
                  </a:extLst>
                </p14:cNvPr>
                <p14:cNvContentPartPr/>
                <p14:nvPr/>
              </p14:nvContentPartPr>
              <p14:xfrm>
                <a:off x="6946901" y="1527872"/>
                <a:ext cx="86040" cy="117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9196C4D-0C06-4A48-8DE0-A39B5E0E45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42581" y="1523552"/>
                  <a:ext cx="94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67B4B30-9B85-422B-81AC-0E038172BC8A}"/>
                    </a:ext>
                  </a:extLst>
                </p14:cNvPr>
                <p14:cNvContentPartPr/>
                <p14:nvPr/>
              </p14:nvContentPartPr>
              <p14:xfrm>
                <a:off x="7029341" y="1610672"/>
                <a:ext cx="85320" cy="83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67B4B30-9B85-422B-81AC-0E038172BC8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25021" y="1606352"/>
                  <a:ext cx="93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D134444-B96C-49F1-BC97-C6B31900548F}"/>
                    </a:ext>
                  </a:extLst>
                </p14:cNvPr>
                <p14:cNvContentPartPr/>
                <p14:nvPr/>
              </p14:nvContentPartPr>
              <p14:xfrm>
                <a:off x="7179101" y="1527152"/>
                <a:ext cx="24840" cy="93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D134444-B96C-49F1-BC97-C6B31900548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74781" y="1522832"/>
                  <a:ext cx="33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0CC77D5-C9A9-4E3E-8566-FF7240C38DF8}"/>
                    </a:ext>
                  </a:extLst>
                </p14:cNvPr>
                <p14:cNvContentPartPr/>
                <p14:nvPr/>
              </p14:nvContentPartPr>
              <p14:xfrm>
                <a:off x="7142741" y="1569272"/>
                <a:ext cx="96840" cy="4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0CC77D5-C9A9-4E3E-8566-FF7240C38DF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38421" y="1564952"/>
                  <a:ext cx="105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6626256-8F71-4C68-B4B9-6CF770A3A28D}"/>
                    </a:ext>
                  </a:extLst>
                </p14:cNvPr>
                <p14:cNvContentPartPr/>
                <p14:nvPr/>
              </p14:nvContentPartPr>
              <p14:xfrm>
                <a:off x="7340021" y="1464512"/>
                <a:ext cx="18360" cy="113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6626256-8F71-4C68-B4B9-6CF770A3A28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35701" y="1460192"/>
                  <a:ext cx="27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039CE15-B75C-4093-9015-CF11DADCDD6F}"/>
                    </a:ext>
                  </a:extLst>
                </p14:cNvPr>
                <p14:cNvContentPartPr/>
                <p14:nvPr/>
              </p14:nvContentPartPr>
              <p14:xfrm>
                <a:off x="7263341" y="1578272"/>
                <a:ext cx="138600" cy="24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039CE15-B75C-4093-9015-CF11DADCDD6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59021" y="1573952"/>
                  <a:ext cx="147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BB43D3C-C4AE-4AF7-9589-1538DCCC7C94}"/>
                    </a:ext>
                  </a:extLst>
                </p14:cNvPr>
                <p14:cNvContentPartPr/>
                <p14:nvPr/>
              </p14:nvContentPartPr>
              <p14:xfrm>
                <a:off x="7265501" y="1436792"/>
                <a:ext cx="234360" cy="1317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BB43D3C-C4AE-4AF7-9589-1538DCCC7C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61181" y="1432472"/>
                  <a:ext cx="243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8AFB7A1-CBD7-4930-BF0E-86E8DD05C559}"/>
                    </a:ext>
                  </a:extLst>
                </p14:cNvPr>
                <p14:cNvContentPartPr/>
                <p14:nvPr/>
              </p14:nvContentPartPr>
              <p14:xfrm>
                <a:off x="7430021" y="1503032"/>
                <a:ext cx="101880" cy="17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8AFB7A1-CBD7-4930-BF0E-86E8DD05C55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25701" y="1498712"/>
                  <a:ext cx="11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24BEF90-9B1D-498D-AD3A-CBBEF99B03F5}"/>
                    </a:ext>
                  </a:extLst>
                </p14:cNvPr>
                <p14:cNvContentPartPr/>
                <p14:nvPr/>
              </p14:nvContentPartPr>
              <p14:xfrm>
                <a:off x="7513901" y="1450832"/>
                <a:ext cx="125280" cy="137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24BEF90-9B1D-498D-AD3A-CBBEF99B03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09581" y="1446512"/>
                  <a:ext cx="133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E66B551-A2A7-4B8D-99DA-5EBDEE3609F5}"/>
                    </a:ext>
                  </a:extLst>
                </p14:cNvPr>
                <p14:cNvContentPartPr/>
                <p14:nvPr/>
              </p14:nvContentPartPr>
              <p14:xfrm>
                <a:off x="7676261" y="1497992"/>
                <a:ext cx="87120" cy="64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E66B551-A2A7-4B8D-99DA-5EBDEE3609F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71941" y="1493672"/>
                  <a:ext cx="95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564294F-089D-4ED1-9911-6EB6C0A2B467}"/>
                    </a:ext>
                  </a:extLst>
                </p14:cNvPr>
                <p14:cNvContentPartPr/>
                <p14:nvPr/>
              </p14:nvContentPartPr>
              <p14:xfrm>
                <a:off x="7855901" y="1459112"/>
                <a:ext cx="91800" cy="63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564294F-089D-4ED1-9911-6EB6C0A2B46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51581" y="1454792"/>
                  <a:ext cx="100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09F7DD5-9020-4FC3-8C61-E8359E7DD072}"/>
                    </a:ext>
                  </a:extLst>
                </p14:cNvPr>
                <p14:cNvContentPartPr/>
                <p14:nvPr/>
              </p14:nvContentPartPr>
              <p14:xfrm>
                <a:off x="7963181" y="1515272"/>
                <a:ext cx="87120" cy="83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09F7DD5-9020-4FC3-8C61-E8359E7DD07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58861" y="1510952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A929B3F-2079-4BF2-B197-70CD5A618979}"/>
                    </a:ext>
                  </a:extLst>
                </p14:cNvPr>
                <p14:cNvContentPartPr/>
                <p14:nvPr/>
              </p14:nvContentPartPr>
              <p14:xfrm>
                <a:off x="8084141" y="1486112"/>
                <a:ext cx="28800" cy="9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A929B3F-2079-4BF2-B197-70CD5A61897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79821" y="1481792"/>
                  <a:ext cx="37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C01D2FF-AF03-4C81-AD38-3DA995250F07}"/>
                    </a:ext>
                  </a:extLst>
                </p14:cNvPr>
                <p14:cNvContentPartPr/>
                <p14:nvPr/>
              </p14:nvContentPartPr>
              <p14:xfrm>
                <a:off x="8141381" y="1465592"/>
                <a:ext cx="68400" cy="33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C01D2FF-AF03-4C81-AD38-3DA995250F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37061" y="1461272"/>
                  <a:ext cx="7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5BB30A3-0ED3-4496-B0C1-BA3E615DF008}"/>
                    </a:ext>
                  </a:extLst>
                </p14:cNvPr>
                <p14:cNvContentPartPr/>
                <p14:nvPr/>
              </p14:nvContentPartPr>
              <p14:xfrm>
                <a:off x="8186381" y="1455152"/>
                <a:ext cx="36360" cy="127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5BB30A3-0ED3-4496-B0C1-BA3E615DF00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82061" y="1450832"/>
                  <a:ext cx="45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1B64D99-8A5B-455E-97F7-13DC4E4F4036}"/>
                    </a:ext>
                  </a:extLst>
                </p14:cNvPr>
                <p14:cNvContentPartPr/>
                <p14:nvPr/>
              </p14:nvContentPartPr>
              <p14:xfrm>
                <a:off x="6889301" y="1715072"/>
                <a:ext cx="325440" cy="86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1B64D99-8A5B-455E-97F7-13DC4E4F403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84981" y="1710752"/>
                  <a:ext cx="334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3C7E139-2CED-405F-B3C5-745BA6A152AA}"/>
                    </a:ext>
                  </a:extLst>
                </p14:cNvPr>
                <p14:cNvContentPartPr/>
                <p14:nvPr/>
              </p14:nvContentPartPr>
              <p14:xfrm>
                <a:off x="7171541" y="1693472"/>
                <a:ext cx="393120" cy="95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3C7E139-2CED-405F-B3C5-745BA6A152A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67221" y="1689152"/>
                  <a:ext cx="401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4C1E77D-CFEA-484D-8A95-42744EA419AB}"/>
                    </a:ext>
                  </a:extLst>
                </p14:cNvPr>
                <p14:cNvContentPartPr/>
                <p14:nvPr/>
              </p14:nvContentPartPr>
              <p14:xfrm>
                <a:off x="7030421" y="1829552"/>
                <a:ext cx="70560" cy="115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4C1E77D-CFEA-484D-8A95-42744EA419A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26101" y="1825232"/>
                  <a:ext cx="79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B68CEC0-B13F-4FAF-9281-80803169D1B4}"/>
                    </a:ext>
                  </a:extLst>
                </p14:cNvPr>
                <p14:cNvContentPartPr/>
                <p14:nvPr/>
              </p14:nvContentPartPr>
              <p14:xfrm>
                <a:off x="7041581" y="1884632"/>
                <a:ext cx="91800" cy="75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B68CEC0-B13F-4FAF-9281-80803169D1B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37261" y="1880312"/>
                  <a:ext cx="100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5574069-DCCC-4FFB-953F-7B774942E071}"/>
                    </a:ext>
                  </a:extLst>
                </p14:cNvPr>
                <p14:cNvContentPartPr/>
                <p14:nvPr/>
              </p14:nvContentPartPr>
              <p14:xfrm>
                <a:off x="7118261" y="1809032"/>
                <a:ext cx="105480" cy="124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5574069-DCCC-4FFB-953F-7B774942E07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13941" y="1804712"/>
                  <a:ext cx="114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030A03A-E78E-40DB-AC58-435249AED665}"/>
                    </a:ext>
                  </a:extLst>
                </p14:cNvPr>
                <p14:cNvContentPartPr/>
                <p14:nvPr/>
              </p14:nvContentPartPr>
              <p14:xfrm>
                <a:off x="7209701" y="1834232"/>
                <a:ext cx="76680" cy="100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030A03A-E78E-40DB-AC58-435249AED66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05381" y="1829912"/>
                  <a:ext cx="85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5CADFD5-CAA9-4A9C-81E8-11AC2F27A169}"/>
                    </a:ext>
                  </a:extLst>
                </p14:cNvPr>
                <p14:cNvContentPartPr/>
                <p14:nvPr/>
              </p14:nvContentPartPr>
              <p14:xfrm>
                <a:off x="7275581" y="1859792"/>
                <a:ext cx="122040" cy="42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5CADFD5-CAA9-4A9C-81E8-11AC2F27A16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71261" y="1855472"/>
                  <a:ext cx="13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6EB1285-63C7-46B8-BCAC-5F4FB596ED08}"/>
                    </a:ext>
                  </a:extLst>
                </p14:cNvPr>
                <p14:cNvContentPartPr/>
                <p14:nvPr/>
              </p14:nvContentPartPr>
              <p14:xfrm>
                <a:off x="7414901" y="1840352"/>
                <a:ext cx="82800" cy="586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6EB1285-63C7-46B8-BCAC-5F4FB596ED0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10581" y="1836032"/>
                  <a:ext cx="91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F9BA4C3-3471-4BB1-B268-F1DBF352173A}"/>
                    </a:ext>
                  </a:extLst>
                </p14:cNvPr>
                <p14:cNvContentPartPr/>
                <p14:nvPr/>
              </p14:nvContentPartPr>
              <p14:xfrm>
                <a:off x="7506341" y="1788152"/>
                <a:ext cx="69120" cy="91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F9BA4C3-3471-4BB1-B268-F1DBF352173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02021" y="1783832"/>
                  <a:ext cx="77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B8B67C6-62B5-4773-8B5E-81E9067FE22A}"/>
                    </a:ext>
                  </a:extLst>
                </p14:cNvPr>
                <p14:cNvContentPartPr/>
                <p14:nvPr/>
              </p14:nvContentPartPr>
              <p14:xfrm>
                <a:off x="7553861" y="1817672"/>
                <a:ext cx="74160" cy="66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B8B67C6-62B5-4773-8B5E-81E9067FE22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49541" y="1813352"/>
                  <a:ext cx="82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1D46CAE-8695-4B75-9DC4-8EF98DB3A7E6}"/>
                    </a:ext>
                  </a:extLst>
                </p14:cNvPr>
                <p14:cNvContentPartPr/>
                <p14:nvPr/>
              </p14:nvContentPartPr>
              <p14:xfrm>
                <a:off x="7640981" y="1763672"/>
                <a:ext cx="96480" cy="1137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1D46CAE-8695-4B75-9DC4-8EF98DB3A7E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36661" y="1759352"/>
                  <a:ext cx="105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D15C18F-A776-4E6E-BBB5-0541D2643D22}"/>
                    </a:ext>
                  </a:extLst>
                </p14:cNvPr>
                <p14:cNvContentPartPr/>
                <p14:nvPr/>
              </p14:nvContentPartPr>
              <p14:xfrm>
                <a:off x="7737101" y="1766192"/>
                <a:ext cx="188640" cy="874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D15C18F-A776-4E6E-BBB5-0541D2643D2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32781" y="1761872"/>
                  <a:ext cx="197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6A062C5-6A70-4DB7-AF24-042B5F75065E}"/>
                    </a:ext>
                  </a:extLst>
                </p14:cNvPr>
                <p14:cNvContentPartPr/>
                <p14:nvPr/>
              </p14:nvContentPartPr>
              <p14:xfrm>
                <a:off x="7872821" y="1772672"/>
                <a:ext cx="76320" cy="9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6A062C5-6A70-4DB7-AF24-042B5F75065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68501" y="1768352"/>
                  <a:ext cx="84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4F3B3CE-6C5A-4D8A-8540-C0CF95421CE4}"/>
                    </a:ext>
                  </a:extLst>
                </p14:cNvPr>
                <p14:cNvContentPartPr/>
                <p14:nvPr/>
              </p14:nvContentPartPr>
              <p14:xfrm>
                <a:off x="1842821" y="4403912"/>
                <a:ext cx="228240" cy="955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4F3B3CE-6C5A-4D8A-8540-C0CF95421CE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38501" y="4399592"/>
                  <a:ext cx="236880" cy="9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630AB1B-5289-45DE-BB22-A6DC6061A8F1}"/>
                    </a:ext>
                  </a:extLst>
                </p14:cNvPr>
                <p14:cNvContentPartPr/>
                <p14:nvPr/>
              </p14:nvContentPartPr>
              <p14:xfrm>
                <a:off x="8027621" y="1664312"/>
                <a:ext cx="66960" cy="1015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630AB1B-5289-45DE-BB22-A6DC6061A8F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23301" y="1659992"/>
                  <a:ext cx="75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23B4638-6A1E-44FB-81F4-0337029764CD}"/>
                    </a:ext>
                  </a:extLst>
                </p14:cNvPr>
                <p14:cNvContentPartPr/>
                <p14:nvPr/>
              </p14:nvContentPartPr>
              <p14:xfrm>
                <a:off x="7962821" y="1614992"/>
                <a:ext cx="118080" cy="110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23B4638-6A1E-44FB-81F4-0337029764C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58501" y="1610672"/>
                  <a:ext cx="126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69D2E33-6F0B-45F2-94EA-056F183EE9E9}"/>
                    </a:ext>
                  </a:extLst>
                </p14:cNvPr>
                <p14:cNvContentPartPr/>
                <p14:nvPr/>
              </p14:nvContentPartPr>
              <p14:xfrm>
                <a:off x="8087381" y="1785272"/>
                <a:ext cx="88560" cy="1468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69D2E33-6F0B-45F2-94EA-056F183EE9E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083061" y="1780952"/>
                  <a:ext cx="97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881F6E5-E413-479A-B470-12C7250F30BF}"/>
                    </a:ext>
                  </a:extLst>
                </p14:cNvPr>
                <p14:cNvContentPartPr/>
                <p14:nvPr/>
              </p14:nvContentPartPr>
              <p14:xfrm>
                <a:off x="8183501" y="1765112"/>
                <a:ext cx="159480" cy="164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881F6E5-E413-479A-B470-12C7250F30B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179181" y="1760792"/>
                  <a:ext cx="168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7BE64B8-D371-4928-829B-6620BEA840FC}"/>
                    </a:ext>
                  </a:extLst>
                </p14:cNvPr>
                <p14:cNvContentPartPr/>
                <p14:nvPr/>
              </p14:nvContentPartPr>
              <p14:xfrm>
                <a:off x="8322101" y="1773032"/>
                <a:ext cx="20880" cy="42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7BE64B8-D371-4928-829B-6620BEA840F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17781" y="1768712"/>
                  <a:ext cx="29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9986C3A-E834-4CCC-A53D-632FD765CE68}"/>
                    </a:ext>
                  </a:extLst>
                </p14:cNvPr>
                <p14:cNvContentPartPr/>
                <p14:nvPr/>
              </p14:nvContentPartPr>
              <p14:xfrm>
                <a:off x="8347661" y="1828832"/>
                <a:ext cx="87840" cy="225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9986C3A-E834-4CCC-A53D-632FD765CE6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43341" y="1824512"/>
                  <a:ext cx="96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835A3C5-292E-4A53-9882-045489F6F7A7}"/>
                    </a:ext>
                  </a:extLst>
                </p14:cNvPr>
                <p14:cNvContentPartPr/>
                <p14:nvPr/>
              </p14:nvContentPartPr>
              <p14:xfrm>
                <a:off x="8458541" y="1848632"/>
                <a:ext cx="315720" cy="257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835A3C5-292E-4A53-9882-045489F6F7A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54221" y="1844312"/>
                  <a:ext cx="324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FF08D00-5CDE-469F-B789-7D7B491776B0}"/>
                    </a:ext>
                  </a:extLst>
                </p14:cNvPr>
                <p14:cNvContentPartPr/>
                <p14:nvPr/>
              </p14:nvContentPartPr>
              <p14:xfrm>
                <a:off x="7939781" y="176792"/>
                <a:ext cx="47880" cy="550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FF08D00-5CDE-469F-B789-7D7B491776B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35461" y="172472"/>
                  <a:ext cx="5652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33BC9AE-354C-474F-B6B7-8B58DD629811}"/>
                    </a:ext>
                  </a:extLst>
                </p14:cNvPr>
                <p14:cNvContentPartPr/>
                <p14:nvPr/>
              </p14:nvContentPartPr>
              <p14:xfrm>
                <a:off x="7864541" y="37832"/>
                <a:ext cx="1148400" cy="6858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33BC9AE-354C-474F-B6B7-8B58DD62981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60221" y="33512"/>
                  <a:ext cx="115704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EEB5B0E-CB1B-4122-A8D5-E02580A3E513}"/>
                    </a:ext>
                  </a:extLst>
                </p14:cNvPr>
                <p14:cNvContentPartPr/>
                <p14:nvPr/>
              </p14:nvContentPartPr>
              <p14:xfrm>
                <a:off x="9548981" y="2067152"/>
                <a:ext cx="96120" cy="52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EEB5B0E-CB1B-4122-A8D5-E02580A3E51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44661" y="2062832"/>
                  <a:ext cx="104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8E50642-09F7-46C6-A6CD-50827829ECBD}"/>
                    </a:ext>
                  </a:extLst>
                </p14:cNvPr>
                <p14:cNvContentPartPr/>
                <p14:nvPr/>
              </p14:nvContentPartPr>
              <p14:xfrm>
                <a:off x="9619181" y="2048072"/>
                <a:ext cx="52920" cy="2091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8E50642-09F7-46C6-A6CD-50827829EC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14861" y="2043752"/>
                  <a:ext cx="61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5E80371-A6EC-4F16-899F-E6B8C1435AD0}"/>
                    </a:ext>
                  </a:extLst>
                </p14:cNvPr>
                <p14:cNvContentPartPr/>
                <p14:nvPr/>
              </p14:nvContentPartPr>
              <p14:xfrm>
                <a:off x="9777941" y="1971752"/>
                <a:ext cx="18360" cy="123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5E80371-A6EC-4F16-899F-E6B8C1435AD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73621" y="1967432"/>
                  <a:ext cx="27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EFD2D78-8F67-48B8-BE50-C0B94267A640}"/>
                    </a:ext>
                  </a:extLst>
                </p14:cNvPr>
                <p14:cNvContentPartPr/>
                <p14:nvPr/>
              </p14:nvContentPartPr>
              <p14:xfrm>
                <a:off x="9651221" y="1929992"/>
                <a:ext cx="209880" cy="181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EFD2D78-8F67-48B8-BE50-C0B94267A64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46901" y="1925672"/>
                  <a:ext cx="218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AEE1EA8-3F51-4FB7-8B2D-BF7373C60CAA}"/>
                    </a:ext>
                  </a:extLst>
                </p14:cNvPr>
                <p14:cNvContentPartPr/>
                <p14:nvPr/>
              </p14:nvContentPartPr>
              <p14:xfrm>
                <a:off x="9950021" y="2079392"/>
                <a:ext cx="179640" cy="7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AEE1EA8-3F51-4FB7-8B2D-BF7373C60CA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945701" y="2075072"/>
                  <a:ext cx="188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AF213CD-36F8-4BCE-96A3-381052FB5ACE}"/>
                    </a:ext>
                  </a:extLst>
                </p14:cNvPr>
                <p14:cNvContentPartPr/>
                <p14:nvPr/>
              </p14:nvContentPartPr>
              <p14:xfrm>
                <a:off x="9943541" y="2123672"/>
                <a:ext cx="173880" cy="9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AF213CD-36F8-4BCE-96A3-381052FB5AC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939221" y="2119352"/>
                  <a:ext cx="182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5430146-C5F1-415D-A3A9-CA3D6A5A7522}"/>
                    </a:ext>
                  </a:extLst>
                </p14:cNvPr>
                <p14:cNvContentPartPr/>
                <p14:nvPr/>
              </p14:nvContentPartPr>
              <p14:xfrm>
                <a:off x="10232981" y="2006672"/>
                <a:ext cx="85680" cy="72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5430146-C5F1-415D-A3A9-CA3D6A5A752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28661" y="2002352"/>
                  <a:ext cx="94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2A76086-A9D4-4476-BC30-3C696F08ACB4}"/>
                    </a:ext>
                  </a:extLst>
                </p14:cNvPr>
                <p14:cNvContentPartPr/>
                <p14:nvPr/>
              </p14:nvContentPartPr>
              <p14:xfrm>
                <a:off x="10293461" y="1984712"/>
                <a:ext cx="72360" cy="2275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2A76086-A9D4-4476-BC30-3C696F08ACB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89141" y="1980392"/>
                  <a:ext cx="81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D2DE004-9528-48EB-BE84-436270179A94}"/>
                    </a:ext>
                  </a:extLst>
                </p14:cNvPr>
                <p14:cNvContentPartPr/>
                <p14:nvPr/>
              </p14:nvContentPartPr>
              <p14:xfrm>
                <a:off x="11641301" y="673232"/>
                <a:ext cx="18000" cy="1458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D2DE004-9528-48EB-BE84-436270179A9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36981" y="668912"/>
                  <a:ext cx="26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287011D-AF18-490A-917D-5B4AFB051BC1}"/>
                    </a:ext>
                  </a:extLst>
                </p14:cNvPr>
                <p14:cNvContentPartPr/>
                <p14:nvPr/>
              </p14:nvContentPartPr>
              <p14:xfrm>
                <a:off x="11590541" y="653432"/>
                <a:ext cx="81360" cy="32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287011D-AF18-490A-917D-5B4AFB051BC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86221" y="649112"/>
                  <a:ext cx="90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FAB8FCF-0D2C-454E-A898-99B2332F0D95}"/>
                    </a:ext>
                  </a:extLst>
                </p14:cNvPr>
                <p14:cNvContentPartPr/>
                <p14:nvPr/>
              </p14:nvContentPartPr>
              <p14:xfrm>
                <a:off x="11592341" y="732992"/>
                <a:ext cx="100800" cy="7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FAB8FCF-0D2C-454E-A898-99B2332F0D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588021" y="728672"/>
                  <a:ext cx="109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6823E9E-43D2-4188-93FF-F0D3BD2EC7EE}"/>
                    </a:ext>
                  </a:extLst>
                </p14:cNvPr>
                <p14:cNvContentPartPr/>
                <p14:nvPr/>
              </p14:nvContentPartPr>
              <p14:xfrm>
                <a:off x="11714021" y="654152"/>
                <a:ext cx="106560" cy="130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6823E9E-43D2-4188-93FF-F0D3BD2EC7E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709701" y="649832"/>
                  <a:ext cx="115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F17C873-9278-487B-BFA1-C9A2C19E116B}"/>
                    </a:ext>
                  </a:extLst>
                </p14:cNvPr>
                <p14:cNvContentPartPr/>
                <p14:nvPr/>
              </p14:nvContentPartPr>
              <p14:xfrm>
                <a:off x="11783861" y="639032"/>
                <a:ext cx="100080" cy="135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F17C873-9278-487B-BFA1-C9A2C19E11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779541" y="634712"/>
                  <a:ext cx="108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24D2FA3-F7F5-4DA9-BC1B-DCE4274BE891}"/>
                    </a:ext>
                  </a:extLst>
                </p14:cNvPr>
                <p14:cNvContentPartPr/>
                <p14:nvPr/>
              </p14:nvContentPartPr>
              <p14:xfrm>
                <a:off x="11948381" y="735872"/>
                <a:ext cx="28080" cy="22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24D2FA3-F7F5-4DA9-BC1B-DCE4274BE89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944061" y="731552"/>
                  <a:ext cx="36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3C5D422-2EEA-4299-BD9E-D287586A7E60}"/>
                    </a:ext>
                  </a:extLst>
                </p14:cNvPr>
                <p14:cNvContentPartPr/>
                <p14:nvPr/>
              </p14:nvContentPartPr>
              <p14:xfrm>
                <a:off x="11614661" y="883832"/>
                <a:ext cx="111960" cy="110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3C5D422-2EEA-4299-BD9E-D287586A7E6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10341" y="879512"/>
                  <a:ext cx="120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60794A0-DDE8-416E-AD61-87EE38DE9A9E}"/>
                    </a:ext>
                  </a:extLst>
                </p14:cNvPr>
                <p14:cNvContentPartPr/>
                <p14:nvPr/>
              </p14:nvContentPartPr>
              <p14:xfrm>
                <a:off x="11753621" y="892832"/>
                <a:ext cx="164880" cy="687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60794A0-DDE8-416E-AD61-87EE38DE9A9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49301" y="888512"/>
                  <a:ext cx="173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5F526D1-2219-425B-89B2-DAD96A911E00}"/>
                    </a:ext>
                  </a:extLst>
                </p14:cNvPr>
                <p14:cNvContentPartPr/>
                <p14:nvPr/>
              </p14:nvContentPartPr>
              <p14:xfrm>
                <a:off x="11959901" y="880952"/>
                <a:ext cx="72360" cy="1436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5F526D1-2219-425B-89B2-DAD96A911E0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955581" y="876632"/>
                  <a:ext cx="81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4C1E4ED-685B-45BE-94C0-88592D5740B2}"/>
                    </a:ext>
                  </a:extLst>
                </p14:cNvPr>
                <p14:cNvContentPartPr/>
                <p14:nvPr/>
              </p14:nvContentPartPr>
              <p14:xfrm>
                <a:off x="10698101" y="1934312"/>
                <a:ext cx="16560" cy="165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4C1E4ED-685B-45BE-94C0-88592D5740B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93781" y="1929992"/>
                  <a:ext cx="25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23C8839-6F3E-4674-9D1E-56CB1C24BAB4}"/>
                    </a:ext>
                  </a:extLst>
                </p14:cNvPr>
                <p14:cNvContentPartPr/>
                <p14:nvPr/>
              </p14:nvContentPartPr>
              <p14:xfrm>
                <a:off x="10620341" y="1915232"/>
                <a:ext cx="138600" cy="208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23C8839-6F3E-4674-9D1E-56CB1C24BAB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616021" y="1910912"/>
                  <a:ext cx="147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0FC5074-A4F7-4CE3-A1C4-26D911076352}"/>
                    </a:ext>
                  </a:extLst>
                </p14:cNvPr>
                <p14:cNvContentPartPr/>
                <p14:nvPr/>
              </p14:nvContentPartPr>
              <p14:xfrm>
                <a:off x="10834541" y="1870232"/>
                <a:ext cx="79920" cy="164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0FC5074-A4F7-4CE3-A1C4-26D91107635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30221" y="1865912"/>
                  <a:ext cx="88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0925F82-F989-47B7-BB1C-7FB5DC1FC24D}"/>
                    </a:ext>
                  </a:extLst>
                </p14:cNvPr>
                <p14:cNvContentPartPr/>
                <p14:nvPr/>
              </p14:nvContentPartPr>
              <p14:xfrm>
                <a:off x="10870541" y="1967072"/>
                <a:ext cx="55800" cy="38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0925F82-F989-47B7-BB1C-7FB5DC1FC24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66221" y="1962752"/>
                  <a:ext cx="64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0163D99-D4C8-4028-83AF-E4AC550A458B}"/>
                    </a:ext>
                  </a:extLst>
                </p14:cNvPr>
                <p14:cNvContentPartPr/>
                <p14:nvPr/>
              </p14:nvContentPartPr>
              <p14:xfrm>
                <a:off x="10619261" y="1949792"/>
                <a:ext cx="191160" cy="55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0163D99-D4C8-4028-83AF-E4AC550A458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14941" y="1945472"/>
                  <a:ext cx="199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7427BAB-530C-4DBF-81A9-5C9AF8897945}"/>
                    </a:ext>
                  </a:extLst>
                </p14:cNvPr>
                <p14:cNvContentPartPr/>
                <p14:nvPr/>
              </p14:nvContentPartPr>
              <p14:xfrm>
                <a:off x="10937501" y="1839632"/>
                <a:ext cx="33480" cy="175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7427BAB-530C-4DBF-81A9-5C9AF889794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33181" y="1835312"/>
                  <a:ext cx="42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181A73C-8EBE-4381-88F8-BFE169CB48CA}"/>
                    </a:ext>
                  </a:extLst>
                </p14:cNvPr>
                <p14:cNvContentPartPr/>
                <p14:nvPr/>
              </p14:nvContentPartPr>
              <p14:xfrm>
                <a:off x="10934261" y="1915232"/>
                <a:ext cx="65160" cy="169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181A73C-8EBE-4381-88F8-BFE169CB48C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29941" y="1910912"/>
                  <a:ext cx="73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740E854-542C-4C9B-ABC0-F99E501C1A27}"/>
                    </a:ext>
                  </a:extLst>
                </p14:cNvPr>
                <p14:cNvContentPartPr/>
                <p14:nvPr/>
              </p14:nvContentPartPr>
              <p14:xfrm>
                <a:off x="11120741" y="1833152"/>
                <a:ext cx="360" cy="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740E854-542C-4C9B-ABC0-F99E501C1A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16421" y="18288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CCEA6AF-648C-4469-B315-52D3D29D53DA}"/>
                    </a:ext>
                  </a:extLst>
                </p14:cNvPr>
                <p14:cNvContentPartPr/>
                <p14:nvPr/>
              </p14:nvContentPartPr>
              <p14:xfrm>
                <a:off x="11084741" y="1910912"/>
                <a:ext cx="108720" cy="73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CCEA6AF-648C-4469-B315-52D3D29D53D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80421" y="1906592"/>
                  <a:ext cx="117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74670BE-6F38-4130-B087-CEF7F4D983A1}"/>
                    </a:ext>
                  </a:extLst>
                </p14:cNvPr>
                <p14:cNvContentPartPr/>
                <p14:nvPr/>
              </p14:nvContentPartPr>
              <p14:xfrm>
                <a:off x="11247101" y="1906592"/>
                <a:ext cx="100080" cy="442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74670BE-6F38-4130-B087-CEF7F4D983A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242781" y="1902272"/>
                  <a:ext cx="108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B5038FC-D501-4955-A96A-90F37AF00A6E}"/>
                    </a:ext>
                  </a:extLst>
                </p14:cNvPr>
                <p14:cNvContentPartPr/>
                <p14:nvPr/>
              </p14:nvContentPartPr>
              <p14:xfrm>
                <a:off x="11436461" y="1868792"/>
                <a:ext cx="128160" cy="1972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B5038FC-D501-4955-A96A-90F37AF00A6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32141" y="1864472"/>
                  <a:ext cx="136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4DB1BB5-1B32-45F9-8689-91C446631503}"/>
                    </a:ext>
                  </a:extLst>
                </p14:cNvPr>
                <p14:cNvContentPartPr/>
                <p14:nvPr/>
              </p14:nvContentPartPr>
              <p14:xfrm>
                <a:off x="9390221" y="2572592"/>
                <a:ext cx="120600" cy="240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4DB1BB5-1B32-45F9-8689-91C44663150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385901" y="2568272"/>
                  <a:ext cx="129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69F9BB4-B885-4798-9B6F-35CB1578DA79}"/>
                    </a:ext>
                  </a:extLst>
                </p14:cNvPr>
                <p14:cNvContentPartPr/>
                <p14:nvPr/>
              </p14:nvContentPartPr>
              <p14:xfrm>
                <a:off x="9517661" y="2558912"/>
                <a:ext cx="83160" cy="198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69F9BB4-B885-4798-9B6F-35CB1578DA7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13341" y="2554592"/>
                  <a:ext cx="91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8C58E8D-6A95-4022-9C51-F842CAAB516F}"/>
                    </a:ext>
                  </a:extLst>
                </p14:cNvPr>
                <p14:cNvContentPartPr/>
                <p14:nvPr/>
              </p14:nvContentPartPr>
              <p14:xfrm>
                <a:off x="9620261" y="2627672"/>
                <a:ext cx="136800" cy="1173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8C58E8D-6A95-4022-9C51-F842CAAB516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615941" y="2623352"/>
                  <a:ext cx="145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12DFC64-6B4F-4515-8F4D-2D5641BD5506}"/>
                    </a:ext>
                  </a:extLst>
                </p14:cNvPr>
                <p14:cNvContentPartPr/>
                <p14:nvPr/>
              </p14:nvContentPartPr>
              <p14:xfrm>
                <a:off x="9746981" y="2534792"/>
                <a:ext cx="50400" cy="223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12DFC64-6B4F-4515-8F4D-2D5641BD550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742661" y="2530472"/>
                  <a:ext cx="59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B11C7E6-3379-4505-942C-DFA2B4FF4FF9}"/>
                    </a:ext>
                  </a:extLst>
                </p14:cNvPr>
                <p14:cNvContentPartPr/>
                <p14:nvPr/>
              </p14:nvContentPartPr>
              <p14:xfrm>
                <a:off x="9958661" y="2597072"/>
                <a:ext cx="173160" cy="4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B11C7E6-3379-4505-942C-DFA2B4FF4FF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54341" y="2592752"/>
                  <a:ext cx="181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E34860A-079E-4EE5-ABF8-F37BBAAAC9CF}"/>
                    </a:ext>
                  </a:extLst>
                </p14:cNvPr>
                <p14:cNvContentPartPr/>
                <p14:nvPr/>
              </p14:nvContentPartPr>
              <p14:xfrm>
                <a:off x="9994301" y="2635232"/>
                <a:ext cx="159840" cy="10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E34860A-079E-4EE5-ABF8-F37BBAAAC9C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989981" y="2630912"/>
                  <a:ext cx="168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4635C27-F437-4AAB-A499-7F86454D0C28}"/>
                    </a:ext>
                  </a:extLst>
                </p14:cNvPr>
                <p14:cNvContentPartPr/>
                <p14:nvPr/>
              </p14:nvContentPartPr>
              <p14:xfrm>
                <a:off x="10298861" y="2555672"/>
                <a:ext cx="96480" cy="1458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4635C27-F437-4AAB-A499-7F86454D0C2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294541" y="2551352"/>
                  <a:ext cx="105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5FA6740-33BE-4282-A6C6-53434F18C463}"/>
                    </a:ext>
                  </a:extLst>
                </p14:cNvPr>
                <p14:cNvContentPartPr/>
                <p14:nvPr/>
              </p14:nvContentPartPr>
              <p14:xfrm>
                <a:off x="10306061" y="2566472"/>
                <a:ext cx="146880" cy="871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5FA6740-33BE-4282-A6C6-53434F18C46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301741" y="2562152"/>
                  <a:ext cx="155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C5F1615-76A5-497F-814E-5D41D7423BA6}"/>
                    </a:ext>
                  </a:extLst>
                </p14:cNvPr>
                <p14:cNvContentPartPr/>
                <p14:nvPr/>
              </p14:nvContentPartPr>
              <p14:xfrm>
                <a:off x="10750301" y="2535872"/>
                <a:ext cx="139680" cy="7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C5F1615-76A5-497F-814E-5D41D7423BA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745981" y="2531552"/>
                  <a:ext cx="148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1D86239-1496-4606-A68F-827E9390F3AC}"/>
                    </a:ext>
                  </a:extLst>
                </p14:cNvPr>
                <p14:cNvContentPartPr/>
                <p14:nvPr/>
              </p14:nvContentPartPr>
              <p14:xfrm>
                <a:off x="10755341" y="2590952"/>
                <a:ext cx="170640" cy="13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1D86239-1496-4606-A68F-827E9390F3A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751021" y="2586632"/>
                  <a:ext cx="179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9E77EAB-4162-4E5C-998A-0B9C42835395}"/>
                    </a:ext>
                  </a:extLst>
                </p14:cNvPr>
                <p14:cNvContentPartPr/>
                <p14:nvPr/>
              </p14:nvContentPartPr>
              <p14:xfrm>
                <a:off x="11066381" y="2469272"/>
                <a:ext cx="150480" cy="1465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9E77EAB-4162-4E5C-998A-0B9C4283539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062061" y="2464952"/>
                  <a:ext cx="159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1941A8A-A665-4232-8F56-EA7332688A1B}"/>
                    </a:ext>
                  </a:extLst>
                </p14:cNvPr>
                <p14:cNvContentPartPr/>
                <p14:nvPr/>
              </p14:nvContentPartPr>
              <p14:xfrm>
                <a:off x="11352581" y="2463512"/>
                <a:ext cx="22320" cy="1400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1941A8A-A665-4232-8F56-EA7332688A1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348261" y="2459192"/>
                  <a:ext cx="30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D33E28C-ECAD-4921-8C3E-995D5A1D602E}"/>
                    </a:ext>
                  </a:extLst>
                </p14:cNvPr>
                <p14:cNvContentPartPr/>
                <p14:nvPr/>
              </p14:nvContentPartPr>
              <p14:xfrm>
                <a:off x="11305781" y="2522552"/>
                <a:ext cx="141120" cy="14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D33E28C-ECAD-4921-8C3E-995D5A1D602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301461" y="2518232"/>
                  <a:ext cx="149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27DA349-49D2-46B4-B997-0217D2C20CF1}"/>
                    </a:ext>
                  </a:extLst>
                </p14:cNvPr>
                <p14:cNvContentPartPr/>
                <p14:nvPr/>
              </p14:nvContentPartPr>
              <p14:xfrm>
                <a:off x="11489381" y="2434352"/>
                <a:ext cx="133560" cy="137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27DA349-49D2-46B4-B997-0217D2C20CF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485061" y="2430032"/>
                  <a:ext cx="142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9CA008D-AEF6-4AEB-8183-4D7DD0F89F2D}"/>
                    </a:ext>
                  </a:extLst>
                </p14:cNvPr>
                <p14:cNvContentPartPr/>
                <p14:nvPr/>
              </p14:nvContentPartPr>
              <p14:xfrm>
                <a:off x="11674061" y="2493752"/>
                <a:ext cx="22680" cy="32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9CA008D-AEF6-4AEB-8183-4D7DD0F89F2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669741" y="2489432"/>
                  <a:ext cx="31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B047705-BFEF-44AF-A866-B1D39FD5034B}"/>
                    </a:ext>
                  </a:extLst>
                </p14:cNvPr>
                <p14:cNvContentPartPr/>
                <p14:nvPr/>
              </p14:nvContentPartPr>
              <p14:xfrm>
                <a:off x="11777741" y="2448392"/>
                <a:ext cx="121680" cy="131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B047705-BFEF-44AF-A866-B1D39FD5034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773421" y="2444072"/>
                  <a:ext cx="13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E2BF86C-8F40-43D1-9A31-B7AAB7684C1C}"/>
                    </a:ext>
                  </a:extLst>
                </p14:cNvPr>
                <p14:cNvContentPartPr/>
                <p14:nvPr/>
              </p14:nvContentPartPr>
              <p14:xfrm>
                <a:off x="10992221" y="3066872"/>
                <a:ext cx="864360" cy="96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E2BF86C-8F40-43D1-9A31-B7AAB7684C1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987901" y="3062552"/>
                  <a:ext cx="873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54C21FA-8EF7-44D3-8465-07B63742D131}"/>
                    </a:ext>
                  </a:extLst>
                </p14:cNvPr>
                <p14:cNvContentPartPr/>
                <p14:nvPr/>
              </p14:nvContentPartPr>
              <p14:xfrm>
                <a:off x="11081141" y="3282152"/>
                <a:ext cx="176040" cy="1764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54C21FA-8EF7-44D3-8465-07B63742D13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076821" y="3277832"/>
                  <a:ext cx="184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03D65C5-479F-461C-8730-EFFE971175DF}"/>
                    </a:ext>
                  </a:extLst>
                </p14:cNvPr>
                <p14:cNvContentPartPr/>
                <p14:nvPr/>
              </p14:nvContentPartPr>
              <p14:xfrm>
                <a:off x="11272661" y="3345872"/>
                <a:ext cx="75600" cy="92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03D65C5-479F-461C-8730-EFFE971175D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268341" y="3341552"/>
                  <a:ext cx="84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9613DDA-379C-4636-A6FE-5BD3CA87FE8F}"/>
                    </a:ext>
                  </a:extLst>
                </p14:cNvPr>
                <p14:cNvContentPartPr/>
                <p14:nvPr/>
              </p14:nvContentPartPr>
              <p14:xfrm>
                <a:off x="11374541" y="3339752"/>
                <a:ext cx="140760" cy="1090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9613DDA-379C-4636-A6FE-5BD3CA87FE8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370221" y="3335432"/>
                  <a:ext cx="149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D7C1CF0-CE50-446B-8201-271F56F1B7F3}"/>
                    </a:ext>
                  </a:extLst>
                </p14:cNvPr>
                <p14:cNvContentPartPr/>
                <p14:nvPr/>
              </p14:nvContentPartPr>
              <p14:xfrm>
                <a:off x="11543381" y="3279632"/>
                <a:ext cx="116640" cy="150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D7C1CF0-CE50-446B-8201-271F56F1B7F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539061" y="3275312"/>
                  <a:ext cx="125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68862BD-B41B-4CD4-ACF3-C0741EB27E29}"/>
                    </a:ext>
                  </a:extLst>
                </p14:cNvPr>
                <p14:cNvContentPartPr/>
                <p14:nvPr/>
              </p14:nvContentPartPr>
              <p14:xfrm>
                <a:off x="11647781" y="3333632"/>
                <a:ext cx="187560" cy="910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68862BD-B41B-4CD4-ACF3-C0741EB27E2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643461" y="3329312"/>
                  <a:ext cx="196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BF99A5E-7BBE-4E87-BE62-BEFD38EA050B}"/>
                    </a:ext>
                  </a:extLst>
                </p14:cNvPr>
                <p14:cNvContentPartPr/>
                <p14:nvPr/>
              </p14:nvContentPartPr>
              <p14:xfrm>
                <a:off x="11873141" y="3394832"/>
                <a:ext cx="83880" cy="10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BF99A5E-7BBE-4E87-BE62-BEFD38EA050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868821" y="3390512"/>
                  <a:ext cx="92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5BC7A37-6064-47A4-9BA3-21463AD28765}"/>
                    </a:ext>
                  </a:extLst>
                </p14:cNvPr>
                <p14:cNvContentPartPr/>
                <p14:nvPr/>
              </p14:nvContentPartPr>
              <p14:xfrm>
                <a:off x="11306141" y="3562592"/>
                <a:ext cx="278280" cy="3016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5BC7A37-6064-47A4-9BA3-21463AD2876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301821" y="3558272"/>
                  <a:ext cx="286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E816F7D-11E1-4741-BA61-915EB0061C67}"/>
                    </a:ext>
                  </a:extLst>
                </p14:cNvPr>
                <p14:cNvContentPartPr/>
                <p14:nvPr/>
              </p14:nvContentPartPr>
              <p14:xfrm>
                <a:off x="11593061" y="3533432"/>
                <a:ext cx="8640" cy="612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E816F7D-11E1-4741-BA61-915EB0061C6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588741" y="3529112"/>
                  <a:ext cx="17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5CA985B-E189-4B39-B7DC-584D26DEEEDB}"/>
                    </a:ext>
                  </a:extLst>
                </p14:cNvPr>
                <p14:cNvContentPartPr/>
                <p14:nvPr/>
              </p14:nvContentPartPr>
              <p14:xfrm>
                <a:off x="11634821" y="3520832"/>
                <a:ext cx="311400" cy="3722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5CA985B-E189-4B39-B7DC-584D26DEEED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630501" y="3516512"/>
                  <a:ext cx="3200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8A355CF-5FE8-4665-B601-919E96571C17}"/>
                    </a:ext>
                  </a:extLst>
                </p14:cNvPr>
                <p14:cNvContentPartPr/>
                <p14:nvPr/>
              </p14:nvContentPartPr>
              <p14:xfrm>
                <a:off x="11976101" y="3516872"/>
                <a:ext cx="12600" cy="211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8A355CF-5FE8-4665-B601-919E96571C1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971781" y="3512552"/>
                  <a:ext cx="21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5F38F1C-524B-4E79-AFD9-9106A420412B}"/>
                    </a:ext>
                  </a:extLst>
                </p14:cNvPr>
                <p14:cNvContentPartPr/>
                <p14:nvPr/>
              </p14:nvContentPartPr>
              <p14:xfrm>
                <a:off x="7868141" y="1359392"/>
                <a:ext cx="360" cy="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5F38F1C-524B-4E79-AFD9-9106A42041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63821" y="13550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842352F-131F-4826-9090-74D505730FFD}"/>
                    </a:ext>
                  </a:extLst>
                </p14:cNvPr>
                <p14:cNvContentPartPr/>
                <p14:nvPr/>
              </p14:nvContentPartPr>
              <p14:xfrm>
                <a:off x="7897301" y="1297112"/>
                <a:ext cx="8640" cy="11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842352F-131F-4826-9090-74D505730FF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92981" y="1292792"/>
                  <a:ext cx="17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F28B0CF-A8E4-4E6D-AD65-1987F91A6341}"/>
                    </a:ext>
                  </a:extLst>
                </p14:cNvPr>
                <p14:cNvContentPartPr/>
                <p14:nvPr/>
              </p14:nvContentPartPr>
              <p14:xfrm>
                <a:off x="7861661" y="1211792"/>
                <a:ext cx="124200" cy="1155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F28B0CF-A8E4-4E6D-AD65-1987F91A634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57341" y="1207472"/>
                  <a:ext cx="132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2E80599-588F-477F-B45B-DA074373E198}"/>
                    </a:ext>
                  </a:extLst>
                </p14:cNvPr>
                <p14:cNvContentPartPr/>
                <p14:nvPr/>
              </p14:nvContentPartPr>
              <p14:xfrm>
                <a:off x="8008541" y="1185152"/>
                <a:ext cx="129600" cy="106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2E80599-588F-477F-B45B-DA074373E19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004221" y="1180832"/>
                  <a:ext cx="138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52F3416-35B5-4D71-9150-22D2B6064B00}"/>
                    </a:ext>
                  </a:extLst>
                </p14:cNvPr>
                <p14:cNvContentPartPr/>
                <p14:nvPr/>
              </p14:nvContentPartPr>
              <p14:xfrm>
                <a:off x="2437901" y="5265032"/>
                <a:ext cx="115560" cy="3103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52F3416-35B5-4D71-9150-22D2B6064B0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433581" y="5260712"/>
                  <a:ext cx="124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A388706-EF50-492D-BACA-76C610EC88C2}"/>
                    </a:ext>
                  </a:extLst>
                </p14:cNvPr>
                <p14:cNvContentPartPr/>
                <p14:nvPr/>
              </p14:nvContentPartPr>
              <p14:xfrm>
                <a:off x="2241701" y="5493272"/>
                <a:ext cx="64800" cy="66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A388706-EF50-492D-BACA-76C610EC88C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237381" y="5488952"/>
                  <a:ext cx="73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B695956-64A7-4C73-807C-B217573645A3}"/>
                    </a:ext>
                  </a:extLst>
                </p14:cNvPr>
                <p14:cNvContentPartPr/>
                <p14:nvPr/>
              </p14:nvContentPartPr>
              <p14:xfrm>
                <a:off x="2307941" y="5494712"/>
                <a:ext cx="47880" cy="76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B695956-64A7-4C73-807C-B217573645A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03621" y="5490392"/>
                  <a:ext cx="56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1C3E060-9AE6-43A7-B442-9CA801C00C4C}"/>
                    </a:ext>
                  </a:extLst>
                </p14:cNvPr>
                <p14:cNvContentPartPr/>
                <p14:nvPr/>
              </p14:nvContentPartPr>
              <p14:xfrm>
                <a:off x="2332421" y="5429552"/>
                <a:ext cx="81000" cy="1450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1C3E060-9AE6-43A7-B442-9CA801C00C4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328101" y="5425232"/>
                  <a:ext cx="89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8C221DB-83DF-41D0-8E9F-BC0E1DFF5A49}"/>
                    </a:ext>
                  </a:extLst>
                </p14:cNvPr>
                <p14:cNvContentPartPr/>
                <p14:nvPr/>
              </p14:nvContentPartPr>
              <p14:xfrm>
                <a:off x="2411261" y="5379152"/>
                <a:ext cx="43200" cy="622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8C221DB-83DF-41D0-8E9F-BC0E1DFF5A4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406941" y="5374832"/>
                  <a:ext cx="51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77DD23F-60D8-4131-938C-DBC36EF73F09}"/>
                    </a:ext>
                  </a:extLst>
                </p14:cNvPr>
                <p14:cNvContentPartPr/>
                <p14:nvPr/>
              </p14:nvContentPartPr>
              <p14:xfrm>
                <a:off x="10802501" y="2875712"/>
                <a:ext cx="128160" cy="288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77DD23F-60D8-4131-938C-DBC36EF73F0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798181" y="2871392"/>
                  <a:ext cx="136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7EE856B-0FCF-4FF5-AC86-B59426F6870B}"/>
                    </a:ext>
                  </a:extLst>
                </p14:cNvPr>
                <p14:cNvContentPartPr/>
                <p14:nvPr/>
              </p14:nvContentPartPr>
              <p14:xfrm>
                <a:off x="10807541" y="2926472"/>
                <a:ext cx="130320" cy="129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7EE856B-0FCF-4FF5-AC86-B59426F6870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803221" y="2922152"/>
                  <a:ext cx="138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43A1732-4FC8-4CBA-94CC-A4C64483A82B}"/>
                    </a:ext>
                  </a:extLst>
                </p14:cNvPr>
                <p14:cNvContentPartPr/>
                <p14:nvPr/>
              </p14:nvContentPartPr>
              <p14:xfrm>
                <a:off x="11064221" y="2841512"/>
                <a:ext cx="176040" cy="109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43A1732-4FC8-4CBA-94CC-A4C64483A82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059901" y="2837192"/>
                  <a:ext cx="184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64D0903-1680-42D3-A348-A980F361D162}"/>
                    </a:ext>
                  </a:extLst>
                </p14:cNvPr>
                <p14:cNvContentPartPr/>
                <p14:nvPr/>
              </p14:nvContentPartPr>
              <p14:xfrm>
                <a:off x="11330261" y="2858432"/>
                <a:ext cx="20880" cy="824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64D0903-1680-42D3-A348-A980F361D16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325941" y="2854112"/>
                  <a:ext cx="29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D3B4A5E-08BA-4375-BE1E-7AFE7EF2BBF6}"/>
                    </a:ext>
                  </a:extLst>
                </p14:cNvPr>
                <p14:cNvContentPartPr/>
                <p14:nvPr/>
              </p14:nvContentPartPr>
              <p14:xfrm>
                <a:off x="11290301" y="2876792"/>
                <a:ext cx="119160" cy="17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D3B4A5E-08BA-4375-BE1E-7AFE7EF2BBF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285981" y="2872472"/>
                  <a:ext cx="127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7EBA689-1C35-4998-A914-98B2B5363D0E}"/>
                    </a:ext>
                  </a:extLst>
                </p14:cNvPr>
                <p14:cNvContentPartPr/>
                <p14:nvPr/>
              </p14:nvContentPartPr>
              <p14:xfrm>
                <a:off x="11539781" y="2758712"/>
                <a:ext cx="99720" cy="146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7EBA689-1C35-4998-A914-98B2B5363D0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535461" y="2754392"/>
                  <a:ext cx="108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1421FBB-55D8-4AA6-A15E-A8A27821FF5A}"/>
                    </a:ext>
                  </a:extLst>
                </p14:cNvPr>
                <p14:cNvContentPartPr/>
                <p14:nvPr/>
              </p14:nvContentPartPr>
              <p14:xfrm>
                <a:off x="11679821" y="2849072"/>
                <a:ext cx="23400" cy="111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1421FBB-55D8-4AA6-A15E-A8A27821FF5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675501" y="2844752"/>
                  <a:ext cx="32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77F646D-4E76-498D-ABCC-10A188FCB635}"/>
                    </a:ext>
                  </a:extLst>
                </p14:cNvPr>
                <p14:cNvContentPartPr/>
                <p14:nvPr/>
              </p14:nvContentPartPr>
              <p14:xfrm>
                <a:off x="11767301" y="2810192"/>
                <a:ext cx="91440" cy="1213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77F646D-4E76-498D-ABCC-10A188FCB63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762981" y="2805872"/>
                  <a:ext cx="100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A7EBF30-0239-454E-9912-6004AC4F4E75}"/>
                    </a:ext>
                  </a:extLst>
                </p14:cNvPr>
                <p14:cNvContentPartPr/>
                <p14:nvPr/>
              </p14:nvContentPartPr>
              <p14:xfrm>
                <a:off x="2768482" y="4752752"/>
                <a:ext cx="33120" cy="20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A7EBF30-0239-454E-9912-6004AC4F4E7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764162" y="4748432"/>
                  <a:ext cx="4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E411C2-62CA-426A-A958-F9D820440D9C}"/>
                    </a:ext>
                  </a:extLst>
                </p14:cNvPr>
                <p14:cNvContentPartPr/>
                <p14:nvPr/>
              </p14:nvContentPartPr>
              <p14:xfrm>
                <a:off x="5583682" y="1227632"/>
                <a:ext cx="238680" cy="2840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E411C2-62CA-426A-A958-F9D820440D9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579362" y="1223312"/>
                  <a:ext cx="247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4E0B8FF-5C56-470E-A5E9-634A25625D4F}"/>
                    </a:ext>
                  </a:extLst>
                </p14:cNvPr>
                <p14:cNvContentPartPr/>
                <p14:nvPr/>
              </p14:nvContentPartPr>
              <p14:xfrm>
                <a:off x="5893282" y="1169672"/>
                <a:ext cx="19800" cy="75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4E0B8FF-5C56-470E-A5E9-634A25625D4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888962" y="1165352"/>
                  <a:ext cx="28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99E572E-B224-46E7-8890-3B3BB8F4A6AA}"/>
                    </a:ext>
                  </a:extLst>
                </p14:cNvPr>
                <p14:cNvContentPartPr/>
                <p14:nvPr/>
              </p14:nvContentPartPr>
              <p14:xfrm>
                <a:off x="5729482" y="810032"/>
                <a:ext cx="93240" cy="741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99E572E-B224-46E7-8890-3B3BB8F4A6A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25162" y="805712"/>
                  <a:ext cx="101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BD2639D-14E6-4BFD-87A9-1CD39A70130E}"/>
                    </a:ext>
                  </a:extLst>
                </p14:cNvPr>
                <p14:cNvContentPartPr/>
                <p14:nvPr/>
              </p14:nvContentPartPr>
              <p14:xfrm>
                <a:off x="5779522" y="797072"/>
                <a:ext cx="65160" cy="2005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BD2639D-14E6-4BFD-87A9-1CD39A70130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775202" y="792752"/>
                  <a:ext cx="73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8044B14-D9E8-49EC-A1B5-4CE493D0C9FD}"/>
                    </a:ext>
                  </a:extLst>
                </p14:cNvPr>
                <p14:cNvContentPartPr/>
                <p14:nvPr/>
              </p14:nvContentPartPr>
              <p14:xfrm>
                <a:off x="5895442" y="740912"/>
                <a:ext cx="14400" cy="813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8044B14-D9E8-49EC-A1B5-4CE493D0C9F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91122" y="736592"/>
                  <a:ext cx="23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0F0D86F-F6E7-4C6D-AA6E-BF2DE738D8CF}"/>
                    </a:ext>
                  </a:extLst>
                </p14:cNvPr>
                <p14:cNvContentPartPr/>
                <p14:nvPr/>
              </p14:nvContentPartPr>
              <p14:xfrm>
                <a:off x="5827402" y="724712"/>
                <a:ext cx="126360" cy="1036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0F0D86F-F6E7-4C6D-AA6E-BF2DE738D8C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823082" y="720392"/>
                  <a:ext cx="135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39D8297-869D-482C-89EB-3A67C4E05B69}"/>
                    </a:ext>
                  </a:extLst>
                </p14:cNvPr>
                <p14:cNvContentPartPr/>
                <p14:nvPr/>
              </p14:nvContentPartPr>
              <p14:xfrm>
                <a:off x="6008482" y="797432"/>
                <a:ext cx="128880" cy="511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39D8297-869D-482C-89EB-3A67C4E05B6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004162" y="793112"/>
                  <a:ext cx="137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1CE390E-4318-4B39-82C1-DBB606E89605}"/>
                    </a:ext>
                  </a:extLst>
                </p14:cNvPr>
                <p14:cNvContentPartPr/>
                <p14:nvPr/>
              </p14:nvContentPartPr>
              <p14:xfrm>
                <a:off x="6194242" y="777632"/>
                <a:ext cx="100080" cy="32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1CE390E-4318-4B39-82C1-DBB606E8960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189922" y="773312"/>
                  <a:ext cx="108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82470B6-390F-4FCB-80FD-5FD9620D321D}"/>
                    </a:ext>
                  </a:extLst>
                </p14:cNvPr>
                <p14:cNvContentPartPr/>
                <p14:nvPr/>
              </p14:nvContentPartPr>
              <p14:xfrm>
                <a:off x="6234922" y="754592"/>
                <a:ext cx="79200" cy="1692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82470B6-390F-4FCB-80FD-5FD9620D321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230602" y="750272"/>
                  <a:ext cx="87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DAA6C3C-FD02-4006-9F04-F6291D1BBA7C}"/>
                    </a:ext>
                  </a:extLst>
                </p14:cNvPr>
                <p14:cNvContentPartPr/>
                <p14:nvPr/>
              </p14:nvContentPartPr>
              <p14:xfrm>
                <a:off x="5618962" y="660272"/>
                <a:ext cx="40680" cy="3452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DAA6C3C-FD02-4006-9F04-F6291D1BBA7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14642" y="655952"/>
                  <a:ext cx="493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F6D0A08-74CD-4832-97AF-2C9F065FF37C}"/>
                    </a:ext>
                  </a:extLst>
                </p14:cNvPr>
                <p14:cNvContentPartPr/>
                <p14:nvPr/>
              </p14:nvContentPartPr>
              <p14:xfrm>
                <a:off x="5617162" y="650192"/>
                <a:ext cx="752400" cy="3762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F6D0A08-74CD-4832-97AF-2C9F065FF37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612842" y="645872"/>
                  <a:ext cx="7610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73A9B00-B85D-46ED-8293-906A30AB9905}"/>
                    </a:ext>
                  </a:extLst>
                </p14:cNvPr>
                <p14:cNvContentPartPr/>
                <p14:nvPr/>
              </p14:nvContentPartPr>
              <p14:xfrm>
                <a:off x="5166442" y="835952"/>
                <a:ext cx="214560" cy="7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73A9B00-B85D-46ED-8293-906A30AB990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162122" y="831632"/>
                  <a:ext cx="223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2688929-BF1E-41AE-A8EA-26769D79A426}"/>
                    </a:ext>
                  </a:extLst>
                </p14:cNvPr>
                <p14:cNvContentPartPr/>
                <p14:nvPr/>
              </p14:nvContentPartPr>
              <p14:xfrm>
                <a:off x="5350402" y="780512"/>
                <a:ext cx="118080" cy="1004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2688929-BF1E-41AE-A8EA-26769D79A42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346082" y="776192"/>
                  <a:ext cx="126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EB521A9-790C-430E-B285-C275F87BFFEE}"/>
                    </a:ext>
                  </a:extLst>
                </p14:cNvPr>
                <p14:cNvContentPartPr/>
                <p14:nvPr/>
              </p14:nvContentPartPr>
              <p14:xfrm>
                <a:off x="3628882" y="731912"/>
                <a:ext cx="145800" cy="73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EB521A9-790C-430E-B285-C275F87BFFE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24562" y="727592"/>
                  <a:ext cx="154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0A17C2B-9962-4173-B98B-3E837E806A2F}"/>
                    </a:ext>
                  </a:extLst>
                </p14:cNvPr>
                <p14:cNvContentPartPr/>
                <p14:nvPr/>
              </p14:nvContentPartPr>
              <p14:xfrm>
                <a:off x="3780802" y="657752"/>
                <a:ext cx="100080" cy="100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0A17C2B-9962-4173-B98B-3E837E806A2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776482" y="653432"/>
                  <a:ext cx="108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B478829-A8B9-4E9A-8D53-76694AAAE3C7}"/>
                    </a:ext>
                  </a:extLst>
                </p14:cNvPr>
                <p14:cNvContentPartPr/>
                <p14:nvPr/>
              </p14:nvContentPartPr>
              <p14:xfrm>
                <a:off x="3915442" y="675392"/>
                <a:ext cx="147960" cy="57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B478829-A8B9-4E9A-8D53-76694AAAE3C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911122" y="671072"/>
                  <a:ext cx="156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4C10110-D12C-4AE1-89DF-DE41C21F8D98}"/>
                    </a:ext>
                  </a:extLst>
                </p14:cNvPr>
                <p14:cNvContentPartPr/>
                <p14:nvPr/>
              </p14:nvContentPartPr>
              <p14:xfrm>
                <a:off x="4152322" y="673232"/>
                <a:ext cx="88560" cy="1436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4C10110-D12C-4AE1-89DF-DE41C21F8D9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148002" y="668912"/>
                  <a:ext cx="97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EB1046B-F5C6-4565-9050-96044CB70AC8}"/>
                    </a:ext>
                  </a:extLst>
                </p14:cNvPr>
                <p14:cNvContentPartPr/>
                <p14:nvPr/>
              </p14:nvContentPartPr>
              <p14:xfrm>
                <a:off x="4245202" y="690872"/>
                <a:ext cx="56520" cy="579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EB1046B-F5C6-4565-9050-96044CB70AC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40882" y="686552"/>
                  <a:ext cx="65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A37C422-FB0B-4D03-B06A-DC20AC6B415A}"/>
                    </a:ext>
                  </a:extLst>
                </p14:cNvPr>
                <p14:cNvContentPartPr/>
                <p14:nvPr/>
              </p14:nvContentPartPr>
              <p14:xfrm>
                <a:off x="4330162" y="625352"/>
                <a:ext cx="166320" cy="113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A37C422-FB0B-4D03-B06A-DC20AC6B415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325842" y="621032"/>
                  <a:ext cx="174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82C12D0-ABCE-48EC-BBDC-3B74D4A4F9B6}"/>
                    </a:ext>
                  </a:extLst>
                </p14:cNvPr>
                <p14:cNvContentPartPr/>
                <p14:nvPr/>
              </p14:nvContentPartPr>
              <p14:xfrm>
                <a:off x="4522402" y="626792"/>
                <a:ext cx="114840" cy="1047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82C12D0-ABCE-48EC-BBDC-3B74D4A4F9B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518082" y="622472"/>
                  <a:ext cx="123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D29156B-1FFA-4A2F-9B3D-4CF229DA1165}"/>
                    </a:ext>
                  </a:extLst>
                </p14:cNvPr>
                <p14:cNvContentPartPr/>
                <p14:nvPr/>
              </p14:nvContentPartPr>
              <p14:xfrm>
                <a:off x="4634362" y="640472"/>
                <a:ext cx="18360" cy="31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D29156B-1FFA-4A2F-9B3D-4CF229DA116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630042" y="636152"/>
                  <a:ext cx="27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A3F165E-2A00-405E-9FE4-F6EB86475108}"/>
                    </a:ext>
                  </a:extLst>
                </p14:cNvPr>
                <p14:cNvContentPartPr/>
                <p14:nvPr/>
              </p14:nvContentPartPr>
              <p14:xfrm>
                <a:off x="4648762" y="666752"/>
                <a:ext cx="80280" cy="514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A3F165E-2A00-405E-9FE4-F6EB8647510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644442" y="662432"/>
                  <a:ext cx="88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0236A55-57CD-43B0-B177-2EB8E59A49D4}"/>
                    </a:ext>
                  </a:extLst>
                </p14:cNvPr>
                <p14:cNvContentPartPr/>
                <p14:nvPr/>
              </p14:nvContentPartPr>
              <p14:xfrm>
                <a:off x="4751722" y="602672"/>
                <a:ext cx="82080" cy="109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0236A55-57CD-43B0-B177-2EB8E59A49D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747402" y="598352"/>
                  <a:ext cx="90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CACFBF4-CFFE-483A-A572-EC500FC9F3C1}"/>
                    </a:ext>
                  </a:extLst>
                </p14:cNvPr>
                <p14:cNvContentPartPr/>
                <p14:nvPr/>
              </p14:nvContentPartPr>
              <p14:xfrm>
                <a:off x="4834162" y="657752"/>
                <a:ext cx="131400" cy="51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CACFBF4-CFFE-483A-A572-EC500FC9F3C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829842" y="653432"/>
                  <a:ext cx="140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E44A89D-9DE9-4D36-8818-5C881265E9F9}"/>
                    </a:ext>
                  </a:extLst>
                </p14:cNvPr>
                <p14:cNvContentPartPr/>
                <p14:nvPr/>
              </p14:nvContentPartPr>
              <p14:xfrm>
                <a:off x="3720682" y="848192"/>
                <a:ext cx="158760" cy="1260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E44A89D-9DE9-4D36-8818-5C881265E9F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716362" y="843872"/>
                  <a:ext cx="167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E491D9B-524E-40B7-89FA-1D0833F0066A}"/>
                    </a:ext>
                  </a:extLst>
                </p14:cNvPr>
                <p14:cNvContentPartPr/>
                <p14:nvPr/>
              </p14:nvContentPartPr>
              <p14:xfrm>
                <a:off x="3917602" y="832712"/>
                <a:ext cx="22680" cy="1018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E491D9B-524E-40B7-89FA-1D0833F0066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913282" y="828392"/>
                  <a:ext cx="31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6EEE0F7-41D2-4608-9E6C-A8CA8E4484CB}"/>
                    </a:ext>
                  </a:extLst>
                </p14:cNvPr>
                <p14:cNvContentPartPr/>
                <p14:nvPr/>
              </p14:nvContentPartPr>
              <p14:xfrm>
                <a:off x="3942082" y="866192"/>
                <a:ext cx="173880" cy="59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6EEE0F7-41D2-4608-9E6C-A8CA8E4484C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937762" y="861872"/>
                  <a:ext cx="18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5951FB7-2E51-4123-ADDB-418BA6BDC4D2}"/>
                    </a:ext>
                  </a:extLst>
                </p14:cNvPr>
                <p14:cNvContentPartPr/>
                <p14:nvPr/>
              </p14:nvContentPartPr>
              <p14:xfrm>
                <a:off x="4097602" y="813272"/>
                <a:ext cx="360" cy="3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5951FB7-2E51-4123-ADDB-418BA6BDC4D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93282" y="8089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F38A7D7-664F-44E7-A799-74C1F49E5032}"/>
                    </a:ext>
                  </a:extLst>
                </p14:cNvPr>
                <p14:cNvContentPartPr/>
                <p14:nvPr/>
              </p14:nvContentPartPr>
              <p14:xfrm>
                <a:off x="4134322" y="766472"/>
                <a:ext cx="144360" cy="1472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F38A7D7-664F-44E7-A799-74C1F49E503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130002" y="762152"/>
                  <a:ext cx="153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F9DC007-C318-464D-AC8F-A0BF49097432}"/>
                    </a:ext>
                  </a:extLst>
                </p14:cNvPr>
                <p14:cNvContentPartPr/>
                <p14:nvPr/>
              </p14:nvContentPartPr>
              <p14:xfrm>
                <a:off x="4283002" y="813272"/>
                <a:ext cx="345240" cy="1911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F9DC007-C318-464D-AC8F-A0BF4909743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278682" y="808952"/>
                  <a:ext cx="353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B670AAF-6F11-4B50-936C-D2E0757BCD77}"/>
                    </a:ext>
                  </a:extLst>
                </p14:cNvPr>
                <p14:cNvContentPartPr/>
                <p14:nvPr/>
              </p14:nvContentPartPr>
              <p14:xfrm>
                <a:off x="4630402" y="767192"/>
                <a:ext cx="13320" cy="234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B670AAF-6F11-4B50-936C-D2E0757BCD7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626082" y="762872"/>
                  <a:ext cx="2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78D487B-79BF-4C3E-91D1-29B76A1E7544}"/>
                    </a:ext>
                  </a:extLst>
                </p14:cNvPr>
                <p14:cNvContentPartPr/>
                <p14:nvPr/>
              </p14:nvContentPartPr>
              <p14:xfrm>
                <a:off x="4665682" y="751712"/>
                <a:ext cx="123480" cy="896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78D487B-79BF-4C3E-91D1-29B76A1E754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661362" y="747392"/>
                  <a:ext cx="13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FE821B5-A5F1-4CEC-96D7-D48450509D35}"/>
                    </a:ext>
                  </a:extLst>
                </p14:cNvPr>
                <p14:cNvContentPartPr/>
                <p14:nvPr/>
              </p14:nvContentPartPr>
              <p14:xfrm>
                <a:off x="4815442" y="734072"/>
                <a:ext cx="195120" cy="1263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FE821B5-A5F1-4CEC-96D7-D48450509D3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811122" y="729752"/>
                  <a:ext cx="203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DB9A4E2-F7B6-4DFF-A5EA-575E814CEB93}"/>
                    </a:ext>
                  </a:extLst>
                </p14:cNvPr>
                <p14:cNvContentPartPr/>
                <p14:nvPr/>
              </p14:nvContentPartPr>
              <p14:xfrm>
                <a:off x="6540922" y="613832"/>
                <a:ext cx="146160" cy="1260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DB9A4E2-F7B6-4DFF-A5EA-575E814CEB9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536602" y="609512"/>
                  <a:ext cx="154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22963CF-CAC1-463F-8220-834BECE358F8}"/>
                    </a:ext>
                  </a:extLst>
                </p14:cNvPr>
                <p14:cNvContentPartPr/>
                <p14:nvPr/>
              </p14:nvContentPartPr>
              <p14:xfrm>
                <a:off x="6705802" y="646952"/>
                <a:ext cx="137520" cy="633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22963CF-CAC1-463F-8220-834BECE358F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701482" y="642632"/>
                  <a:ext cx="146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016CD03-DC14-4CB5-9554-97C47CF61FCE}"/>
                    </a:ext>
                  </a:extLst>
                </p14:cNvPr>
                <p14:cNvContentPartPr/>
                <p14:nvPr/>
              </p14:nvContentPartPr>
              <p14:xfrm>
                <a:off x="6890122" y="651272"/>
                <a:ext cx="77400" cy="450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016CD03-DC14-4CB5-9554-97C47CF61FC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885802" y="646952"/>
                  <a:ext cx="86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C5C2F68-6D07-4A53-9854-2162B033DFC7}"/>
                    </a:ext>
                  </a:extLst>
                </p14:cNvPr>
                <p14:cNvContentPartPr/>
                <p14:nvPr/>
              </p14:nvContentPartPr>
              <p14:xfrm>
                <a:off x="6993442" y="591512"/>
                <a:ext cx="115920" cy="1022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C5C2F68-6D07-4A53-9854-2162B033DFC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989122" y="587192"/>
                  <a:ext cx="124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36A9D0E-EE89-43F7-B101-1C2D97E99F16}"/>
                    </a:ext>
                  </a:extLst>
                </p14:cNvPr>
                <p14:cNvContentPartPr/>
                <p14:nvPr/>
              </p14:nvContentPartPr>
              <p14:xfrm>
                <a:off x="7135282" y="618872"/>
                <a:ext cx="52560" cy="655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36A9D0E-EE89-43F7-B101-1C2D97E99F1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130962" y="614552"/>
                  <a:ext cx="61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B23B537-3C96-401B-92E0-AC6F94D86F07}"/>
                    </a:ext>
                  </a:extLst>
                </p14:cNvPr>
                <p14:cNvContentPartPr/>
                <p14:nvPr/>
              </p14:nvContentPartPr>
              <p14:xfrm>
                <a:off x="7307362" y="514112"/>
                <a:ext cx="335160" cy="1544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B23B537-3C96-401B-92E0-AC6F94D86F0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303042" y="509792"/>
                  <a:ext cx="343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97742518-48DE-4F45-9228-95066F317A93}"/>
                    </a:ext>
                  </a:extLst>
                </p14:cNvPr>
                <p14:cNvContentPartPr/>
                <p14:nvPr/>
              </p14:nvContentPartPr>
              <p14:xfrm>
                <a:off x="7557562" y="482432"/>
                <a:ext cx="26640" cy="5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97742518-48DE-4F45-9228-95066F317A9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553242" y="478112"/>
                  <a:ext cx="35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5AEC8BB-46DF-46A5-868D-410E4DFCF082}"/>
                    </a:ext>
                  </a:extLst>
                </p14:cNvPr>
                <p14:cNvContentPartPr/>
                <p14:nvPr/>
              </p14:nvContentPartPr>
              <p14:xfrm>
                <a:off x="6610762" y="765752"/>
                <a:ext cx="73080" cy="1011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5AEC8BB-46DF-46A5-868D-410E4DFCF08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606442" y="761432"/>
                  <a:ext cx="81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050FC39-FE92-4F57-828F-8A47F72E7866}"/>
                    </a:ext>
                  </a:extLst>
                </p14:cNvPr>
                <p14:cNvContentPartPr/>
                <p14:nvPr/>
              </p14:nvContentPartPr>
              <p14:xfrm>
                <a:off x="6715162" y="731552"/>
                <a:ext cx="198720" cy="1371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050FC39-FE92-4F57-828F-8A47F72E786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710842" y="727232"/>
                  <a:ext cx="207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92B4DB3E-49C2-489B-814E-5FCBEA3D9ECD}"/>
                    </a:ext>
                  </a:extLst>
                </p14:cNvPr>
                <p14:cNvContentPartPr/>
                <p14:nvPr/>
              </p14:nvContentPartPr>
              <p14:xfrm>
                <a:off x="6907762" y="761432"/>
                <a:ext cx="33840" cy="234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92B4DB3E-49C2-489B-814E-5FCBEA3D9EC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03442" y="757112"/>
                  <a:ext cx="42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9101652-E294-4BAF-B604-09FD22232A71}"/>
                    </a:ext>
                  </a:extLst>
                </p14:cNvPr>
                <p14:cNvContentPartPr/>
                <p14:nvPr/>
              </p14:nvContentPartPr>
              <p14:xfrm>
                <a:off x="6945562" y="768632"/>
                <a:ext cx="307080" cy="1742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9101652-E294-4BAF-B604-09FD22232A7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941242" y="764312"/>
                  <a:ext cx="315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97ECAB3-2E9A-43E1-937A-B14D90D6111D}"/>
                    </a:ext>
                  </a:extLst>
                </p14:cNvPr>
                <p14:cNvContentPartPr/>
                <p14:nvPr/>
              </p14:nvContentPartPr>
              <p14:xfrm>
                <a:off x="7332922" y="721472"/>
                <a:ext cx="98640" cy="1029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97ECAB3-2E9A-43E1-937A-B14D90D6111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328602" y="717152"/>
                  <a:ext cx="107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72496B1-8928-4C13-B20D-2627B875CFE8}"/>
                    </a:ext>
                  </a:extLst>
                </p14:cNvPr>
                <p14:cNvContentPartPr/>
                <p14:nvPr/>
              </p14:nvContentPartPr>
              <p14:xfrm>
                <a:off x="6581242" y="974552"/>
                <a:ext cx="169920" cy="648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72496B1-8928-4C13-B20D-2627B875CFE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576922" y="970232"/>
                  <a:ext cx="178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26DC6EE-CA07-4008-8EDA-C392355808A3}"/>
                    </a:ext>
                  </a:extLst>
                </p14:cNvPr>
                <p14:cNvContentPartPr/>
                <p14:nvPr/>
              </p14:nvContentPartPr>
              <p14:xfrm>
                <a:off x="6767002" y="932432"/>
                <a:ext cx="126000" cy="1047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26DC6EE-CA07-4008-8EDA-C392355808A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762682" y="928112"/>
                  <a:ext cx="134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4BD7A05-B7F4-4C88-AFDA-DC47208B4840}"/>
                    </a:ext>
                  </a:extLst>
                </p14:cNvPr>
                <p14:cNvContentPartPr/>
                <p14:nvPr/>
              </p14:nvContentPartPr>
              <p14:xfrm>
                <a:off x="6949882" y="893912"/>
                <a:ext cx="64800" cy="126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4BD7A05-B7F4-4C88-AFDA-DC47208B484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945562" y="889592"/>
                  <a:ext cx="73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CF9A712-7CAD-49DA-97D2-AC90C0308581}"/>
                    </a:ext>
                  </a:extLst>
                </p14:cNvPr>
                <p14:cNvContentPartPr/>
                <p14:nvPr/>
              </p14:nvContentPartPr>
              <p14:xfrm>
                <a:off x="7035922" y="877352"/>
                <a:ext cx="90720" cy="1072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CF9A712-7CAD-49DA-97D2-AC90C030858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031602" y="873032"/>
                  <a:ext cx="99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F06CD4A-CE2A-4E5E-A2C4-5ED1A6B5FF82}"/>
                    </a:ext>
                  </a:extLst>
                </p14:cNvPr>
                <p14:cNvContentPartPr/>
                <p14:nvPr/>
              </p14:nvContentPartPr>
              <p14:xfrm>
                <a:off x="7133842" y="910472"/>
                <a:ext cx="85320" cy="828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F06CD4A-CE2A-4E5E-A2C4-5ED1A6B5FF8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129522" y="906152"/>
                  <a:ext cx="93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48C8DCA-DE77-4E62-A497-3E2B67707855}"/>
                    </a:ext>
                  </a:extLst>
                </p14:cNvPr>
                <p14:cNvContentPartPr/>
                <p14:nvPr/>
              </p14:nvContentPartPr>
              <p14:xfrm>
                <a:off x="7226362" y="923792"/>
                <a:ext cx="134640" cy="392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48C8DCA-DE77-4E62-A497-3E2B6770785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222042" y="919472"/>
                  <a:ext cx="143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497F880-DB37-49F8-9475-314C839140FE}"/>
                    </a:ext>
                  </a:extLst>
                </p14:cNvPr>
                <p14:cNvContentPartPr/>
                <p14:nvPr/>
              </p14:nvContentPartPr>
              <p14:xfrm>
                <a:off x="7405642" y="898952"/>
                <a:ext cx="70920" cy="518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497F880-DB37-49F8-9475-314C839140F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401322" y="894632"/>
                  <a:ext cx="79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9F232DC-612E-4980-B428-8B2ED9D07339}"/>
                    </a:ext>
                  </a:extLst>
                </p14:cNvPr>
                <p14:cNvContentPartPr/>
                <p14:nvPr/>
              </p14:nvContentPartPr>
              <p14:xfrm>
                <a:off x="7472602" y="808592"/>
                <a:ext cx="81720" cy="1339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9F232DC-612E-4980-B428-8B2ED9D0733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468282" y="804272"/>
                  <a:ext cx="90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1195169-5A56-4733-9C30-C2CE63A2E0CD}"/>
                    </a:ext>
                  </a:extLst>
                </p14:cNvPr>
                <p14:cNvContentPartPr/>
                <p14:nvPr/>
              </p14:nvContentPartPr>
              <p14:xfrm>
                <a:off x="7556122" y="871592"/>
                <a:ext cx="95040" cy="511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1195169-5A56-4733-9C30-C2CE63A2E0C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551802" y="867272"/>
                  <a:ext cx="103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7ABA1E6-AAD2-454F-8624-6E9A1F9AF064}"/>
                    </a:ext>
                  </a:extLst>
                </p14:cNvPr>
                <p14:cNvContentPartPr/>
                <p14:nvPr/>
              </p14:nvContentPartPr>
              <p14:xfrm>
                <a:off x="7654762" y="797432"/>
                <a:ext cx="123120" cy="1162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7ABA1E6-AAD2-454F-8624-6E9A1F9AF06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650442" y="793112"/>
                  <a:ext cx="131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41F1BCC-26BD-435F-901E-CD77546FCBDA}"/>
                    </a:ext>
                  </a:extLst>
                </p14:cNvPr>
                <p14:cNvContentPartPr/>
                <p14:nvPr/>
              </p14:nvContentPartPr>
              <p14:xfrm>
                <a:off x="7792282" y="850352"/>
                <a:ext cx="119520" cy="478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41F1BCC-26BD-435F-901E-CD77546FCBD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787962" y="846032"/>
                  <a:ext cx="128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7C2BB618-C279-4A47-BF56-DF0F889BF2D1}"/>
                    </a:ext>
                  </a:extLst>
                </p14:cNvPr>
                <p14:cNvContentPartPr/>
                <p14:nvPr/>
              </p14:nvContentPartPr>
              <p14:xfrm>
                <a:off x="7930882" y="766112"/>
                <a:ext cx="83880" cy="1220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7C2BB618-C279-4A47-BF56-DF0F889BF2D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926562" y="761792"/>
                  <a:ext cx="92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4AF0006-D32E-479A-9516-5FA6DBE507AA}"/>
                    </a:ext>
                  </a:extLst>
                </p14:cNvPr>
                <p14:cNvContentPartPr/>
                <p14:nvPr/>
              </p14:nvContentPartPr>
              <p14:xfrm>
                <a:off x="7935922" y="814352"/>
                <a:ext cx="106920" cy="46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4AF0006-D32E-479A-9516-5FA6DBE507A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931602" y="810032"/>
                  <a:ext cx="115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A2A02E56-A95F-41FE-95F1-A219867B9F47}"/>
                    </a:ext>
                  </a:extLst>
                </p14:cNvPr>
                <p14:cNvContentPartPr/>
                <p14:nvPr/>
              </p14:nvContentPartPr>
              <p14:xfrm>
                <a:off x="7885162" y="732992"/>
                <a:ext cx="360" cy="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A2A02E56-A95F-41FE-95F1-A219867B9F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80842" y="72867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8161CA0-794E-4D49-A60E-77F59E38C912}"/>
                    </a:ext>
                  </a:extLst>
                </p14:cNvPr>
                <p14:cNvContentPartPr/>
                <p14:nvPr/>
              </p14:nvContentPartPr>
              <p14:xfrm>
                <a:off x="8123122" y="749912"/>
                <a:ext cx="168480" cy="1260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8161CA0-794E-4D49-A60E-77F59E38C91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118802" y="745592"/>
                  <a:ext cx="177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6A0134C-FB8C-4AEF-B2FF-303EEDDF1D72}"/>
                    </a:ext>
                  </a:extLst>
                </p14:cNvPr>
                <p14:cNvContentPartPr/>
                <p14:nvPr/>
              </p14:nvContentPartPr>
              <p14:xfrm>
                <a:off x="2006981" y="4340552"/>
                <a:ext cx="211680" cy="32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6A0134C-FB8C-4AEF-B2FF-303EEDDF1D7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002661" y="4336232"/>
                  <a:ext cx="22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88A2740-E5FF-405A-8E98-8FCC1DDFCDDF}"/>
                    </a:ext>
                  </a:extLst>
                </p14:cNvPr>
                <p14:cNvContentPartPr/>
                <p14:nvPr/>
              </p14:nvContentPartPr>
              <p14:xfrm>
                <a:off x="1608461" y="4343792"/>
                <a:ext cx="14400" cy="93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88A2740-E5FF-405A-8E98-8FCC1DDFCDD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604141" y="4339472"/>
                  <a:ext cx="23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E029BDE-BE8B-4731-B466-191BC92482E2}"/>
                    </a:ext>
                  </a:extLst>
                </p14:cNvPr>
                <p14:cNvContentPartPr/>
                <p14:nvPr/>
              </p14:nvContentPartPr>
              <p14:xfrm>
                <a:off x="1647341" y="4317152"/>
                <a:ext cx="87480" cy="121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E029BDE-BE8B-4731-B466-191BC92482E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643021" y="4312832"/>
                  <a:ext cx="96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74B81FE-605A-4D72-A989-8F4468302A6A}"/>
                    </a:ext>
                  </a:extLst>
                </p14:cNvPr>
                <p14:cNvContentPartPr/>
                <p14:nvPr/>
              </p14:nvContentPartPr>
              <p14:xfrm>
                <a:off x="1683701" y="4376912"/>
                <a:ext cx="78840" cy="4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74B81FE-605A-4D72-A989-8F4468302A6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679381" y="4372592"/>
                  <a:ext cx="874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D804911-CD3C-4EE6-99D6-A71D3D3427C9}"/>
                    </a:ext>
                  </a:extLst>
                </p14:cNvPr>
                <p14:cNvContentPartPr/>
                <p14:nvPr/>
              </p14:nvContentPartPr>
              <p14:xfrm>
                <a:off x="1783421" y="4312832"/>
                <a:ext cx="82800" cy="100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D804911-CD3C-4EE6-99D6-A71D3D3427C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779101" y="4308512"/>
                  <a:ext cx="91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9AA428B-A6A0-4ACC-A5A5-DA1EDDB7578B}"/>
                    </a:ext>
                  </a:extLst>
                </p14:cNvPr>
                <p14:cNvContentPartPr/>
                <p14:nvPr/>
              </p14:nvContentPartPr>
              <p14:xfrm>
                <a:off x="2068541" y="1650272"/>
                <a:ext cx="4144320" cy="2714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9AA428B-A6A0-4ACC-A5A5-DA1EDDB7578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064221" y="1645952"/>
                  <a:ext cx="4152960" cy="27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7372419-DA72-4913-A486-10D3D07ACE14}"/>
                    </a:ext>
                  </a:extLst>
                </p14:cNvPr>
                <p14:cNvContentPartPr/>
                <p14:nvPr/>
              </p14:nvContentPartPr>
              <p14:xfrm>
                <a:off x="3033082" y="4435952"/>
                <a:ext cx="25920" cy="24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7372419-DA72-4913-A486-10D3D07ACE1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028762" y="4431632"/>
                  <a:ext cx="34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2EE4289-5808-4796-B68D-1FBFD7AEE2F8}"/>
                    </a:ext>
                  </a:extLst>
                </p14:cNvPr>
                <p14:cNvContentPartPr/>
                <p14:nvPr/>
              </p14:nvContentPartPr>
              <p14:xfrm>
                <a:off x="3195082" y="4147592"/>
                <a:ext cx="139320" cy="145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2EE4289-5808-4796-B68D-1FBFD7AEE2F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190762" y="4143272"/>
                  <a:ext cx="147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01FDAF9-E7FA-43DB-8091-BD4379E1000B}"/>
                    </a:ext>
                  </a:extLst>
                </p14:cNvPr>
                <p14:cNvContentPartPr/>
                <p14:nvPr/>
              </p14:nvContentPartPr>
              <p14:xfrm>
                <a:off x="3465802" y="3840512"/>
                <a:ext cx="126360" cy="1872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01FDAF9-E7FA-43DB-8091-BD4379E1000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461482" y="3836192"/>
                  <a:ext cx="135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679FEC6-F45A-41BC-B3D0-8FDD250E85A7}"/>
                    </a:ext>
                  </a:extLst>
                </p14:cNvPr>
                <p14:cNvContentPartPr/>
                <p14:nvPr/>
              </p14:nvContentPartPr>
              <p14:xfrm>
                <a:off x="4122802" y="3186032"/>
                <a:ext cx="24840" cy="29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679FEC6-F45A-41BC-B3D0-8FDD250E85A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118482" y="3181712"/>
                  <a:ext cx="3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BFBB5D5-DF68-4898-9CFB-F53816911B83}"/>
                    </a:ext>
                  </a:extLst>
                </p14:cNvPr>
                <p14:cNvContentPartPr/>
                <p14:nvPr/>
              </p14:nvContentPartPr>
              <p14:xfrm>
                <a:off x="4243042" y="3027272"/>
                <a:ext cx="14400" cy="172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BFBB5D5-DF68-4898-9CFB-F53816911B8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238722" y="3022952"/>
                  <a:ext cx="23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1786719-2AE0-421B-8366-D5650C33342A}"/>
                    </a:ext>
                  </a:extLst>
                </p14:cNvPr>
                <p14:cNvContentPartPr/>
                <p14:nvPr/>
              </p14:nvContentPartPr>
              <p14:xfrm>
                <a:off x="5192362" y="1887512"/>
                <a:ext cx="24840" cy="24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1786719-2AE0-421B-8366-D5650C33342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188042" y="1883192"/>
                  <a:ext cx="33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C5CAF50-20ED-42F4-A09A-E51EE8D968DD}"/>
                    </a:ext>
                  </a:extLst>
                </p14:cNvPr>
                <p14:cNvContentPartPr/>
                <p14:nvPr/>
              </p14:nvContentPartPr>
              <p14:xfrm>
                <a:off x="5421682" y="1712552"/>
                <a:ext cx="360" cy="3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C5CAF50-20ED-42F4-A09A-E51EE8D968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17362" y="170823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A08F071-2A0F-4B3B-A2D0-1FEEF8176AAF}"/>
                    </a:ext>
                  </a:extLst>
                </p14:cNvPr>
                <p14:cNvContentPartPr/>
                <p14:nvPr/>
              </p14:nvContentPartPr>
              <p14:xfrm>
                <a:off x="1910242" y="4306352"/>
                <a:ext cx="343800" cy="1141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A08F071-2A0F-4B3B-A2D0-1FEEF8176AA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905922" y="4302032"/>
                  <a:ext cx="352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B98F930-A7B3-4F14-996D-7562136615CE}"/>
                    </a:ext>
                  </a:extLst>
                </p14:cNvPr>
                <p14:cNvContentPartPr/>
                <p14:nvPr/>
              </p14:nvContentPartPr>
              <p14:xfrm>
                <a:off x="4623922" y="3114752"/>
                <a:ext cx="12600" cy="921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B98F930-A7B3-4F14-996D-7562136615C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619602" y="3110432"/>
                  <a:ext cx="21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54FAEA4-E860-435B-8627-DF284B7DBD38}"/>
                    </a:ext>
                  </a:extLst>
                </p14:cNvPr>
                <p14:cNvContentPartPr/>
                <p14:nvPr/>
              </p14:nvContentPartPr>
              <p14:xfrm>
                <a:off x="4665682" y="4084232"/>
                <a:ext cx="21600" cy="7689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54FAEA4-E860-435B-8627-DF284B7DBD3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661362" y="4079912"/>
                  <a:ext cx="3024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91885F3-5622-4817-A662-CF06777DF93B}"/>
                    </a:ext>
                  </a:extLst>
                </p14:cNvPr>
                <p14:cNvContentPartPr/>
                <p14:nvPr/>
              </p14:nvContentPartPr>
              <p14:xfrm>
                <a:off x="4678642" y="5254952"/>
                <a:ext cx="11160" cy="3340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91885F3-5622-4817-A662-CF06777DF93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674322" y="5250632"/>
                  <a:ext cx="19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05253FA-F597-4D3C-895E-259D0C017A66}"/>
                    </a:ext>
                  </a:extLst>
                </p14:cNvPr>
                <p14:cNvContentPartPr/>
                <p14:nvPr/>
              </p14:nvContentPartPr>
              <p14:xfrm>
                <a:off x="2155402" y="2706152"/>
                <a:ext cx="133920" cy="356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05253FA-F597-4D3C-895E-259D0C017A6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151082" y="2701832"/>
                  <a:ext cx="142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D18990F-38F2-4DE0-A91C-1BE02F8075E2}"/>
                    </a:ext>
                  </a:extLst>
                </p14:cNvPr>
                <p14:cNvContentPartPr/>
                <p14:nvPr/>
              </p14:nvContentPartPr>
              <p14:xfrm>
                <a:off x="2803042" y="2652512"/>
                <a:ext cx="687960" cy="198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D18990F-38F2-4DE0-A91C-1BE02F8075E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798722" y="2648192"/>
                  <a:ext cx="696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DBCDD52-D624-4354-A438-5B1BB49726AB}"/>
                    </a:ext>
                  </a:extLst>
                </p14:cNvPr>
                <p14:cNvContentPartPr/>
                <p14:nvPr/>
              </p14:nvContentPartPr>
              <p14:xfrm>
                <a:off x="4598362" y="2644232"/>
                <a:ext cx="15840" cy="102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DBCDD52-D624-4354-A438-5B1BB49726A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594042" y="2639912"/>
                  <a:ext cx="2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6421A4B-BAF1-42D8-869F-EDD8CD84622D}"/>
                    </a:ext>
                  </a:extLst>
                </p14:cNvPr>
                <p14:cNvContentPartPr/>
                <p14:nvPr/>
              </p14:nvContentPartPr>
              <p14:xfrm>
                <a:off x="3892762" y="2563232"/>
                <a:ext cx="636120" cy="788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6421A4B-BAF1-42D8-869F-EDD8CD84622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888442" y="2558912"/>
                  <a:ext cx="644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97EC754-9CE7-4C73-8E31-960F429C7B42}"/>
                    </a:ext>
                  </a:extLst>
                </p14:cNvPr>
                <p14:cNvContentPartPr/>
                <p14:nvPr/>
              </p14:nvContentPartPr>
              <p14:xfrm>
                <a:off x="1639162" y="2720192"/>
                <a:ext cx="144360" cy="565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97EC754-9CE7-4C73-8E31-960F429C7B4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634842" y="2715872"/>
                  <a:ext cx="153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CF19EE1-ECCE-45E7-9D9E-2DA49937FECA}"/>
                    </a:ext>
                  </a:extLst>
                </p14:cNvPr>
                <p14:cNvContentPartPr/>
                <p14:nvPr/>
              </p14:nvContentPartPr>
              <p14:xfrm>
                <a:off x="1697842" y="2688872"/>
                <a:ext cx="102960" cy="1962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CF19EE1-ECCE-45E7-9D9E-2DA49937FEC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693522" y="2684552"/>
                  <a:ext cx="111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E30AE2C-DCA6-40EE-8ED5-989B8E97C03D}"/>
                    </a:ext>
                  </a:extLst>
                </p14:cNvPr>
                <p14:cNvContentPartPr/>
                <p14:nvPr/>
              </p14:nvContentPartPr>
              <p14:xfrm>
                <a:off x="1788562" y="2565032"/>
                <a:ext cx="234720" cy="1558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E30AE2C-DCA6-40EE-8ED5-989B8E97C03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784242" y="2560712"/>
                  <a:ext cx="243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1687E0D-0565-4A99-95B1-752824E50F2A}"/>
                    </a:ext>
                  </a:extLst>
                </p14:cNvPr>
                <p14:cNvContentPartPr/>
                <p14:nvPr/>
              </p14:nvContentPartPr>
              <p14:xfrm>
                <a:off x="4922002" y="2666912"/>
                <a:ext cx="369000" cy="806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1687E0D-0565-4A99-95B1-752824E50F2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917682" y="2662592"/>
                  <a:ext cx="377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F60C136-9FDC-4005-9A72-E90EBA24EBA4}"/>
                    </a:ext>
                  </a:extLst>
                </p14:cNvPr>
                <p14:cNvContentPartPr/>
                <p14:nvPr/>
              </p14:nvContentPartPr>
              <p14:xfrm>
                <a:off x="4809682" y="2574032"/>
                <a:ext cx="271080" cy="1962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F60C136-9FDC-4005-9A72-E90EBA24EBA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805362" y="2569712"/>
                  <a:ext cx="279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36CE0D6-1CFD-4B40-9DAA-6B06937948E0}"/>
                    </a:ext>
                  </a:extLst>
                </p14:cNvPr>
                <p14:cNvContentPartPr/>
                <p14:nvPr/>
              </p14:nvContentPartPr>
              <p14:xfrm>
                <a:off x="5508802" y="2707952"/>
                <a:ext cx="184680" cy="1684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36CE0D6-1CFD-4B40-9DAA-6B06937948E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504482" y="2703632"/>
                  <a:ext cx="193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7B727BB-363D-4CCD-BBB2-3D89C1991F1F}"/>
                    </a:ext>
                  </a:extLst>
                </p14:cNvPr>
                <p14:cNvContentPartPr/>
                <p14:nvPr/>
              </p14:nvContentPartPr>
              <p14:xfrm>
                <a:off x="5736682" y="2775632"/>
                <a:ext cx="77040" cy="792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7B727BB-363D-4CCD-BBB2-3D89C1991F1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732362" y="2771312"/>
                  <a:ext cx="85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F41048C-2E65-417E-A50B-E9AD370E655B}"/>
                    </a:ext>
                  </a:extLst>
                </p14:cNvPr>
                <p14:cNvContentPartPr/>
                <p14:nvPr/>
              </p14:nvContentPartPr>
              <p14:xfrm>
                <a:off x="5850442" y="2773112"/>
                <a:ext cx="111240" cy="867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F41048C-2E65-417E-A50B-E9AD370E655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846122" y="2768792"/>
                  <a:ext cx="119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3AB7179-DC3A-4D3C-BE96-AD44C9DB4CA9}"/>
                    </a:ext>
                  </a:extLst>
                </p14:cNvPr>
                <p14:cNvContentPartPr/>
                <p14:nvPr/>
              </p14:nvContentPartPr>
              <p14:xfrm>
                <a:off x="5966362" y="2793272"/>
                <a:ext cx="390240" cy="637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3AB7179-DC3A-4D3C-BE96-AD44C9DB4CA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962042" y="2788952"/>
                  <a:ext cx="398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E032CC3-9BE1-4C78-921A-7E6854788272}"/>
                    </a:ext>
                  </a:extLst>
                </p14:cNvPr>
                <p14:cNvContentPartPr/>
                <p14:nvPr/>
              </p14:nvContentPartPr>
              <p14:xfrm>
                <a:off x="6372802" y="2742872"/>
                <a:ext cx="91800" cy="1465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E032CC3-9BE1-4C78-921A-7E685478827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368482" y="2738552"/>
                  <a:ext cx="100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12CD569-9EAB-4888-B858-505A9D6463A5}"/>
                    </a:ext>
                  </a:extLst>
                </p14:cNvPr>
                <p14:cNvContentPartPr/>
                <p14:nvPr/>
              </p14:nvContentPartPr>
              <p14:xfrm>
                <a:off x="6493042" y="2692112"/>
                <a:ext cx="461520" cy="189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12CD569-9EAB-4888-B858-505A9D6463A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488722" y="2687792"/>
                  <a:ext cx="470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8DF0FA94-8D97-451A-B789-76F92DF15984}"/>
                    </a:ext>
                  </a:extLst>
                </p14:cNvPr>
                <p14:cNvContentPartPr/>
                <p14:nvPr/>
              </p14:nvContentPartPr>
              <p14:xfrm>
                <a:off x="6846562" y="2678792"/>
                <a:ext cx="40680" cy="9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8DF0FA94-8D97-451A-B789-76F92DF1598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842242" y="2674472"/>
                  <a:ext cx="49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176B6D6-7B2E-45C9-871D-29E7031F19AF}"/>
                    </a:ext>
                  </a:extLst>
                </p14:cNvPr>
                <p14:cNvContentPartPr/>
                <p14:nvPr/>
              </p14:nvContentPartPr>
              <p14:xfrm>
                <a:off x="6968242" y="2765552"/>
                <a:ext cx="119880" cy="903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176B6D6-7B2E-45C9-871D-29E7031F19A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963922" y="2761232"/>
                  <a:ext cx="128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6FF99C2-6E6B-4B44-A9B4-5D7D429FA1E9}"/>
                    </a:ext>
                  </a:extLst>
                </p14:cNvPr>
                <p14:cNvContentPartPr/>
                <p14:nvPr/>
              </p14:nvContentPartPr>
              <p14:xfrm>
                <a:off x="7098922" y="2654672"/>
                <a:ext cx="150120" cy="1814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6FF99C2-6E6B-4B44-A9B4-5D7D429FA1E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094602" y="2650352"/>
                  <a:ext cx="158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CCBACED-C166-41E5-98C9-9AEB0DA09354}"/>
                    </a:ext>
                  </a:extLst>
                </p14:cNvPr>
                <p14:cNvContentPartPr/>
                <p14:nvPr/>
              </p14:nvContentPartPr>
              <p14:xfrm>
                <a:off x="7272802" y="2653592"/>
                <a:ext cx="308160" cy="1954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CCBACED-C166-41E5-98C9-9AEB0DA0935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268482" y="2649272"/>
                  <a:ext cx="316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722818F-F55A-404F-9B3D-9D8FE951D407}"/>
                    </a:ext>
                  </a:extLst>
                </p14:cNvPr>
                <p14:cNvContentPartPr/>
                <p14:nvPr/>
              </p14:nvContentPartPr>
              <p14:xfrm>
                <a:off x="7602202" y="2662592"/>
                <a:ext cx="183960" cy="1364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722818F-F55A-404F-9B3D-9D8FE951D40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597882" y="2658272"/>
                  <a:ext cx="192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3D81DD0-F3D7-4C39-9B0B-7F00CD637BEF}"/>
                    </a:ext>
                  </a:extLst>
                </p14:cNvPr>
                <p14:cNvContentPartPr/>
                <p14:nvPr/>
              </p14:nvContentPartPr>
              <p14:xfrm>
                <a:off x="7750882" y="2624792"/>
                <a:ext cx="25920" cy="478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3D81DD0-F3D7-4C39-9B0B-7F00CD637BE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746562" y="2620472"/>
                  <a:ext cx="34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A753FEC-A8EC-408E-B379-4C6BB8C365C9}"/>
                    </a:ext>
                  </a:extLst>
                </p14:cNvPr>
                <p14:cNvContentPartPr/>
                <p14:nvPr/>
              </p14:nvContentPartPr>
              <p14:xfrm>
                <a:off x="7805962" y="2604632"/>
                <a:ext cx="131400" cy="1756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A753FEC-A8EC-408E-B379-4C6BB8C365C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801642" y="2600312"/>
                  <a:ext cx="140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04895DF-CABB-4C86-91F3-C35D52C8A8FE}"/>
                    </a:ext>
                  </a:extLst>
                </p14:cNvPr>
                <p14:cNvContentPartPr/>
                <p14:nvPr/>
              </p14:nvContentPartPr>
              <p14:xfrm>
                <a:off x="7985242" y="2701112"/>
                <a:ext cx="84600" cy="684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04895DF-CABB-4C86-91F3-C35D52C8A8F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980922" y="2696792"/>
                  <a:ext cx="93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1F474CC-14C2-4F80-8A3B-26960FD1C5A0}"/>
                    </a:ext>
                  </a:extLst>
                </p14:cNvPr>
                <p14:cNvContentPartPr/>
                <p14:nvPr/>
              </p14:nvContentPartPr>
              <p14:xfrm>
                <a:off x="8088202" y="2673392"/>
                <a:ext cx="120240" cy="1047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1F474CC-14C2-4F80-8A3B-26960FD1C5A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083882" y="2669072"/>
                  <a:ext cx="128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5EDFD7C-1E69-4A9F-BC4F-41C4452C5521}"/>
                    </a:ext>
                  </a:extLst>
                </p14:cNvPr>
                <p14:cNvContentPartPr/>
                <p14:nvPr/>
              </p14:nvContentPartPr>
              <p14:xfrm>
                <a:off x="6456322" y="3076952"/>
                <a:ext cx="448200" cy="1720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5EDFD7C-1E69-4A9F-BC4F-41C4452C552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452002" y="3072632"/>
                  <a:ext cx="456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9FC0874D-A9B6-4E2C-A1FD-DC361BAFB1F4}"/>
                    </a:ext>
                  </a:extLst>
                </p14:cNvPr>
                <p14:cNvContentPartPr/>
                <p14:nvPr/>
              </p14:nvContentPartPr>
              <p14:xfrm>
                <a:off x="6907762" y="3080912"/>
                <a:ext cx="26640" cy="590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9FC0874D-A9B6-4E2C-A1FD-DC361BAFB1F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903442" y="3076592"/>
                  <a:ext cx="35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E4F232E-9075-4F97-993C-16A56497F7D0}"/>
                    </a:ext>
                  </a:extLst>
                </p14:cNvPr>
                <p14:cNvContentPartPr/>
                <p14:nvPr/>
              </p14:nvContentPartPr>
              <p14:xfrm>
                <a:off x="7003162" y="3029072"/>
                <a:ext cx="139680" cy="1688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E4F232E-9075-4F97-993C-16A56497F7D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998842" y="3024752"/>
                  <a:ext cx="148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ED4F78D-CBED-4D78-AD94-A9AE20479153}"/>
                    </a:ext>
                  </a:extLst>
                </p14:cNvPr>
                <p14:cNvContentPartPr/>
                <p14:nvPr/>
              </p14:nvContentPartPr>
              <p14:xfrm>
                <a:off x="7097482" y="3089192"/>
                <a:ext cx="513720" cy="3211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ED4F78D-CBED-4D78-AD94-A9AE2047915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093162" y="3084872"/>
                  <a:ext cx="5223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591F47A-A3D3-4B5E-BAF8-55FB21D5F957}"/>
                    </a:ext>
                  </a:extLst>
                </p14:cNvPr>
                <p14:cNvContentPartPr/>
                <p14:nvPr/>
              </p14:nvContentPartPr>
              <p14:xfrm>
                <a:off x="7632802" y="3019712"/>
                <a:ext cx="55080" cy="838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591F47A-A3D3-4B5E-BAF8-55FB21D5F95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628482" y="3015392"/>
                  <a:ext cx="63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6DEACBE-C417-45DE-A94D-5DCEBC3545CB}"/>
                    </a:ext>
                  </a:extLst>
                </p14:cNvPr>
                <p14:cNvContentPartPr/>
                <p14:nvPr/>
              </p14:nvContentPartPr>
              <p14:xfrm>
                <a:off x="7694722" y="2984792"/>
                <a:ext cx="411480" cy="2145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6DEACBE-C417-45DE-A94D-5DCEBC3545C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690402" y="2980472"/>
                  <a:ext cx="420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6C44028-B283-410A-992E-A518516843B6}"/>
                    </a:ext>
                  </a:extLst>
                </p14:cNvPr>
                <p14:cNvContentPartPr/>
                <p14:nvPr/>
              </p14:nvContentPartPr>
              <p14:xfrm>
                <a:off x="6287482" y="3339032"/>
                <a:ext cx="2287080" cy="1569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6C44028-B283-410A-992E-A518516843B6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283162" y="3334712"/>
                  <a:ext cx="2295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11A768E-04C7-4DB0-834D-DA6344F0C24C}"/>
                    </a:ext>
                  </a:extLst>
                </p14:cNvPr>
                <p14:cNvContentPartPr/>
                <p14:nvPr/>
              </p14:nvContentPartPr>
              <p14:xfrm>
                <a:off x="10961722" y="-15808"/>
                <a:ext cx="501120" cy="6325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11A768E-04C7-4DB0-834D-DA6344F0C24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957402" y="-20128"/>
                  <a:ext cx="509760" cy="64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21818" y="5628340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98265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09384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192232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Investitionen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I +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545890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394187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66011" y="4033917"/>
            <a:ext cx="1694310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/>
              <a:t>Investitionen 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 dirty="0"/>
              <a:t>Staatsausgaben 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8519512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=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Einkommen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en-US" sz="1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Produktion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 dirty="0"/>
              <a:t>Vom Einkommen</a:t>
            </a:r>
          </a:p>
          <a:p>
            <a:r>
              <a:rPr lang="de-DE" sz="1633" dirty="0"/>
              <a:t>unabhängiger Teil der </a:t>
            </a:r>
            <a:r>
              <a:rPr lang="de-DE" sz="1633" dirty="0" err="1"/>
              <a:t>gesamtwirtschaft</a:t>
            </a:r>
            <a:r>
              <a:rPr lang="de-DE" sz="1633" dirty="0"/>
              <a:t>- </a:t>
            </a:r>
            <a:r>
              <a:rPr lang="de-DE" sz="1633" dirty="0" err="1"/>
              <a:t>lichen</a:t>
            </a:r>
            <a:r>
              <a:rPr lang="de-DE" sz="1633" dirty="0"/>
              <a:t> Nachfrage</a:t>
            </a:r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827681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696653" cy="157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45°-Linie: Ort aller Punkte bei denen</a:t>
            </a: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=Y gilt → Alle möglichen</a:t>
            </a:r>
          </a:p>
          <a:p>
            <a:r>
              <a:rPr lang="de-DE" sz="2000" dirty="0"/>
              <a:t>	     Gleichgewichtspunkte</a:t>
            </a:r>
          </a:p>
          <a:p>
            <a:r>
              <a:rPr lang="de-DE" sz="2000" dirty="0"/>
              <a:t>Gerade durch den Ursprung</a:t>
            </a:r>
          </a:p>
          <a:p>
            <a:r>
              <a:rPr lang="de-DE" sz="2000" dirty="0"/>
              <a:t>Mit Steigung eins</a:t>
            </a:r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FC81E8F2-E500-4407-A031-CD59673157BA}"/>
              </a:ext>
            </a:extLst>
          </p:cNvPr>
          <p:cNvGrpSpPr/>
          <p:nvPr/>
        </p:nvGrpSpPr>
        <p:grpSpPr>
          <a:xfrm>
            <a:off x="10328381" y="684752"/>
            <a:ext cx="1656720" cy="1670040"/>
            <a:chOff x="10328381" y="684752"/>
            <a:chExt cx="1656720" cy="167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6B02A76-299F-476D-B02C-4597BBED6BBE}"/>
                    </a:ext>
                  </a:extLst>
                </p14:cNvPr>
                <p14:cNvContentPartPr/>
                <p14:nvPr/>
              </p14:nvContentPartPr>
              <p14:xfrm>
                <a:off x="10794221" y="1235552"/>
                <a:ext cx="100080" cy="6404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6B02A76-299F-476D-B02C-4597BBED6BB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789901" y="1231232"/>
                  <a:ext cx="10872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8855F58-4A9C-40EB-87B4-DC414C1E5432}"/>
                    </a:ext>
                  </a:extLst>
                </p14:cNvPr>
                <p14:cNvContentPartPr/>
                <p14:nvPr/>
              </p14:nvContentPartPr>
              <p14:xfrm>
                <a:off x="10651661" y="1777352"/>
                <a:ext cx="887400" cy="957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8855F58-4A9C-40EB-87B4-DC414C1E54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47341" y="1773032"/>
                  <a:ext cx="896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02D98FC-8A34-43DA-BDAA-C62C11C26F10}"/>
                    </a:ext>
                  </a:extLst>
                </p14:cNvPr>
                <p14:cNvContentPartPr/>
                <p14:nvPr/>
              </p14:nvContentPartPr>
              <p14:xfrm>
                <a:off x="11536541" y="1669352"/>
                <a:ext cx="227520" cy="196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02D98FC-8A34-43DA-BDAA-C62C11C26F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32221" y="1665032"/>
                  <a:ext cx="236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CAEF896-0913-4D9C-95CE-95C23D30E67A}"/>
                    </a:ext>
                  </a:extLst>
                </p14:cNvPr>
                <p14:cNvContentPartPr/>
                <p14:nvPr/>
              </p14:nvContentPartPr>
              <p14:xfrm>
                <a:off x="10819421" y="993992"/>
                <a:ext cx="151200" cy="240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CAEF896-0913-4D9C-95CE-95C23D30E6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815101" y="989672"/>
                  <a:ext cx="159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6E0724-5BBF-4802-A325-14F2709D7EAF}"/>
                    </a:ext>
                  </a:extLst>
                </p14:cNvPr>
                <p14:cNvContentPartPr/>
                <p14:nvPr/>
              </p14:nvContentPartPr>
              <p14:xfrm>
                <a:off x="10580741" y="1057352"/>
                <a:ext cx="22680" cy="244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6E0724-5BBF-4802-A325-14F2709D7E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76421" y="1053032"/>
                  <a:ext cx="31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9D4E3AB-9B25-4366-8344-177319DFA3B8}"/>
                    </a:ext>
                  </a:extLst>
                </p14:cNvPr>
                <p14:cNvContentPartPr/>
                <p14:nvPr/>
              </p14:nvContentPartPr>
              <p14:xfrm>
                <a:off x="10570301" y="1039712"/>
                <a:ext cx="148680" cy="101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9D4E3AB-9B25-4366-8344-177319DFA3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65981" y="1035392"/>
                  <a:ext cx="157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7D043BD-5CB6-4ACA-A6BB-6780805F8A27}"/>
                    </a:ext>
                  </a:extLst>
                </p14:cNvPr>
                <p14:cNvContentPartPr/>
                <p14:nvPr/>
              </p14:nvContentPartPr>
              <p14:xfrm>
                <a:off x="11480381" y="1930352"/>
                <a:ext cx="101880" cy="249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7D043BD-5CB6-4ACA-A6BB-6780805F8A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76061" y="1926032"/>
                  <a:ext cx="110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EFAB367-B467-4291-A44D-76E1637FE417}"/>
                    </a:ext>
                  </a:extLst>
                </p14:cNvPr>
                <p14:cNvContentPartPr/>
                <p14:nvPr/>
              </p14:nvContentPartPr>
              <p14:xfrm>
                <a:off x="11425301" y="1969592"/>
                <a:ext cx="198360" cy="102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EFAB367-B467-4291-A44D-76E1637FE4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20981" y="1965272"/>
                  <a:ext cx="207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C089289-D286-49E4-B95E-7654042875A3}"/>
                    </a:ext>
                  </a:extLst>
                </p14:cNvPr>
                <p14:cNvContentPartPr/>
                <p14:nvPr/>
              </p14:nvContentPartPr>
              <p14:xfrm>
                <a:off x="11060621" y="1099832"/>
                <a:ext cx="469440" cy="503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C089289-D286-49E4-B95E-7654042875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56301" y="1095512"/>
                  <a:ext cx="4780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5CDCE28-8415-4B56-ACE7-AA40BD4DC8E7}"/>
                    </a:ext>
                  </a:extLst>
                </p14:cNvPr>
                <p14:cNvContentPartPr/>
                <p14:nvPr/>
              </p14:nvContentPartPr>
              <p14:xfrm>
                <a:off x="11686301" y="1497272"/>
                <a:ext cx="31320" cy="104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5CDCE28-8415-4B56-ACE7-AA40BD4DC8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681981" y="1492952"/>
                  <a:ext cx="39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5F1F005-63CE-48FF-87BA-F33F3F1CB290}"/>
                    </a:ext>
                  </a:extLst>
                </p14:cNvPr>
                <p14:cNvContentPartPr/>
                <p14:nvPr/>
              </p14:nvContentPartPr>
              <p14:xfrm>
                <a:off x="11709341" y="1447952"/>
                <a:ext cx="122040" cy="139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5F1F005-63CE-48FF-87BA-F33F3F1CB2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05021" y="1443632"/>
                  <a:ext cx="130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A38CBB0-BB98-4A60-8F53-3F08FB0ED559}"/>
                    </a:ext>
                  </a:extLst>
                </p14:cNvPr>
                <p14:cNvContentPartPr/>
                <p14:nvPr/>
              </p14:nvContentPartPr>
              <p14:xfrm>
                <a:off x="11011301" y="1014872"/>
                <a:ext cx="648000" cy="648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A38CBB0-BB98-4A60-8F53-3F08FB0ED5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06981" y="1010552"/>
                  <a:ext cx="65664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0662A6F-31DE-49CC-A4CE-75D511663D24}"/>
                    </a:ext>
                  </a:extLst>
                </p14:cNvPr>
                <p14:cNvContentPartPr/>
                <p14:nvPr/>
              </p14:nvContentPartPr>
              <p14:xfrm>
                <a:off x="11785301" y="885272"/>
                <a:ext cx="76320" cy="134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0662A6F-31DE-49CC-A4CE-75D511663D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780981" y="880952"/>
                  <a:ext cx="84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506ACB7-459D-41CC-9B65-42F26A5C929A}"/>
                    </a:ext>
                  </a:extLst>
                </p14:cNvPr>
                <p14:cNvContentPartPr/>
                <p14:nvPr/>
              </p14:nvContentPartPr>
              <p14:xfrm>
                <a:off x="11826341" y="863672"/>
                <a:ext cx="102600" cy="198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506ACB7-459D-41CC-9B65-42F26A5C929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22021" y="859352"/>
                  <a:ext cx="111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DA2BC0F-4B9A-42F0-A4FF-7A1B336A9BD7}"/>
                    </a:ext>
                  </a:extLst>
                </p14:cNvPr>
                <p14:cNvContentPartPr/>
                <p14:nvPr/>
              </p14:nvContentPartPr>
              <p14:xfrm>
                <a:off x="10913741" y="1370912"/>
                <a:ext cx="127080" cy="12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DA2BC0F-4B9A-42F0-A4FF-7A1B336A9B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09421" y="1366592"/>
                  <a:ext cx="135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11D5499-31A8-4122-8667-E446E5BA4B70}"/>
                    </a:ext>
                  </a:extLst>
                </p14:cNvPr>
                <p14:cNvContentPartPr/>
                <p14:nvPr/>
              </p14:nvContentPartPr>
              <p14:xfrm>
                <a:off x="11241341" y="1326992"/>
                <a:ext cx="118080" cy="49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11D5499-31A8-4122-8667-E446E5BA4B7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37021" y="1322672"/>
                  <a:ext cx="126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B8E3143-F946-487B-8836-B75F87FC2A4C}"/>
                    </a:ext>
                  </a:extLst>
                </p14:cNvPr>
                <p14:cNvContentPartPr/>
                <p14:nvPr/>
              </p14:nvContentPartPr>
              <p14:xfrm>
                <a:off x="11267261" y="1565312"/>
                <a:ext cx="51840" cy="374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B8E3143-F946-487B-8836-B75F87FC2A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62941" y="1560992"/>
                  <a:ext cx="604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0D5226-8ABF-4EAC-A23A-55F171FAF08C}"/>
                    </a:ext>
                  </a:extLst>
                </p14:cNvPr>
                <p14:cNvContentPartPr/>
                <p14:nvPr/>
              </p14:nvContentPartPr>
              <p14:xfrm>
                <a:off x="11327021" y="1337792"/>
                <a:ext cx="59760" cy="79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0D5226-8ABF-4EAC-A23A-55F171FAF08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322701" y="1333472"/>
                  <a:ext cx="68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6C15CD6-EF37-4DDA-AA56-8413335F2958}"/>
                    </a:ext>
                  </a:extLst>
                </p14:cNvPr>
                <p14:cNvContentPartPr/>
                <p14:nvPr/>
              </p14:nvContentPartPr>
              <p14:xfrm>
                <a:off x="11299301" y="1018472"/>
                <a:ext cx="84600" cy="165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6C15CD6-EF37-4DDA-AA56-8413335F29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94981" y="1014152"/>
                  <a:ext cx="93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3E7F9C3-15AA-4D02-A1E2-FB0F0D133921}"/>
                    </a:ext>
                  </a:extLst>
                </p14:cNvPr>
                <p14:cNvContentPartPr/>
                <p14:nvPr/>
              </p14:nvContentPartPr>
              <p14:xfrm>
                <a:off x="11431421" y="1025312"/>
                <a:ext cx="56880" cy="189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3E7F9C3-15AA-4D02-A1E2-FB0F0D13392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27101" y="1020992"/>
                  <a:ext cx="65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242503-F781-4BE8-8D0A-6A8D5E53D7BD}"/>
                    </a:ext>
                  </a:extLst>
                </p14:cNvPr>
                <p14:cNvContentPartPr/>
                <p14:nvPr/>
              </p14:nvContentPartPr>
              <p14:xfrm>
                <a:off x="10886741" y="1212512"/>
                <a:ext cx="196560" cy="21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242503-F781-4BE8-8D0A-6A8D5E53D7B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82421" y="1208192"/>
                  <a:ext cx="205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47F1F83-F0CD-4ABE-9F79-611B408FABC5}"/>
                    </a:ext>
                  </a:extLst>
                </p14:cNvPr>
                <p14:cNvContentPartPr/>
                <p14:nvPr/>
              </p14:nvContentPartPr>
              <p14:xfrm>
                <a:off x="11168261" y="1189472"/>
                <a:ext cx="345600" cy="40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47F1F83-F0CD-4ABE-9F79-611B408FAB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63941" y="1185152"/>
                  <a:ext cx="354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CF5BD8D-0F2A-4E67-959F-8A2B920E4008}"/>
                    </a:ext>
                  </a:extLst>
                </p14:cNvPr>
                <p14:cNvContentPartPr/>
                <p14:nvPr/>
              </p14:nvContentPartPr>
              <p14:xfrm>
                <a:off x="10830581" y="1545872"/>
                <a:ext cx="272880" cy="38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CF5BD8D-0F2A-4E67-959F-8A2B920E40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26261" y="1541552"/>
                  <a:ext cx="281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5BEA6D2-FF6F-4D88-B22D-7F6F4AF39FB4}"/>
                    </a:ext>
                  </a:extLst>
                </p14:cNvPr>
                <p14:cNvContentPartPr/>
                <p14:nvPr/>
              </p14:nvContentPartPr>
              <p14:xfrm>
                <a:off x="11337821" y="1530392"/>
                <a:ext cx="177480" cy="23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5BEA6D2-FF6F-4D88-B22D-7F6F4AF39F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33501" y="1526072"/>
                  <a:ext cx="186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FFAD8D0-3BBC-4695-8731-F4047CAF07E0}"/>
                    </a:ext>
                  </a:extLst>
                </p14:cNvPr>
                <p14:cNvContentPartPr/>
                <p14:nvPr/>
              </p14:nvContentPartPr>
              <p14:xfrm>
                <a:off x="10328381" y="684752"/>
                <a:ext cx="1656720" cy="1670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FFAD8D0-3BBC-4695-8731-F4047CAF07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24061" y="680432"/>
                  <a:ext cx="1665360" cy="16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49EC2AB-3218-4812-8E04-2D4182B12242}"/>
                    </a:ext>
                  </a:extLst>
                </p14:cNvPr>
                <p14:cNvContentPartPr/>
                <p14:nvPr/>
              </p14:nvContentPartPr>
              <p14:xfrm>
                <a:off x="10804301" y="1236992"/>
                <a:ext cx="26640" cy="1339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49EC2AB-3218-4812-8E04-2D4182B122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99981" y="1232672"/>
                  <a:ext cx="35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762046E-3D05-488E-BE5F-1BD3DE18687B}"/>
                    </a:ext>
                  </a:extLst>
                </p14:cNvPr>
                <p14:cNvContentPartPr/>
                <p14:nvPr/>
              </p14:nvContentPartPr>
              <p14:xfrm>
                <a:off x="10785221" y="1285952"/>
                <a:ext cx="90000" cy="102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762046E-3D05-488E-BE5F-1BD3DE1868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80901" y="1281632"/>
                  <a:ext cx="98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AD1D0DD-53E6-41C9-B144-E022CDDA241D}"/>
                    </a:ext>
                  </a:extLst>
                </p14:cNvPr>
                <p14:cNvContentPartPr/>
                <p14:nvPr/>
              </p14:nvContentPartPr>
              <p14:xfrm>
                <a:off x="10774781" y="1446152"/>
                <a:ext cx="31680" cy="149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AD1D0DD-53E6-41C9-B144-E022CDDA241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70461" y="1441832"/>
                  <a:ext cx="4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80F8384-A019-4384-96A1-1D1EFD24C0D4}"/>
                    </a:ext>
                  </a:extLst>
                </p14:cNvPr>
                <p14:cNvContentPartPr/>
                <p14:nvPr/>
              </p14:nvContentPartPr>
              <p14:xfrm>
                <a:off x="10741301" y="1377032"/>
                <a:ext cx="96840" cy="114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80F8384-A019-4384-96A1-1D1EFD24C0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736981" y="1372712"/>
                  <a:ext cx="105480" cy="12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-31407" y="1136119"/>
            <a:ext cx="169790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Gleichgewicht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befriedigen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Lagerbestände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abgebaut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Neueinstellungen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Anpassungsprozess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Nachfrage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übersteigt die Produktion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61100" y="1160081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übersteigt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161100" y="13861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Lageraufbau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bzw.Entlassungen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AB19CF3-C33D-43A0-BC08-6225639EC2CB}"/>
                  </a:ext>
                </a:extLst>
              </p14:cNvPr>
              <p14:cNvContentPartPr/>
              <p14:nvPr/>
            </p14:nvContentPartPr>
            <p14:xfrm>
              <a:off x="2225659" y="5594072"/>
              <a:ext cx="37800" cy="141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AB19CF3-C33D-43A0-BC08-6225639EC2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1339" y="5589752"/>
                <a:ext cx="46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000F579-FA00-4498-B8C2-09EE61757239}"/>
                  </a:ext>
                </a:extLst>
              </p14:cNvPr>
              <p14:cNvContentPartPr/>
              <p14:nvPr/>
            </p14:nvContentPartPr>
            <p14:xfrm>
              <a:off x="2162299" y="4870472"/>
              <a:ext cx="195480" cy="49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000F579-FA00-4498-B8C2-09EE617572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7979" y="4866152"/>
                <a:ext cx="2041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9E116FE-3156-4701-8251-944EB3A99EA9}"/>
                  </a:ext>
                </a:extLst>
              </p14:cNvPr>
              <p14:cNvContentPartPr/>
              <p14:nvPr/>
            </p14:nvContentPartPr>
            <p14:xfrm>
              <a:off x="2115499" y="3524792"/>
              <a:ext cx="192600" cy="838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9E116FE-3156-4701-8251-944EB3A99E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1179" y="3520472"/>
                <a:ext cx="2012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F1A8FE5-5D77-40B5-9A49-038D07B600EB}"/>
                  </a:ext>
                </a:extLst>
              </p14:cNvPr>
              <p14:cNvContentPartPr/>
              <p14:nvPr/>
            </p14:nvContentPartPr>
            <p14:xfrm>
              <a:off x="2219899" y="5574272"/>
              <a:ext cx="47520" cy="210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F1A8FE5-5D77-40B5-9A49-038D07B600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5579" y="5569952"/>
                <a:ext cx="56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EFCBF68-0D91-4A56-91B9-46DEFD947891}"/>
                  </a:ext>
                </a:extLst>
              </p14:cNvPr>
              <p14:cNvContentPartPr/>
              <p14:nvPr/>
            </p14:nvContentPartPr>
            <p14:xfrm>
              <a:off x="2230699" y="5564192"/>
              <a:ext cx="47160" cy="223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EFCBF68-0D91-4A56-91B9-46DEFD9478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6379" y="5559872"/>
                <a:ext cx="55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0C1BC13-7893-42A4-8377-CD5EB75C4018}"/>
                  </a:ext>
                </a:extLst>
              </p14:cNvPr>
              <p14:cNvContentPartPr/>
              <p14:nvPr/>
            </p14:nvContentPartPr>
            <p14:xfrm>
              <a:off x="2209099" y="3532712"/>
              <a:ext cx="30600" cy="705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0C1BC13-7893-42A4-8377-CD5EB75C40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04779" y="3528392"/>
                <a:ext cx="39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CBE26A3-06DA-45B7-AC0D-D809C9528A4E}"/>
                  </a:ext>
                </a:extLst>
              </p14:cNvPr>
              <p14:cNvContentPartPr/>
              <p14:nvPr/>
            </p14:nvContentPartPr>
            <p14:xfrm>
              <a:off x="3543979" y="3566912"/>
              <a:ext cx="360" cy="1234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CBE26A3-06DA-45B7-AC0D-D809C9528A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39659" y="3562592"/>
                <a:ext cx="90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BDF09CC-652B-45AE-83E0-7684B636AB1D}"/>
                  </a:ext>
                </a:extLst>
              </p14:cNvPr>
              <p14:cNvContentPartPr/>
              <p14:nvPr/>
            </p14:nvContentPartPr>
            <p14:xfrm>
              <a:off x="3541459" y="3847352"/>
              <a:ext cx="18360" cy="4417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BDF09CC-652B-45AE-83E0-7684B636AB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37139" y="3843032"/>
                <a:ext cx="2700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AC1AEFC-E757-4B5C-9993-D05593A49530}"/>
                  </a:ext>
                </a:extLst>
              </p14:cNvPr>
              <p14:cNvContentPartPr/>
              <p14:nvPr/>
            </p14:nvContentPartPr>
            <p14:xfrm>
              <a:off x="3540739" y="4533152"/>
              <a:ext cx="13680" cy="3675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AC1AEFC-E757-4B5C-9993-D05593A495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36419" y="4528832"/>
                <a:ext cx="223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8703487-9051-4A0C-943D-38692D924980}"/>
                  </a:ext>
                </a:extLst>
              </p14:cNvPr>
              <p14:cNvContentPartPr/>
              <p14:nvPr/>
            </p14:nvContentPartPr>
            <p14:xfrm>
              <a:off x="3551179" y="5103392"/>
              <a:ext cx="21600" cy="5252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8703487-9051-4A0C-943D-38692D92498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6859" y="5099072"/>
                <a:ext cx="3024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885E8E7-7B74-4949-A58D-D6AA123E0E9C}"/>
                  </a:ext>
                </a:extLst>
              </p14:cNvPr>
              <p14:cNvContentPartPr/>
              <p14:nvPr/>
            </p14:nvContentPartPr>
            <p14:xfrm>
              <a:off x="1466779" y="3174872"/>
              <a:ext cx="172440" cy="108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885E8E7-7B74-4949-A58D-D6AA123E0E9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62459" y="3170552"/>
                <a:ext cx="181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B35C461-7FCA-4B1B-BDAD-FDCF7B16281E}"/>
                  </a:ext>
                </a:extLst>
              </p14:cNvPr>
              <p14:cNvContentPartPr/>
              <p14:nvPr/>
            </p14:nvContentPartPr>
            <p14:xfrm>
              <a:off x="2204419" y="3562232"/>
              <a:ext cx="218880" cy="201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B35C461-7FCA-4B1B-BDAD-FDCF7B1628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00099" y="3557912"/>
                <a:ext cx="2275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1086C4E-4403-4262-9595-EB5A55A3F13A}"/>
                  </a:ext>
                </a:extLst>
              </p14:cNvPr>
              <p14:cNvContentPartPr/>
              <p14:nvPr/>
            </p14:nvContentPartPr>
            <p14:xfrm>
              <a:off x="2468659" y="3547832"/>
              <a:ext cx="306360" cy="234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1086C4E-4403-4262-9595-EB5A55A3F1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64339" y="3543512"/>
                <a:ext cx="315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4E46D40-BA98-4D37-B78F-2E6E5FB505C6}"/>
                  </a:ext>
                </a:extLst>
              </p14:cNvPr>
              <p14:cNvContentPartPr/>
              <p14:nvPr/>
            </p14:nvContentPartPr>
            <p14:xfrm>
              <a:off x="2910739" y="3543872"/>
              <a:ext cx="294120" cy="46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4E46D40-BA98-4D37-B78F-2E6E5FB505C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06419" y="3539552"/>
                <a:ext cx="3027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38F9C9A-7992-404D-9F2E-D8C7DD19A9DC}"/>
                  </a:ext>
                </a:extLst>
              </p14:cNvPr>
              <p14:cNvContentPartPr/>
              <p14:nvPr/>
            </p14:nvContentPartPr>
            <p14:xfrm>
              <a:off x="3211699" y="3546032"/>
              <a:ext cx="212400" cy="259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38F9C9A-7992-404D-9F2E-D8C7DD19A9D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07379" y="3541712"/>
                <a:ext cx="221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D861132-A030-4176-BA03-0392D82A1318}"/>
                  </a:ext>
                </a:extLst>
              </p14:cNvPr>
              <p14:cNvContentPartPr/>
              <p14:nvPr/>
            </p14:nvContentPartPr>
            <p14:xfrm>
              <a:off x="3462259" y="3537752"/>
              <a:ext cx="106560" cy="97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D861132-A030-4176-BA03-0392D82A131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57939" y="3533432"/>
                <a:ext cx="1152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528D508-0453-4E9E-86F8-A47821CAA1E1}"/>
                  </a:ext>
                </a:extLst>
              </p14:cNvPr>
              <p14:cNvContentPartPr/>
              <p14:nvPr/>
            </p14:nvContentPartPr>
            <p14:xfrm>
              <a:off x="3533899" y="3557552"/>
              <a:ext cx="7200" cy="396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528D508-0453-4E9E-86F8-A47821CAA1E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29579" y="3553232"/>
                <a:ext cx="158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1AD2AAF-A411-43F7-9A9B-0CFEEB11C12E}"/>
                  </a:ext>
                </a:extLst>
              </p14:cNvPr>
              <p14:cNvContentPartPr/>
              <p14:nvPr/>
            </p14:nvContentPartPr>
            <p14:xfrm>
              <a:off x="3502579" y="3354872"/>
              <a:ext cx="28800" cy="1630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1AD2AAF-A411-43F7-9A9B-0CFEEB11C12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98259" y="3350552"/>
                <a:ext cx="374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C4DBF057-0DD4-4CAC-9C93-E6CBF8AD379B}"/>
                  </a:ext>
                </a:extLst>
              </p14:cNvPr>
              <p14:cNvContentPartPr/>
              <p14:nvPr/>
            </p14:nvContentPartPr>
            <p14:xfrm>
              <a:off x="3500059" y="3551432"/>
              <a:ext cx="11160" cy="367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C4DBF057-0DD4-4CAC-9C93-E6CBF8AD379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95739" y="3547112"/>
                <a:ext cx="19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4527125B-EEE2-4B29-AC57-462DD7C93C23}"/>
                  </a:ext>
                </a:extLst>
              </p14:cNvPr>
              <p14:cNvContentPartPr/>
              <p14:nvPr/>
            </p14:nvContentPartPr>
            <p14:xfrm>
              <a:off x="1935139" y="3146792"/>
              <a:ext cx="666720" cy="345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4527125B-EEE2-4B29-AC57-462DD7C93C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30819" y="3142472"/>
                <a:ext cx="6753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8F059C0-1FEB-4D42-BDC5-9C8E6D7BB56C}"/>
                  </a:ext>
                </a:extLst>
              </p14:cNvPr>
              <p14:cNvContentPartPr/>
              <p14:nvPr/>
            </p14:nvContentPartPr>
            <p14:xfrm>
              <a:off x="3045739" y="3119072"/>
              <a:ext cx="166680" cy="7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8F059C0-1FEB-4D42-BDC5-9C8E6D7BB5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41419" y="3114752"/>
                <a:ext cx="17532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1F8BC8F-1F98-4EB7-8D2D-17C1A6E896EC}"/>
                  </a:ext>
                </a:extLst>
              </p14:cNvPr>
              <p14:cNvContentPartPr/>
              <p14:nvPr/>
            </p14:nvContentPartPr>
            <p14:xfrm>
              <a:off x="3507259" y="3107552"/>
              <a:ext cx="10800" cy="676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1F8BC8F-1F98-4EB7-8D2D-17C1A6E896E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02939" y="3103232"/>
                <a:ext cx="19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7FF0CC16-4BB1-48D1-884C-728E30B7EC9B}"/>
                  </a:ext>
                </a:extLst>
              </p14:cNvPr>
              <p14:cNvContentPartPr/>
              <p14:nvPr/>
            </p14:nvContentPartPr>
            <p14:xfrm>
              <a:off x="3502939" y="3065792"/>
              <a:ext cx="18360" cy="1681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7FF0CC16-4BB1-48D1-884C-728E30B7EC9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98619" y="3061472"/>
                <a:ext cx="270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E50BB91-C2E8-4FD0-9FF1-D9B168FB8863}"/>
                  </a:ext>
                </a:extLst>
              </p14:cNvPr>
              <p14:cNvContentPartPr/>
              <p14:nvPr/>
            </p14:nvContentPartPr>
            <p14:xfrm>
              <a:off x="3488179" y="3087392"/>
              <a:ext cx="60120" cy="43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E50BB91-C2E8-4FD0-9FF1-D9B168FB886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483859" y="3083072"/>
                <a:ext cx="687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7FBF97B-903D-4FE6-A3E7-06775141DED0}"/>
                  </a:ext>
                </a:extLst>
              </p14:cNvPr>
              <p14:cNvContentPartPr/>
              <p14:nvPr/>
            </p14:nvContentPartPr>
            <p14:xfrm>
              <a:off x="3504739" y="3107192"/>
              <a:ext cx="214560" cy="133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7FBF97B-903D-4FE6-A3E7-06775141DED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00419" y="3102872"/>
                <a:ext cx="223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250F82B4-0EE4-4714-BB1D-4838D1E6A106}"/>
                  </a:ext>
                </a:extLst>
              </p14:cNvPr>
              <p14:cNvContentPartPr/>
              <p14:nvPr/>
            </p14:nvContentPartPr>
            <p14:xfrm>
              <a:off x="3797779" y="3104312"/>
              <a:ext cx="199440" cy="86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250F82B4-0EE4-4714-BB1D-4838D1E6A10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93459" y="3099992"/>
                <a:ext cx="208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3FEBA4F-75E3-4FE0-9483-A04AA83DD977}"/>
                  </a:ext>
                </a:extLst>
              </p14:cNvPr>
              <p14:cNvContentPartPr/>
              <p14:nvPr/>
            </p14:nvContentPartPr>
            <p14:xfrm>
              <a:off x="3958339" y="2941232"/>
              <a:ext cx="25920" cy="1620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3FEBA4F-75E3-4FE0-9483-A04AA83DD97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54019" y="2936912"/>
                <a:ext cx="345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3429A20-4FCE-4366-BAE6-09AC04ACF6F0}"/>
                  </a:ext>
                </a:extLst>
              </p14:cNvPr>
              <p14:cNvContentPartPr/>
              <p14:nvPr/>
            </p14:nvContentPartPr>
            <p14:xfrm>
              <a:off x="3943579" y="2926112"/>
              <a:ext cx="209880" cy="9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3429A20-4FCE-4366-BAE6-09AC04ACF6F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9259" y="2921792"/>
                <a:ext cx="218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6F3D639-E796-45C5-8B10-2E5D5399AED8}"/>
                  </a:ext>
                </a:extLst>
              </p14:cNvPr>
              <p14:cNvContentPartPr/>
              <p14:nvPr/>
            </p14:nvContentPartPr>
            <p14:xfrm>
              <a:off x="4145539" y="2852312"/>
              <a:ext cx="29880" cy="903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6F3D639-E796-45C5-8B10-2E5D5399AED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141219" y="2847992"/>
                <a:ext cx="38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9DBF07A-2884-48A4-B3D5-8CD02B51A9FD}"/>
                  </a:ext>
                </a:extLst>
              </p14:cNvPr>
              <p14:cNvContentPartPr/>
              <p14:nvPr/>
            </p14:nvContentPartPr>
            <p14:xfrm>
              <a:off x="4132579" y="2867072"/>
              <a:ext cx="142200" cy="108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9DBF07A-2884-48A4-B3D5-8CD02B51A9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28259" y="2862752"/>
                <a:ext cx="1508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0CBDE555-98CD-463E-A93A-DFCE8C4AE9D0}"/>
                  </a:ext>
                </a:extLst>
              </p14:cNvPr>
              <p14:cNvContentPartPr/>
              <p14:nvPr/>
            </p14:nvContentPartPr>
            <p14:xfrm>
              <a:off x="3283699" y="3574832"/>
              <a:ext cx="114120" cy="187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0CBDE555-98CD-463E-A93A-DFCE8C4AE9D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79379" y="3570512"/>
                <a:ext cx="122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9E0A774-283D-429E-BFA7-EDC0CB69FA15}"/>
                  </a:ext>
                </a:extLst>
              </p14:cNvPr>
              <p14:cNvContentPartPr/>
              <p14:nvPr/>
            </p14:nvContentPartPr>
            <p14:xfrm>
              <a:off x="3466939" y="3146792"/>
              <a:ext cx="54000" cy="4168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9E0A774-283D-429E-BFA7-EDC0CB69FA1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62619" y="3142472"/>
                <a:ext cx="626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39BAAB05-E9DC-440F-A216-4C3B008393D1}"/>
                  </a:ext>
                </a:extLst>
              </p14:cNvPr>
              <p14:cNvContentPartPr/>
              <p14:nvPr/>
            </p14:nvContentPartPr>
            <p14:xfrm>
              <a:off x="3499699" y="3079472"/>
              <a:ext cx="432720" cy="604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39BAAB05-E9DC-440F-A216-4C3B008393D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379" y="3075152"/>
                <a:ext cx="4413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105CEDB-A516-4DA5-849D-192F8F035A52}"/>
                  </a:ext>
                </a:extLst>
              </p14:cNvPr>
              <p14:cNvContentPartPr/>
              <p14:nvPr/>
            </p14:nvContentPartPr>
            <p14:xfrm>
              <a:off x="3917299" y="2943032"/>
              <a:ext cx="57600" cy="1699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105CEDB-A516-4DA5-849D-192F8F035A5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12979" y="2938712"/>
                <a:ext cx="662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FE11BF54-D916-42CE-8283-92FCF73E9304}"/>
                  </a:ext>
                </a:extLst>
              </p14:cNvPr>
              <p14:cNvContentPartPr/>
              <p14:nvPr/>
            </p14:nvContentPartPr>
            <p14:xfrm>
              <a:off x="3954739" y="2910272"/>
              <a:ext cx="233640" cy="442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FE11BF54-D916-42CE-8283-92FCF73E930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50419" y="2905952"/>
                <a:ext cx="2422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503D0BD-799B-47C6-AAB7-0556F67EC333}"/>
                  </a:ext>
                </a:extLst>
              </p14:cNvPr>
              <p14:cNvContentPartPr/>
              <p14:nvPr/>
            </p14:nvContentPartPr>
            <p14:xfrm>
              <a:off x="4128979" y="2846912"/>
              <a:ext cx="24840" cy="1242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503D0BD-799B-47C6-AAB7-0556F67EC33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124659" y="2842592"/>
                <a:ext cx="33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896A105-D225-480D-92D8-A129E709B089}"/>
                  </a:ext>
                </a:extLst>
              </p14:cNvPr>
              <p14:cNvContentPartPr/>
              <p14:nvPr/>
            </p14:nvContentPartPr>
            <p14:xfrm>
              <a:off x="4182259" y="2856272"/>
              <a:ext cx="169920" cy="115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896A105-D225-480D-92D8-A129E709B08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177939" y="2851952"/>
                <a:ext cx="1785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3FAF4D0-8AFE-4018-A7B1-9226809B7BD7}"/>
                  </a:ext>
                </a:extLst>
              </p14:cNvPr>
              <p14:cNvContentPartPr/>
              <p14:nvPr/>
            </p14:nvContentPartPr>
            <p14:xfrm>
              <a:off x="5878939" y="6072152"/>
              <a:ext cx="338400" cy="597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3FAF4D0-8AFE-4018-A7B1-9226809B7BD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874619" y="6067832"/>
                <a:ext cx="347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656BD93-B3FC-42BE-8A6F-9D3E666830B8}"/>
                  </a:ext>
                </a:extLst>
              </p14:cNvPr>
              <p14:cNvContentPartPr/>
              <p14:nvPr/>
            </p14:nvContentPartPr>
            <p14:xfrm>
              <a:off x="5774899" y="2291072"/>
              <a:ext cx="20880" cy="1234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656BD93-B3FC-42BE-8A6F-9D3E666830B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70579" y="2286752"/>
                <a:ext cx="29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AEE0632D-59F3-428A-A3E0-C82B53937DC8}"/>
                  </a:ext>
                </a:extLst>
              </p14:cNvPr>
              <p14:cNvContentPartPr/>
              <p14:nvPr/>
            </p14:nvContentPartPr>
            <p14:xfrm>
              <a:off x="5796139" y="2581232"/>
              <a:ext cx="19800" cy="7689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AEE0632D-59F3-428A-A3E0-C82B53937DC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791819" y="2576912"/>
                <a:ext cx="2844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F458663C-3539-45B0-B61B-D9AD1C65FBE2}"/>
                  </a:ext>
                </a:extLst>
              </p14:cNvPr>
              <p14:cNvContentPartPr/>
              <p14:nvPr/>
            </p14:nvContentPartPr>
            <p14:xfrm>
              <a:off x="5797939" y="3529472"/>
              <a:ext cx="24840" cy="61416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F458663C-3539-45B0-B61B-D9AD1C65FBE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93619" y="3525152"/>
                <a:ext cx="334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6668F037-517B-48DE-AA74-39855228E474}"/>
                  </a:ext>
                </a:extLst>
              </p14:cNvPr>
              <p14:cNvContentPartPr/>
              <p14:nvPr/>
            </p14:nvContentPartPr>
            <p14:xfrm>
              <a:off x="5839699" y="4423712"/>
              <a:ext cx="110880" cy="9007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6668F037-517B-48DE-AA74-39855228E47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35379" y="4419392"/>
                <a:ext cx="119520" cy="90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C20B377-0FE9-4871-88FD-54075C8737DB}"/>
                  </a:ext>
                </a:extLst>
              </p14:cNvPr>
              <p14:cNvContentPartPr/>
              <p14:nvPr/>
            </p14:nvContentPartPr>
            <p14:xfrm>
              <a:off x="5955619" y="5371952"/>
              <a:ext cx="1800" cy="2372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C20B377-0FE9-4871-88FD-54075C8737D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51299" y="5367632"/>
                <a:ext cx="104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03B28DBE-774D-4076-A673-AA03F0AA04FD}"/>
                  </a:ext>
                </a:extLst>
              </p14:cNvPr>
              <p14:cNvContentPartPr/>
              <p14:nvPr/>
            </p14:nvContentPartPr>
            <p14:xfrm>
              <a:off x="5938699" y="5587592"/>
              <a:ext cx="20520" cy="1137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03B28DBE-774D-4076-A673-AA03F0AA04F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934379" y="5583272"/>
                <a:ext cx="29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B1AB1D9A-2AF4-4EA1-8009-6746D3BFA008}"/>
                  </a:ext>
                </a:extLst>
              </p14:cNvPr>
              <p14:cNvContentPartPr/>
              <p14:nvPr/>
            </p14:nvContentPartPr>
            <p14:xfrm>
              <a:off x="5744659" y="2187392"/>
              <a:ext cx="39600" cy="1411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B1AB1D9A-2AF4-4EA1-8009-6746D3BFA00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40339" y="2183072"/>
                <a:ext cx="482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EE35C85-F214-4572-804A-E6FC0EC09EF9}"/>
                  </a:ext>
                </a:extLst>
              </p14:cNvPr>
              <p14:cNvContentPartPr/>
              <p14:nvPr/>
            </p14:nvContentPartPr>
            <p14:xfrm>
              <a:off x="5467819" y="2255792"/>
              <a:ext cx="267840" cy="460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EE35C85-F214-4572-804A-E6FC0EC09E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63499" y="2251472"/>
                <a:ext cx="276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998CB91D-A91C-4350-93AD-FC5DC9959EDD}"/>
                  </a:ext>
                </a:extLst>
              </p14:cNvPr>
              <p14:cNvContentPartPr/>
              <p14:nvPr/>
            </p14:nvContentPartPr>
            <p14:xfrm>
              <a:off x="5196379" y="2280272"/>
              <a:ext cx="211320" cy="165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998CB91D-A91C-4350-93AD-FC5DC9959ED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92059" y="2275952"/>
                <a:ext cx="2199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15915C7-C256-49D7-8061-A57206D33AF8}"/>
                  </a:ext>
                </a:extLst>
              </p14:cNvPr>
              <p14:cNvContentPartPr/>
              <p14:nvPr/>
            </p14:nvContentPartPr>
            <p14:xfrm>
              <a:off x="5121139" y="2291072"/>
              <a:ext cx="19800" cy="3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15915C7-C256-49D7-8061-A57206D33AF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16819" y="2286752"/>
                <a:ext cx="284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ED21488-8095-4A61-9BDE-D6A8525B8D4C}"/>
                  </a:ext>
                </a:extLst>
              </p14:cNvPr>
              <p14:cNvContentPartPr/>
              <p14:nvPr/>
            </p14:nvContentPartPr>
            <p14:xfrm>
              <a:off x="4927099" y="2279192"/>
              <a:ext cx="94320" cy="169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ED21488-8095-4A61-9BDE-D6A8525B8D4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922779" y="2274872"/>
                <a:ext cx="1029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980B528-F141-4EA4-BF7C-F61EA5284D37}"/>
                  </a:ext>
                </a:extLst>
              </p14:cNvPr>
              <p14:cNvContentPartPr/>
              <p14:nvPr/>
            </p14:nvContentPartPr>
            <p14:xfrm>
              <a:off x="4922779" y="2309432"/>
              <a:ext cx="29880" cy="6555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980B528-F141-4EA4-BF7C-F61EA5284D3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918459" y="2305112"/>
                <a:ext cx="3852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0803F099-2FCD-4C76-A7A2-2A79261EC73F}"/>
                  </a:ext>
                </a:extLst>
              </p14:cNvPr>
              <p14:cNvContentPartPr/>
              <p14:nvPr/>
            </p14:nvContentPartPr>
            <p14:xfrm>
              <a:off x="4954819" y="3115472"/>
              <a:ext cx="360" cy="18612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0803F099-2FCD-4C76-A7A2-2A79261EC73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950499" y="3111152"/>
                <a:ext cx="90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92A202CC-2D5F-4760-8A2D-62DA4115E77C}"/>
                  </a:ext>
                </a:extLst>
              </p14:cNvPr>
              <p14:cNvContentPartPr/>
              <p14:nvPr/>
            </p14:nvContentPartPr>
            <p14:xfrm>
              <a:off x="4944019" y="3332552"/>
              <a:ext cx="58680" cy="154512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92A202CC-2D5F-4760-8A2D-62DA4115E77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939699" y="3328232"/>
                <a:ext cx="67320" cy="15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6282113-5588-4C65-A290-5C48C1073CFF}"/>
                  </a:ext>
                </a:extLst>
              </p14:cNvPr>
              <p14:cNvContentPartPr/>
              <p14:nvPr/>
            </p14:nvContentPartPr>
            <p14:xfrm>
              <a:off x="4979659" y="5142272"/>
              <a:ext cx="12600" cy="1148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6282113-5588-4C65-A290-5C48C1073CF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975339" y="5137952"/>
                <a:ext cx="212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29EDF4F1-E195-4E36-A4B6-535A3C9228CD}"/>
                  </a:ext>
                </a:extLst>
              </p14:cNvPr>
              <p14:cNvContentPartPr/>
              <p14:nvPr/>
            </p14:nvContentPartPr>
            <p14:xfrm>
              <a:off x="4956619" y="5408672"/>
              <a:ext cx="24120" cy="2401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29EDF4F1-E195-4E36-A4B6-535A3C9228C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952299" y="5404352"/>
                <a:ext cx="327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B8E4E6CD-CD56-478C-A348-851EA9937BCF}"/>
                  </a:ext>
                </a:extLst>
              </p14:cNvPr>
              <p14:cNvContentPartPr/>
              <p14:nvPr/>
            </p14:nvContentPartPr>
            <p14:xfrm>
              <a:off x="4810459" y="2506352"/>
              <a:ext cx="243000" cy="745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B8E4E6CD-CD56-478C-A348-851EA9937BC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06139" y="2502032"/>
                <a:ext cx="251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FFFA0EF1-3CB6-4A6A-BEC0-96593CDCD98A}"/>
                  </a:ext>
                </a:extLst>
              </p14:cNvPr>
              <p14:cNvContentPartPr/>
              <p14:nvPr/>
            </p14:nvContentPartPr>
            <p14:xfrm>
              <a:off x="4899019" y="2289632"/>
              <a:ext cx="22680" cy="2552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FFFA0EF1-3CB6-4A6A-BEC0-96593CDCD98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894699" y="2285312"/>
                <a:ext cx="313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F7B70C6D-4E7F-48EF-9529-7A2450D545A4}"/>
                  </a:ext>
                </a:extLst>
              </p14:cNvPr>
              <p14:cNvContentPartPr/>
              <p14:nvPr/>
            </p14:nvContentPartPr>
            <p14:xfrm>
              <a:off x="5725939" y="1437152"/>
              <a:ext cx="23400" cy="7840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F7B70C6D-4E7F-48EF-9529-7A2450D545A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721619" y="1432832"/>
                <a:ext cx="3204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F9E01204-97A6-4B29-A97A-017543A14E02}"/>
                  </a:ext>
                </a:extLst>
              </p14:cNvPr>
              <p14:cNvContentPartPr/>
              <p14:nvPr/>
            </p14:nvContentPartPr>
            <p14:xfrm>
              <a:off x="4600219" y="2543432"/>
              <a:ext cx="268920" cy="1260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F9E01204-97A6-4B29-A97A-017543A14E0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595899" y="2539112"/>
                <a:ext cx="2775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1DC3A29-9111-47E0-A1A5-0A59722A8C5C}"/>
                  </a:ext>
                </a:extLst>
              </p14:cNvPr>
              <p14:cNvContentPartPr/>
              <p14:nvPr/>
            </p14:nvContentPartPr>
            <p14:xfrm>
              <a:off x="4633699" y="2550992"/>
              <a:ext cx="12240" cy="1047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1DC3A29-9111-47E0-A1A5-0A59722A8C5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629379" y="2546672"/>
                <a:ext cx="208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28093846-D27D-4EB8-927D-F92FFB564277}"/>
                  </a:ext>
                </a:extLst>
              </p14:cNvPr>
              <p14:cNvContentPartPr/>
              <p14:nvPr/>
            </p14:nvContentPartPr>
            <p14:xfrm>
              <a:off x="4540819" y="2631272"/>
              <a:ext cx="101160" cy="219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28093846-D27D-4EB8-927D-F92FFB56427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36499" y="2626952"/>
                <a:ext cx="109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F441D227-8E8D-48BB-B65A-ACD12F7554C5}"/>
                  </a:ext>
                </a:extLst>
              </p14:cNvPr>
              <p14:cNvContentPartPr/>
              <p14:nvPr/>
            </p14:nvContentPartPr>
            <p14:xfrm>
              <a:off x="4892539" y="5790272"/>
              <a:ext cx="83880" cy="619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F441D227-8E8D-48BB-B65A-ACD12F7554C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88219" y="5785952"/>
                <a:ext cx="925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ED6560D3-90AE-4A09-8F20-8500445A1F8E}"/>
                  </a:ext>
                </a:extLst>
              </p14:cNvPr>
              <p14:cNvContentPartPr/>
              <p14:nvPr/>
            </p14:nvContentPartPr>
            <p14:xfrm>
              <a:off x="4958059" y="5810432"/>
              <a:ext cx="49680" cy="1522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ED6560D3-90AE-4A09-8F20-8500445A1F8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953739" y="5806112"/>
                <a:ext cx="583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6191BF20-BFC6-418A-9F03-8FF25A36EE50}"/>
                  </a:ext>
                </a:extLst>
              </p14:cNvPr>
              <p14:cNvContentPartPr/>
              <p14:nvPr/>
            </p14:nvContentPartPr>
            <p14:xfrm>
              <a:off x="5010979" y="5900432"/>
              <a:ext cx="77040" cy="889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191BF20-BFC6-418A-9F03-8FF25A36EE5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006659" y="5896112"/>
                <a:ext cx="85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22FB33DF-B37A-4F62-B3BA-7EE940ABC58D}"/>
                  </a:ext>
                </a:extLst>
              </p14:cNvPr>
              <p14:cNvContentPartPr/>
              <p14:nvPr/>
            </p14:nvContentPartPr>
            <p14:xfrm>
              <a:off x="5084419" y="5728352"/>
              <a:ext cx="14400" cy="716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22FB33DF-B37A-4F62-B3BA-7EE940ABC58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080099" y="5724032"/>
                <a:ext cx="230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AF01FC7-19F4-4221-B13A-C7AC3729CD4D}"/>
                  </a:ext>
                </a:extLst>
              </p14:cNvPr>
              <p14:cNvContentPartPr/>
              <p14:nvPr/>
            </p14:nvContentPartPr>
            <p14:xfrm>
              <a:off x="3395299" y="5856872"/>
              <a:ext cx="80640" cy="486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AF01FC7-19F4-4221-B13A-C7AC3729CD4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390979" y="5852552"/>
                <a:ext cx="89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67B9113-57A7-4539-BDF1-7F02720261C2}"/>
                  </a:ext>
                </a:extLst>
              </p14:cNvPr>
              <p14:cNvContentPartPr/>
              <p14:nvPr/>
            </p14:nvContentPartPr>
            <p14:xfrm>
              <a:off x="3460459" y="5860832"/>
              <a:ext cx="40320" cy="1519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67B9113-57A7-4539-BDF1-7F02720261C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456139" y="5856512"/>
                <a:ext cx="489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393B048-5682-483A-8271-1F6A32EB5EA8}"/>
                  </a:ext>
                </a:extLst>
              </p14:cNvPr>
              <p14:cNvContentPartPr/>
              <p14:nvPr/>
            </p14:nvContentPartPr>
            <p14:xfrm>
              <a:off x="3482419" y="6027512"/>
              <a:ext cx="56880" cy="669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393B048-5682-483A-8271-1F6A32EB5EA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478099" y="6023192"/>
                <a:ext cx="655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258AF3E-8D36-4D17-AFC8-8D5364EDB20F}"/>
                  </a:ext>
                </a:extLst>
              </p14:cNvPr>
              <p14:cNvContentPartPr/>
              <p14:nvPr/>
            </p14:nvContentPartPr>
            <p14:xfrm>
              <a:off x="3722539" y="5854712"/>
              <a:ext cx="136800" cy="50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258AF3E-8D36-4D17-AFC8-8D5364EDB20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718219" y="5850392"/>
                <a:ext cx="1454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A60D3C70-8294-4CFE-B97C-02602F4D9A60}"/>
                  </a:ext>
                </a:extLst>
              </p14:cNvPr>
              <p14:cNvContentPartPr/>
              <p14:nvPr/>
            </p14:nvContentPartPr>
            <p14:xfrm>
              <a:off x="3871219" y="5857952"/>
              <a:ext cx="73800" cy="144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A60D3C70-8294-4CFE-B97C-02602F4D9A6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66899" y="5853632"/>
                <a:ext cx="82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27B2AF57-9680-49B6-86EE-13336143EDE1}"/>
                  </a:ext>
                </a:extLst>
              </p14:cNvPr>
              <p14:cNvContentPartPr/>
              <p14:nvPr/>
            </p14:nvContentPartPr>
            <p14:xfrm>
              <a:off x="4020979" y="5854352"/>
              <a:ext cx="74160" cy="288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27B2AF57-9680-49B6-86EE-13336143EDE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016659" y="5850032"/>
                <a:ext cx="828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F10ADB69-3F5C-4780-B4CF-D48058BBAF98}"/>
                  </a:ext>
                </a:extLst>
              </p14:cNvPr>
              <p14:cNvContentPartPr/>
              <p14:nvPr/>
            </p14:nvContentPartPr>
            <p14:xfrm>
              <a:off x="3725059" y="5868752"/>
              <a:ext cx="371160" cy="331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F10ADB69-3F5C-4780-B4CF-D48058BBAF9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720739" y="5864432"/>
                <a:ext cx="379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CB867C3-9A19-47E7-B508-68A0BC1A5561}"/>
                  </a:ext>
                </a:extLst>
              </p14:cNvPr>
              <p14:cNvContentPartPr/>
              <p14:nvPr/>
            </p14:nvContentPartPr>
            <p14:xfrm>
              <a:off x="3927739" y="5773712"/>
              <a:ext cx="277560" cy="2005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CB867C3-9A19-47E7-B508-68A0BC1A556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23419" y="5769392"/>
                <a:ext cx="2862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F2CF7B8-E6E8-4454-AC89-51DE7227B54D}"/>
                  </a:ext>
                </a:extLst>
              </p14:cNvPr>
              <p14:cNvContentPartPr/>
              <p14:nvPr/>
            </p14:nvContentPartPr>
            <p14:xfrm>
              <a:off x="2622739" y="6230552"/>
              <a:ext cx="3600" cy="734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F2CF7B8-E6E8-4454-AC89-51DE7227B54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618419" y="6226232"/>
                <a:ext cx="122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90F0A13-C5E4-4913-BD8E-2BA0A337E990}"/>
                  </a:ext>
                </a:extLst>
              </p14:cNvPr>
              <p14:cNvContentPartPr/>
              <p14:nvPr/>
            </p14:nvContentPartPr>
            <p14:xfrm>
              <a:off x="2521219" y="6165392"/>
              <a:ext cx="172080" cy="1987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90F0A13-C5E4-4913-BD8E-2BA0A337E99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516899" y="6161072"/>
                <a:ext cx="180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9A451F4-81F9-4780-925D-7B3711C1324C}"/>
                  </a:ext>
                </a:extLst>
              </p14:cNvPr>
              <p14:cNvContentPartPr/>
              <p14:nvPr/>
            </p14:nvContentPartPr>
            <p14:xfrm>
              <a:off x="2730379" y="6258272"/>
              <a:ext cx="385920" cy="1080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9A451F4-81F9-4780-925D-7B3711C1324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726059" y="6253952"/>
                <a:ext cx="3945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EF30F672-B624-49A6-999C-0BE409B963E2}"/>
                  </a:ext>
                </a:extLst>
              </p14:cNvPr>
              <p14:cNvContentPartPr/>
              <p14:nvPr/>
            </p14:nvContentPartPr>
            <p14:xfrm>
              <a:off x="3140779" y="6285272"/>
              <a:ext cx="354600" cy="2253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EF30F672-B624-49A6-999C-0BE409B963E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136459" y="6280952"/>
                <a:ext cx="3632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73640E0-321C-400F-9874-496FF6763DD4}"/>
                  </a:ext>
                </a:extLst>
              </p14:cNvPr>
              <p14:cNvContentPartPr/>
              <p14:nvPr/>
            </p14:nvContentPartPr>
            <p14:xfrm>
              <a:off x="3632179" y="6195992"/>
              <a:ext cx="190080" cy="1324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73640E0-321C-400F-9874-496FF6763DD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27859" y="6191672"/>
                <a:ext cx="1987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86FB8CE-95C8-4128-AD80-4CD82D60D811}"/>
                  </a:ext>
                </a:extLst>
              </p14:cNvPr>
              <p14:cNvContentPartPr/>
              <p14:nvPr/>
            </p14:nvContentPartPr>
            <p14:xfrm>
              <a:off x="3853579" y="6259352"/>
              <a:ext cx="20880" cy="97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86FB8CE-95C8-4128-AD80-4CD82D60D81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849259" y="6255032"/>
                <a:ext cx="295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1F54A61-8BAA-4DDC-A5D1-E580C17FF749}"/>
                  </a:ext>
                </a:extLst>
              </p14:cNvPr>
              <p14:cNvContentPartPr/>
              <p14:nvPr/>
            </p14:nvContentPartPr>
            <p14:xfrm>
              <a:off x="3843139" y="6266552"/>
              <a:ext cx="87120" cy="651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1F54A61-8BAA-4DDC-A5D1-E580C17FF74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838819" y="6262232"/>
                <a:ext cx="957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B73E437-F128-44C8-B025-B94F136B2465}"/>
                  </a:ext>
                </a:extLst>
              </p14:cNvPr>
              <p14:cNvContentPartPr/>
              <p14:nvPr/>
            </p14:nvContentPartPr>
            <p14:xfrm>
              <a:off x="3916219" y="6189152"/>
              <a:ext cx="360" cy="3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B73E437-F128-44C8-B025-B94F136B246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911899" y="61848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1E3A4251-1CCF-4A7E-8602-E3DC2F1095C7}"/>
                  </a:ext>
                </a:extLst>
              </p14:cNvPr>
              <p14:cNvContentPartPr/>
              <p14:nvPr/>
            </p14:nvContentPartPr>
            <p14:xfrm>
              <a:off x="2578459" y="6541232"/>
              <a:ext cx="470880" cy="1339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1E3A4251-1CCF-4A7E-8602-E3DC2F1095C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574139" y="6536912"/>
                <a:ext cx="4795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846F65B-208A-4101-8260-D2B8AE636B0A}"/>
                  </a:ext>
                </a:extLst>
              </p14:cNvPr>
              <p14:cNvContentPartPr/>
              <p14:nvPr/>
            </p14:nvContentPartPr>
            <p14:xfrm>
              <a:off x="3161659" y="6531872"/>
              <a:ext cx="146520" cy="1512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846F65B-208A-4101-8260-D2B8AE636B0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157339" y="6527552"/>
                <a:ext cx="1551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CBD35C3-D1F2-4831-8B66-12CCDFA5D9EF}"/>
                  </a:ext>
                </a:extLst>
              </p14:cNvPr>
              <p14:cNvContentPartPr/>
              <p14:nvPr/>
            </p14:nvContentPartPr>
            <p14:xfrm>
              <a:off x="3353179" y="6532592"/>
              <a:ext cx="50400" cy="1270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CBD35C3-D1F2-4831-8B66-12CCDFA5D9E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348859" y="6528272"/>
                <a:ext cx="59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41750B7-2C2A-4787-8FAD-A00F256FC6CF}"/>
                  </a:ext>
                </a:extLst>
              </p14:cNvPr>
              <p14:cNvContentPartPr/>
              <p14:nvPr/>
            </p14:nvContentPartPr>
            <p14:xfrm>
              <a:off x="3387019" y="6595592"/>
              <a:ext cx="146880" cy="1090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41750B7-2C2A-4787-8FAD-A00F256FC6C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382699" y="6591272"/>
                <a:ext cx="1555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EB12F393-125D-48D1-8D0F-76B83A93A12D}"/>
                  </a:ext>
                </a:extLst>
              </p14:cNvPr>
              <p14:cNvContentPartPr/>
              <p14:nvPr/>
            </p14:nvContentPartPr>
            <p14:xfrm>
              <a:off x="3509059" y="6561392"/>
              <a:ext cx="33120" cy="36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EB12F393-125D-48D1-8D0F-76B83A93A12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504739" y="6557072"/>
                <a:ext cx="4176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4F0888B-7912-465E-A634-8ED4BCF18A2A}"/>
                  </a:ext>
                </a:extLst>
              </p14:cNvPr>
              <p14:cNvContentPartPr/>
              <p14:nvPr/>
            </p14:nvContentPartPr>
            <p14:xfrm>
              <a:off x="3556939" y="6588752"/>
              <a:ext cx="98640" cy="1728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4F0888B-7912-465E-A634-8ED4BCF18A2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552619" y="6584432"/>
                <a:ext cx="1072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0B66505-E1A1-4773-9ECA-A3C230EA5F03}"/>
                  </a:ext>
                </a:extLst>
              </p14:cNvPr>
              <p14:cNvContentPartPr/>
              <p14:nvPr/>
            </p14:nvContentPartPr>
            <p14:xfrm>
              <a:off x="3724699" y="6556352"/>
              <a:ext cx="226080" cy="936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0B66505-E1A1-4773-9ECA-A3C230EA5F0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720379" y="6552032"/>
                <a:ext cx="234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70DF01A2-FF77-4FF6-863B-5448A9EBFF54}"/>
                  </a:ext>
                </a:extLst>
              </p14:cNvPr>
              <p14:cNvContentPartPr/>
              <p14:nvPr/>
            </p14:nvContentPartPr>
            <p14:xfrm>
              <a:off x="3936019" y="6489392"/>
              <a:ext cx="28080" cy="3312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70DF01A2-FF77-4FF6-863B-5448A9EBFF5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931699" y="6485072"/>
                <a:ext cx="367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693C82A-9CB6-4B82-89E1-31D920364DCC}"/>
                  </a:ext>
                </a:extLst>
              </p14:cNvPr>
              <p14:cNvContentPartPr/>
              <p14:nvPr/>
            </p14:nvContentPartPr>
            <p14:xfrm>
              <a:off x="3977419" y="6468512"/>
              <a:ext cx="232920" cy="1443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693C82A-9CB6-4B82-89E1-31D920364DC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973099" y="6464192"/>
                <a:ext cx="2415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DDC5D5C-886D-4BB0-AB57-87199E15C57F}"/>
                  </a:ext>
                </a:extLst>
              </p14:cNvPr>
              <p14:cNvContentPartPr/>
              <p14:nvPr/>
            </p14:nvContentPartPr>
            <p14:xfrm>
              <a:off x="4264339" y="6445112"/>
              <a:ext cx="78120" cy="1472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DDC5D5C-886D-4BB0-AB57-87199E15C57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260019" y="6440792"/>
                <a:ext cx="867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96306772-90BA-4A5D-9962-5111D5A115B3}"/>
                  </a:ext>
                </a:extLst>
              </p14:cNvPr>
              <p14:cNvContentPartPr/>
              <p14:nvPr/>
            </p14:nvContentPartPr>
            <p14:xfrm>
              <a:off x="4342459" y="6455912"/>
              <a:ext cx="189360" cy="15192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96306772-90BA-4A5D-9962-5111D5A115B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338139" y="6451592"/>
                <a:ext cx="198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55B5E5EB-2FAE-4D9F-96C4-581423AA9577}"/>
                  </a:ext>
                </a:extLst>
              </p14:cNvPr>
              <p14:cNvContentPartPr/>
              <p14:nvPr/>
            </p14:nvContentPartPr>
            <p14:xfrm>
              <a:off x="4531459" y="6530072"/>
              <a:ext cx="207360" cy="892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55B5E5EB-2FAE-4D9F-96C4-581423AA957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527139" y="6525752"/>
                <a:ext cx="216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00952F51-CBAB-4C75-BD74-71A2569CCE06}"/>
                  </a:ext>
                </a:extLst>
              </p14:cNvPr>
              <p14:cNvContentPartPr/>
              <p14:nvPr/>
            </p14:nvContentPartPr>
            <p14:xfrm>
              <a:off x="2779699" y="6114632"/>
              <a:ext cx="418320" cy="2700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00952F51-CBAB-4C75-BD74-71A2569CCE0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775379" y="6110312"/>
                <a:ext cx="426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A23EBA23-04CD-4D55-89FB-F292C445F07A}"/>
                  </a:ext>
                </a:extLst>
              </p14:cNvPr>
              <p14:cNvContentPartPr/>
              <p14:nvPr/>
            </p14:nvContentPartPr>
            <p14:xfrm>
              <a:off x="3024859" y="6038672"/>
              <a:ext cx="731880" cy="612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A23EBA23-04CD-4D55-89FB-F292C445F07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020539" y="6034352"/>
                <a:ext cx="7405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5DF006D-F4D2-49CB-AEB8-600FB77064A0}"/>
                  </a:ext>
                </a:extLst>
              </p14:cNvPr>
              <p14:cNvContentPartPr/>
              <p14:nvPr/>
            </p14:nvContentPartPr>
            <p14:xfrm>
              <a:off x="3143659" y="6049832"/>
              <a:ext cx="360" cy="3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5DF006D-F4D2-49CB-AEB8-600FB77064A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139339" y="60455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FF272FF4-B1E6-4776-AA75-D80A6B084B56}"/>
                  </a:ext>
                </a:extLst>
              </p14:cNvPr>
              <p14:cNvContentPartPr/>
              <p14:nvPr/>
            </p14:nvContentPartPr>
            <p14:xfrm>
              <a:off x="3698419" y="6033992"/>
              <a:ext cx="191520" cy="1515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FF272FF4-B1E6-4776-AA75-D80A6B084B5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694099" y="6029672"/>
                <a:ext cx="2001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456A891-6EFA-419B-B3E4-C434CD70A43E}"/>
                  </a:ext>
                </a:extLst>
              </p14:cNvPr>
              <p14:cNvContentPartPr/>
              <p14:nvPr/>
            </p14:nvContentPartPr>
            <p14:xfrm>
              <a:off x="5245699" y="6267992"/>
              <a:ext cx="576720" cy="738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456A891-6EFA-419B-B3E4-C434CD70A43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241379" y="6263672"/>
                <a:ext cx="5853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58B3C5C6-646F-4D65-8DA7-8555B43A9BC4}"/>
                  </a:ext>
                </a:extLst>
              </p14:cNvPr>
              <p14:cNvContentPartPr/>
              <p14:nvPr/>
            </p14:nvContentPartPr>
            <p14:xfrm>
              <a:off x="4976419" y="6233792"/>
              <a:ext cx="352080" cy="1692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58B3C5C6-646F-4D65-8DA7-8555B43A9BC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972099" y="6229472"/>
                <a:ext cx="360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C1E488DF-81BF-4903-873A-3914953CC2FD}"/>
                  </a:ext>
                </a:extLst>
              </p14:cNvPr>
              <p14:cNvContentPartPr/>
              <p14:nvPr/>
            </p14:nvContentPartPr>
            <p14:xfrm>
              <a:off x="5417419" y="6418472"/>
              <a:ext cx="6480" cy="900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C1E488DF-81BF-4903-873A-3914953CC2F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413099" y="6414152"/>
                <a:ext cx="151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89DC20F-55E5-430C-B491-33E991DDE578}"/>
                  </a:ext>
                </a:extLst>
              </p14:cNvPr>
              <p14:cNvContentPartPr/>
              <p14:nvPr/>
            </p14:nvContentPartPr>
            <p14:xfrm>
              <a:off x="5360539" y="6363032"/>
              <a:ext cx="181080" cy="1670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89DC20F-55E5-430C-B491-33E991DDE57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356219" y="6358712"/>
                <a:ext cx="1897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67205529-703D-4B5E-A975-90FB4F2EDB70}"/>
                  </a:ext>
                </a:extLst>
              </p14:cNvPr>
              <p14:cNvContentPartPr/>
              <p14:nvPr/>
            </p14:nvContentPartPr>
            <p14:xfrm>
              <a:off x="5591659" y="6531152"/>
              <a:ext cx="360" cy="3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67205529-703D-4B5E-A975-90FB4F2EDB7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587339" y="652683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48C6D4A2-0AF0-4D5C-AC58-EB45E39D937B}"/>
                  </a:ext>
                </a:extLst>
              </p14:cNvPr>
              <p14:cNvContentPartPr/>
              <p14:nvPr/>
            </p14:nvContentPartPr>
            <p14:xfrm>
              <a:off x="5591659" y="6416672"/>
              <a:ext cx="403920" cy="1148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48C6D4A2-0AF0-4D5C-AC58-EB45E39D937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587339" y="6412352"/>
                <a:ext cx="4125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AAE9612B-5222-44C5-BD01-67819EFA1DAF}"/>
                  </a:ext>
                </a:extLst>
              </p14:cNvPr>
              <p14:cNvContentPartPr/>
              <p14:nvPr/>
            </p14:nvContentPartPr>
            <p14:xfrm>
              <a:off x="6012139" y="6396872"/>
              <a:ext cx="357840" cy="1825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AAE9612B-5222-44C5-BD01-67819EFA1DA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007819" y="6392552"/>
                <a:ext cx="3664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B2E3CED-2732-4A31-999F-0946CC8287D5}"/>
                  </a:ext>
                </a:extLst>
              </p14:cNvPr>
              <p14:cNvContentPartPr/>
              <p14:nvPr/>
            </p14:nvContentPartPr>
            <p14:xfrm>
              <a:off x="6459619" y="6338552"/>
              <a:ext cx="235440" cy="1152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B2E3CED-2732-4A31-999F-0946CC8287D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455299" y="6334232"/>
                <a:ext cx="2440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B27315D-A87C-4C1C-BECE-81340CD51079}"/>
                  </a:ext>
                </a:extLst>
              </p14:cNvPr>
              <p14:cNvContentPartPr/>
              <p14:nvPr/>
            </p14:nvContentPartPr>
            <p14:xfrm>
              <a:off x="6672019" y="6319112"/>
              <a:ext cx="43920" cy="417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B27315D-A87C-4C1C-BECE-81340CD51079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667699" y="6314792"/>
                <a:ext cx="52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AE08F27-97EF-43B6-8C9A-3B8BB2FB275D}"/>
                  </a:ext>
                </a:extLst>
              </p14:cNvPr>
              <p14:cNvContentPartPr/>
              <p14:nvPr/>
            </p14:nvContentPartPr>
            <p14:xfrm>
              <a:off x="6840859" y="6384992"/>
              <a:ext cx="374040" cy="691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AE08F27-97EF-43B6-8C9A-3B8BB2FB275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836539" y="6380672"/>
                <a:ext cx="3826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A8047EEB-15B4-45CF-AB8B-2780B9D47301}"/>
                  </a:ext>
                </a:extLst>
              </p14:cNvPr>
              <p14:cNvContentPartPr/>
              <p14:nvPr/>
            </p14:nvContentPartPr>
            <p14:xfrm>
              <a:off x="7330819" y="6301112"/>
              <a:ext cx="138960" cy="1537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A8047EEB-15B4-45CF-AB8B-2780B9D4730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326499" y="6296792"/>
                <a:ext cx="1476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75E504A-1E48-44E3-A92B-83FF00779DDB}"/>
                  </a:ext>
                </a:extLst>
              </p14:cNvPr>
              <p14:cNvContentPartPr/>
              <p14:nvPr/>
            </p14:nvContentPartPr>
            <p14:xfrm>
              <a:off x="7523419" y="6282032"/>
              <a:ext cx="206280" cy="1558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75E504A-1E48-44E3-A92B-83FF00779DD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519099" y="6277712"/>
                <a:ext cx="2149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D7814002-8147-4449-90EA-4495F70C960D}"/>
                  </a:ext>
                </a:extLst>
              </p14:cNvPr>
              <p14:cNvContentPartPr/>
              <p14:nvPr/>
            </p14:nvContentPartPr>
            <p14:xfrm>
              <a:off x="7757059" y="6294992"/>
              <a:ext cx="16560" cy="4680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D7814002-8147-4449-90EA-4495F70C960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752739" y="6290672"/>
                <a:ext cx="25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C635C40-9400-4674-8421-9D9E35F99F05}"/>
                  </a:ext>
                </a:extLst>
              </p14:cNvPr>
              <p14:cNvContentPartPr/>
              <p14:nvPr/>
            </p14:nvContentPartPr>
            <p14:xfrm>
              <a:off x="7775419" y="6269072"/>
              <a:ext cx="122760" cy="15768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C635C40-9400-4674-8421-9D9E35F99F05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771099" y="6264752"/>
                <a:ext cx="1314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B4463D27-1399-48F9-A782-EA2E97B432E1}"/>
                  </a:ext>
                </a:extLst>
              </p14:cNvPr>
              <p14:cNvContentPartPr/>
              <p14:nvPr/>
            </p14:nvContentPartPr>
            <p14:xfrm>
              <a:off x="7911499" y="6342152"/>
              <a:ext cx="349920" cy="20808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B4463D27-1399-48F9-A782-EA2E97B432E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907179" y="6337832"/>
                <a:ext cx="3585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8C54C19D-5A9A-4CD9-AA30-56247E7EC1E6}"/>
                  </a:ext>
                </a:extLst>
              </p14:cNvPr>
              <p14:cNvContentPartPr/>
              <p14:nvPr/>
            </p14:nvContentPartPr>
            <p14:xfrm>
              <a:off x="8268619" y="6266912"/>
              <a:ext cx="15840" cy="540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8C54C19D-5A9A-4CD9-AA30-56247E7EC1E6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264299" y="6262592"/>
                <a:ext cx="24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FE600CC9-BC1C-4CDB-B167-0893D64DD965}"/>
                  </a:ext>
                </a:extLst>
              </p14:cNvPr>
              <p14:cNvContentPartPr/>
              <p14:nvPr/>
            </p14:nvContentPartPr>
            <p14:xfrm>
              <a:off x="8311099" y="6242432"/>
              <a:ext cx="86760" cy="1263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FE600CC9-BC1C-4CDB-B167-0893D64DD96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306779" y="6238112"/>
                <a:ext cx="95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62906FCE-6679-41A6-88B6-16EE8DE36A38}"/>
                  </a:ext>
                </a:extLst>
              </p14:cNvPr>
              <p14:cNvContentPartPr/>
              <p14:nvPr/>
            </p14:nvContentPartPr>
            <p14:xfrm>
              <a:off x="8391019" y="6238832"/>
              <a:ext cx="98640" cy="1627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62906FCE-6679-41A6-88B6-16EE8DE36A3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386699" y="6234512"/>
                <a:ext cx="1072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CC5744CE-0743-4A49-927F-F9E0DBEA039E}"/>
                  </a:ext>
                </a:extLst>
              </p14:cNvPr>
              <p14:cNvContentPartPr/>
              <p14:nvPr/>
            </p14:nvContentPartPr>
            <p14:xfrm>
              <a:off x="7259179" y="1298552"/>
              <a:ext cx="1351800" cy="3837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CC5744CE-0743-4A49-927F-F9E0DBEA039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254859" y="1294232"/>
                <a:ext cx="13604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2DC32020-14C2-48B6-A2C5-D6057B45BE1D}"/>
                  </a:ext>
                </a:extLst>
              </p14:cNvPr>
              <p14:cNvContentPartPr/>
              <p14:nvPr/>
            </p14:nvContentPartPr>
            <p14:xfrm>
              <a:off x="80419" y="4989992"/>
              <a:ext cx="1297440" cy="6980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2DC32020-14C2-48B6-A2C5-D6057B45BE1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6099" y="4985672"/>
                <a:ext cx="130608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0BC2F06A-8A10-4546-A5A4-41158C11F4D4}"/>
                  </a:ext>
                </a:extLst>
              </p14:cNvPr>
              <p14:cNvContentPartPr/>
              <p14:nvPr/>
            </p14:nvContentPartPr>
            <p14:xfrm>
              <a:off x="1092739" y="1629032"/>
              <a:ext cx="6836040" cy="37530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0BC2F06A-8A10-4546-A5A4-41158C11F4D4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88419" y="1624712"/>
                <a:ext cx="6844680" cy="37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84F0A902-ADA2-4359-8F93-60FFB30B1D90}"/>
                  </a:ext>
                </a:extLst>
              </p14:cNvPr>
              <p14:cNvContentPartPr/>
              <p14:nvPr/>
            </p14:nvContentPartPr>
            <p14:xfrm>
              <a:off x="7296259" y="3213032"/>
              <a:ext cx="111600" cy="1465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84F0A902-ADA2-4359-8F93-60FFB30B1D90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291939" y="3208712"/>
                <a:ext cx="120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D646B9E4-6D36-4724-A830-B35FB00530B7}"/>
                  </a:ext>
                </a:extLst>
              </p14:cNvPr>
              <p14:cNvContentPartPr/>
              <p14:nvPr/>
            </p14:nvContentPartPr>
            <p14:xfrm>
              <a:off x="7439899" y="3112592"/>
              <a:ext cx="205920" cy="36216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D646B9E4-6D36-4724-A830-B35FB00530B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435579" y="3108272"/>
                <a:ext cx="2145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89833002-641A-4988-8466-DABB2ADC9153}"/>
                  </a:ext>
                </a:extLst>
              </p14:cNvPr>
              <p14:cNvContentPartPr/>
              <p14:nvPr/>
            </p14:nvContentPartPr>
            <p14:xfrm>
              <a:off x="7717819" y="3227072"/>
              <a:ext cx="6840" cy="280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89833002-641A-4988-8466-DABB2ADC915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713499" y="3222752"/>
                <a:ext cx="15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06656CB6-4033-4E14-B203-24892233597C}"/>
                  </a:ext>
                </a:extLst>
              </p14:cNvPr>
              <p14:cNvContentPartPr/>
              <p14:nvPr/>
            </p14:nvContentPartPr>
            <p14:xfrm>
              <a:off x="7947139" y="3038792"/>
              <a:ext cx="124200" cy="1699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06656CB6-4033-4E14-B203-24892233597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942819" y="3034472"/>
                <a:ext cx="1328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19216C12-30EC-4CB7-B45B-6A86851BA51B}"/>
                  </a:ext>
                </a:extLst>
              </p14:cNvPr>
              <p14:cNvContentPartPr/>
              <p14:nvPr/>
            </p14:nvContentPartPr>
            <p14:xfrm>
              <a:off x="8144419" y="3004592"/>
              <a:ext cx="101160" cy="1890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19216C12-30EC-4CB7-B45B-6A86851BA51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140099" y="3000272"/>
                <a:ext cx="1098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083DAEE7-0691-4EA0-BB38-19EDAE6D122B}"/>
                  </a:ext>
                </a:extLst>
              </p14:cNvPr>
              <p14:cNvContentPartPr/>
              <p14:nvPr/>
            </p14:nvContentPartPr>
            <p14:xfrm>
              <a:off x="8381299" y="2980832"/>
              <a:ext cx="31320" cy="1965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083DAEE7-0691-4EA0-BB38-19EDAE6D122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376979" y="2976512"/>
                <a:ext cx="399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26FB8D4-C125-42FE-8545-69521B31FBFE}"/>
                  </a:ext>
                </a:extLst>
              </p14:cNvPr>
              <p14:cNvContentPartPr/>
              <p14:nvPr/>
            </p14:nvContentPartPr>
            <p14:xfrm>
              <a:off x="8311819" y="2945552"/>
              <a:ext cx="216360" cy="2138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26FB8D4-C125-42FE-8545-69521B31FBF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307499" y="2941232"/>
                <a:ext cx="22500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DA4CEB30-424C-41EC-90A7-F2CC2340EB7A}"/>
              </a:ext>
            </a:extLst>
          </p:cNvPr>
          <p:cNvGrpSpPr/>
          <p:nvPr/>
        </p:nvGrpSpPr>
        <p:grpSpPr>
          <a:xfrm>
            <a:off x="8718259" y="2765192"/>
            <a:ext cx="2528640" cy="851040"/>
            <a:chOff x="8718259" y="2765192"/>
            <a:chExt cx="2528640" cy="85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64C0D47-3F6D-483F-8A9A-41750D6BFD12}"/>
                    </a:ext>
                  </a:extLst>
                </p14:cNvPr>
                <p14:cNvContentPartPr/>
                <p14:nvPr/>
              </p14:nvContentPartPr>
              <p14:xfrm>
                <a:off x="8749939" y="2904512"/>
                <a:ext cx="97200" cy="2095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64C0D47-3F6D-483F-8A9A-41750D6BFD1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45619" y="2900192"/>
                  <a:ext cx="105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657F83F-29C1-4701-A9B5-AD580A9F1B71}"/>
                    </a:ext>
                  </a:extLst>
                </p14:cNvPr>
                <p14:cNvContentPartPr/>
                <p14:nvPr/>
              </p14:nvContentPartPr>
              <p14:xfrm>
                <a:off x="8878099" y="2974352"/>
                <a:ext cx="129600" cy="96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657F83F-29C1-4701-A9B5-AD580A9F1B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73779" y="2970032"/>
                  <a:ext cx="138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C631794-53B9-4D46-819D-2E4060C77DDF}"/>
                    </a:ext>
                  </a:extLst>
                </p14:cNvPr>
                <p14:cNvContentPartPr/>
                <p14:nvPr/>
              </p14:nvContentPartPr>
              <p14:xfrm>
                <a:off x="9006619" y="2865272"/>
                <a:ext cx="173160" cy="1868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C631794-53B9-4D46-819D-2E4060C77DD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002299" y="2860952"/>
                  <a:ext cx="181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BB94654-E85F-40A7-8D18-A7A290F49A70}"/>
                    </a:ext>
                  </a:extLst>
                </p14:cNvPr>
                <p14:cNvContentPartPr/>
                <p14:nvPr/>
              </p14:nvContentPartPr>
              <p14:xfrm>
                <a:off x="9184459" y="2931152"/>
                <a:ext cx="286560" cy="1252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BB94654-E85F-40A7-8D18-A7A290F49A7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80139" y="2926832"/>
                  <a:ext cx="295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4214DF9-DAAA-42F9-ACEC-7535499D84FB}"/>
                    </a:ext>
                  </a:extLst>
                </p14:cNvPr>
                <p14:cNvContentPartPr/>
                <p14:nvPr/>
              </p14:nvContentPartPr>
              <p14:xfrm>
                <a:off x="9507379" y="2788952"/>
                <a:ext cx="352800" cy="4179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4214DF9-DAAA-42F9-ACEC-7535499D84F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03059" y="2784632"/>
                  <a:ext cx="3614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1A6BC69-B463-4B74-B113-ABAB5A32BC19}"/>
                    </a:ext>
                  </a:extLst>
                </p14:cNvPr>
                <p14:cNvContentPartPr/>
                <p14:nvPr/>
              </p14:nvContentPartPr>
              <p14:xfrm>
                <a:off x="8718259" y="2876432"/>
                <a:ext cx="147600" cy="145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1A6BC69-B463-4B74-B113-ABAB5A32BC1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713939" y="2872112"/>
                  <a:ext cx="156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3161EA3-2F5D-49A0-A6EA-4778BA0F2CD0}"/>
                    </a:ext>
                  </a:extLst>
                </p14:cNvPr>
                <p14:cNvContentPartPr/>
                <p14:nvPr/>
              </p14:nvContentPartPr>
              <p14:xfrm>
                <a:off x="10080499" y="2765192"/>
                <a:ext cx="499680" cy="1720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3161EA3-2F5D-49A0-A6EA-4778BA0F2CD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76179" y="2760872"/>
                  <a:ext cx="508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A27BAFC-B956-449D-B45E-5845A87C3C21}"/>
                    </a:ext>
                  </a:extLst>
                </p14:cNvPr>
                <p14:cNvContentPartPr/>
                <p14:nvPr/>
              </p14:nvContentPartPr>
              <p14:xfrm>
                <a:off x="9178699" y="3269192"/>
                <a:ext cx="145800" cy="2365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A27BAFC-B956-449D-B45E-5845A87C3C2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74379" y="3264872"/>
                  <a:ext cx="154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2D6DB1A-D846-4D1D-8EC0-4A8682DF6468}"/>
                    </a:ext>
                  </a:extLst>
                </p14:cNvPr>
                <p14:cNvContentPartPr/>
                <p14:nvPr/>
              </p14:nvContentPartPr>
              <p14:xfrm>
                <a:off x="9395419" y="3322832"/>
                <a:ext cx="113040" cy="293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2D6DB1A-D846-4D1D-8EC0-4A8682DF646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91099" y="3318512"/>
                  <a:ext cx="1216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D4004D2-B6A4-4690-93F6-0B0563525C6A}"/>
                    </a:ext>
                  </a:extLst>
                </p14:cNvPr>
                <p14:cNvContentPartPr/>
                <p14:nvPr/>
              </p14:nvContentPartPr>
              <p14:xfrm>
                <a:off x="9279139" y="3328952"/>
                <a:ext cx="123120" cy="997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D4004D2-B6A4-4690-93F6-0B0563525C6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74819" y="3324632"/>
                  <a:ext cx="131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02B7408-973F-4E02-809E-3BAF0B4BA929}"/>
                    </a:ext>
                  </a:extLst>
                </p14:cNvPr>
                <p14:cNvContentPartPr/>
                <p14:nvPr/>
              </p14:nvContentPartPr>
              <p14:xfrm>
                <a:off x="9557779" y="3307712"/>
                <a:ext cx="202320" cy="741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02B7408-973F-4E02-809E-3BAF0B4BA92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53459" y="3303392"/>
                  <a:ext cx="210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9626C37-498B-4CF0-A3F0-65E71AB98385}"/>
                    </a:ext>
                  </a:extLst>
                </p14:cNvPr>
                <p14:cNvContentPartPr/>
                <p14:nvPr/>
              </p14:nvContentPartPr>
              <p14:xfrm>
                <a:off x="9789259" y="3208712"/>
                <a:ext cx="100440" cy="148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9626C37-498B-4CF0-A3F0-65E71AB9838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784939" y="3204392"/>
                  <a:ext cx="109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28A65CA-9DFD-4FAD-A94A-2582261CF4FA}"/>
                    </a:ext>
                  </a:extLst>
                </p14:cNvPr>
                <p14:cNvContentPartPr/>
                <p14:nvPr/>
              </p14:nvContentPartPr>
              <p14:xfrm>
                <a:off x="9859459" y="3297632"/>
                <a:ext cx="62640" cy="216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28A65CA-9DFD-4FAD-A94A-2582261CF4F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55139" y="3293312"/>
                  <a:ext cx="71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104A61D-4B93-4910-B3B8-BE9BA75FF366}"/>
                    </a:ext>
                  </a:extLst>
                </p14:cNvPr>
                <p14:cNvContentPartPr/>
                <p14:nvPr/>
              </p14:nvContentPartPr>
              <p14:xfrm>
                <a:off x="9992659" y="3251192"/>
                <a:ext cx="289800" cy="72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104A61D-4B93-4910-B3B8-BE9BA75FF36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88339" y="3246872"/>
                  <a:ext cx="298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34D4077-AA66-47C6-8D14-0008796FF8A1}"/>
                    </a:ext>
                  </a:extLst>
                </p14:cNvPr>
                <p14:cNvContentPartPr/>
                <p14:nvPr/>
              </p14:nvContentPartPr>
              <p14:xfrm>
                <a:off x="10379659" y="3162632"/>
                <a:ext cx="112680" cy="250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34D4077-AA66-47C6-8D14-0008796FF8A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375339" y="3158312"/>
                  <a:ext cx="121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6C99755-9E8C-4B75-8179-895E7DE64F90}"/>
                    </a:ext>
                  </a:extLst>
                </p14:cNvPr>
                <p14:cNvContentPartPr/>
                <p14:nvPr/>
              </p14:nvContentPartPr>
              <p14:xfrm>
                <a:off x="10511059" y="3147872"/>
                <a:ext cx="222840" cy="1069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6C99755-9E8C-4B75-8179-895E7DE64F9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506739" y="3143552"/>
                  <a:ext cx="231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81FA91A-73AB-4153-87E2-D8B35A9E7149}"/>
                    </a:ext>
                  </a:extLst>
                </p14:cNvPr>
                <p14:cNvContentPartPr/>
                <p14:nvPr/>
              </p14:nvContentPartPr>
              <p14:xfrm>
                <a:off x="10776019" y="2969672"/>
                <a:ext cx="470880" cy="2149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81FA91A-73AB-4153-87E2-D8B35A9E714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71699" y="2965352"/>
                  <a:ext cx="479520" cy="22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3520" y="97458"/>
            <a:ext cx="9381041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Abwrackprämie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2009: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Staatsausgabenerhöhung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um 5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374415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 dirty="0"/>
              <a:t>Quelle: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87129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Reales Wirtschaftswachstum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9"/>
          <p:cNvSpPr txBox="1"/>
          <p:nvPr/>
        </p:nvSpPr>
        <p:spPr>
          <a:xfrm>
            <a:off x="913896" y="2228338"/>
            <a:ext cx="60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Verschrottung eines mindestens 9 Jahre alten Autos und gleichzeitiger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Zulassung eines Neuwagens erhielt man eine Prämie von 2500 Euro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2589A90-D714-468F-AA02-EAFF82854989}"/>
                  </a:ext>
                </a:extLst>
              </p14:cNvPr>
              <p14:cNvContentPartPr/>
              <p14:nvPr/>
            </p14:nvContentPartPr>
            <p14:xfrm>
              <a:off x="1752101" y="485672"/>
              <a:ext cx="2810880" cy="1591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2589A90-D714-468F-AA02-EAFF828549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7781" y="481352"/>
                <a:ext cx="2819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0CC5743-6ED8-4547-9AB3-2B04C5E02D71}"/>
                  </a:ext>
                </a:extLst>
              </p14:cNvPr>
              <p14:cNvContentPartPr/>
              <p14:nvPr/>
            </p14:nvContentPartPr>
            <p14:xfrm>
              <a:off x="5539661" y="2685272"/>
              <a:ext cx="875880" cy="788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0CC5743-6ED8-4547-9AB3-2B04C5E02D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35341" y="2680952"/>
                <a:ext cx="884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6E8A96-7550-45BF-A03A-16E772A70273}"/>
                  </a:ext>
                </a:extLst>
              </p14:cNvPr>
              <p14:cNvContentPartPr/>
              <p14:nvPr/>
            </p14:nvContentPartPr>
            <p14:xfrm>
              <a:off x="8703701" y="524192"/>
              <a:ext cx="1960560" cy="74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6E8A96-7550-45BF-A03A-16E772A702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99381" y="519872"/>
                <a:ext cx="1969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8F1713C-38EF-412E-B24E-05851FA7EBB1}"/>
                  </a:ext>
                </a:extLst>
              </p14:cNvPr>
              <p14:cNvContentPartPr/>
              <p14:nvPr/>
            </p14:nvContentPartPr>
            <p14:xfrm>
              <a:off x="2779181" y="4653752"/>
              <a:ext cx="262440" cy="2804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8F1713C-38EF-412E-B24E-05851FA7EBB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74861" y="4649432"/>
                <a:ext cx="27108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0DBD179-72A9-4155-BEF4-15034DBC2F7B}"/>
              </a:ext>
            </a:extLst>
          </p:cNvPr>
          <p:cNvGrpSpPr/>
          <p:nvPr/>
        </p:nvGrpSpPr>
        <p:grpSpPr>
          <a:xfrm>
            <a:off x="2958461" y="3852032"/>
            <a:ext cx="4865400" cy="1747800"/>
            <a:chOff x="2958461" y="3852032"/>
            <a:chExt cx="4865400" cy="174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AD5AA05-EFE6-4F91-826B-E6BD0A3E65CA}"/>
                    </a:ext>
                  </a:extLst>
                </p14:cNvPr>
                <p14:cNvContentPartPr/>
                <p14:nvPr/>
              </p14:nvContentPartPr>
              <p14:xfrm>
                <a:off x="2958461" y="3982352"/>
                <a:ext cx="399960" cy="841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AD5AA05-EFE6-4F91-826B-E6BD0A3E65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54141" y="3978032"/>
                  <a:ext cx="408600" cy="8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69D17B9-A310-4D26-B96C-630865DB582E}"/>
                    </a:ext>
                  </a:extLst>
                </p14:cNvPr>
                <p14:cNvContentPartPr/>
                <p14:nvPr/>
              </p14:nvContentPartPr>
              <p14:xfrm>
                <a:off x="3009221" y="3852032"/>
                <a:ext cx="385200" cy="637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69D17B9-A310-4D26-B96C-630865DB582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04901" y="3847712"/>
                  <a:ext cx="39384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8B44CBB-BACC-4124-8F99-CD5289D3BC57}"/>
                    </a:ext>
                  </a:extLst>
                </p14:cNvPr>
                <p14:cNvContentPartPr/>
                <p14:nvPr/>
              </p14:nvContentPartPr>
              <p14:xfrm>
                <a:off x="3340781" y="4442432"/>
                <a:ext cx="75960" cy="128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8B44CBB-BACC-4124-8F99-CD5289D3BC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36461" y="4438112"/>
                  <a:ext cx="84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DF72BAC-C2AB-47CB-9248-2287F43D66BF}"/>
                    </a:ext>
                  </a:extLst>
                </p14:cNvPr>
                <p14:cNvContentPartPr/>
                <p14:nvPr/>
              </p14:nvContentPartPr>
              <p14:xfrm>
                <a:off x="3447341" y="4456832"/>
                <a:ext cx="70920" cy="84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DF72BAC-C2AB-47CB-9248-2287F43D66B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43021" y="4452512"/>
                  <a:ext cx="79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AF7C787-23B3-4C34-932C-D85C86EAC71B}"/>
                    </a:ext>
                  </a:extLst>
                </p14:cNvPr>
                <p14:cNvContentPartPr/>
                <p14:nvPr/>
              </p14:nvContentPartPr>
              <p14:xfrm>
                <a:off x="3500981" y="4390592"/>
                <a:ext cx="158400" cy="145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AF7C787-23B3-4C34-932C-D85C86EAC7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96661" y="4386272"/>
                  <a:ext cx="167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1E10065-9E86-4580-98CB-A529E799965F}"/>
                    </a:ext>
                  </a:extLst>
                </p14:cNvPr>
                <p14:cNvContentPartPr/>
                <p14:nvPr/>
              </p14:nvContentPartPr>
              <p14:xfrm>
                <a:off x="3742541" y="4458992"/>
                <a:ext cx="125280" cy="105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1E10065-9E86-4580-98CB-A529E79996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38221" y="4454672"/>
                  <a:ext cx="133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9272A11-E616-4C71-B8EF-C5EC62EDED9B}"/>
                    </a:ext>
                  </a:extLst>
                </p14:cNvPr>
                <p14:cNvContentPartPr/>
                <p14:nvPr/>
              </p14:nvContentPartPr>
              <p14:xfrm>
                <a:off x="3884741" y="4419032"/>
                <a:ext cx="198360" cy="121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9272A11-E616-4C71-B8EF-C5EC62EDED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80421" y="4414712"/>
                  <a:ext cx="207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EA160F-BC26-4F34-9860-E612F9C4FE24}"/>
                    </a:ext>
                  </a:extLst>
                </p14:cNvPr>
                <p14:cNvContentPartPr/>
                <p14:nvPr/>
              </p14:nvContentPartPr>
              <p14:xfrm>
                <a:off x="4092101" y="4488512"/>
                <a:ext cx="15840" cy="50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EA160F-BC26-4F34-9860-E612F9C4FE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87781" y="4484192"/>
                  <a:ext cx="24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214C3C2-FF18-489F-A27A-C676EB5AC5EB}"/>
                    </a:ext>
                  </a:extLst>
                </p14:cNvPr>
                <p14:cNvContentPartPr/>
                <p14:nvPr/>
              </p14:nvContentPartPr>
              <p14:xfrm>
                <a:off x="4109021" y="4492112"/>
                <a:ext cx="98640" cy="57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214C3C2-FF18-489F-A27A-C676EB5AC5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04701" y="4487792"/>
                  <a:ext cx="107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34763FE-61B8-442B-8BC5-88DF94681249}"/>
                    </a:ext>
                  </a:extLst>
                </p14:cNvPr>
                <p14:cNvContentPartPr/>
                <p14:nvPr/>
              </p14:nvContentPartPr>
              <p14:xfrm>
                <a:off x="4226381" y="4456832"/>
                <a:ext cx="119160" cy="88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34763FE-61B8-442B-8BC5-88DF946812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22061" y="4452512"/>
                  <a:ext cx="127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816E848-CCB3-443D-A087-C3D88D211EF7}"/>
                    </a:ext>
                  </a:extLst>
                </p14:cNvPr>
                <p14:cNvContentPartPr/>
                <p14:nvPr/>
              </p14:nvContentPartPr>
              <p14:xfrm>
                <a:off x="4331501" y="4409672"/>
                <a:ext cx="106920" cy="139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816E848-CCB3-443D-A087-C3D88D211E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27181" y="4405352"/>
                  <a:ext cx="115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FDFFD0-E4BA-45C4-B588-3106F64FACC8}"/>
                    </a:ext>
                  </a:extLst>
                </p14:cNvPr>
                <p14:cNvContentPartPr/>
                <p14:nvPr/>
              </p14:nvContentPartPr>
              <p14:xfrm>
                <a:off x="4455341" y="4467272"/>
                <a:ext cx="85320" cy="86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FDFFD0-E4BA-45C4-B588-3106F64FAC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51021" y="4462952"/>
                  <a:ext cx="93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81D645D-D2F4-4996-A4B4-2AFDC0A645A7}"/>
                    </a:ext>
                  </a:extLst>
                </p14:cNvPr>
                <p14:cNvContentPartPr/>
                <p14:nvPr/>
              </p14:nvContentPartPr>
              <p14:xfrm>
                <a:off x="4718141" y="4390592"/>
                <a:ext cx="16560" cy="147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81D645D-D2F4-4996-A4B4-2AFDC0A645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13821" y="4386272"/>
                  <a:ext cx="25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55DDB62-0E4D-4847-96DA-5D2C4513338F}"/>
                    </a:ext>
                  </a:extLst>
                </p14:cNvPr>
                <p14:cNvContentPartPr/>
                <p14:nvPr/>
              </p14:nvContentPartPr>
              <p14:xfrm>
                <a:off x="4714181" y="4401392"/>
                <a:ext cx="120600" cy="12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55DDB62-0E4D-4847-96DA-5D2C4513338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09861" y="4397072"/>
                  <a:ext cx="129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69DAB6A-C0DE-4E08-9512-D8C84CDA8E9D}"/>
                    </a:ext>
                  </a:extLst>
                </p14:cNvPr>
                <p14:cNvContentPartPr/>
                <p14:nvPr/>
              </p14:nvContentPartPr>
              <p14:xfrm>
                <a:off x="4732181" y="4431272"/>
                <a:ext cx="124560" cy="97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69DAB6A-C0DE-4E08-9512-D8C84CDA8E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27861" y="4426952"/>
                  <a:ext cx="133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DF937C-7CA3-45D2-9ECF-0BE9FB4CB68C}"/>
                    </a:ext>
                  </a:extLst>
                </p14:cNvPr>
                <p14:cNvContentPartPr/>
                <p14:nvPr/>
              </p14:nvContentPartPr>
              <p14:xfrm>
                <a:off x="4813901" y="4450712"/>
                <a:ext cx="162360" cy="89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DF937C-7CA3-45D2-9ECF-0BE9FB4CB68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09581" y="4446392"/>
                  <a:ext cx="171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695C1A-852A-4E83-8F42-FC9B88D9238D}"/>
                    </a:ext>
                  </a:extLst>
                </p14:cNvPr>
                <p14:cNvContentPartPr/>
                <p14:nvPr/>
              </p14:nvContentPartPr>
              <p14:xfrm>
                <a:off x="4957901" y="4401032"/>
                <a:ext cx="88560" cy="126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695C1A-852A-4E83-8F42-FC9B88D9238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53581" y="4396712"/>
                  <a:ext cx="97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436358C-B5B3-404A-A146-CEDB7B49F976}"/>
                    </a:ext>
                  </a:extLst>
                </p14:cNvPr>
                <p14:cNvContentPartPr/>
                <p14:nvPr/>
              </p14:nvContentPartPr>
              <p14:xfrm>
                <a:off x="5034941" y="4468712"/>
                <a:ext cx="59040" cy="62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436358C-B5B3-404A-A146-CEDB7B49F9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30621" y="4464392"/>
                  <a:ext cx="67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7C3CC0B-FAAC-4565-9300-B7CC6BB70187}"/>
                    </a:ext>
                  </a:extLst>
                </p14:cNvPr>
                <p14:cNvContentPartPr/>
                <p14:nvPr/>
              </p14:nvContentPartPr>
              <p14:xfrm>
                <a:off x="5122061" y="4376912"/>
                <a:ext cx="309600" cy="294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7C3CC0B-FAAC-4565-9300-B7CC6BB701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17741" y="4372592"/>
                  <a:ext cx="318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7430D47-7A6F-4D10-B162-397508DD89C7}"/>
                    </a:ext>
                  </a:extLst>
                </p14:cNvPr>
                <p14:cNvContentPartPr/>
                <p14:nvPr/>
              </p14:nvContentPartPr>
              <p14:xfrm>
                <a:off x="5507981" y="4293752"/>
                <a:ext cx="13680" cy="240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7430D47-7A6F-4D10-B162-397508DD89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03661" y="4289432"/>
                  <a:ext cx="22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C84BD2D-2379-4D9B-80ED-C0A37342B402}"/>
                    </a:ext>
                  </a:extLst>
                </p14:cNvPr>
                <p14:cNvContentPartPr/>
                <p14:nvPr/>
              </p14:nvContentPartPr>
              <p14:xfrm>
                <a:off x="4250861" y="4754552"/>
                <a:ext cx="176400" cy="147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C84BD2D-2379-4D9B-80ED-C0A37342B4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46541" y="4750232"/>
                  <a:ext cx="185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D46FA97-5F0B-4B5A-A777-884A4BBCC14A}"/>
                    </a:ext>
                  </a:extLst>
                </p14:cNvPr>
                <p14:cNvContentPartPr/>
                <p14:nvPr/>
              </p14:nvContentPartPr>
              <p14:xfrm>
                <a:off x="4397381" y="4819352"/>
                <a:ext cx="292680" cy="145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D46FA97-5F0B-4B5A-A777-884A4BBCC14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93061" y="4815032"/>
                  <a:ext cx="301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1DBA810-65C0-4977-A53B-D280A9468666}"/>
                    </a:ext>
                  </a:extLst>
                </p14:cNvPr>
                <p14:cNvContentPartPr/>
                <p14:nvPr/>
              </p14:nvContentPartPr>
              <p14:xfrm>
                <a:off x="4819301" y="4813232"/>
                <a:ext cx="330840" cy="124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1DBA810-65C0-4977-A53B-D280A94686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14981" y="4808912"/>
                  <a:ext cx="339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FA83F1B-B5A2-42B2-B938-563B7E1CC783}"/>
                    </a:ext>
                  </a:extLst>
                </p14:cNvPr>
                <p14:cNvContentPartPr/>
                <p14:nvPr/>
              </p14:nvContentPartPr>
              <p14:xfrm>
                <a:off x="5133581" y="4767872"/>
                <a:ext cx="360" cy="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FA83F1B-B5A2-42B2-B938-563B7E1CC78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29261" y="476355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CF2AEE2-0048-4FED-9EAF-D8115C07F2F6}"/>
                    </a:ext>
                  </a:extLst>
                </p14:cNvPr>
                <p14:cNvContentPartPr/>
                <p14:nvPr/>
              </p14:nvContentPartPr>
              <p14:xfrm>
                <a:off x="5266781" y="4729712"/>
                <a:ext cx="169560" cy="160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CF2AEE2-0048-4FED-9EAF-D8115C07F2F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62461" y="4725392"/>
                  <a:ext cx="178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902DBBC-8C66-4B10-A75A-46983107123A}"/>
                    </a:ext>
                  </a:extLst>
                </p14:cNvPr>
                <p14:cNvContentPartPr/>
                <p14:nvPr/>
              </p14:nvContentPartPr>
              <p14:xfrm>
                <a:off x="5348141" y="4844912"/>
                <a:ext cx="250560" cy="44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902DBBC-8C66-4B10-A75A-4698310712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43821" y="4840592"/>
                  <a:ext cx="259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BF5B28-E3A6-44A0-B7AE-8471AA14BC85}"/>
                    </a:ext>
                  </a:extLst>
                </p14:cNvPr>
                <p14:cNvContentPartPr/>
                <p14:nvPr/>
              </p14:nvContentPartPr>
              <p14:xfrm>
                <a:off x="5632181" y="4814312"/>
                <a:ext cx="317880" cy="235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BF5B28-E3A6-44A0-B7AE-8471AA14BC8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27861" y="4809992"/>
                  <a:ext cx="326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73A0AAD-8101-4A1F-9F45-0A1AC392A880}"/>
                    </a:ext>
                  </a:extLst>
                </p14:cNvPr>
                <p14:cNvContentPartPr/>
                <p14:nvPr/>
              </p14:nvContentPartPr>
              <p14:xfrm>
                <a:off x="5947901" y="4787672"/>
                <a:ext cx="124920" cy="212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73A0AAD-8101-4A1F-9F45-0A1AC392A8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43581" y="4783352"/>
                  <a:ext cx="133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04A9248-6516-47FC-97DB-938B794BB100}"/>
                    </a:ext>
                  </a:extLst>
                </p14:cNvPr>
                <p14:cNvContentPartPr/>
                <p14:nvPr/>
              </p14:nvContentPartPr>
              <p14:xfrm>
                <a:off x="6087941" y="4748432"/>
                <a:ext cx="236880" cy="128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04A9248-6516-47FC-97DB-938B794BB10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83621" y="4744112"/>
                  <a:ext cx="245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6AB19A9-C5EE-4AE5-8A0E-C37A3ED0E9FA}"/>
                    </a:ext>
                  </a:extLst>
                </p14:cNvPr>
                <p14:cNvContentPartPr/>
                <p14:nvPr/>
              </p14:nvContentPartPr>
              <p14:xfrm>
                <a:off x="6304661" y="4698032"/>
                <a:ext cx="74880" cy="169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6AB19A9-C5EE-4AE5-8A0E-C37A3ED0E9F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00341" y="4693712"/>
                  <a:ext cx="83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13D00AD-F1B5-45A7-BC71-7EE522EBD646}"/>
                    </a:ext>
                  </a:extLst>
                </p14:cNvPr>
                <p14:cNvContentPartPr/>
                <p14:nvPr/>
              </p14:nvContentPartPr>
              <p14:xfrm>
                <a:off x="6307541" y="4687232"/>
                <a:ext cx="101160" cy="164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13D00AD-F1B5-45A7-BC71-7EE522EBD64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03221" y="4682912"/>
                  <a:ext cx="109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E9EC273-662E-4C27-BCB6-2616C4E769AE}"/>
                    </a:ext>
                  </a:extLst>
                </p14:cNvPr>
                <p14:cNvContentPartPr/>
                <p14:nvPr/>
              </p14:nvContentPartPr>
              <p14:xfrm>
                <a:off x="6407261" y="4739432"/>
                <a:ext cx="31320" cy="29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E9EC273-662E-4C27-BCB6-2616C4E769A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02941" y="4735112"/>
                  <a:ext cx="39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6E4E1DD-B58D-4015-AD92-0144D5802D9D}"/>
                    </a:ext>
                  </a:extLst>
                </p14:cNvPr>
                <p14:cNvContentPartPr/>
                <p14:nvPr/>
              </p14:nvContentPartPr>
              <p14:xfrm>
                <a:off x="6463421" y="4778672"/>
                <a:ext cx="60120" cy="52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6E4E1DD-B58D-4015-AD92-0144D5802D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59101" y="4774352"/>
                  <a:ext cx="68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8AF000C-A7B2-4A65-B4C3-88F7841D55FC}"/>
                    </a:ext>
                  </a:extLst>
                </p14:cNvPr>
                <p14:cNvContentPartPr/>
                <p14:nvPr/>
              </p14:nvContentPartPr>
              <p14:xfrm>
                <a:off x="6553781" y="4724672"/>
                <a:ext cx="311400" cy="101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8AF000C-A7B2-4A65-B4C3-88F7841D55F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49461" y="4720352"/>
                  <a:ext cx="320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985F7F-E828-4771-A81E-B4D894B87B79}"/>
                    </a:ext>
                  </a:extLst>
                </p14:cNvPr>
                <p14:cNvContentPartPr/>
                <p14:nvPr/>
              </p14:nvContentPartPr>
              <p14:xfrm>
                <a:off x="6065261" y="5013032"/>
                <a:ext cx="172080" cy="147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985F7F-E828-4771-A81E-B4D894B87B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60941" y="5008712"/>
                  <a:ext cx="180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CD724E6-D9E8-4C50-ACB4-F305503DB112}"/>
                    </a:ext>
                  </a:extLst>
                </p14:cNvPr>
                <p14:cNvContentPartPr/>
                <p14:nvPr/>
              </p14:nvContentPartPr>
              <p14:xfrm>
                <a:off x="6242741" y="5029952"/>
                <a:ext cx="213120" cy="223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CD724E6-D9E8-4C50-ACB4-F305503DB1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38421" y="5025632"/>
                  <a:ext cx="221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AA3F9F5-CB09-4E60-A276-0665AB5D2398}"/>
                    </a:ext>
                  </a:extLst>
                </p14:cNvPr>
                <p14:cNvContentPartPr/>
                <p14:nvPr/>
              </p14:nvContentPartPr>
              <p14:xfrm>
                <a:off x="6476021" y="5094032"/>
                <a:ext cx="93600" cy="69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AA3F9F5-CB09-4E60-A276-0665AB5D23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71701" y="5089712"/>
                  <a:ext cx="102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DEE7EFF-797D-456D-AEC9-A2DA9951233F}"/>
                    </a:ext>
                  </a:extLst>
                </p14:cNvPr>
                <p14:cNvContentPartPr/>
                <p14:nvPr/>
              </p14:nvContentPartPr>
              <p14:xfrm>
                <a:off x="6576461" y="5084312"/>
                <a:ext cx="83880" cy="75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DEE7EFF-797D-456D-AEC9-A2DA995123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72141" y="5079992"/>
                  <a:ext cx="92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2F0C271-9CBD-4B25-B993-5F5B66E9739D}"/>
                    </a:ext>
                  </a:extLst>
                </p14:cNvPr>
                <p14:cNvContentPartPr/>
                <p14:nvPr/>
              </p14:nvContentPartPr>
              <p14:xfrm>
                <a:off x="6683021" y="4990712"/>
                <a:ext cx="521280" cy="134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2F0C271-9CBD-4B25-B993-5F5B66E9739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78701" y="4986392"/>
                  <a:ext cx="529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D2BA79C-EB82-4F60-BCC6-ED132E21C646}"/>
                    </a:ext>
                  </a:extLst>
                </p14:cNvPr>
                <p14:cNvContentPartPr/>
                <p14:nvPr/>
              </p14:nvContentPartPr>
              <p14:xfrm>
                <a:off x="6397541" y="5349272"/>
                <a:ext cx="90000" cy="121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D2BA79C-EB82-4F60-BCC6-ED132E21C6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93221" y="5344952"/>
                  <a:ext cx="98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70BFBF4-3C8D-4BDF-9EED-4F21B2EF5EA2}"/>
                    </a:ext>
                  </a:extLst>
                </p14:cNvPr>
                <p14:cNvContentPartPr/>
                <p14:nvPr/>
              </p14:nvContentPartPr>
              <p14:xfrm>
                <a:off x="6509861" y="5305352"/>
                <a:ext cx="219600" cy="161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70BFBF4-3C8D-4BDF-9EED-4F21B2EF5E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05541" y="5301032"/>
                  <a:ext cx="228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07588C8-BC62-4EE0-AC4A-A820471B90ED}"/>
                    </a:ext>
                  </a:extLst>
                </p14:cNvPr>
                <p14:cNvContentPartPr/>
                <p14:nvPr/>
              </p14:nvContentPartPr>
              <p14:xfrm>
                <a:off x="6765461" y="5376272"/>
                <a:ext cx="171360" cy="51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07588C8-BC62-4EE0-AC4A-A820471B90E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61141" y="5371952"/>
                  <a:ext cx="180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A1912DA-CF7E-4BA6-818C-215E90AC4B82}"/>
                    </a:ext>
                  </a:extLst>
                </p14:cNvPr>
                <p14:cNvContentPartPr/>
                <p14:nvPr/>
              </p14:nvContentPartPr>
              <p14:xfrm>
                <a:off x="7062101" y="5311832"/>
                <a:ext cx="462240" cy="288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A1912DA-CF7E-4BA6-818C-215E90AC4B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57781" y="5307512"/>
                  <a:ext cx="470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005F739-C2CC-4E13-B929-F168B08A200D}"/>
                    </a:ext>
                  </a:extLst>
                </p14:cNvPr>
                <p14:cNvContentPartPr/>
                <p14:nvPr/>
              </p14:nvContentPartPr>
              <p14:xfrm>
                <a:off x="7526861" y="5221832"/>
                <a:ext cx="5040" cy="30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005F739-C2CC-4E13-B929-F168B08A200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22541" y="5217512"/>
                  <a:ext cx="13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3E00EA5-1B7F-45FC-9AC1-B3D69C4384D5}"/>
                    </a:ext>
                  </a:extLst>
                </p14:cNvPr>
                <p14:cNvContentPartPr/>
                <p14:nvPr/>
              </p14:nvContentPartPr>
              <p14:xfrm>
                <a:off x="7549541" y="5221832"/>
                <a:ext cx="202320" cy="180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3E00EA5-1B7F-45FC-9AC1-B3D69C4384D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45221" y="5217512"/>
                  <a:ext cx="210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7A09C1A-05A0-4CF8-A866-4D5EDAFDB4AC}"/>
                    </a:ext>
                  </a:extLst>
                </p14:cNvPr>
                <p14:cNvContentPartPr/>
                <p14:nvPr/>
              </p14:nvContentPartPr>
              <p14:xfrm>
                <a:off x="7802261" y="5120672"/>
                <a:ext cx="21600" cy="263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7A09C1A-05A0-4CF8-A866-4D5EDAFDB4A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97941" y="5116352"/>
                  <a:ext cx="3024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07D6D43F-388B-436D-A439-C9B14A12E7BC}"/>
              </a:ext>
            </a:extLst>
          </p:cNvPr>
          <p:cNvGrpSpPr/>
          <p:nvPr/>
        </p:nvGrpSpPr>
        <p:grpSpPr>
          <a:xfrm>
            <a:off x="8585621" y="1823072"/>
            <a:ext cx="956880" cy="608400"/>
            <a:chOff x="8585621" y="1823072"/>
            <a:chExt cx="956880" cy="6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A978881-2AA3-4AA6-A536-93CBF60326D5}"/>
                    </a:ext>
                  </a:extLst>
                </p14:cNvPr>
                <p14:cNvContentPartPr/>
                <p14:nvPr/>
              </p14:nvContentPartPr>
              <p14:xfrm>
                <a:off x="8661221" y="1823072"/>
                <a:ext cx="101880" cy="142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A978881-2AA3-4AA6-A536-93CBF60326D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56901" y="1818752"/>
                  <a:ext cx="110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A1C13C6-327C-45D9-88C4-A14D0A58A9A7}"/>
                    </a:ext>
                  </a:extLst>
                </p14:cNvPr>
                <p14:cNvContentPartPr/>
                <p14:nvPr/>
              </p14:nvContentPartPr>
              <p14:xfrm>
                <a:off x="8700461" y="2013512"/>
                <a:ext cx="54360" cy="210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A1C13C6-327C-45D9-88C4-A14D0A58A9A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96141" y="2009192"/>
                  <a:ext cx="63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AD2FC5F-A709-413F-A9ED-3E33DE494814}"/>
                    </a:ext>
                  </a:extLst>
                </p14:cNvPr>
                <p14:cNvContentPartPr/>
                <p14:nvPr/>
              </p14:nvContentPartPr>
              <p14:xfrm>
                <a:off x="8627381" y="1977512"/>
                <a:ext cx="127800" cy="149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AD2FC5F-A709-413F-A9ED-3E33DE49481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23061" y="1973192"/>
                  <a:ext cx="136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62BB4C8-76BE-4A7C-98BC-F317B74105EE}"/>
                    </a:ext>
                  </a:extLst>
                </p14:cNvPr>
                <p14:cNvContentPartPr/>
                <p14:nvPr/>
              </p14:nvContentPartPr>
              <p14:xfrm>
                <a:off x="8585621" y="2275952"/>
                <a:ext cx="142560" cy="155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62BB4C8-76BE-4A7C-98BC-F317B74105E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81301" y="2271632"/>
                  <a:ext cx="151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7A8813C-D305-4DAD-AD19-E2C29499AC4F}"/>
                    </a:ext>
                  </a:extLst>
                </p14:cNvPr>
                <p14:cNvContentPartPr/>
                <p14:nvPr/>
              </p14:nvContentPartPr>
              <p14:xfrm>
                <a:off x="8751581" y="2264432"/>
                <a:ext cx="111600" cy="133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7A8813C-D305-4DAD-AD19-E2C29499AC4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47261" y="2260112"/>
                  <a:ext cx="120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075F204-B2A5-4B54-8166-B078C242B20C}"/>
                    </a:ext>
                  </a:extLst>
                </p14:cNvPr>
                <p14:cNvContentPartPr/>
                <p14:nvPr/>
              </p14:nvContentPartPr>
              <p14:xfrm>
                <a:off x="8855261" y="2223032"/>
                <a:ext cx="60840" cy="132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075F204-B2A5-4B54-8166-B078C242B20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50941" y="2218712"/>
                  <a:ext cx="69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934A6C5-543D-49FB-A268-B75B42E1DFDA}"/>
                    </a:ext>
                  </a:extLst>
                </p14:cNvPr>
                <p14:cNvContentPartPr/>
                <p14:nvPr/>
              </p14:nvContentPartPr>
              <p14:xfrm>
                <a:off x="8921141" y="2199992"/>
                <a:ext cx="114840" cy="98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934A6C5-543D-49FB-A268-B75B42E1DFD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16821" y="2195672"/>
                  <a:ext cx="123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C79C377-0D1D-49B9-8805-6D8282106C17}"/>
                    </a:ext>
                  </a:extLst>
                </p14:cNvPr>
                <p14:cNvContentPartPr/>
                <p14:nvPr/>
              </p14:nvContentPartPr>
              <p14:xfrm>
                <a:off x="9094661" y="2137352"/>
                <a:ext cx="92160" cy="89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C79C377-0D1D-49B9-8805-6D8282106C1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90341" y="2133032"/>
                  <a:ext cx="100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5FC4343-4100-4F02-8BCB-305D78700AD2}"/>
                    </a:ext>
                  </a:extLst>
                </p14:cNvPr>
                <p14:cNvContentPartPr/>
                <p14:nvPr/>
              </p14:nvContentPartPr>
              <p14:xfrm>
                <a:off x="9194021" y="2105312"/>
                <a:ext cx="35280" cy="109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5FC4343-4100-4F02-8BCB-305D78700AD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89701" y="2100992"/>
                  <a:ext cx="43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CF2BC21-A107-4DB5-8439-1C0D5249C209}"/>
                    </a:ext>
                  </a:extLst>
                </p14:cNvPr>
                <p14:cNvContentPartPr/>
                <p14:nvPr/>
              </p14:nvContentPartPr>
              <p14:xfrm>
                <a:off x="9235781" y="2091632"/>
                <a:ext cx="51480" cy="89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CF2BC21-A107-4DB5-8439-1C0D5249C20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31461" y="2087312"/>
                  <a:ext cx="60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0FA272F-4848-49C2-B2FC-5DF58FF3308B}"/>
                    </a:ext>
                  </a:extLst>
                </p14:cNvPr>
                <p14:cNvContentPartPr/>
                <p14:nvPr/>
              </p14:nvContentPartPr>
              <p14:xfrm>
                <a:off x="9291581" y="2028992"/>
                <a:ext cx="78120" cy="128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0FA272F-4848-49C2-B2FC-5DF58FF3308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87261" y="2024672"/>
                  <a:ext cx="86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8B6888C-FBF5-45D4-9189-00B8B7117BA4}"/>
                    </a:ext>
                  </a:extLst>
                </p14:cNvPr>
                <p14:cNvContentPartPr/>
                <p14:nvPr/>
              </p14:nvContentPartPr>
              <p14:xfrm>
                <a:off x="9365381" y="1951592"/>
                <a:ext cx="45720" cy="210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8B6888C-FBF5-45D4-9189-00B8B7117BA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61061" y="1947272"/>
                  <a:ext cx="54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36F459F-55FF-4E4E-9229-BE08034D6F95}"/>
                    </a:ext>
                  </a:extLst>
                </p14:cNvPr>
                <p14:cNvContentPartPr/>
                <p14:nvPr/>
              </p14:nvContentPartPr>
              <p14:xfrm>
                <a:off x="9403541" y="1990472"/>
                <a:ext cx="50040" cy="93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36F459F-55FF-4E4E-9229-BE08034D6F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99221" y="1986152"/>
                  <a:ext cx="58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84CDBF3-6C01-42B3-B168-AC614BA23505}"/>
                    </a:ext>
                  </a:extLst>
                </p14:cNvPr>
                <p14:cNvContentPartPr/>
                <p14:nvPr/>
              </p14:nvContentPartPr>
              <p14:xfrm>
                <a:off x="9459701" y="1958432"/>
                <a:ext cx="82800" cy="120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84CDBF3-6C01-42B3-B168-AC614BA2350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55381" y="1954112"/>
                  <a:ext cx="914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D929B5D7-3999-417A-AB5C-FA801A6ED365}"/>
              </a:ext>
            </a:extLst>
          </p:cNvPr>
          <p:cNvGrpSpPr/>
          <p:nvPr/>
        </p:nvGrpSpPr>
        <p:grpSpPr>
          <a:xfrm>
            <a:off x="8732141" y="1479272"/>
            <a:ext cx="218880" cy="366480"/>
            <a:chOff x="8732141" y="1479272"/>
            <a:chExt cx="21888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7B9545D-3808-4E43-9DA3-B808A234B088}"/>
                    </a:ext>
                  </a:extLst>
                </p14:cNvPr>
                <p14:cNvContentPartPr/>
                <p14:nvPr/>
              </p14:nvContentPartPr>
              <p14:xfrm>
                <a:off x="8858861" y="1579712"/>
                <a:ext cx="55080" cy="38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7B9545D-3808-4E43-9DA3-B808A234B08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54541" y="1575392"/>
                  <a:ext cx="63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3343F90-36B0-4F42-844B-822A840C268D}"/>
                    </a:ext>
                  </a:extLst>
                </p14:cNvPr>
                <p14:cNvContentPartPr/>
                <p14:nvPr/>
              </p14:nvContentPartPr>
              <p14:xfrm>
                <a:off x="8787221" y="1591592"/>
                <a:ext cx="75960" cy="54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3343F90-36B0-4F42-844B-822A840C26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82901" y="1587272"/>
                  <a:ext cx="84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66A7BA1-E778-413C-9474-5A9D756AD075}"/>
                    </a:ext>
                  </a:extLst>
                </p14:cNvPr>
                <p14:cNvContentPartPr/>
                <p14:nvPr/>
              </p14:nvContentPartPr>
              <p14:xfrm>
                <a:off x="8753021" y="1479272"/>
                <a:ext cx="198000" cy="231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66A7BA1-E778-413C-9474-5A9D756AD07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748701" y="1474952"/>
                  <a:ext cx="206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E4575FB-8C2E-4C0C-A38C-83955DA7C1DA}"/>
                    </a:ext>
                  </a:extLst>
                </p14:cNvPr>
                <p14:cNvContentPartPr/>
                <p14:nvPr/>
              </p14:nvContentPartPr>
              <p14:xfrm>
                <a:off x="8732141" y="1598792"/>
                <a:ext cx="117000" cy="246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E4575FB-8C2E-4C0C-A38C-83955DA7C1D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27821" y="1594472"/>
                  <a:ext cx="125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1CED8E4-1AE0-40BF-94DE-0461143D570B}"/>
                    </a:ext>
                  </a:extLst>
                </p14:cNvPr>
                <p14:cNvContentPartPr/>
                <p14:nvPr/>
              </p14:nvContentPartPr>
              <p14:xfrm>
                <a:off x="8786861" y="1504832"/>
                <a:ext cx="78120" cy="203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1CED8E4-1AE0-40BF-94DE-0461143D57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82541" y="1500512"/>
                  <a:ext cx="86760" cy="21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1703</Words>
  <Application>Microsoft Office PowerPoint</Application>
  <PresentationFormat>Breitbild</PresentationFormat>
  <Paragraphs>322</Paragraphs>
  <Slides>30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265</cp:revision>
  <cp:lastPrinted>2022-03-02T20:18:27Z</cp:lastPrinted>
  <dcterms:created xsi:type="dcterms:W3CDTF">2022-03-01T20:52:11Z</dcterms:created>
  <dcterms:modified xsi:type="dcterms:W3CDTF">2024-04-18T07:46:07Z</dcterms:modified>
</cp:coreProperties>
</file>